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3"/>
  </p:notesMasterIdLst>
  <p:sldIdLst>
    <p:sldId id="279" r:id="rId2"/>
  </p:sldIdLst>
  <p:sldSz cx="9144000" cy="5143500" type="screen16x9"/>
  <p:notesSz cx="6858000" cy="9144000"/>
  <p:embeddedFontLst>
    <p:embeddedFont>
      <p:font typeface="Alnaseeb" panose="00000500000000000000" pitchFamily="50" charset="-78"/>
      <p:regular r:id="rId4"/>
    </p:embeddedFont>
    <p:embeddedFont>
      <p:font typeface="Calibri" panose="020F0502020204030204" pitchFamily="34" charset="0"/>
      <p:regular r:id="rId5"/>
      <p:bold r:id="rId6"/>
    </p:embeddedFont>
    <p:embeddedFont>
      <p:font typeface="Hayah" panose="020B0800040000020004" pitchFamily="34" charset="-78"/>
      <p:regular r:id="rId7"/>
    </p:embeddedFont>
    <p:embeddedFont>
      <p:font typeface="Josefin Sans" panose="020B060402020202020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EC79C6-5B39-44AC-97FA-066EB23B54FB}">
  <a:tblStyle styleId="{97EC79C6-5B39-44AC-97FA-066EB23B54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51" autoAdjust="0"/>
  </p:normalViewPr>
  <p:slideViewPr>
    <p:cSldViewPr snapToGrid="0">
      <p:cViewPr>
        <p:scale>
          <a:sx n="42" d="100"/>
          <a:sy n="42" d="100"/>
        </p:scale>
        <p:origin x="378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65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مربع نص 1248">
            <a:extLst>
              <a:ext uri="{FF2B5EF4-FFF2-40B4-BE49-F238E27FC236}">
                <a16:creationId xmlns:a16="http://schemas.microsoft.com/office/drawing/2014/main" id="{952EA719-20B5-414B-9B29-454880D604A9}"/>
              </a:ext>
            </a:extLst>
          </p:cNvPr>
          <p:cNvSpPr txBox="1"/>
          <p:nvPr/>
        </p:nvSpPr>
        <p:spPr>
          <a:xfrm>
            <a:off x="7047133" y="246227"/>
            <a:ext cx="19495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المملكة العربية السعودية  </a:t>
            </a:r>
          </a:p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 التعليم</a:t>
            </a:r>
          </a:p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المدرسة</a:t>
            </a:r>
          </a:p>
        </p:txBody>
      </p:sp>
      <p:sp>
        <p:nvSpPr>
          <p:cNvPr id="1250" name="مربع نص 1249">
            <a:extLst>
              <a:ext uri="{FF2B5EF4-FFF2-40B4-BE49-F238E27FC236}">
                <a16:creationId xmlns:a16="http://schemas.microsoft.com/office/drawing/2014/main" id="{4E127861-E98C-4CBB-B57D-85837C3E2DA8}"/>
              </a:ext>
            </a:extLst>
          </p:cNvPr>
          <p:cNvSpPr txBox="1"/>
          <p:nvPr/>
        </p:nvSpPr>
        <p:spPr>
          <a:xfrm>
            <a:off x="582930" y="121355"/>
            <a:ext cx="81557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توزيع مقرر الرياضيات للصف </a:t>
            </a: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( ثاني ثانوي ) </a:t>
            </a:r>
          </a:p>
          <a:p>
            <a:pPr algn="ctr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الفصل الدراسي الاول لعام 1446هـ</a:t>
            </a:r>
          </a:p>
        </p:txBody>
      </p:sp>
      <p:sp>
        <p:nvSpPr>
          <p:cNvPr id="1251" name="مربع نص 1250">
            <a:extLst>
              <a:ext uri="{FF2B5EF4-FFF2-40B4-BE49-F238E27FC236}">
                <a16:creationId xmlns:a16="http://schemas.microsoft.com/office/drawing/2014/main" id="{2D679E90-1843-4475-B945-1C7E76300F0F}"/>
              </a:ext>
            </a:extLst>
          </p:cNvPr>
          <p:cNvSpPr txBox="1"/>
          <p:nvPr/>
        </p:nvSpPr>
        <p:spPr>
          <a:xfrm>
            <a:off x="-170701" y="4456405"/>
            <a:ext cx="9662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معلمة المادة /                                  المشرفة التربوي </a:t>
            </a:r>
            <a:r>
              <a:rPr lang="ar-SA" sz="200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/                                  مديرة المدرسة 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/</a:t>
            </a:r>
          </a:p>
        </p:txBody>
      </p:sp>
      <p:sp>
        <p:nvSpPr>
          <p:cNvPr id="1252" name="مستطيل 1251">
            <a:extLst>
              <a:ext uri="{FF2B5EF4-FFF2-40B4-BE49-F238E27FC236}">
                <a16:creationId xmlns:a16="http://schemas.microsoft.com/office/drawing/2014/main" id="{6006939F-25AD-4889-AC03-B7CBD3E1479F}"/>
              </a:ext>
            </a:extLst>
          </p:cNvPr>
          <p:cNvSpPr/>
          <p:nvPr/>
        </p:nvSpPr>
        <p:spPr>
          <a:xfrm>
            <a:off x="576058" y="1284345"/>
            <a:ext cx="7994790" cy="306725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53" name="رابط مستقيم 1252">
            <a:extLst>
              <a:ext uri="{FF2B5EF4-FFF2-40B4-BE49-F238E27FC236}">
                <a16:creationId xmlns:a16="http://schemas.microsoft.com/office/drawing/2014/main" id="{DEF6B9BB-1020-492F-8836-E0667AE49197}"/>
              </a:ext>
            </a:extLst>
          </p:cNvPr>
          <p:cNvCxnSpPr>
            <a:cxnSpLocks/>
          </p:cNvCxnSpPr>
          <p:nvPr/>
        </p:nvCxnSpPr>
        <p:spPr>
          <a:xfrm>
            <a:off x="7169777" y="1284346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رابط مستقيم 1253">
            <a:extLst>
              <a:ext uri="{FF2B5EF4-FFF2-40B4-BE49-F238E27FC236}">
                <a16:creationId xmlns:a16="http://schemas.microsoft.com/office/drawing/2014/main" id="{2D3D3A32-B22F-4569-BD3C-DC84A59C1C74}"/>
              </a:ext>
            </a:extLst>
          </p:cNvPr>
          <p:cNvCxnSpPr>
            <a:cxnSpLocks/>
          </p:cNvCxnSpPr>
          <p:nvPr/>
        </p:nvCxnSpPr>
        <p:spPr>
          <a:xfrm>
            <a:off x="5778118" y="1284346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رابط مستقيم 1254">
            <a:extLst>
              <a:ext uri="{FF2B5EF4-FFF2-40B4-BE49-F238E27FC236}">
                <a16:creationId xmlns:a16="http://schemas.microsoft.com/office/drawing/2014/main" id="{BA301499-FE17-4FA3-9045-35743B3A9B07}"/>
              </a:ext>
            </a:extLst>
          </p:cNvPr>
          <p:cNvCxnSpPr>
            <a:cxnSpLocks/>
          </p:cNvCxnSpPr>
          <p:nvPr/>
        </p:nvCxnSpPr>
        <p:spPr>
          <a:xfrm>
            <a:off x="1939596" y="1284346"/>
            <a:ext cx="0" cy="3067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رابط مستقيم 1255">
            <a:extLst>
              <a:ext uri="{FF2B5EF4-FFF2-40B4-BE49-F238E27FC236}">
                <a16:creationId xmlns:a16="http://schemas.microsoft.com/office/drawing/2014/main" id="{8956220A-8B5B-44DE-A107-9C83F1EA3DAB}"/>
              </a:ext>
            </a:extLst>
          </p:cNvPr>
          <p:cNvCxnSpPr>
            <a:cxnSpLocks/>
          </p:cNvCxnSpPr>
          <p:nvPr/>
        </p:nvCxnSpPr>
        <p:spPr>
          <a:xfrm>
            <a:off x="3259876" y="1284346"/>
            <a:ext cx="0" cy="3067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رابط مستقيم 1256">
            <a:extLst>
              <a:ext uri="{FF2B5EF4-FFF2-40B4-BE49-F238E27FC236}">
                <a16:creationId xmlns:a16="http://schemas.microsoft.com/office/drawing/2014/main" id="{CF4E44D7-8932-444B-8AB7-F10845F3156E}"/>
              </a:ext>
            </a:extLst>
          </p:cNvPr>
          <p:cNvCxnSpPr>
            <a:cxnSpLocks/>
          </p:cNvCxnSpPr>
          <p:nvPr/>
        </p:nvCxnSpPr>
        <p:spPr>
          <a:xfrm flipH="1" flipV="1">
            <a:off x="576058" y="1607420"/>
            <a:ext cx="7994791" cy="7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رابط مستقيم 1257">
            <a:extLst>
              <a:ext uri="{FF2B5EF4-FFF2-40B4-BE49-F238E27FC236}">
                <a16:creationId xmlns:a16="http://schemas.microsoft.com/office/drawing/2014/main" id="{4F7E4287-A3D9-4E63-A225-D5445B30E1C1}"/>
              </a:ext>
            </a:extLst>
          </p:cNvPr>
          <p:cNvCxnSpPr>
            <a:cxnSpLocks/>
          </p:cNvCxnSpPr>
          <p:nvPr/>
        </p:nvCxnSpPr>
        <p:spPr>
          <a:xfrm flipH="1">
            <a:off x="576058" y="3134806"/>
            <a:ext cx="7994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رابط مستقيم 1258">
            <a:extLst>
              <a:ext uri="{FF2B5EF4-FFF2-40B4-BE49-F238E27FC236}">
                <a16:creationId xmlns:a16="http://schemas.microsoft.com/office/drawing/2014/main" id="{0F4943C8-619A-4048-BC51-E05E3953211E}"/>
              </a:ext>
            </a:extLst>
          </p:cNvPr>
          <p:cNvCxnSpPr>
            <a:cxnSpLocks/>
          </p:cNvCxnSpPr>
          <p:nvPr/>
        </p:nvCxnSpPr>
        <p:spPr>
          <a:xfrm>
            <a:off x="8438793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رابط مستقيم 1259">
            <a:extLst>
              <a:ext uri="{FF2B5EF4-FFF2-40B4-BE49-F238E27FC236}">
                <a16:creationId xmlns:a16="http://schemas.microsoft.com/office/drawing/2014/main" id="{C901F047-4A05-481F-ABA7-A53E0014DEC8}"/>
              </a:ext>
            </a:extLst>
          </p:cNvPr>
          <p:cNvCxnSpPr>
            <a:cxnSpLocks/>
          </p:cNvCxnSpPr>
          <p:nvPr/>
        </p:nvCxnSpPr>
        <p:spPr>
          <a:xfrm>
            <a:off x="7027054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رابط مستقيم 1260">
            <a:extLst>
              <a:ext uri="{FF2B5EF4-FFF2-40B4-BE49-F238E27FC236}">
                <a16:creationId xmlns:a16="http://schemas.microsoft.com/office/drawing/2014/main" id="{A0BED78D-724B-45C8-9EA4-F0FD256C6930}"/>
              </a:ext>
            </a:extLst>
          </p:cNvPr>
          <p:cNvCxnSpPr>
            <a:cxnSpLocks/>
          </p:cNvCxnSpPr>
          <p:nvPr/>
        </p:nvCxnSpPr>
        <p:spPr>
          <a:xfrm>
            <a:off x="5643900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رابط مستقيم 1261">
            <a:extLst>
              <a:ext uri="{FF2B5EF4-FFF2-40B4-BE49-F238E27FC236}">
                <a16:creationId xmlns:a16="http://schemas.microsoft.com/office/drawing/2014/main" id="{CD5F771F-AE56-4521-A4C4-DBFAE0144A17}"/>
              </a:ext>
            </a:extLst>
          </p:cNvPr>
          <p:cNvCxnSpPr>
            <a:cxnSpLocks/>
          </p:cNvCxnSpPr>
          <p:nvPr/>
        </p:nvCxnSpPr>
        <p:spPr>
          <a:xfrm>
            <a:off x="3139258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رابط مستقيم 1262">
            <a:extLst>
              <a:ext uri="{FF2B5EF4-FFF2-40B4-BE49-F238E27FC236}">
                <a16:creationId xmlns:a16="http://schemas.microsoft.com/office/drawing/2014/main" id="{9B64A904-8C94-4822-A2A2-51267539887A}"/>
              </a:ext>
            </a:extLst>
          </p:cNvPr>
          <p:cNvCxnSpPr>
            <a:cxnSpLocks/>
          </p:cNvCxnSpPr>
          <p:nvPr/>
        </p:nvCxnSpPr>
        <p:spPr>
          <a:xfrm>
            <a:off x="4370434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رابط مستقيم 1263">
            <a:extLst>
              <a:ext uri="{FF2B5EF4-FFF2-40B4-BE49-F238E27FC236}">
                <a16:creationId xmlns:a16="http://schemas.microsoft.com/office/drawing/2014/main" id="{C9559CD8-7F3C-477B-8E49-FF9752087995}"/>
              </a:ext>
            </a:extLst>
          </p:cNvPr>
          <p:cNvCxnSpPr>
            <a:cxnSpLocks/>
          </p:cNvCxnSpPr>
          <p:nvPr/>
        </p:nvCxnSpPr>
        <p:spPr>
          <a:xfrm>
            <a:off x="1811922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5" name="مربع نص 1264">
            <a:extLst>
              <a:ext uri="{FF2B5EF4-FFF2-40B4-BE49-F238E27FC236}">
                <a16:creationId xmlns:a16="http://schemas.microsoft.com/office/drawing/2014/main" id="{F9A64D6E-F1FE-4651-A872-C40E84E67B44}"/>
              </a:ext>
            </a:extLst>
          </p:cNvPr>
          <p:cNvSpPr txBox="1"/>
          <p:nvPr/>
        </p:nvSpPr>
        <p:spPr>
          <a:xfrm>
            <a:off x="7154781" y="1299643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14 الى 1446/2/18</a:t>
            </a:r>
          </a:p>
        </p:txBody>
      </p:sp>
      <p:sp>
        <p:nvSpPr>
          <p:cNvPr id="1266" name="مربع نص 1265">
            <a:extLst>
              <a:ext uri="{FF2B5EF4-FFF2-40B4-BE49-F238E27FC236}">
                <a16:creationId xmlns:a16="http://schemas.microsoft.com/office/drawing/2014/main" id="{64967344-1CE7-41BA-BABC-B205F7366A6B}"/>
              </a:ext>
            </a:extLst>
          </p:cNvPr>
          <p:cNvSpPr txBox="1"/>
          <p:nvPr/>
        </p:nvSpPr>
        <p:spPr>
          <a:xfrm>
            <a:off x="5705378" y="1291996"/>
            <a:ext cx="153618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21 الى 1446/2/25</a:t>
            </a:r>
          </a:p>
        </p:txBody>
      </p:sp>
      <p:sp>
        <p:nvSpPr>
          <p:cNvPr id="1267" name="مربع نص 1266">
            <a:extLst>
              <a:ext uri="{FF2B5EF4-FFF2-40B4-BE49-F238E27FC236}">
                <a16:creationId xmlns:a16="http://schemas.microsoft.com/office/drawing/2014/main" id="{44046AAC-5FAA-4D48-BF88-1A3A754396C2}"/>
              </a:ext>
            </a:extLst>
          </p:cNvPr>
          <p:cNvSpPr txBox="1"/>
          <p:nvPr/>
        </p:nvSpPr>
        <p:spPr>
          <a:xfrm>
            <a:off x="4404207" y="1296290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28 الى 1446/3/2</a:t>
            </a:r>
          </a:p>
        </p:txBody>
      </p:sp>
      <p:sp>
        <p:nvSpPr>
          <p:cNvPr id="1268" name="مربع نص 1267">
            <a:extLst>
              <a:ext uri="{FF2B5EF4-FFF2-40B4-BE49-F238E27FC236}">
                <a16:creationId xmlns:a16="http://schemas.microsoft.com/office/drawing/2014/main" id="{38760202-99A4-4C42-AC45-D06382679E28}"/>
              </a:ext>
            </a:extLst>
          </p:cNvPr>
          <p:cNvSpPr txBox="1"/>
          <p:nvPr/>
        </p:nvSpPr>
        <p:spPr>
          <a:xfrm>
            <a:off x="3137675" y="1288089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5 الى 1446/3/9</a:t>
            </a:r>
          </a:p>
        </p:txBody>
      </p:sp>
      <p:sp>
        <p:nvSpPr>
          <p:cNvPr id="1269" name="مربع نص 1268">
            <a:extLst>
              <a:ext uri="{FF2B5EF4-FFF2-40B4-BE49-F238E27FC236}">
                <a16:creationId xmlns:a16="http://schemas.microsoft.com/office/drawing/2014/main" id="{283649CE-7C7F-42B6-9D1E-12960EB8513A}"/>
              </a:ext>
            </a:extLst>
          </p:cNvPr>
          <p:cNvSpPr txBox="1"/>
          <p:nvPr/>
        </p:nvSpPr>
        <p:spPr>
          <a:xfrm>
            <a:off x="1853405" y="1288089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12 الى 1446/3/16</a:t>
            </a:r>
          </a:p>
        </p:txBody>
      </p:sp>
      <p:sp>
        <p:nvSpPr>
          <p:cNvPr id="1270" name="مربع نص 1269">
            <a:extLst>
              <a:ext uri="{FF2B5EF4-FFF2-40B4-BE49-F238E27FC236}">
                <a16:creationId xmlns:a16="http://schemas.microsoft.com/office/drawing/2014/main" id="{923F78AE-F2E5-404A-909A-376611B9A79A}"/>
              </a:ext>
            </a:extLst>
          </p:cNvPr>
          <p:cNvSpPr txBox="1"/>
          <p:nvPr/>
        </p:nvSpPr>
        <p:spPr>
          <a:xfrm>
            <a:off x="539980" y="1284346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19 الى 1446/3/23</a:t>
            </a:r>
          </a:p>
        </p:txBody>
      </p:sp>
      <p:cxnSp>
        <p:nvCxnSpPr>
          <p:cNvPr id="1271" name="رابط مستقيم 1270">
            <a:extLst>
              <a:ext uri="{FF2B5EF4-FFF2-40B4-BE49-F238E27FC236}">
                <a16:creationId xmlns:a16="http://schemas.microsoft.com/office/drawing/2014/main" id="{F194901B-0221-41EF-AE9F-69D374FDD91F}"/>
              </a:ext>
            </a:extLst>
          </p:cNvPr>
          <p:cNvCxnSpPr>
            <a:cxnSpLocks/>
          </p:cNvCxnSpPr>
          <p:nvPr/>
        </p:nvCxnSpPr>
        <p:spPr>
          <a:xfrm>
            <a:off x="8438793" y="3145457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رابط مستقيم 1271">
            <a:extLst>
              <a:ext uri="{FF2B5EF4-FFF2-40B4-BE49-F238E27FC236}">
                <a16:creationId xmlns:a16="http://schemas.microsoft.com/office/drawing/2014/main" id="{61EDC902-1524-4CCE-9CE3-0BBFDC2DDB6A}"/>
              </a:ext>
            </a:extLst>
          </p:cNvPr>
          <p:cNvCxnSpPr>
            <a:cxnSpLocks/>
          </p:cNvCxnSpPr>
          <p:nvPr/>
        </p:nvCxnSpPr>
        <p:spPr>
          <a:xfrm>
            <a:off x="7027054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رابط مستقيم 1272">
            <a:extLst>
              <a:ext uri="{FF2B5EF4-FFF2-40B4-BE49-F238E27FC236}">
                <a16:creationId xmlns:a16="http://schemas.microsoft.com/office/drawing/2014/main" id="{F07765C3-97CB-4F87-B7CC-42B1FB2513D6}"/>
              </a:ext>
            </a:extLst>
          </p:cNvPr>
          <p:cNvCxnSpPr>
            <a:cxnSpLocks/>
          </p:cNvCxnSpPr>
          <p:nvPr/>
        </p:nvCxnSpPr>
        <p:spPr>
          <a:xfrm>
            <a:off x="5643900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رابط مستقيم 1273">
            <a:extLst>
              <a:ext uri="{FF2B5EF4-FFF2-40B4-BE49-F238E27FC236}">
                <a16:creationId xmlns:a16="http://schemas.microsoft.com/office/drawing/2014/main" id="{2FDC6F35-484C-4E8F-8F6A-AF82161EFEE0}"/>
              </a:ext>
            </a:extLst>
          </p:cNvPr>
          <p:cNvCxnSpPr>
            <a:cxnSpLocks/>
          </p:cNvCxnSpPr>
          <p:nvPr/>
        </p:nvCxnSpPr>
        <p:spPr>
          <a:xfrm>
            <a:off x="3139258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رابط مستقيم 1274">
            <a:extLst>
              <a:ext uri="{FF2B5EF4-FFF2-40B4-BE49-F238E27FC236}">
                <a16:creationId xmlns:a16="http://schemas.microsoft.com/office/drawing/2014/main" id="{29694524-E1FD-4382-8A33-B1786BCA6ED0}"/>
              </a:ext>
            </a:extLst>
          </p:cNvPr>
          <p:cNvCxnSpPr>
            <a:cxnSpLocks/>
          </p:cNvCxnSpPr>
          <p:nvPr/>
        </p:nvCxnSpPr>
        <p:spPr>
          <a:xfrm>
            <a:off x="4370434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6" name="رابط مستقيم 1275">
            <a:extLst>
              <a:ext uri="{FF2B5EF4-FFF2-40B4-BE49-F238E27FC236}">
                <a16:creationId xmlns:a16="http://schemas.microsoft.com/office/drawing/2014/main" id="{7E25FA1D-7215-4111-A4A3-9894EFFE1EF0}"/>
              </a:ext>
            </a:extLst>
          </p:cNvPr>
          <p:cNvCxnSpPr>
            <a:cxnSpLocks/>
          </p:cNvCxnSpPr>
          <p:nvPr/>
        </p:nvCxnSpPr>
        <p:spPr>
          <a:xfrm>
            <a:off x="1811922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7" name="مربع نص 1276">
            <a:extLst>
              <a:ext uri="{FF2B5EF4-FFF2-40B4-BE49-F238E27FC236}">
                <a16:creationId xmlns:a16="http://schemas.microsoft.com/office/drawing/2014/main" id="{47F26A72-F018-4ED6-B6E1-F52948D481DA}"/>
              </a:ext>
            </a:extLst>
          </p:cNvPr>
          <p:cNvSpPr txBox="1"/>
          <p:nvPr/>
        </p:nvSpPr>
        <p:spPr>
          <a:xfrm>
            <a:off x="7154781" y="2829941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26 الى 1446/3/30</a:t>
            </a:r>
          </a:p>
        </p:txBody>
      </p:sp>
      <p:sp>
        <p:nvSpPr>
          <p:cNvPr id="1278" name="مربع نص 1277">
            <a:extLst>
              <a:ext uri="{FF2B5EF4-FFF2-40B4-BE49-F238E27FC236}">
                <a16:creationId xmlns:a16="http://schemas.microsoft.com/office/drawing/2014/main" id="{EAA54D5F-95DF-4B4D-8186-52A80B45B063}"/>
              </a:ext>
            </a:extLst>
          </p:cNvPr>
          <p:cNvSpPr txBox="1"/>
          <p:nvPr/>
        </p:nvSpPr>
        <p:spPr>
          <a:xfrm>
            <a:off x="5705378" y="2822294"/>
            <a:ext cx="153618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3 الى 1446/4/7</a:t>
            </a:r>
          </a:p>
        </p:txBody>
      </p:sp>
      <p:sp>
        <p:nvSpPr>
          <p:cNvPr id="1279" name="مربع نص 1278">
            <a:extLst>
              <a:ext uri="{FF2B5EF4-FFF2-40B4-BE49-F238E27FC236}">
                <a16:creationId xmlns:a16="http://schemas.microsoft.com/office/drawing/2014/main" id="{2D622843-6516-4E42-BAC9-27C9A4AAC39B}"/>
              </a:ext>
            </a:extLst>
          </p:cNvPr>
          <p:cNvSpPr txBox="1"/>
          <p:nvPr/>
        </p:nvSpPr>
        <p:spPr>
          <a:xfrm>
            <a:off x="4404207" y="2826588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10 الى 1446/4/14</a:t>
            </a:r>
          </a:p>
        </p:txBody>
      </p:sp>
      <p:sp>
        <p:nvSpPr>
          <p:cNvPr id="1280" name="مربع نص 1279">
            <a:extLst>
              <a:ext uri="{FF2B5EF4-FFF2-40B4-BE49-F238E27FC236}">
                <a16:creationId xmlns:a16="http://schemas.microsoft.com/office/drawing/2014/main" id="{0D62B7AF-D78B-4849-93F0-8473CFECB02C}"/>
              </a:ext>
            </a:extLst>
          </p:cNvPr>
          <p:cNvSpPr txBox="1"/>
          <p:nvPr/>
        </p:nvSpPr>
        <p:spPr>
          <a:xfrm>
            <a:off x="3137675" y="2818387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17 الى 1446/4/21</a:t>
            </a:r>
          </a:p>
        </p:txBody>
      </p:sp>
      <p:sp>
        <p:nvSpPr>
          <p:cNvPr id="1281" name="مربع نص 1280">
            <a:extLst>
              <a:ext uri="{FF2B5EF4-FFF2-40B4-BE49-F238E27FC236}">
                <a16:creationId xmlns:a16="http://schemas.microsoft.com/office/drawing/2014/main" id="{A982F38C-49E8-4DDD-8190-69FDB89E10AD}"/>
              </a:ext>
            </a:extLst>
          </p:cNvPr>
          <p:cNvSpPr txBox="1"/>
          <p:nvPr/>
        </p:nvSpPr>
        <p:spPr>
          <a:xfrm>
            <a:off x="1853405" y="2818387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24 الى 1446/4/28</a:t>
            </a:r>
          </a:p>
        </p:txBody>
      </p:sp>
      <p:cxnSp>
        <p:nvCxnSpPr>
          <p:cNvPr id="1282" name="رابط مستقيم 1281">
            <a:extLst>
              <a:ext uri="{FF2B5EF4-FFF2-40B4-BE49-F238E27FC236}">
                <a16:creationId xmlns:a16="http://schemas.microsoft.com/office/drawing/2014/main" id="{B5243402-7916-4B1E-8193-ED654AB5D9F6}"/>
              </a:ext>
            </a:extLst>
          </p:cNvPr>
          <p:cNvCxnSpPr>
            <a:cxnSpLocks/>
          </p:cNvCxnSpPr>
          <p:nvPr/>
        </p:nvCxnSpPr>
        <p:spPr>
          <a:xfrm flipH="1">
            <a:off x="576058" y="2818387"/>
            <a:ext cx="7994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3" name="رابط مستقيم 1282">
            <a:extLst>
              <a:ext uri="{FF2B5EF4-FFF2-40B4-BE49-F238E27FC236}">
                <a16:creationId xmlns:a16="http://schemas.microsoft.com/office/drawing/2014/main" id="{A31C6663-88FF-4A57-A131-D8E8E0F49668}"/>
              </a:ext>
            </a:extLst>
          </p:cNvPr>
          <p:cNvCxnSpPr>
            <a:cxnSpLocks/>
          </p:cNvCxnSpPr>
          <p:nvPr/>
        </p:nvCxnSpPr>
        <p:spPr>
          <a:xfrm>
            <a:off x="4493859" y="1284345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4" name="مربع نص 1283">
            <a:extLst>
              <a:ext uri="{FF2B5EF4-FFF2-40B4-BE49-F238E27FC236}">
                <a16:creationId xmlns:a16="http://schemas.microsoft.com/office/drawing/2014/main" id="{8FF4A793-3831-436E-82F0-3E24EFFC0FF3}"/>
              </a:ext>
            </a:extLst>
          </p:cNvPr>
          <p:cNvSpPr txBox="1"/>
          <p:nvPr/>
        </p:nvSpPr>
        <p:spPr>
          <a:xfrm>
            <a:off x="521998" y="2807736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 الى 1446/5/5</a:t>
            </a:r>
          </a:p>
        </p:txBody>
      </p:sp>
      <p:sp>
        <p:nvSpPr>
          <p:cNvPr id="1285" name="مربع نص 1284">
            <a:extLst>
              <a:ext uri="{FF2B5EF4-FFF2-40B4-BE49-F238E27FC236}">
                <a16:creationId xmlns:a16="http://schemas.microsoft.com/office/drawing/2014/main" id="{92D957FE-73E8-43D9-BF29-AB29ECB9C4CD}"/>
              </a:ext>
            </a:extLst>
          </p:cNvPr>
          <p:cNvSpPr txBox="1"/>
          <p:nvPr/>
        </p:nvSpPr>
        <p:spPr>
          <a:xfrm>
            <a:off x="8439261" y="1525365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86" name="مربع نص 1285">
            <a:extLst>
              <a:ext uri="{FF2B5EF4-FFF2-40B4-BE49-F238E27FC236}">
                <a16:creationId xmlns:a16="http://schemas.microsoft.com/office/drawing/2014/main" id="{C1E40582-644C-459F-8B0D-3B0D985FDE05}"/>
              </a:ext>
            </a:extLst>
          </p:cNvPr>
          <p:cNvSpPr txBox="1"/>
          <p:nvPr/>
        </p:nvSpPr>
        <p:spPr>
          <a:xfrm>
            <a:off x="7033530" y="1516448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87" name="مربع نص 1286">
            <a:extLst>
              <a:ext uri="{FF2B5EF4-FFF2-40B4-BE49-F238E27FC236}">
                <a16:creationId xmlns:a16="http://schemas.microsoft.com/office/drawing/2014/main" id="{2097CC36-6BCB-48FC-B465-BFF8C40B4D2B}"/>
              </a:ext>
            </a:extLst>
          </p:cNvPr>
          <p:cNvSpPr txBox="1"/>
          <p:nvPr/>
        </p:nvSpPr>
        <p:spPr>
          <a:xfrm>
            <a:off x="5650806" y="1510906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88" name="مربع نص 1287">
            <a:extLst>
              <a:ext uri="{FF2B5EF4-FFF2-40B4-BE49-F238E27FC236}">
                <a16:creationId xmlns:a16="http://schemas.microsoft.com/office/drawing/2014/main" id="{F64672A4-91CF-4E2A-B463-3A5392184149}"/>
              </a:ext>
            </a:extLst>
          </p:cNvPr>
          <p:cNvSpPr txBox="1"/>
          <p:nvPr/>
        </p:nvSpPr>
        <p:spPr>
          <a:xfrm>
            <a:off x="4370967" y="1507954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89" name="مربع نص 1288">
            <a:extLst>
              <a:ext uri="{FF2B5EF4-FFF2-40B4-BE49-F238E27FC236}">
                <a16:creationId xmlns:a16="http://schemas.microsoft.com/office/drawing/2014/main" id="{97282ED7-1790-4274-8EDF-D2E2CF89060D}"/>
              </a:ext>
            </a:extLst>
          </p:cNvPr>
          <p:cNvSpPr txBox="1"/>
          <p:nvPr/>
        </p:nvSpPr>
        <p:spPr>
          <a:xfrm>
            <a:off x="3138604" y="1507954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90" name="مربع نص 1289">
            <a:extLst>
              <a:ext uri="{FF2B5EF4-FFF2-40B4-BE49-F238E27FC236}">
                <a16:creationId xmlns:a16="http://schemas.microsoft.com/office/drawing/2014/main" id="{8AE84300-EEF6-4269-B61D-E4E86C83D5AD}"/>
              </a:ext>
            </a:extLst>
          </p:cNvPr>
          <p:cNvSpPr txBox="1"/>
          <p:nvPr/>
        </p:nvSpPr>
        <p:spPr>
          <a:xfrm>
            <a:off x="1812821" y="1507954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91" name="مربع نص 1290">
            <a:extLst>
              <a:ext uri="{FF2B5EF4-FFF2-40B4-BE49-F238E27FC236}">
                <a16:creationId xmlns:a16="http://schemas.microsoft.com/office/drawing/2014/main" id="{EF70CE7E-3E73-444B-80E4-896BF938088B}"/>
              </a:ext>
            </a:extLst>
          </p:cNvPr>
          <p:cNvSpPr txBox="1"/>
          <p:nvPr/>
        </p:nvSpPr>
        <p:spPr>
          <a:xfrm>
            <a:off x="8443239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92" name="مربع نص 1291">
            <a:extLst>
              <a:ext uri="{FF2B5EF4-FFF2-40B4-BE49-F238E27FC236}">
                <a16:creationId xmlns:a16="http://schemas.microsoft.com/office/drawing/2014/main" id="{FF75C246-8C87-4A2F-9EFA-35437E2BA8D7}"/>
              </a:ext>
            </a:extLst>
          </p:cNvPr>
          <p:cNvSpPr txBox="1"/>
          <p:nvPr/>
        </p:nvSpPr>
        <p:spPr>
          <a:xfrm>
            <a:off x="7030079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93" name="مربع نص 1292">
            <a:extLst>
              <a:ext uri="{FF2B5EF4-FFF2-40B4-BE49-F238E27FC236}">
                <a16:creationId xmlns:a16="http://schemas.microsoft.com/office/drawing/2014/main" id="{5881CA31-1709-43C3-86AB-2C38CFBB0546}"/>
              </a:ext>
            </a:extLst>
          </p:cNvPr>
          <p:cNvSpPr txBox="1"/>
          <p:nvPr/>
        </p:nvSpPr>
        <p:spPr>
          <a:xfrm>
            <a:off x="5644434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94" name="مربع نص 1293">
            <a:extLst>
              <a:ext uri="{FF2B5EF4-FFF2-40B4-BE49-F238E27FC236}">
                <a16:creationId xmlns:a16="http://schemas.microsoft.com/office/drawing/2014/main" id="{A7EFEC39-373E-4948-80D8-27907FFA9929}"/>
              </a:ext>
            </a:extLst>
          </p:cNvPr>
          <p:cNvSpPr txBox="1"/>
          <p:nvPr/>
        </p:nvSpPr>
        <p:spPr>
          <a:xfrm>
            <a:off x="1812821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95" name="مربع نص 1294">
            <a:extLst>
              <a:ext uri="{FF2B5EF4-FFF2-40B4-BE49-F238E27FC236}">
                <a16:creationId xmlns:a16="http://schemas.microsoft.com/office/drawing/2014/main" id="{02F93249-6860-4985-9783-EB667C77DDA3}"/>
              </a:ext>
            </a:extLst>
          </p:cNvPr>
          <p:cNvSpPr txBox="1"/>
          <p:nvPr/>
        </p:nvSpPr>
        <p:spPr>
          <a:xfrm>
            <a:off x="4366553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296" name="مربع نص 1295">
            <a:extLst>
              <a:ext uri="{FF2B5EF4-FFF2-40B4-BE49-F238E27FC236}">
                <a16:creationId xmlns:a16="http://schemas.microsoft.com/office/drawing/2014/main" id="{84720683-E4AF-4BA0-90FE-60BD8164DE2F}"/>
              </a:ext>
            </a:extLst>
          </p:cNvPr>
          <p:cNvSpPr txBox="1"/>
          <p:nvPr/>
        </p:nvSpPr>
        <p:spPr>
          <a:xfrm>
            <a:off x="3136755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cxnSp>
        <p:nvCxnSpPr>
          <p:cNvPr id="1297" name="رابط مستقيم 1296">
            <a:extLst>
              <a:ext uri="{FF2B5EF4-FFF2-40B4-BE49-F238E27FC236}">
                <a16:creationId xmlns:a16="http://schemas.microsoft.com/office/drawing/2014/main" id="{7E2BA40D-862E-4701-8D60-3712AE977D00}"/>
              </a:ext>
            </a:extLst>
          </p:cNvPr>
          <p:cNvCxnSpPr>
            <a:cxnSpLocks/>
          </p:cNvCxnSpPr>
          <p:nvPr/>
        </p:nvCxnSpPr>
        <p:spPr>
          <a:xfrm flipH="1" flipV="1">
            <a:off x="7169347" y="1859976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8" name="مربع نص 1297">
            <a:extLst>
              <a:ext uri="{FF2B5EF4-FFF2-40B4-BE49-F238E27FC236}">
                <a16:creationId xmlns:a16="http://schemas.microsoft.com/office/drawing/2014/main" id="{6FA05E03-3A47-4789-9F95-899D86B73781}"/>
              </a:ext>
            </a:extLst>
          </p:cNvPr>
          <p:cNvSpPr txBox="1"/>
          <p:nvPr/>
        </p:nvSpPr>
        <p:spPr>
          <a:xfrm>
            <a:off x="7085670" y="1604316"/>
            <a:ext cx="146722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الفصل الأول ( التهيئة )</a:t>
            </a:r>
          </a:p>
        </p:txBody>
      </p:sp>
      <p:sp>
        <p:nvSpPr>
          <p:cNvPr id="1299" name="مربع نص 1298">
            <a:extLst>
              <a:ext uri="{FF2B5EF4-FFF2-40B4-BE49-F238E27FC236}">
                <a16:creationId xmlns:a16="http://schemas.microsoft.com/office/drawing/2014/main" id="{324CC12D-FD89-4CED-B635-04581297564F}"/>
              </a:ext>
            </a:extLst>
          </p:cNvPr>
          <p:cNvSpPr txBox="1"/>
          <p:nvPr/>
        </p:nvSpPr>
        <p:spPr>
          <a:xfrm>
            <a:off x="5696304" y="1719372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دوال خاصة</a:t>
            </a:r>
          </a:p>
        </p:txBody>
      </p:sp>
      <p:cxnSp>
        <p:nvCxnSpPr>
          <p:cNvPr id="1300" name="رابط مستقيم 1299">
            <a:extLst>
              <a:ext uri="{FF2B5EF4-FFF2-40B4-BE49-F238E27FC236}">
                <a16:creationId xmlns:a16="http://schemas.microsoft.com/office/drawing/2014/main" id="{3106BBD9-4729-493E-9990-57A22110C13A}"/>
              </a:ext>
            </a:extLst>
          </p:cNvPr>
          <p:cNvCxnSpPr>
            <a:cxnSpLocks/>
          </p:cNvCxnSpPr>
          <p:nvPr/>
        </p:nvCxnSpPr>
        <p:spPr>
          <a:xfrm flipH="1" flipV="1">
            <a:off x="5788950" y="2318250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" name="مربع نص 1300">
            <a:extLst>
              <a:ext uri="{FF2B5EF4-FFF2-40B4-BE49-F238E27FC236}">
                <a16:creationId xmlns:a16="http://schemas.microsoft.com/office/drawing/2014/main" id="{F47C4B7A-D00C-413C-A6B6-E2822C9ED7DE}"/>
              </a:ext>
            </a:extLst>
          </p:cNvPr>
          <p:cNvSpPr txBox="1"/>
          <p:nvPr/>
        </p:nvSpPr>
        <p:spPr>
          <a:xfrm>
            <a:off x="5696303" y="2287502"/>
            <a:ext cx="1498649" cy="577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تمثيل المتباينات</a:t>
            </a:r>
          </a:p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الخطية ومتباينات القيمة المطلقة بيانياً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 </a:t>
            </a:r>
            <a:endParaRPr lang="ar-SA" sz="1050" b="1" dirty="0">
              <a:solidFill>
                <a:schemeClr val="accent4">
                  <a:lumMod val="75000"/>
                </a:scheme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cxnSp>
        <p:nvCxnSpPr>
          <p:cNvPr id="1302" name="رابط مستقيم 1301">
            <a:extLst>
              <a:ext uri="{FF2B5EF4-FFF2-40B4-BE49-F238E27FC236}">
                <a16:creationId xmlns:a16="http://schemas.microsoft.com/office/drawing/2014/main" id="{CE98AD81-AE95-424A-BEC3-F946CD67F396}"/>
              </a:ext>
            </a:extLst>
          </p:cNvPr>
          <p:cNvCxnSpPr>
            <a:cxnSpLocks/>
          </p:cNvCxnSpPr>
          <p:nvPr/>
        </p:nvCxnSpPr>
        <p:spPr>
          <a:xfrm flipH="1" flipV="1">
            <a:off x="4490489" y="2074320"/>
            <a:ext cx="1297489" cy="4803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3" name="رابط مستقيم 1302">
            <a:extLst>
              <a:ext uri="{FF2B5EF4-FFF2-40B4-BE49-F238E27FC236}">
                <a16:creationId xmlns:a16="http://schemas.microsoft.com/office/drawing/2014/main" id="{8E92B439-0904-4941-B172-438F61C60E24}"/>
              </a:ext>
            </a:extLst>
          </p:cNvPr>
          <p:cNvCxnSpPr>
            <a:cxnSpLocks/>
          </p:cNvCxnSpPr>
          <p:nvPr/>
        </p:nvCxnSpPr>
        <p:spPr>
          <a:xfrm flipH="1" flipV="1">
            <a:off x="4492547" y="2552252"/>
            <a:ext cx="1297489" cy="4803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4" name="مربع نص 1303">
            <a:extLst>
              <a:ext uri="{FF2B5EF4-FFF2-40B4-BE49-F238E27FC236}">
                <a16:creationId xmlns:a16="http://schemas.microsoft.com/office/drawing/2014/main" id="{4D111B8C-2719-45D2-AE86-26F2ADC3D6E7}"/>
              </a:ext>
            </a:extLst>
          </p:cNvPr>
          <p:cNvSpPr txBox="1"/>
          <p:nvPr/>
        </p:nvSpPr>
        <p:spPr>
          <a:xfrm>
            <a:off x="4354935" y="2099191"/>
            <a:ext cx="149864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البرمجة الخطية </a:t>
            </a:r>
          </a:p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والحل الأمثل</a:t>
            </a:r>
          </a:p>
        </p:txBody>
      </p:sp>
      <p:sp>
        <p:nvSpPr>
          <p:cNvPr id="1305" name="مربع نص 1304">
            <a:extLst>
              <a:ext uri="{FF2B5EF4-FFF2-40B4-BE49-F238E27FC236}">
                <a16:creationId xmlns:a16="http://schemas.microsoft.com/office/drawing/2014/main" id="{1D8366B7-D853-4213-9CE5-AF3643AEEE08}"/>
              </a:ext>
            </a:extLst>
          </p:cNvPr>
          <p:cNvSpPr txBox="1"/>
          <p:nvPr/>
        </p:nvSpPr>
        <p:spPr>
          <a:xfrm>
            <a:off x="4337615" y="2536387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الفصل + التراكمي</a:t>
            </a:r>
          </a:p>
        </p:txBody>
      </p:sp>
      <p:sp>
        <p:nvSpPr>
          <p:cNvPr id="1306" name="مربع نص 1305">
            <a:extLst>
              <a:ext uri="{FF2B5EF4-FFF2-40B4-BE49-F238E27FC236}">
                <a16:creationId xmlns:a16="http://schemas.microsoft.com/office/drawing/2014/main" id="{2C96044A-ABF0-453D-ABCF-ECDD5F9606F9}"/>
              </a:ext>
            </a:extLst>
          </p:cNvPr>
          <p:cNvSpPr txBox="1"/>
          <p:nvPr/>
        </p:nvSpPr>
        <p:spPr>
          <a:xfrm>
            <a:off x="3182539" y="1605128"/>
            <a:ext cx="1283098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تهيئة الفصل الثاني</a:t>
            </a:r>
          </a:p>
        </p:txBody>
      </p:sp>
      <p:cxnSp>
        <p:nvCxnSpPr>
          <p:cNvPr id="1307" name="رابط مستقيم 1306">
            <a:extLst>
              <a:ext uri="{FF2B5EF4-FFF2-40B4-BE49-F238E27FC236}">
                <a16:creationId xmlns:a16="http://schemas.microsoft.com/office/drawing/2014/main" id="{6F10EED5-67AF-4E97-B000-EC6205614BE0}"/>
              </a:ext>
            </a:extLst>
          </p:cNvPr>
          <p:cNvCxnSpPr>
            <a:cxnSpLocks/>
          </p:cNvCxnSpPr>
          <p:nvPr/>
        </p:nvCxnSpPr>
        <p:spPr>
          <a:xfrm flipH="1" flipV="1">
            <a:off x="3257614" y="1872516"/>
            <a:ext cx="1232771" cy="490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رابط مستقيم 1307">
            <a:extLst>
              <a:ext uri="{FF2B5EF4-FFF2-40B4-BE49-F238E27FC236}">
                <a16:creationId xmlns:a16="http://schemas.microsoft.com/office/drawing/2014/main" id="{0076B7CD-7DDA-4225-AA60-7D50A9B18791}"/>
              </a:ext>
            </a:extLst>
          </p:cNvPr>
          <p:cNvCxnSpPr>
            <a:cxnSpLocks/>
          </p:cNvCxnSpPr>
          <p:nvPr/>
        </p:nvCxnSpPr>
        <p:spPr>
          <a:xfrm flipH="1" flipV="1">
            <a:off x="3266877" y="2348802"/>
            <a:ext cx="1232771" cy="490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9" name="مربع نص 1308">
            <a:extLst>
              <a:ext uri="{FF2B5EF4-FFF2-40B4-BE49-F238E27FC236}">
                <a16:creationId xmlns:a16="http://schemas.microsoft.com/office/drawing/2014/main" id="{AE0C04CC-B4F3-420E-A0F1-754AAF9FE192}"/>
              </a:ext>
            </a:extLst>
          </p:cNvPr>
          <p:cNvSpPr txBox="1"/>
          <p:nvPr/>
        </p:nvSpPr>
        <p:spPr>
          <a:xfrm>
            <a:off x="3027659" y="2433987"/>
            <a:ext cx="159089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العمليات على المصفوفات</a:t>
            </a:r>
          </a:p>
        </p:txBody>
      </p:sp>
      <p:sp>
        <p:nvSpPr>
          <p:cNvPr id="1310" name="مربع نص 1309">
            <a:extLst>
              <a:ext uri="{FF2B5EF4-FFF2-40B4-BE49-F238E27FC236}">
                <a16:creationId xmlns:a16="http://schemas.microsoft.com/office/drawing/2014/main" id="{E1DF682D-720B-4361-B3E1-F03A9E22A4D0}"/>
              </a:ext>
            </a:extLst>
          </p:cNvPr>
          <p:cNvSpPr txBox="1"/>
          <p:nvPr/>
        </p:nvSpPr>
        <p:spPr>
          <a:xfrm>
            <a:off x="1991786" y="1696592"/>
            <a:ext cx="110991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ضرب المصفوفات</a:t>
            </a:r>
          </a:p>
        </p:txBody>
      </p:sp>
      <p:cxnSp>
        <p:nvCxnSpPr>
          <p:cNvPr id="1311" name="رابط مستقيم 1310">
            <a:extLst>
              <a:ext uri="{FF2B5EF4-FFF2-40B4-BE49-F238E27FC236}">
                <a16:creationId xmlns:a16="http://schemas.microsoft.com/office/drawing/2014/main" id="{EE9300E1-6B70-478E-B5D7-C75CFEE2EF9D}"/>
              </a:ext>
            </a:extLst>
          </p:cNvPr>
          <p:cNvCxnSpPr>
            <a:cxnSpLocks/>
          </p:cNvCxnSpPr>
          <p:nvPr/>
        </p:nvCxnSpPr>
        <p:spPr>
          <a:xfrm flipH="1" flipV="1">
            <a:off x="1948468" y="2054060"/>
            <a:ext cx="1312608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2" name="مربع نص 1311">
            <a:extLst>
              <a:ext uri="{FF2B5EF4-FFF2-40B4-BE49-F238E27FC236}">
                <a16:creationId xmlns:a16="http://schemas.microsoft.com/office/drawing/2014/main" id="{805F5331-E7F6-4B3E-9771-A937869D30CE}"/>
              </a:ext>
            </a:extLst>
          </p:cNvPr>
          <p:cNvSpPr txBox="1"/>
          <p:nvPr/>
        </p:nvSpPr>
        <p:spPr>
          <a:xfrm>
            <a:off x="1914964" y="2074831"/>
            <a:ext cx="127275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منتصف الفصل</a:t>
            </a:r>
          </a:p>
        </p:txBody>
      </p:sp>
      <p:cxnSp>
        <p:nvCxnSpPr>
          <p:cNvPr id="1313" name="رابط مستقيم 1312">
            <a:extLst>
              <a:ext uri="{FF2B5EF4-FFF2-40B4-BE49-F238E27FC236}">
                <a16:creationId xmlns:a16="http://schemas.microsoft.com/office/drawing/2014/main" id="{B8B3541F-6DA7-40DC-8F68-CDC1B668E7A0}"/>
              </a:ext>
            </a:extLst>
          </p:cNvPr>
          <p:cNvCxnSpPr>
            <a:cxnSpLocks/>
          </p:cNvCxnSpPr>
          <p:nvPr/>
        </p:nvCxnSpPr>
        <p:spPr>
          <a:xfrm flipH="1" flipV="1">
            <a:off x="591879" y="2024463"/>
            <a:ext cx="1352231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4" name="مربع نص 1313">
            <a:extLst>
              <a:ext uri="{FF2B5EF4-FFF2-40B4-BE49-F238E27FC236}">
                <a16:creationId xmlns:a16="http://schemas.microsoft.com/office/drawing/2014/main" id="{F5C8CA42-521F-4A93-9D4B-AD512F1092B0}"/>
              </a:ext>
            </a:extLst>
          </p:cNvPr>
          <p:cNvSpPr txBox="1"/>
          <p:nvPr/>
        </p:nvSpPr>
        <p:spPr>
          <a:xfrm>
            <a:off x="716689" y="1577594"/>
            <a:ext cx="988163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إجازة اليوم الوطني ( يومين )</a:t>
            </a:r>
          </a:p>
        </p:txBody>
      </p:sp>
      <p:cxnSp>
        <p:nvCxnSpPr>
          <p:cNvPr id="1315" name="رابط مستقيم 1314">
            <a:extLst>
              <a:ext uri="{FF2B5EF4-FFF2-40B4-BE49-F238E27FC236}">
                <a16:creationId xmlns:a16="http://schemas.microsoft.com/office/drawing/2014/main" id="{92B55AB5-8137-43F5-A692-4616C8AB8EE9}"/>
              </a:ext>
            </a:extLst>
          </p:cNvPr>
          <p:cNvCxnSpPr>
            <a:cxnSpLocks/>
          </p:cNvCxnSpPr>
          <p:nvPr/>
        </p:nvCxnSpPr>
        <p:spPr>
          <a:xfrm flipH="1" flipV="1">
            <a:off x="585534" y="2575902"/>
            <a:ext cx="1352231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6" name="مربع نص 1315">
            <a:extLst>
              <a:ext uri="{FF2B5EF4-FFF2-40B4-BE49-F238E27FC236}">
                <a16:creationId xmlns:a16="http://schemas.microsoft.com/office/drawing/2014/main" id="{82C5DFD0-0BA5-4BC7-BD12-411B38612148}"/>
              </a:ext>
            </a:extLst>
          </p:cNvPr>
          <p:cNvSpPr txBox="1"/>
          <p:nvPr/>
        </p:nvSpPr>
        <p:spPr>
          <a:xfrm>
            <a:off x="567335" y="2083820"/>
            <a:ext cx="127547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النظير الضربي للمصفوفة وأنظمة المعادلات الخطية</a:t>
            </a:r>
          </a:p>
        </p:txBody>
      </p:sp>
      <p:sp>
        <p:nvSpPr>
          <p:cNvPr id="1317" name="مربع نص 1316">
            <a:extLst>
              <a:ext uri="{FF2B5EF4-FFF2-40B4-BE49-F238E27FC236}">
                <a16:creationId xmlns:a16="http://schemas.microsoft.com/office/drawing/2014/main" id="{0AB78CE7-55E8-4DC8-8560-7B4181B3F089}"/>
              </a:ext>
            </a:extLst>
          </p:cNvPr>
          <p:cNvSpPr txBox="1"/>
          <p:nvPr/>
        </p:nvSpPr>
        <p:spPr>
          <a:xfrm>
            <a:off x="521060" y="2567836"/>
            <a:ext cx="142176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الفصل</a:t>
            </a:r>
          </a:p>
        </p:txBody>
      </p:sp>
      <p:cxnSp>
        <p:nvCxnSpPr>
          <p:cNvPr id="1318" name="رابط مستقيم 1317">
            <a:extLst>
              <a:ext uri="{FF2B5EF4-FFF2-40B4-BE49-F238E27FC236}">
                <a16:creationId xmlns:a16="http://schemas.microsoft.com/office/drawing/2014/main" id="{4C845475-FD5D-4444-B720-03CEC15DF08A}"/>
              </a:ext>
            </a:extLst>
          </p:cNvPr>
          <p:cNvCxnSpPr>
            <a:cxnSpLocks/>
          </p:cNvCxnSpPr>
          <p:nvPr/>
        </p:nvCxnSpPr>
        <p:spPr>
          <a:xfrm flipH="1">
            <a:off x="7174385" y="3370460"/>
            <a:ext cx="140171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رابط مستقيم 1318">
            <a:extLst>
              <a:ext uri="{FF2B5EF4-FFF2-40B4-BE49-F238E27FC236}">
                <a16:creationId xmlns:a16="http://schemas.microsoft.com/office/drawing/2014/main" id="{DFA68180-2F17-4BEA-9172-62005FC9AE20}"/>
              </a:ext>
            </a:extLst>
          </p:cNvPr>
          <p:cNvCxnSpPr>
            <a:cxnSpLocks/>
          </p:cNvCxnSpPr>
          <p:nvPr/>
        </p:nvCxnSpPr>
        <p:spPr>
          <a:xfrm flipH="1">
            <a:off x="7177346" y="3804889"/>
            <a:ext cx="140171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" name="مربع نص 1319">
            <a:extLst>
              <a:ext uri="{FF2B5EF4-FFF2-40B4-BE49-F238E27FC236}">
                <a16:creationId xmlns:a16="http://schemas.microsoft.com/office/drawing/2014/main" id="{A57834E8-5CEB-4E0B-BB8C-FB01D89C8DC0}"/>
              </a:ext>
            </a:extLst>
          </p:cNvPr>
          <p:cNvSpPr txBox="1"/>
          <p:nvPr/>
        </p:nvSpPr>
        <p:spPr>
          <a:xfrm>
            <a:off x="7085670" y="3126164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تهيئة الفصل الثالث</a:t>
            </a:r>
          </a:p>
        </p:txBody>
      </p:sp>
      <p:sp>
        <p:nvSpPr>
          <p:cNvPr id="1321" name="مربع نص 1320">
            <a:extLst>
              <a:ext uri="{FF2B5EF4-FFF2-40B4-BE49-F238E27FC236}">
                <a16:creationId xmlns:a16="http://schemas.microsoft.com/office/drawing/2014/main" id="{6C2A79ED-8CC3-4CFF-B634-B6353AFE897B}"/>
              </a:ext>
            </a:extLst>
          </p:cNvPr>
          <p:cNvSpPr txBox="1"/>
          <p:nvPr/>
        </p:nvSpPr>
        <p:spPr>
          <a:xfrm>
            <a:off x="7085670" y="3457020"/>
            <a:ext cx="149864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الأعداد المركبة </a:t>
            </a:r>
          </a:p>
        </p:txBody>
      </p:sp>
      <p:sp>
        <p:nvSpPr>
          <p:cNvPr id="1322" name="مربع نص 1321">
            <a:extLst>
              <a:ext uri="{FF2B5EF4-FFF2-40B4-BE49-F238E27FC236}">
                <a16:creationId xmlns:a16="http://schemas.microsoft.com/office/drawing/2014/main" id="{66A59DAF-00C0-4F79-9E49-A748CF3EF754}"/>
              </a:ext>
            </a:extLst>
          </p:cNvPr>
          <p:cNvSpPr txBox="1"/>
          <p:nvPr/>
        </p:nvSpPr>
        <p:spPr>
          <a:xfrm>
            <a:off x="7079016" y="3922081"/>
            <a:ext cx="149864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القانون العام والمميز</a:t>
            </a:r>
          </a:p>
        </p:txBody>
      </p:sp>
      <p:sp>
        <p:nvSpPr>
          <p:cNvPr id="1323" name="مربع نص 1322">
            <a:extLst>
              <a:ext uri="{FF2B5EF4-FFF2-40B4-BE49-F238E27FC236}">
                <a16:creationId xmlns:a16="http://schemas.microsoft.com/office/drawing/2014/main" id="{8634ECB3-8D96-4180-9EAB-9DD68BB964CF}"/>
              </a:ext>
            </a:extLst>
          </p:cNvPr>
          <p:cNvSpPr txBox="1"/>
          <p:nvPr/>
        </p:nvSpPr>
        <p:spPr>
          <a:xfrm>
            <a:off x="5661022" y="3192974"/>
            <a:ext cx="14986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العمليات على</a:t>
            </a:r>
          </a:p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كثيرات الحدود</a:t>
            </a:r>
          </a:p>
        </p:txBody>
      </p:sp>
      <p:cxnSp>
        <p:nvCxnSpPr>
          <p:cNvPr id="1324" name="رابط مستقيم 1323">
            <a:extLst>
              <a:ext uri="{FF2B5EF4-FFF2-40B4-BE49-F238E27FC236}">
                <a16:creationId xmlns:a16="http://schemas.microsoft.com/office/drawing/2014/main" id="{6E0A14AB-53F5-47C2-8963-77D505CCCE58}"/>
              </a:ext>
            </a:extLst>
          </p:cNvPr>
          <p:cNvCxnSpPr>
            <a:cxnSpLocks/>
          </p:cNvCxnSpPr>
          <p:nvPr/>
        </p:nvCxnSpPr>
        <p:spPr>
          <a:xfrm flipH="1">
            <a:off x="5772675" y="3598448"/>
            <a:ext cx="140171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5" name="مربع نص 1324">
            <a:extLst>
              <a:ext uri="{FF2B5EF4-FFF2-40B4-BE49-F238E27FC236}">
                <a16:creationId xmlns:a16="http://schemas.microsoft.com/office/drawing/2014/main" id="{D6288FFB-D30B-44CC-A0D6-7C5E28949984}"/>
              </a:ext>
            </a:extLst>
          </p:cNvPr>
          <p:cNvSpPr txBox="1"/>
          <p:nvPr/>
        </p:nvSpPr>
        <p:spPr>
          <a:xfrm>
            <a:off x="5646247" y="3858220"/>
            <a:ext cx="149864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قسمة كثيرات الحدود</a:t>
            </a:r>
          </a:p>
        </p:txBody>
      </p:sp>
      <p:sp>
        <p:nvSpPr>
          <p:cNvPr id="1326" name="مربع نص 1325">
            <a:extLst>
              <a:ext uri="{FF2B5EF4-FFF2-40B4-BE49-F238E27FC236}">
                <a16:creationId xmlns:a16="http://schemas.microsoft.com/office/drawing/2014/main" id="{A05E6D05-D2BF-45C9-9132-62C38B6D3153}"/>
              </a:ext>
            </a:extLst>
          </p:cNvPr>
          <p:cNvSpPr txBox="1"/>
          <p:nvPr/>
        </p:nvSpPr>
        <p:spPr>
          <a:xfrm>
            <a:off x="4313560" y="3118362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منتصف الفصل</a:t>
            </a:r>
          </a:p>
        </p:txBody>
      </p:sp>
      <p:cxnSp>
        <p:nvCxnSpPr>
          <p:cNvPr id="1327" name="رابط مستقيم 1326">
            <a:extLst>
              <a:ext uri="{FF2B5EF4-FFF2-40B4-BE49-F238E27FC236}">
                <a16:creationId xmlns:a16="http://schemas.microsoft.com/office/drawing/2014/main" id="{FE35FA86-BFCA-469D-A2B8-B5C0C994640B}"/>
              </a:ext>
            </a:extLst>
          </p:cNvPr>
          <p:cNvCxnSpPr>
            <a:cxnSpLocks/>
          </p:cNvCxnSpPr>
          <p:nvPr/>
        </p:nvCxnSpPr>
        <p:spPr>
          <a:xfrm flipH="1">
            <a:off x="4492176" y="3355145"/>
            <a:ext cx="1291282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8" name="رابط مستقيم 1327">
            <a:extLst>
              <a:ext uri="{FF2B5EF4-FFF2-40B4-BE49-F238E27FC236}">
                <a16:creationId xmlns:a16="http://schemas.microsoft.com/office/drawing/2014/main" id="{86047CF0-CEA6-441B-BBF0-895E23F0EDEB}"/>
              </a:ext>
            </a:extLst>
          </p:cNvPr>
          <p:cNvCxnSpPr>
            <a:cxnSpLocks/>
          </p:cNvCxnSpPr>
          <p:nvPr/>
        </p:nvCxnSpPr>
        <p:spPr>
          <a:xfrm flipH="1">
            <a:off x="4490385" y="3858220"/>
            <a:ext cx="128229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9" name="مربع نص 1328">
            <a:extLst>
              <a:ext uri="{FF2B5EF4-FFF2-40B4-BE49-F238E27FC236}">
                <a16:creationId xmlns:a16="http://schemas.microsoft.com/office/drawing/2014/main" id="{DA9CE245-9F41-4D40-8661-8C3E4F687894}"/>
              </a:ext>
            </a:extLst>
          </p:cNvPr>
          <p:cNvSpPr txBox="1"/>
          <p:nvPr/>
        </p:nvSpPr>
        <p:spPr>
          <a:xfrm>
            <a:off x="4320968" y="3475707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دوال كثيرات الحدود</a:t>
            </a:r>
          </a:p>
        </p:txBody>
      </p:sp>
      <p:sp>
        <p:nvSpPr>
          <p:cNvPr id="1330" name="مربع نص 1329">
            <a:extLst>
              <a:ext uri="{FF2B5EF4-FFF2-40B4-BE49-F238E27FC236}">
                <a16:creationId xmlns:a16="http://schemas.microsoft.com/office/drawing/2014/main" id="{876CA9E9-F55C-4149-A28A-51706AB9BFA4}"/>
              </a:ext>
            </a:extLst>
          </p:cNvPr>
          <p:cNvSpPr txBox="1"/>
          <p:nvPr/>
        </p:nvSpPr>
        <p:spPr>
          <a:xfrm>
            <a:off x="4456841" y="3914990"/>
            <a:ext cx="124066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5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حل معادلات كثيرات الحدود</a:t>
            </a:r>
          </a:p>
        </p:txBody>
      </p:sp>
      <p:cxnSp>
        <p:nvCxnSpPr>
          <p:cNvPr id="1331" name="رابط مستقيم 1330">
            <a:extLst>
              <a:ext uri="{FF2B5EF4-FFF2-40B4-BE49-F238E27FC236}">
                <a16:creationId xmlns:a16="http://schemas.microsoft.com/office/drawing/2014/main" id="{92A26486-6419-4420-B70B-AA8D0BEED8F4}"/>
              </a:ext>
            </a:extLst>
          </p:cNvPr>
          <p:cNvCxnSpPr>
            <a:cxnSpLocks/>
          </p:cNvCxnSpPr>
          <p:nvPr/>
        </p:nvCxnSpPr>
        <p:spPr>
          <a:xfrm flipH="1">
            <a:off x="3256017" y="3602037"/>
            <a:ext cx="1230536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" name="مربع نص 1331">
            <a:extLst>
              <a:ext uri="{FF2B5EF4-FFF2-40B4-BE49-F238E27FC236}">
                <a16:creationId xmlns:a16="http://schemas.microsoft.com/office/drawing/2014/main" id="{A31D9DF8-A9C9-450F-8638-F8FD1DEDE882}"/>
              </a:ext>
            </a:extLst>
          </p:cNvPr>
          <p:cNvSpPr txBox="1"/>
          <p:nvPr/>
        </p:nvSpPr>
        <p:spPr>
          <a:xfrm>
            <a:off x="3080938" y="3259684"/>
            <a:ext cx="143914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نظريتا الباقي والعوامل</a:t>
            </a:r>
          </a:p>
        </p:txBody>
      </p:sp>
      <p:sp>
        <p:nvSpPr>
          <p:cNvPr id="1333" name="مربع نص 1332">
            <a:extLst>
              <a:ext uri="{FF2B5EF4-FFF2-40B4-BE49-F238E27FC236}">
                <a16:creationId xmlns:a16="http://schemas.microsoft.com/office/drawing/2014/main" id="{CD7F50D1-EFA8-4566-8809-720A7BB9E840}"/>
              </a:ext>
            </a:extLst>
          </p:cNvPr>
          <p:cNvSpPr txBox="1"/>
          <p:nvPr/>
        </p:nvSpPr>
        <p:spPr>
          <a:xfrm>
            <a:off x="3110273" y="3690992"/>
            <a:ext cx="143914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5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الجذور والأصفار</a:t>
            </a:r>
            <a:endParaRPr lang="es-CO" sz="1050" b="1" dirty="0">
              <a:solidFill>
                <a:srgbClr val="BA66BB">
                  <a:lumMod val="75000"/>
                </a:srgb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334" name="مربع نص 1333">
            <a:extLst>
              <a:ext uri="{FF2B5EF4-FFF2-40B4-BE49-F238E27FC236}">
                <a16:creationId xmlns:a16="http://schemas.microsoft.com/office/drawing/2014/main" id="{7CE2D91A-7875-4183-81E4-401BD51787F2}"/>
              </a:ext>
            </a:extLst>
          </p:cNvPr>
          <p:cNvSpPr txBox="1"/>
          <p:nvPr/>
        </p:nvSpPr>
        <p:spPr>
          <a:xfrm>
            <a:off x="455745" y="3466369"/>
            <a:ext cx="1467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اختبارات نهاية </a:t>
            </a:r>
          </a:p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الفصل الدراسي الأول</a:t>
            </a:r>
          </a:p>
        </p:txBody>
      </p:sp>
      <p:sp>
        <p:nvSpPr>
          <p:cNvPr id="1335" name="مربع نص 1334">
            <a:extLst>
              <a:ext uri="{FF2B5EF4-FFF2-40B4-BE49-F238E27FC236}">
                <a16:creationId xmlns:a16="http://schemas.microsoft.com/office/drawing/2014/main" id="{7A2B22AA-C79B-46F5-8E7F-0C50E6C61596}"/>
              </a:ext>
            </a:extLst>
          </p:cNvPr>
          <p:cNvSpPr txBox="1"/>
          <p:nvPr/>
        </p:nvSpPr>
        <p:spPr>
          <a:xfrm>
            <a:off x="1839842" y="3560187"/>
            <a:ext cx="14391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1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مراجعة</a:t>
            </a:r>
          </a:p>
        </p:txBody>
      </p:sp>
      <p:sp>
        <p:nvSpPr>
          <p:cNvPr id="1336" name="مربع نص 1335">
            <a:extLst>
              <a:ext uri="{FF2B5EF4-FFF2-40B4-BE49-F238E27FC236}">
                <a16:creationId xmlns:a16="http://schemas.microsoft.com/office/drawing/2014/main" id="{F02B4EE0-5D00-49BE-9CF8-0175634CC42C}"/>
              </a:ext>
            </a:extLst>
          </p:cNvPr>
          <p:cNvSpPr txBox="1"/>
          <p:nvPr/>
        </p:nvSpPr>
        <p:spPr>
          <a:xfrm>
            <a:off x="7095822" y="2458166"/>
            <a:ext cx="146722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العلاقات و الدوال</a:t>
            </a:r>
          </a:p>
        </p:txBody>
      </p:sp>
      <p:sp>
        <p:nvSpPr>
          <p:cNvPr id="1337" name="مربع نص 1336">
            <a:extLst>
              <a:ext uri="{FF2B5EF4-FFF2-40B4-BE49-F238E27FC236}">
                <a16:creationId xmlns:a16="http://schemas.microsoft.com/office/drawing/2014/main" id="{295557CF-550E-4F38-99CD-3ED10DC1176F}"/>
              </a:ext>
            </a:extLst>
          </p:cNvPr>
          <p:cNvSpPr txBox="1"/>
          <p:nvPr/>
        </p:nvSpPr>
        <p:spPr>
          <a:xfrm>
            <a:off x="4348133" y="1645350"/>
            <a:ext cx="149864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حل أنظمة المتباينات</a:t>
            </a:r>
          </a:p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الخطية بيانياً</a:t>
            </a:r>
          </a:p>
        </p:txBody>
      </p:sp>
      <p:cxnSp>
        <p:nvCxnSpPr>
          <p:cNvPr id="1338" name="رابط مستقيم 1337">
            <a:extLst>
              <a:ext uri="{FF2B5EF4-FFF2-40B4-BE49-F238E27FC236}">
                <a16:creationId xmlns:a16="http://schemas.microsoft.com/office/drawing/2014/main" id="{F8D18CE3-43CC-47F6-9917-C7FB55368D6C}"/>
              </a:ext>
            </a:extLst>
          </p:cNvPr>
          <p:cNvCxnSpPr>
            <a:cxnSpLocks/>
          </p:cNvCxnSpPr>
          <p:nvPr/>
        </p:nvCxnSpPr>
        <p:spPr>
          <a:xfrm flipH="1" flipV="1">
            <a:off x="3257194" y="4115770"/>
            <a:ext cx="1229735" cy="7379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مربع نص 1338">
            <a:extLst>
              <a:ext uri="{FF2B5EF4-FFF2-40B4-BE49-F238E27FC236}">
                <a16:creationId xmlns:a16="http://schemas.microsoft.com/office/drawing/2014/main" id="{0C1D74F8-E665-4CCC-AAAC-F5FA7613CE72}"/>
              </a:ext>
            </a:extLst>
          </p:cNvPr>
          <p:cNvSpPr txBox="1"/>
          <p:nvPr/>
        </p:nvSpPr>
        <p:spPr>
          <a:xfrm>
            <a:off x="3111555" y="4119459"/>
            <a:ext cx="143914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5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الفصل</a:t>
            </a:r>
            <a:endParaRPr lang="es-CO" sz="1050" b="1" dirty="0">
              <a:solidFill>
                <a:srgbClr val="BA66BB">
                  <a:lumMod val="75000"/>
                </a:srgb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340" name="مربع نص 1339">
            <a:extLst>
              <a:ext uri="{FF2B5EF4-FFF2-40B4-BE49-F238E27FC236}">
                <a16:creationId xmlns:a16="http://schemas.microsoft.com/office/drawing/2014/main" id="{998A8B27-07F5-4BFC-A8E3-10EDF99FBDB6}"/>
              </a:ext>
            </a:extLst>
          </p:cNvPr>
          <p:cNvSpPr txBox="1"/>
          <p:nvPr/>
        </p:nvSpPr>
        <p:spPr>
          <a:xfrm>
            <a:off x="7062377" y="1980974"/>
            <a:ext cx="146722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خصائص الأعداد الحقيقة </a:t>
            </a:r>
          </a:p>
        </p:txBody>
      </p:sp>
      <p:cxnSp>
        <p:nvCxnSpPr>
          <p:cNvPr id="1341" name="رابط مستقيم 1340">
            <a:extLst>
              <a:ext uri="{FF2B5EF4-FFF2-40B4-BE49-F238E27FC236}">
                <a16:creationId xmlns:a16="http://schemas.microsoft.com/office/drawing/2014/main" id="{90BBBD9D-6D1B-4312-8BA2-A0C94F939301}"/>
              </a:ext>
            </a:extLst>
          </p:cNvPr>
          <p:cNvCxnSpPr>
            <a:cxnSpLocks/>
          </p:cNvCxnSpPr>
          <p:nvPr/>
        </p:nvCxnSpPr>
        <p:spPr>
          <a:xfrm flipH="1" flipV="1">
            <a:off x="7174385" y="2346882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2" name="رابط مستقيم 1341">
            <a:extLst>
              <a:ext uri="{FF2B5EF4-FFF2-40B4-BE49-F238E27FC236}">
                <a16:creationId xmlns:a16="http://schemas.microsoft.com/office/drawing/2014/main" id="{A62BF23D-CEF7-4D3A-A053-DEEFD202DE14}"/>
              </a:ext>
            </a:extLst>
          </p:cNvPr>
          <p:cNvCxnSpPr>
            <a:cxnSpLocks/>
          </p:cNvCxnSpPr>
          <p:nvPr/>
        </p:nvCxnSpPr>
        <p:spPr>
          <a:xfrm flipH="1" flipV="1">
            <a:off x="5788950" y="2078096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3" name="مربع نص 1342">
            <a:extLst>
              <a:ext uri="{FF2B5EF4-FFF2-40B4-BE49-F238E27FC236}">
                <a16:creationId xmlns:a16="http://schemas.microsoft.com/office/drawing/2014/main" id="{D8F92D0C-CABB-456E-A543-BC42FA8E048F}"/>
              </a:ext>
            </a:extLst>
          </p:cNvPr>
          <p:cNvSpPr txBox="1"/>
          <p:nvPr/>
        </p:nvSpPr>
        <p:spPr>
          <a:xfrm>
            <a:off x="5666016" y="2063836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منتصف الفصل </a:t>
            </a:r>
          </a:p>
        </p:txBody>
      </p:sp>
      <p:sp>
        <p:nvSpPr>
          <p:cNvPr id="1344" name="مربع نص 1343">
            <a:extLst>
              <a:ext uri="{FF2B5EF4-FFF2-40B4-BE49-F238E27FC236}">
                <a16:creationId xmlns:a16="http://schemas.microsoft.com/office/drawing/2014/main" id="{FFE12A01-1934-4AF5-B780-C1B023AD94B6}"/>
              </a:ext>
            </a:extLst>
          </p:cNvPr>
          <p:cNvSpPr txBox="1"/>
          <p:nvPr/>
        </p:nvSpPr>
        <p:spPr>
          <a:xfrm>
            <a:off x="3174218" y="1962837"/>
            <a:ext cx="1283098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مقدمة في المصفوفات</a:t>
            </a:r>
          </a:p>
        </p:txBody>
      </p:sp>
      <p:cxnSp>
        <p:nvCxnSpPr>
          <p:cNvPr id="1345" name="رابط مستقيم 1344">
            <a:extLst>
              <a:ext uri="{FF2B5EF4-FFF2-40B4-BE49-F238E27FC236}">
                <a16:creationId xmlns:a16="http://schemas.microsoft.com/office/drawing/2014/main" id="{F332CCD9-A632-4D8E-BF96-3C89D27E9E26}"/>
              </a:ext>
            </a:extLst>
          </p:cNvPr>
          <p:cNvCxnSpPr>
            <a:cxnSpLocks/>
          </p:cNvCxnSpPr>
          <p:nvPr/>
        </p:nvCxnSpPr>
        <p:spPr>
          <a:xfrm flipH="1" flipV="1">
            <a:off x="1942967" y="2341686"/>
            <a:ext cx="1312608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" name="مربع نص 1345">
            <a:extLst>
              <a:ext uri="{FF2B5EF4-FFF2-40B4-BE49-F238E27FC236}">
                <a16:creationId xmlns:a16="http://schemas.microsoft.com/office/drawing/2014/main" id="{4E79443D-EE82-4C75-8DF3-7FFD97F538E5}"/>
              </a:ext>
            </a:extLst>
          </p:cNvPr>
          <p:cNvSpPr txBox="1"/>
          <p:nvPr/>
        </p:nvSpPr>
        <p:spPr>
          <a:xfrm>
            <a:off x="1940614" y="2433229"/>
            <a:ext cx="127275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المحددات وقاعدة كرامر</a:t>
            </a:r>
          </a:p>
        </p:txBody>
      </p:sp>
      <p:pic>
        <p:nvPicPr>
          <p:cNvPr id="1347" name="صورة 1346" descr="صورة تحتوي على أسود, دائرة, الظلام&#10;&#10;تم إنشاء الوصف تلقائياً">
            <a:extLst>
              <a:ext uri="{FF2B5EF4-FFF2-40B4-BE49-F238E27FC236}">
                <a16:creationId xmlns:a16="http://schemas.microsoft.com/office/drawing/2014/main" id="{76D5F336-CDDB-4919-9572-576C7686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904" y="4440396"/>
            <a:ext cx="699474" cy="658856"/>
          </a:xfrm>
          <a:prstGeom prst="rect">
            <a:avLst/>
          </a:prstGeom>
        </p:spPr>
      </p:pic>
      <p:pic>
        <p:nvPicPr>
          <p:cNvPr id="1348" name="صورة 134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157B49C6-EA2E-42CF-886C-B82CF4D2AC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1" t="-11148" r="3450" b="-10062"/>
          <a:stretch/>
        </p:blipFill>
        <p:spPr>
          <a:xfrm>
            <a:off x="196066" y="4500031"/>
            <a:ext cx="519358" cy="519358"/>
          </a:xfrm>
          <a:prstGeom prst="ellipse">
            <a:avLst/>
          </a:prstGeom>
          <a:ln w="28575">
            <a:solidFill>
              <a:srgbClr val="995996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641239663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244</Words>
  <Application>Microsoft Office PowerPoint</Application>
  <PresentationFormat>عرض على الشاشة (16:9)</PresentationFormat>
  <Paragraphs>114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8" baseType="lpstr">
      <vt:lpstr>Calibri</vt:lpstr>
      <vt:lpstr>Josefin Sans</vt:lpstr>
      <vt:lpstr>Arial</vt:lpstr>
      <vt:lpstr>Alnaseeb</vt:lpstr>
      <vt:lpstr>Open Sans</vt:lpstr>
      <vt:lpstr>Hayah</vt:lpstr>
      <vt:lpstr>Aquatic and Physical Therapy Center XL by Slidesgo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سجى النهدي</cp:lastModifiedBy>
  <cp:revision>22</cp:revision>
  <dcterms:modified xsi:type="dcterms:W3CDTF">2024-08-10T09:41:20Z</dcterms:modified>
</cp:coreProperties>
</file>