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A79B-712C-7816-B888-468CB5695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6D6B4-3ACA-2DE3-AF82-A9ACC6F4B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A5BD-21FF-52EE-289E-E8D3D634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6F3B2-0AEF-CDA5-B85B-06105DA9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C1D1F-6D31-8E91-576B-E9D9672A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F557-D539-F4A8-53F3-19D19DB9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DDB24-619C-C9B0-0DB4-487DAFBF5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8B3C0-8A7B-931A-53EF-DCE8313B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D18EE-03F1-0A8F-126A-DD28AB6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E87C-DFD2-E95C-7FA5-86CF5D3C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C96BB-4A08-41B3-1199-B00572458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359F7-B85B-3B71-4E19-5354E80A3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DC7A7-539D-C410-6E06-2408A680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C040B-6FBC-5D83-DBA6-9DFDE676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C33D7-767C-6DC9-5948-12F13D38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CBA9-5FE5-51A6-ED99-23C46629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5FE2D-C454-6EF6-C031-14B7E0BE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DCEB-CDD5-B982-85E3-BD213231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47571-691A-3B7C-7AE6-169B34C8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A7D8-6231-9122-B822-68986690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D804-D0A1-0EC9-189B-411B23E4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CCD6-41E2-51CD-5860-E67F4011B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8F479-8E44-39D0-6DDF-8F8E934D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BF3D-B1E1-28EC-8590-5CD46F5A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ED1A-9AEA-A62E-851C-CF264DB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8EAF-392E-9D17-1EE1-E2D9DFEE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8636-3920-5C47-8465-A41E654FC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E665D-992D-FBBE-C3FD-B4F6BBE4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BFE18-A44B-B836-23BD-4F35EC6C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DC4D2-EBF6-E9A3-779A-3900E703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ADBB9-55AA-4256-01D6-5F40C4B5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FC08-51B7-FB37-FBC5-E33409D6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8BDAF-BC40-24D9-7F7C-748485B2B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FF78-7EBA-375E-1790-8CABF2A78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02F7E-6BE0-6393-9671-7C29EDC90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4D7D2-B680-791D-E317-F52A51D12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FF031-A78D-D091-E056-533C7A6B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2E9FC-93D8-CD79-BCDD-04AA71CD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58152-B721-903D-F369-1B1C2B15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7B26-6B98-9BD4-D952-AB485C78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EBE1F-1871-DFCE-8DA1-482A5559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731A6-FE99-44F2-871B-9ACF52FB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5F12-E0C5-8EFA-3835-075D268E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77695-FFC0-EF54-3945-5914CCE8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98E3A-BC4B-734C-69BC-38D3CAFB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77637-93AD-A256-0C32-D94AB5D5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6047-35AE-8444-B966-6A62DB39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5B38-98B6-35FD-49BD-F5C28ACD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D88E9-66BF-14F3-FFA2-BA4EAFA59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22054-8803-DE78-01BC-7615DDD7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64223-0D2D-5702-9CAB-0A31136A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758F3-1379-CB0D-552B-DB03AEF1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0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F572-1884-8F1F-0EF4-6D11C370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217A4-E148-F25F-E642-FA13F52C6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139CA-8FD8-EE1B-BCE0-E2F3F7562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9BCDD-4A9C-2688-DEF8-B342C09A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B5F64-042D-028E-7FEE-1D344A05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154A-459D-5704-26F8-4E13779B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6EA13-D8A8-E38C-40D6-34FFBF63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2F2D-5473-6F17-784F-19B71CE4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193A4-8ABD-947B-4E55-1C6837529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2239-A6D4-4415-A1BA-4FBC00E33A1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AEBA-B8CA-25F2-20BA-4B508B5F1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2ECD-2D53-9FF6-9FBC-CB0974EF8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BE724-2732-4A51-8E28-4987CBB7E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7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37DC74E3-9905-911F-5ADA-FCDCC6823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93AC6A-0596-35E8-67A1-8D5D4C6C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5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3EFBDA-B89C-8142-B95E-F64E0D3BD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E8317193-4923-2A1E-0ED7-F3A9D489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B3D61A-311F-5178-3100-7C74B818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3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737841B-1067-F552-D39B-E8772CE34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5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Lotfy</dc:creator>
  <cp:lastModifiedBy>Ahmed Lotfy</cp:lastModifiedBy>
  <cp:revision>7</cp:revision>
  <dcterms:created xsi:type="dcterms:W3CDTF">2022-06-19T13:19:55Z</dcterms:created>
  <dcterms:modified xsi:type="dcterms:W3CDTF">2022-06-19T14:34:04Z</dcterms:modified>
</cp:coreProperties>
</file>