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2961B1-051E-42CD-B211-480793789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06262D1-15D3-4437-AE07-B82218691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1FA58E-4D51-4E3E-B3D6-87F68572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5D9DB6-B185-4ECC-826F-72AB302B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1568A5-9F82-4835-BABF-2491C409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882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C373A2-D507-44E2-AD0E-A3A2042ED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F33796F-75C0-4CAA-86AD-77FD15918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D2F95D-5F97-496C-8452-93BB0A1A5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7D0894-CF9B-4512-9E5A-2F3B92A9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F5CF0D-D526-49D7-A2E6-DFC351FA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053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BFFB99C-E1D6-4E76-8E98-101D156BF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FEA0D2-2C1B-437B-85CC-25C9E4FDD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384053-412D-4B47-A414-41260BA1A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E5740A-59BE-4581-859B-50088AB1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77184F-E16F-465E-BF32-CEBCEB36D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752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3673AE-B0DB-489A-BE2F-CEA8A6F27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579BC1-A0A1-4DFF-9CFC-6635773D6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3CBD77-40E3-47BE-A4FE-B03DF2F2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DF708E-6CD4-4DD1-B432-220FFB3BC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FAAF3A-D91B-4C45-85F4-4426A2D3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98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FA4206-0EAF-40C0-9097-78CE1F54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36DA67F-C5BF-458F-94E5-38B2DB5A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335A5A-21E5-42D7-995A-A756F0EA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07C980-1B85-4633-8790-FFEE1FD19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09E6BB-6905-4461-8BD9-9A649547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785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E67BD9-D9E6-4279-A51A-9927D8E6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C5F3D8-1943-40DA-9290-CCD6D684F2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F3312C1-D324-4BC6-8E73-D927C72F7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971C75-7ADA-45E4-BE65-DC90BFA1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B6A03F-BFFE-4D7D-BA9F-4256FF90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B6C1BB-B17E-46DD-9486-5CA4194C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306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0F7439-773D-4653-B993-044C44B60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04B2DAD-7719-4FBD-ABA1-CCFF9ED17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1506F23-E5F3-4A81-A45B-2CBA9BD83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8A32374-AB0C-403C-A3FA-16470FB7B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50D1725-E780-422A-BCB4-8874EFEF4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546E6C3-0224-49FC-BD5A-8457A7A9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75EC877-3AA6-4CE3-9786-B22EC571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AFA5AEA-6D1B-41F3-BC6A-EEB8962FD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58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5A5257-F346-409F-93B4-9D1326D8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B9FFB35-6439-474C-9ABC-00EA0A6E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435272B-D220-4552-8043-7E5FF4B8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DC0B764-A799-42CE-AC8C-BF7420F64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217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59E8C13-4D63-4287-8AE3-7A76D7FEF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AF9D3AC-BB36-4541-A0DD-CF6183DFA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EDA37E5-3E0D-4A01-9B8E-F9CF4E145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038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9B2D78-AB13-4816-95AA-5388B891F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6CD8E8-7FDF-41D8-A600-D2F8AE0C3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2461611-A186-453F-A877-5093883AE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DB59816-7A67-4612-AFFA-268DD962C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718B61-0FA2-4A55-990B-ECA1E8E47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525D750-AC13-4D76-B7DC-CB0C30CD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83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C59B4A-C7CE-475D-8784-AA4B23E9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5C8F06-67A4-49E7-9A5A-F7C0AA84F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CD7E125-8223-4D34-B1F0-92A40277E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F37A6F-1E55-43C4-A93E-7967A0D4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6702AF-875B-4DFA-81AC-851DC604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1C0183-195C-4A57-8CD7-C1CC5291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315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F38886B-F9FF-4988-9F15-A41C5AAA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94A7F76-823C-44FB-9134-8ACE4088A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925DBC-46C1-447D-8557-EFE2D111A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9CC61-B366-4798-B4FC-74365EF38F3F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81551F-67B4-49FF-8464-564598EF5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4ECC23-2965-474D-9779-0CE610542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A246D-9871-433F-8A43-B4C0DAC602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609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DCA0C73D-242E-4B3E-B0D6-CA8BDDB3B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34AB94F1-8954-4D90-93C7-E77C79814C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6095" y="1711535"/>
            <a:ext cx="8405812" cy="382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F97C54D-4D08-48E0-B4FE-0BC10202A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3143" y="1719076"/>
            <a:ext cx="1952625" cy="6381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0A6CEBF-9DA1-47FA-BF92-57B3E98D29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01" y="2439988"/>
            <a:ext cx="8653462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9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F97C54D-4D08-48E0-B4FE-0BC10202A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3143" y="1719076"/>
            <a:ext cx="1952625" cy="63817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BD41575-9E42-4084-8024-9627507646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6088" y="2580890"/>
            <a:ext cx="866775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308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7436361-ADEB-4989-96C1-187AD5B92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6487" y="1832825"/>
            <a:ext cx="886777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32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FD44B30-5B50-4A6B-A3AD-9C15E3022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9988" y="1669071"/>
            <a:ext cx="8229600" cy="100983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61695DA-01ED-4492-A7B5-518EC06078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0846" y="2932924"/>
            <a:ext cx="8998742" cy="175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9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D322D30-D5DA-4930-B3BC-D36A5409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6AB374A-739E-4867-97B7-DC788154605C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33BF2C3-435C-477F-8897-819BD98797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626" y="2369343"/>
            <a:ext cx="8996362" cy="28765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9482E35-B3F2-43F7-B5DE-F02C874B16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86974" y="1713594"/>
            <a:ext cx="1785939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9714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2021-11-25T12:06:39Z</dcterms:created>
  <dcterms:modified xsi:type="dcterms:W3CDTF">2021-11-25T12:12:13Z</dcterms:modified>
</cp:coreProperties>
</file>