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7" r:id="rId2"/>
    <p:sldId id="256" r:id="rId3"/>
    <p:sldId id="258" r:id="rId4"/>
    <p:sldId id="259" r:id="rId5"/>
    <p:sldId id="260" r:id="rId6"/>
    <p:sldId id="261" r:id="rId7"/>
    <p:sldId id="265" r:id="rId8"/>
    <p:sldId id="264" r:id="rId9"/>
    <p:sldId id="263" r:id="rId10"/>
  </p:sldIdLst>
  <p:sldSz cx="12192000" cy="6858000"/>
  <p:notesSz cx="7315200" cy="96012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9BCE467F-3866-43F1-8DF6-15EB7027D40C}">
          <p14:sldIdLst>
            <p14:sldId id="257"/>
            <p14:sldId id="256"/>
            <p14:sldId id="258"/>
            <p14:sldId id="259"/>
            <p14:sldId id="260"/>
            <p14:sldId id="261"/>
          </p14:sldIdLst>
        </p14:section>
        <p14:section name="مقطع بدون عنوان" id="{76C5AC2F-742D-4966-AC7D-51E9C9111930}">
          <p14:sldIdLst>
            <p14:sldId id="265"/>
            <p14:sldId id="264"/>
            <p14:sldId id="26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E62B5F"/>
    <a:srgbClr val="ECD3DC"/>
    <a:srgbClr val="464C4D"/>
    <a:srgbClr val="E3A06B"/>
    <a:srgbClr val="FFADC6"/>
    <a:srgbClr val="35939D"/>
    <a:srgbClr val="E6E6E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38" autoAdjust="0"/>
    <p:restoredTop sz="94301" autoAdjust="0"/>
  </p:normalViewPr>
  <p:slideViewPr>
    <p:cSldViewPr snapToGrid="0" showGuides="1">
      <p:cViewPr varScale="1">
        <p:scale>
          <a:sx n="65" d="100"/>
          <a:sy n="65" d="100"/>
        </p:scale>
        <p:origin x="-768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4" units="cm"/>
          <inkml:channel name="Y" type="integer" max="576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0" timeString="2021-01-05T22:07:12.759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0,'0'0'0,"0"0"0,0 0 0,0 0 16,0 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414528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1"/>
          <a:lstStyle>
            <a:lvl1pPr algn="r">
              <a:defRPr sz="13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694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1"/>
          <a:lstStyle>
            <a:lvl1pPr algn="l">
              <a:defRPr sz="1300"/>
            </a:lvl1pPr>
          </a:lstStyle>
          <a:p>
            <a:fld id="{97139B11-6823-4199-B659-89F4E31434E4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414528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1" anchor="b"/>
          <a:lstStyle>
            <a:lvl1pPr algn="r">
              <a:defRPr sz="13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694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1" anchor="b"/>
          <a:lstStyle>
            <a:lvl1pPr algn="l">
              <a:defRPr sz="1300"/>
            </a:lvl1pPr>
          </a:lstStyle>
          <a:p>
            <a:fld id="{CA30B9A7-5B7F-492B-B120-E1319665C05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30090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5546B95D-E141-4F1D-AA30-1C6E0C4DB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xmlns="" id="{9E141B62-745A-4312-99AB-060D244A4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8784EA16-2C56-4CF7-B3A1-37EC63DB4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3B495526-E839-4476-B323-992213CA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4B23B570-04DA-4595-85F8-5AD1D9F8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39281986"/>
      </p:ext>
    </p:extLst>
  </p:cSld>
  <p:clrMapOvr>
    <a:masterClrMapping/>
  </p:clrMapOvr>
  <p:transition spd="slow"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B95B12EF-DE4F-43A5-8BC8-C39FB2B7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F9D7129F-F064-44DD-99F0-08A82AA1F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073B856E-E635-4871-ABFE-F1E01CF81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9498F8EF-A5CB-44B6-AEC8-DD71A1CD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48BBD6DB-C56D-40B9-852E-D9DC40E0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3648743"/>
      </p:ext>
    </p:extLst>
  </p:cSld>
  <p:clrMapOvr>
    <a:masterClrMapping/>
  </p:clrMapOvr>
  <p:transition spd="slow"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xmlns="" id="{597DC4BA-77D7-4638-9FE1-DB90B2E2D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677DB1C6-ADB8-4BBB-8C17-430E192B7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16A0B6D4-3A89-40D6-9BDE-B3801EEAC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E5FA9A6F-24DD-492C-8BD2-1D7E5904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5B17C874-AB88-4293-951F-A13B41F7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4727294"/>
      </p:ext>
    </p:extLst>
  </p:cSld>
  <p:clrMapOvr>
    <a:masterClrMapping/>
  </p:clrMapOvr>
  <p:transition spd="slow" advClick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0E0E8B5-97F2-4D7F-9829-39EF2AC7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EE77A313-66C6-47F2-9A45-233778C53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2960639C-14C8-4BFF-B3F1-D0517ABB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D21A0A8D-4B08-4D5F-B2D6-03DBD458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3F1E2A1D-9231-40F4-820E-E7F8E6E76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27652338"/>
      </p:ext>
    </p:extLst>
  </p:cSld>
  <p:clrMapOvr>
    <a:masterClrMapping/>
  </p:clrMapOvr>
  <p:transition spd="slow"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0A2E1F56-81A5-41FF-B287-D6C8E86FB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51FF210F-A5D4-4EE3-A77E-8BADADD6E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4DA29210-EC66-4659-B963-9FC96CDA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0FEBE746-FD74-4AC8-AEBA-D155F6D6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7E876266-8B53-41DC-826F-15E8E1EF7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50924464"/>
      </p:ext>
    </p:extLst>
  </p:cSld>
  <p:clrMapOvr>
    <a:masterClrMapping/>
  </p:clrMapOvr>
  <p:transition spd="slow"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5CDD982-7177-46AC-80A9-4BA510A4F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D88DBF6-73F8-4322-99F1-5C1639FC9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A983C2B2-FE2D-4C8B-A5EF-CCB58087A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60CA27D0-79FE-4BB2-BCE1-BAE50876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E53C1591-A5DE-47A1-8B8B-34B37E2B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6B182090-2F3C-4835-A694-E3E74A5A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78815711"/>
      </p:ext>
    </p:extLst>
  </p:cSld>
  <p:clrMapOvr>
    <a:masterClrMapping/>
  </p:clrMapOvr>
  <p:transition spd="slow"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1A810C7B-B912-480F-8087-AD7FE6B1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AC964988-6C1E-4651-9883-9C4B44809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7BBFCAAB-F58C-4F83-A573-D0A4F8FE1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xmlns="" id="{F9D616F3-7CC4-4E9B-A631-F7AC4C781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xmlns="" id="{FF5523EB-30AA-470B-BDC5-11DA126DD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xmlns="" id="{BD4E7BFD-F2BE-4196-8884-4BBE6C8F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xmlns="" id="{6B786C77-06A4-4595-BF8B-6EFD2FEA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xmlns="" id="{39C0DC97-BBED-403C-BD57-23ED880E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38769497"/>
      </p:ext>
    </p:extLst>
  </p:cSld>
  <p:clrMapOvr>
    <a:masterClrMapping/>
  </p:clrMapOvr>
  <p:transition spd="slow"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E555DB3-940A-44CE-A5AD-D482B62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xmlns="" id="{5BA34DB4-13EE-46EA-81B5-CF514490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xmlns="" id="{D920EDD9-1C69-4DFE-9992-7C3311AF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xmlns="" id="{E36FFC21-BF3C-4895-98DC-3CC58D2A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1840921"/>
      </p:ext>
    </p:extLst>
  </p:cSld>
  <p:clrMapOvr>
    <a:masterClrMapping/>
  </p:clrMapOvr>
  <p:transition spd="slow"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xmlns="" id="{C8A5738F-6607-433C-825C-4F77B0F4A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xmlns="" id="{A1207019-2A22-41EB-B706-2128D774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xmlns="" id="{F99A7240-A746-4ACA-9420-7A3DA8F3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2855575"/>
      </p:ext>
    </p:extLst>
  </p:cSld>
  <p:clrMapOvr>
    <a:masterClrMapping/>
  </p:clrMapOvr>
  <p:transition spd="slow"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723A648C-4442-4FFD-87E1-20957070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2C48AE01-8AAA-4306-B85C-28A119F0D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175FF1F5-6CA2-4B35-9B9B-DB8608638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8CBF2F14-B918-404A-B005-0121C971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D4525E0F-9D13-4E04-86CF-3E25C7FF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8FB74A27-DE3D-41F8-9A59-E4410597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7377988"/>
      </p:ext>
    </p:extLst>
  </p:cSld>
  <p:clrMapOvr>
    <a:masterClrMapping/>
  </p:clrMapOvr>
  <p:transition spd="slow"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F1A6288-F7D1-4E18-9C93-01A3C6760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xmlns="" id="{52828D4A-727F-41A0-96F6-03F9AE360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9B6FFE27-C109-4428-9A86-3167ACD17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7149117F-8EC6-4E49-9FBE-E0D7CFD1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BB640F03-B754-46C5-A351-564227603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92CD151A-8F64-4130-A446-857D1281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5645962"/>
      </p:ext>
    </p:extLst>
  </p:cSld>
  <p:clrMapOvr>
    <a:masterClrMapping/>
  </p:clrMapOvr>
  <p:transition spd="slow"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xmlns="" id="{C83D769D-1539-4D90-8A6E-1D762B9B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F53DBFDE-1B02-4EE9-9B50-FE5897AF4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D07113EF-8251-426A-B4B6-099EE8F1A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FCB09EF4-23D5-4CC1-88A8-ABC7BB005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ECECE56C-6C51-480C-99CA-DDDDAE178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0877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>
    <p:fade/>
  </p:transition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g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8.png"/><Relationship Id="rId18" Type="http://schemas.openxmlformats.org/officeDocument/2006/relationships/image" Target="../media/image12.tmp"/><Relationship Id="rId3" Type="http://schemas.openxmlformats.org/officeDocument/2006/relationships/image" Target="../media/image3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1.png"/><Relationship Id="rId2" Type="http://schemas.openxmlformats.org/officeDocument/2006/relationships/image" Target="../media/image2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7.png"/><Relationship Id="rId5" Type="http://schemas.openxmlformats.org/officeDocument/2006/relationships/image" Target="../media/image5.png"/><Relationship Id="rId15" Type="http://schemas.openxmlformats.org/officeDocument/2006/relationships/image" Target="../media/image9.png"/><Relationship Id="rId10" Type="http://schemas.openxmlformats.org/officeDocument/2006/relationships/image" Target="../media/image6.png"/><Relationship Id="rId19" Type="http://schemas.openxmlformats.org/officeDocument/2006/relationships/image" Target="../media/image13.tmp"/><Relationship Id="rId4" Type="http://schemas.openxmlformats.org/officeDocument/2006/relationships/image" Target="../media/image4.png"/><Relationship Id="rId9" Type="http://schemas.openxmlformats.org/officeDocument/2006/relationships/slide" Target="slide2.xml"/><Relationship Id="rId14" Type="http://schemas.openxmlformats.org/officeDocument/2006/relationships/hyperlink" Target="https://pixabay.com/en/exit-logout-sign-off-sign-out-door-97636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microsoft.com/office/2007/relationships/hdphoto" Target="../media/hdphoto1.wdp"/><Relationship Id="rId18" Type="http://schemas.openxmlformats.org/officeDocument/2006/relationships/image" Target="../media/image16.png"/><Relationship Id="rId26" Type="http://schemas.openxmlformats.org/officeDocument/2006/relationships/image" Target="../media/image24.tmp"/><Relationship Id="rId3" Type="http://schemas.openxmlformats.org/officeDocument/2006/relationships/image" Target="../media/image3.png"/><Relationship Id="rId21" Type="http://schemas.openxmlformats.org/officeDocument/2006/relationships/image" Target="../media/image19.tmp"/><Relationship Id="rId7" Type="http://schemas.openxmlformats.org/officeDocument/2006/relationships/slide" Target="slide5.xml"/><Relationship Id="rId12" Type="http://schemas.openxmlformats.org/officeDocument/2006/relationships/image" Target="../media/image14.png"/><Relationship Id="rId17" Type="http://schemas.openxmlformats.org/officeDocument/2006/relationships/image" Target="../media/image15.png"/><Relationship Id="rId25" Type="http://schemas.openxmlformats.org/officeDocument/2006/relationships/image" Target="../media/image23.tmp"/><Relationship Id="rId2" Type="http://schemas.openxmlformats.org/officeDocument/2006/relationships/image" Target="../media/image2.png"/><Relationship Id="rId16" Type="http://schemas.openxmlformats.org/officeDocument/2006/relationships/hyperlink" Target="https://pixabay.com/en/exit-logout-sign-off-sign-out-door-97636/" TargetMode="External"/><Relationship Id="rId20" Type="http://schemas.openxmlformats.org/officeDocument/2006/relationships/image" Target="../media/image18.tmp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image" Target="../media/image7.png"/><Relationship Id="rId24" Type="http://schemas.openxmlformats.org/officeDocument/2006/relationships/image" Target="../media/image22.tmp"/><Relationship Id="rId5" Type="http://schemas.openxmlformats.org/officeDocument/2006/relationships/image" Target="../media/image5.png"/><Relationship Id="rId15" Type="http://schemas.openxmlformats.org/officeDocument/2006/relationships/image" Target="../media/image8.png"/><Relationship Id="rId23" Type="http://schemas.openxmlformats.org/officeDocument/2006/relationships/image" Target="../media/image21.tmp"/><Relationship Id="rId10" Type="http://schemas.openxmlformats.org/officeDocument/2006/relationships/image" Target="../media/image6.png"/><Relationship Id="rId19" Type="http://schemas.openxmlformats.org/officeDocument/2006/relationships/image" Target="../media/image17.tmp"/><Relationship Id="rId4" Type="http://schemas.openxmlformats.org/officeDocument/2006/relationships/image" Target="../media/image4.png"/><Relationship Id="rId9" Type="http://schemas.openxmlformats.org/officeDocument/2006/relationships/slide" Target="slide2.xml"/><Relationship Id="rId14" Type="http://schemas.openxmlformats.org/officeDocument/2006/relationships/slide" Target="slide9.xml"/><Relationship Id="rId22" Type="http://schemas.openxmlformats.org/officeDocument/2006/relationships/image" Target="../media/image20.tm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8.png"/><Relationship Id="rId18" Type="http://schemas.openxmlformats.org/officeDocument/2006/relationships/image" Target="../media/image27.png"/><Relationship Id="rId3" Type="http://schemas.openxmlformats.org/officeDocument/2006/relationships/image" Target="../media/image3.png"/><Relationship Id="rId21" Type="http://schemas.openxmlformats.org/officeDocument/2006/relationships/image" Target="../media/image29.tmp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26.tmp"/><Relationship Id="rId25" Type="http://schemas.openxmlformats.org/officeDocument/2006/relationships/image" Target="../media/image33.tmp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7.png"/><Relationship Id="rId24" Type="http://schemas.openxmlformats.org/officeDocument/2006/relationships/image" Target="../media/image32.tmp"/><Relationship Id="rId5" Type="http://schemas.openxmlformats.org/officeDocument/2006/relationships/image" Target="../media/image5.png"/><Relationship Id="rId15" Type="http://schemas.openxmlformats.org/officeDocument/2006/relationships/image" Target="../media/image25.png"/><Relationship Id="rId23" Type="http://schemas.openxmlformats.org/officeDocument/2006/relationships/image" Target="../media/image31.tmp"/><Relationship Id="rId10" Type="http://schemas.openxmlformats.org/officeDocument/2006/relationships/image" Target="../media/image6.png"/><Relationship Id="rId19" Type="http://schemas.openxmlformats.org/officeDocument/2006/relationships/image" Target="../media/image17.tmp"/><Relationship Id="rId4" Type="http://schemas.openxmlformats.org/officeDocument/2006/relationships/image" Target="../media/image4.png"/><Relationship Id="rId9" Type="http://schemas.openxmlformats.org/officeDocument/2006/relationships/slide" Target="slide2.xml"/><Relationship Id="rId14" Type="http://schemas.openxmlformats.org/officeDocument/2006/relationships/hyperlink" Target="https://pixabay.com/en/exit-logout-sign-off-sign-out-door-97636/" TargetMode="External"/><Relationship Id="rId22" Type="http://schemas.openxmlformats.org/officeDocument/2006/relationships/image" Target="../media/image30.tm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8" Type="http://schemas.openxmlformats.org/officeDocument/2006/relationships/hyperlink" Target="https://pixabay.com/en/exit-logout-sign-off-sign-out-door-97636/" TargetMode="External"/><Relationship Id="rId3" Type="http://schemas.openxmlformats.org/officeDocument/2006/relationships/image" Target="../media/image2.png"/><Relationship Id="rId21" Type="http://schemas.openxmlformats.org/officeDocument/2006/relationships/image" Target="../media/image35.png"/><Relationship Id="rId7" Type="http://schemas.openxmlformats.org/officeDocument/2006/relationships/slide" Target="slide3.xml"/><Relationship Id="rId12" Type="http://schemas.openxmlformats.org/officeDocument/2006/relationships/customXml" Target="../ink/ink1.xml"/><Relationship Id="rId17" Type="http://schemas.openxmlformats.org/officeDocument/2006/relationships/image" Target="../media/image8.png"/><Relationship Id="rId25" Type="http://schemas.openxmlformats.org/officeDocument/2006/relationships/image" Target="../media/image39.tmp"/><Relationship Id="rId2" Type="http://schemas.openxmlformats.org/officeDocument/2006/relationships/notesSlide" Target="../notesSlides/notesSlide1.xml"/><Relationship Id="rId16" Type="http://schemas.openxmlformats.org/officeDocument/2006/relationships/slide" Target="slide9.xml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7.png"/><Relationship Id="rId24" Type="http://schemas.openxmlformats.org/officeDocument/2006/relationships/image" Target="../media/image38.tmp"/><Relationship Id="rId5" Type="http://schemas.openxmlformats.org/officeDocument/2006/relationships/image" Target="../media/image4.png"/><Relationship Id="rId15" Type="http://schemas.openxmlformats.org/officeDocument/2006/relationships/image" Target="../media/image23.emf"/><Relationship Id="rId23" Type="http://schemas.openxmlformats.org/officeDocument/2006/relationships/image" Target="../media/image37.tmp"/><Relationship Id="rId10" Type="http://schemas.openxmlformats.org/officeDocument/2006/relationships/image" Target="../media/image6.png"/><Relationship Id="rId19" Type="http://schemas.openxmlformats.org/officeDocument/2006/relationships/image" Target="../media/image34.png"/><Relationship Id="rId4" Type="http://schemas.openxmlformats.org/officeDocument/2006/relationships/image" Target="../media/image3.png"/><Relationship Id="rId9" Type="http://schemas.openxmlformats.org/officeDocument/2006/relationships/slide" Target="slide2.xml"/><Relationship Id="rId22" Type="http://schemas.openxmlformats.org/officeDocument/2006/relationships/image" Target="../media/image36.tm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hyperlink" Target="https://pixabay.com/en/exit-logout-sign-off-sign-out-door-97636/" TargetMode="External"/><Relationship Id="rId18" Type="http://schemas.openxmlformats.org/officeDocument/2006/relationships/image" Target="../media/image44.tmp"/><Relationship Id="rId3" Type="http://schemas.openxmlformats.org/officeDocument/2006/relationships/image" Target="../media/image3.png"/><Relationship Id="rId21" Type="http://schemas.openxmlformats.org/officeDocument/2006/relationships/image" Target="../media/image47.tmp"/><Relationship Id="rId7" Type="http://schemas.openxmlformats.org/officeDocument/2006/relationships/slide" Target="slide7.xml"/><Relationship Id="rId12" Type="http://schemas.openxmlformats.org/officeDocument/2006/relationships/image" Target="../media/image8.png"/><Relationship Id="rId17" Type="http://schemas.openxmlformats.org/officeDocument/2006/relationships/image" Target="../media/image43.tmp"/><Relationship Id="rId2" Type="http://schemas.openxmlformats.org/officeDocument/2006/relationships/image" Target="../media/image2.png"/><Relationship Id="rId16" Type="http://schemas.openxmlformats.org/officeDocument/2006/relationships/image" Target="../media/image42.tmp"/><Relationship Id="rId20" Type="http://schemas.openxmlformats.org/officeDocument/2006/relationships/image" Target="../media/image46.tmp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5" Type="http://schemas.openxmlformats.org/officeDocument/2006/relationships/image" Target="../media/image5.png"/><Relationship Id="rId15" Type="http://schemas.openxmlformats.org/officeDocument/2006/relationships/image" Target="../media/image41.tmp"/><Relationship Id="rId10" Type="http://schemas.openxmlformats.org/officeDocument/2006/relationships/image" Target="../media/image7.png"/><Relationship Id="rId19" Type="http://schemas.openxmlformats.org/officeDocument/2006/relationships/image" Target="../media/image45.tmp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14" Type="http://schemas.openxmlformats.org/officeDocument/2006/relationships/image" Target="../media/image40.tm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image" Target="../media/image8.png"/><Relationship Id="rId18" Type="http://schemas.openxmlformats.org/officeDocument/2006/relationships/image" Target="../media/image52.tmp"/><Relationship Id="rId3" Type="http://schemas.openxmlformats.org/officeDocument/2006/relationships/image" Target="../media/image3.png"/><Relationship Id="rId7" Type="http://schemas.openxmlformats.org/officeDocument/2006/relationships/slide" Target="slide6.xml"/><Relationship Id="rId12" Type="http://schemas.openxmlformats.org/officeDocument/2006/relationships/slide" Target="slide9.xml"/><Relationship Id="rId17" Type="http://schemas.openxmlformats.org/officeDocument/2006/relationships/image" Target="../media/image51.tmp"/><Relationship Id="rId2" Type="http://schemas.openxmlformats.org/officeDocument/2006/relationships/image" Target="../media/image2.png"/><Relationship Id="rId16" Type="http://schemas.openxmlformats.org/officeDocument/2006/relationships/image" Target="../media/image50.tmp"/><Relationship Id="rId20" Type="http://schemas.openxmlformats.org/officeDocument/2006/relationships/image" Target="../media/image54.tmp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48.png"/><Relationship Id="rId5" Type="http://schemas.openxmlformats.org/officeDocument/2006/relationships/image" Target="../media/image5.png"/><Relationship Id="rId15" Type="http://schemas.openxmlformats.org/officeDocument/2006/relationships/image" Target="../media/image49.tmp"/><Relationship Id="rId10" Type="http://schemas.openxmlformats.org/officeDocument/2006/relationships/image" Target="../media/image7.png"/><Relationship Id="rId19" Type="http://schemas.openxmlformats.org/officeDocument/2006/relationships/image" Target="../media/image53.tmp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14" Type="http://schemas.openxmlformats.org/officeDocument/2006/relationships/hyperlink" Target="https://pixabay.com/en/exit-logout-sign-off-sign-out-door-97636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g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5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g"/><Relationship Id="rId5" Type="http://schemas.openxmlformats.org/officeDocument/2006/relationships/slide" Target="slide2.xml"/><Relationship Id="rId4" Type="http://schemas.openxmlformats.org/officeDocument/2006/relationships/slide" Target="slide7.xml"/><Relationship Id="rId9" Type="http://schemas.openxmlformats.org/officeDocument/2006/relationships/hyperlink" Target="https://pixabay.com/en/exit-logout-sign-off-sign-out-door-9763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DEA40C89-846A-4135-A5F0-0E457E1E5CED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أ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9AA69297-DD25-4E4F-8FA1-A5DE2235E66E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3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11C4C2C1-B33B-489C-910B-566C8492FE42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4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86F5DE6B-520D-4912-A0D3-412789F05E0F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5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CBA81277-DB9A-4432-AF85-44AADE6D8987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المفردات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2" name="شكل حر: شكل 1">
            <a:extLst>
              <a:ext uri="{FF2B5EF4-FFF2-40B4-BE49-F238E27FC236}">
                <a16:creationId xmlns:a16="http://schemas.microsoft.com/office/drawing/2014/main" xmlns="" id="{3B10B031-20A9-4964-B57E-9EC59F259E0B}"/>
              </a:ext>
            </a:extLst>
          </p:cNvPr>
          <p:cNvSpPr/>
          <p:nvPr/>
        </p:nvSpPr>
        <p:spPr>
          <a:xfrm>
            <a:off x="801117" y="547642"/>
            <a:ext cx="5294883" cy="5762715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10138582 w 10466513"/>
              <a:gd name="connsiteY6" fmla="*/ 5745020 h 5745020"/>
              <a:gd name="connsiteX7" fmla="*/ 10466513 w 10466513"/>
              <a:gd name="connsiteY7" fmla="*/ 5482749 h 5745020"/>
              <a:gd name="connsiteX8" fmla="*/ 10466513 w 10466513"/>
              <a:gd name="connsiteY8" fmla="*/ 250892 h 5745020"/>
              <a:gd name="connsiteX9" fmla="*/ 10138582 w 10466513"/>
              <a:gd name="connsiteY9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466513 w 10466513"/>
              <a:gd name="connsiteY9" fmla="*/ 250892 h 5745020"/>
              <a:gd name="connsiteX10" fmla="*/ 10138582 w 10466513"/>
              <a:gd name="connsiteY10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138582 w 10466513"/>
              <a:gd name="connsiteY9" fmla="*/ 0 h 5745020"/>
              <a:gd name="connsiteX0" fmla="*/ 10466513 w 10466513"/>
              <a:gd name="connsiteY0" fmla="*/ 5482749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0" fmla="*/ 10138582 w 10138601"/>
              <a:gd name="connsiteY0" fmla="*/ 5745020 h 5745020"/>
              <a:gd name="connsiteX1" fmla="*/ 5329173 w 10138601"/>
              <a:gd name="connsiteY1" fmla="*/ 5189 h 5745020"/>
              <a:gd name="connsiteX2" fmla="*/ 327930 w 10138601"/>
              <a:gd name="connsiteY2" fmla="*/ 0 h 5745020"/>
              <a:gd name="connsiteX3" fmla="*/ 0 w 10138601"/>
              <a:gd name="connsiteY3" fmla="*/ 250892 h 5745020"/>
              <a:gd name="connsiteX4" fmla="*/ 0 w 10138601"/>
              <a:gd name="connsiteY4" fmla="*/ 5482749 h 5745020"/>
              <a:gd name="connsiteX5" fmla="*/ 327930 w 10138601"/>
              <a:gd name="connsiteY5" fmla="*/ 5745020 h 5745020"/>
              <a:gd name="connsiteX6" fmla="*/ 5275167 w 10138601"/>
              <a:gd name="connsiteY6" fmla="*/ 5729986 h 5745020"/>
              <a:gd name="connsiteX7" fmla="*/ 10138582 w 10138601"/>
              <a:gd name="connsiteY7" fmla="*/ 5745020 h 5745020"/>
              <a:gd name="connsiteX0" fmla="*/ 5275167 w 5329173"/>
              <a:gd name="connsiteY0" fmla="*/ 5729986 h 5745020"/>
              <a:gd name="connsiteX1" fmla="*/ 5329173 w 5329173"/>
              <a:gd name="connsiteY1" fmla="*/ 5189 h 5745020"/>
              <a:gd name="connsiteX2" fmla="*/ 327930 w 5329173"/>
              <a:gd name="connsiteY2" fmla="*/ 0 h 5745020"/>
              <a:gd name="connsiteX3" fmla="*/ 0 w 5329173"/>
              <a:gd name="connsiteY3" fmla="*/ 250892 h 5745020"/>
              <a:gd name="connsiteX4" fmla="*/ 0 w 5329173"/>
              <a:gd name="connsiteY4" fmla="*/ 5482749 h 5745020"/>
              <a:gd name="connsiteX5" fmla="*/ 327930 w 5329173"/>
              <a:gd name="connsiteY5" fmla="*/ 5745020 h 5745020"/>
              <a:gd name="connsiteX6" fmla="*/ 5275167 w 5329173"/>
              <a:gd name="connsiteY6" fmla="*/ 5729986 h 5745020"/>
              <a:gd name="connsiteX0" fmla="*/ 5275167 w 5294883"/>
              <a:gd name="connsiteY0" fmla="*/ 5747657 h 5762691"/>
              <a:gd name="connsiteX1" fmla="*/ 5294883 w 5294883"/>
              <a:gd name="connsiteY1" fmla="*/ 0 h 5762691"/>
              <a:gd name="connsiteX2" fmla="*/ 327930 w 5294883"/>
              <a:gd name="connsiteY2" fmla="*/ 17671 h 5762691"/>
              <a:gd name="connsiteX3" fmla="*/ 0 w 5294883"/>
              <a:gd name="connsiteY3" fmla="*/ 268563 h 5762691"/>
              <a:gd name="connsiteX4" fmla="*/ 0 w 5294883"/>
              <a:gd name="connsiteY4" fmla="*/ 5500420 h 5762691"/>
              <a:gd name="connsiteX5" fmla="*/ 327930 w 5294883"/>
              <a:gd name="connsiteY5" fmla="*/ 5762691 h 5762691"/>
              <a:gd name="connsiteX6" fmla="*/ 5275167 w 5294883"/>
              <a:gd name="connsiteY6" fmla="*/ 5747657 h 576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4883" h="5762691">
                <a:moveTo>
                  <a:pt x="5275167" y="5747657"/>
                </a:moveTo>
                <a:lnTo>
                  <a:pt x="5294883" y="0"/>
                </a:lnTo>
                <a:lnTo>
                  <a:pt x="327930" y="17671"/>
                </a:lnTo>
                <a:cubicBezTo>
                  <a:pt x="144341" y="17671"/>
                  <a:pt x="0" y="126839"/>
                  <a:pt x="0" y="268563"/>
                </a:cubicBezTo>
                <a:lnTo>
                  <a:pt x="0" y="5500420"/>
                </a:lnTo>
                <a:cubicBezTo>
                  <a:pt x="0" y="5642083"/>
                  <a:pt x="144341" y="5762691"/>
                  <a:pt x="327930" y="5762691"/>
                </a:cubicBezTo>
                <a:lnTo>
                  <a:pt x="5275167" y="574765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xmlns="" id="{EB11879C-08E2-4127-B45B-345D285915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34" y="547642"/>
            <a:ext cx="5153466" cy="5957121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1C25D104-22D6-4E15-922B-CCF6F881CA6A}"/>
              </a:ext>
            </a:extLst>
          </p:cNvPr>
          <p:cNvSpPr/>
          <p:nvPr/>
        </p:nvSpPr>
        <p:spPr>
          <a:xfrm>
            <a:off x="1588770" y="2651760"/>
            <a:ext cx="3737610" cy="12458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accent6">
                    <a:lumMod val="50000"/>
                  </a:schemeClr>
                </a:solidFill>
                <a:cs typeface="Barada Reqa" pitchFamily="2" charset="-78"/>
              </a:rPr>
              <a:t>المعادلات التربيعية</a:t>
            </a:r>
          </a:p>
          <a:p>
            <a:pPr algn="ctr"/>
            <a:r>
              <a:rPr lang="ar-SA" sz="3600" dirty="0">
                <a:solidFill>
                  <a:srgbClr val="C00000"/>
                </a:solidFill>
                <a:cs typeface="Barada Reqa" pitchFamily="2" charset="-78"/>
              </a:rPr>
              <a:t>الفرق بين مربعين</a:t>
            </a:r>
          </a:p>
        </p:txBody>
      </p:sp>
    </p:spTree>
    <p:extLst>
      <p:ext uri="{BB962C8B-B14F-4D97-AF65-F5344CB8AC3E}">
        <p14:creationId xmlns:p14="http://schemas.microsoft.com/office/powerpoint/2010/main" val="303319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صورة 52">
            <a:extLst>
              <a:ext uri="{FF2B5EF4-FFF2-40B4-BE49-F238E27FC236}">
                <a16:creationId xmlns:a16="http://schemas.microsoft.com/office/drawing/2014/main" xmlns="" id="{75C9D779-A085-49DA-B360-0247D8C66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54" name="شكل حر: شكل 53">
            <a:extLst>
              <a:ext uri="{FF2B5EF4-FFF2-40B4-BE49-F238E27FC236}">
                <a16:creationId xmlns:a16="http://schemas.microsoft.com/office/drawing/2014/main" xmlns="" id="{90A01A23-9B80-449A-AD3E-4D093854FEFF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7" name="شكل حر: شكل 6">
            <a:extLst>
              <a:ext uri="{FF2B5EF4-FFF2-40B4-BE49-F238E27FC236}">
                <a16:creationId xmlns:a16="http://schemas.microsoft.com/office/drawing/2014/main" xmlns="" id="{E9E0C412-91AD-45D3-A548-AD66B0B516EC}"/>
              </a:ext>
            </a:extLst>
          </p:cNvPr>
          <p:cNvSpPr/>
          <p:nvPr/>
        </p:nvSpPr>
        <p:spPr>
          <a:xfrm>
            <a:off x="862741" y="606014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xmlns="" id="{EDDDAE7A-CE0B-4CC8-B63D-FC384ED7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314D4CDC-CAD3-47B6-A1F1-95CD8D222FDB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xmlns="" id="{6F8DE8F3-4053-45DB-83A3-2C637AD4A5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6770F5AD-D696-4BF7-A4B9-148772FFD94C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xmlns="" id="{80E7FDF6-E3F5-461F-B2F0-02D56887A4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86" name="شكل حر: شكل 85">
            <a:extLst>
              <a:ext uri="{FF2B5EF4-FFF2-40B4-BE49-F238E27FC236}">
                <a16:creationId xmlns:a16="http://schemas.microsoft.com/office/drawing/2014/main" xmlns="" id="{0A56021D-B047-4F4A-A786-3A536D909EEF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87" name="شكل حر: شكل 86">
            <a:extLst>
              <a:ext uri="{FF2B5EF4-FFF2-40B4-BE49-F238E27FC236}">
                <a16:creationId xmlns:a16="http://schemas.microsoft.com/office/drawing/2014/main" xmlns="" id="{5158C6AB-EF0E-4C60-8264-0D3EC8F966AC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88" name="شكل حر: شكل 87">
            <a:extLst>
              <a:ext uri="{FF2B5EF4-FFF2-40B4-BE49-F238E27FC236}">
                <a16:creationId xmlns:a16="http://schemas.microsoft.com/office/drawing/2014/main" xmlns="" id="{9072DABD-DB42-47AF-B55C-91B23BC6F15E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89" name="شكل حر: شكل 88">
            <a:extLst>
              <a:ext uri="{FF2B5EF4-FFF2-40B4-BE49-F238E27FC236}">
                <a16:creationId xmlns:a16="http://schemas.microsoft.com/office/drawing/2014/main" xmlns="" id="{10E464BD-57FB-4A72-A2B7-6E086FCA328A}"/>
              </a:ext>
            </a:extLst>
          </p:cNvPr>
          <p:cNvSpPr/>
          <p:nvPr/>
        </p:nvSpPr>
        <p:spPr>
          <a:xfrm flipH="1">
            <a:off x="10698649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9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90" name="شكل حر: شكل 89">
            <a:extLst>
              <a:ext uri="{FF2B5EF4-FFF2-40B4-BE49-F238E27FC236}">
                <a16:creationId xmlns:a16="http://schemas.microsoft.com/office/drawing/2014/main" xmlns="" id="{054ADE01-DA5A-4553-9603-EF4509B31EBB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66664B73-F0C9-4C3E-A0EC-9218A55D5116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xmlns="" id="{51A678A4-6B1B-44AA-A7C7-90BEB12C24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A4C5C394-BE3D-4052-BF93-A3BF0BE46315}"/>
              </a:ext>
            </a:extLst>
          </p:cNvPr>
          <p:cNvSpPr/>
          <p:nvPr/>
        </p:nvSpPr>
        <p:spPr>
          <a:xfrm>
            <a:off x="6095999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xmlns="" id="{AB2BC854-C645-4177-9674-48DDF7E432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27" name="شكل حر: شكل 26">
            <a:extLst>
              <a:ext uri="{FF2B5EF4-FFF2-40B4-BE49-F238E27FC236}">
                <a16:creationId xmlns:a16="http://schemas.microsoft.com/office/drawing/2014/main" xmlns="" id="{E1034E62-B31B-4BA5-8274-30ABFCC998D0}"/>
              </a:ext>
            </a:extLst>
          </p:cNvPr>
          <p:cNvSpPr/>
          <p:nvPr/>
        </p:nvSpPr>
        <p:spPr>
          <a:xfrm>
            <a:off x="1206639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8" name="شكل حر: شكل 27">
            <a:extLst>
              <a:ext uri="{FF2B5EF4-FFF2-40B4-BE49-F238E27FC236}">
                <a16:creationId xmlns:a16="http://schemas.microsoft.com/office/drawing/2014/main" xmlns="" id="{7150E8AC-391C-486A-A534-B6C90DA4CFC5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9" name="شكل حر: شكل 28">
            <a:extLst>
              <a:ext uri="{FF2B5EF4-FFF2-40B4-BE49-F238E27FC236}">
                <a16:creationId xmlns:a16="http://schemas.microsoft.com/office/drawing/2014/main" xmlns="" id="{090126C9-3CDC-43C8-9024-DD613A300EB3}"/>
              </a:ext>
            </a:extLst>
          </p:cNvPr>
          <p:cNvSpPr/>
          <p:nvPr/>
        </p:nvSpPr>
        <p:spPr>
          <a:xfrm>
            <a:off x="1559983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0" name="شكل حر: شكل 29">
            <a:extLst>
              <a:ext uri="{FF2B5EF4-FFF2-40B4-BE49-F238E27FC236}">
                <a16:creationId xmlns:a16="http://schemas.microsoft.com/office/drawing/2014/main" xmlns="" id="{41840103-6692-4E54-9F63-612F2BA4ADEA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1" name="شكل حر: شكل 30">
            <a:extLst>
              <a:ext uri="{FF2B5EF4-FFF2-40B4-BE49-F238E27FC236}">
                <a16:creationId xmlns:a16="http://schemas.microsoft.com/office/drawing/2014/main" xmlns="" id="{027ED81E-16EB-4801-9E78-5FD61484DD40}"/>
              </a:ext>
            </a:extLst>
          </p:cNvPr>
          <p:cNvSpPr/>
          <p:nvPr/>
        </p:nvSpPr>
        <p:spPr>
          <a:xfrm>
            <a:off x="1559983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2" name="شكل حر: شكل 31">
            <a:extLst>
              <a:ext uri="{FF2B5EF4-FFF2-40B4-BE49-F238E27FC236}">
                <a16:creationId xmlns:a16="http://schemas.microsoft.com/office/drawing/2014/main" xmlns="" id="{D2146440-7B51-4C74-BBA2-42B46F1271EA}"/>
              </a:ext>
            </a:extLst>
          </p:cNvPr>
          <p:cNvSpPr/>
          <p:nvPr/>
        </p:nvSpPr>
        <p:spPr>
          <a:xfrm>
            <a:off x="1559983" y="2647662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3" name="شكل حر: شكل 32">
            <a:extLst>
              <a:ext uri="{FF2B5EF4-FFF2-40B4-BE49-F238E27FC236}">
                <a16:creationId xmlns:a16="http://schemas.microsoft.com/office/drawing/2014/main" xmlns="" id="{85DBC27C-D9FD-4317-953A-EE07B801D9C6}"/>
              </a:ext>
            </a:extLst>
          </p:cNvPr>
          <p:cNvSpPr/>
          <p:nvPr/>
        </p:nvSpPr>
        <p:spPr>
          <a:xfrm>
            <a:off x="1559983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0B3D26E5-C823-4B0E-AFF7-28F9D2D15847}"/>
              </a:ext>
            </a:extLst>
          </p:cNvPr>
          <p:cNvSpPr/>
          <p:nvPr/>
        </p:nvSpPr>
        <p:spPr>
          <a:xfrm>
            <a:off x="1559983" y="323354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34866BED-8274-4CFF-A330-FFB4A22125A6}"/>
              </a:ext>
            </a:extLst>
          </p:cNvPr>
          <p:cNvSpPr/>
          <p:nvPr/>
        </p:nvSpPr>
        <p:spPr>
          <a:xfrm>
            <a:off x="1559983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BC985E55-F430-4CE5-915D-D9599D106306}"/>
              </a:ext>
            </a:extLst>
          </p:cNvPr>
          <p:cNvSpPr/>
          <p:nvPr/>
        </p:nvSpPr>
        <p:spPr>
          <a:xfrm>
            <a:off x="1559983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7" name="شكل حر: شكل 36">
            <a:extLst>
              <a:ext uri="{FF2B5EF4-FFF2-40B4-BE49-F238E27FC236}">
                <a16:creationId xmlns:a16="http://schemas.microsoft.com/office/drawing/2014/main" xmlns="" id="{93474A7A-FBB1-4D88-8153-F26B146F29B9}"/>
              </a:ext>
            </a:extLst>
          </p:cNvPr>
          <p:cNvSpPr/>
          <p:nvPr/>
        </p:nvSpPr>
        <p:spPr>
          <a:xfrm>
            <a:off x="1559983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8" name="شكل حر: شكل 37">
            <a:extLst>
              <a:ext uri="{FF2B5EF4-FFF2-40B4-BE49-F238E27FC236}">
                <a16:creationId xmlns:a16="http://schemas.microsoft.com/office/drawing/2014/main" xmlns="" id="{9F5FE3BE-FC96-427A-A84C-47FCEDD0646D}"/>
              </a:ext>
            </a:extLst>
          </p:cNvPr>
          <p:cNvSpPr/>
          <p:nvPr/>
        </p:nvSpPr>
        <p:spPr>
          <a:xfrm>
            <a:off x="1559983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9" name="شكل حر: شكل 38">
            <a:extLst>
              <a:ext uri="{FF2B5EF4-FFF2-40B4-BE49-F238E27FC236}">
                <a16:creationId xmlns:a16="http://schemas.microsoft.com/office/drawing/2014/main" xmlns="" id="{0BA4AA42-944C-465B-B750-1C20C4DDA3D4}"/>
              </a:ext>
            </a:extLst>
          </p:cNvPr>
          <p:cNvSpPr/>
          <p:nvPr/>
        </p:nvSpPr>
        <p:spPr>
          <a:xfrm>
            <a:off x="1559983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0" name="شكل حر: شكل 39">
            <a:extLst>
              <a:ext uri="{FF2B5EF4-FFF2-40B4-BE49-F238E27FC236}">
                <a16:creationId xmlns:a16="http://schemas.microsoft.com/office/drawing/2014/main" xmlns="" id="{7277C2AD-3326-4648-8289-1FAE75C041BA}"/>
              </a:ext>
            </a:extLst>
          </p:cNvPr>
          <p:cNvSpPr/>
          <p:nvPr/>
        </p:nvSpPr>
        <p:spPr>
          <a:xfrm>
            <a:off x="1559983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1" name="شكل حر: شكل 40">
            <a:extLst>
              <a:ext uri="{FF2B5EF4-FFF2-40B4-BE49-F238E27FC236}">
                <a16:creationId xmlns:a16="http://schemas.microsoft.com/office/drawing/2014/main" xmlns="" id="{125EF631-CC76-4827-9768-76D1C26BE0CB}"/>
              </a:ext>
            </a:extLst>
          </p:cNvPr>
          <p:cNvSpPr/>
          <p:nvPr/>
        </p:nvSpPr>
        <p:spPr>
          <a:xfrm>
            <a:off x="1559983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2" name="شكل حر: شكل 41">
            <a:extLst>
              <a:ext uri="{FF2B5EF4-FFF2-40B4-BE49-F238E27FC236}">
                <a16:creationId xmlns:a16="http://schemas.microsoft.com/office/drawing/2014/main" xmlns="" id="{7A9A8713-68B4-42DE-BD3E-63DB9E83C1D3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5" name="شكل حر: شكل 54">
            <a:extLst>
              <a:ext uri="{FF2B5EF4-FFF2-40B4-BE49-F238E27FC236}">
                <a16:creationId xmlns:a16="http://schemas.microsoft.com/office/drawing/2014/main" xmlns="" id="{A7AC4690-0F53-41A0-9598-082BE06D88E0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6" name="شكل حر: شكل 55">
            <a:extLst>
              <a:ext uri="{FF2B5EF4-FFF2-40B4-BE49-F238E27FC236}">
                <a16:creationId xmlns:a16="http://schemas.microsoft.com/office/drawing/2014/main" xmlns="" id="{3CE0702D-49F8-4A08-A1EA-0AA56CEDF027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7" name="شكل حر: شكل 56">
            <a:extLst>
              <a:ext uri="{FF2B5EF4-FFF2-40B4-BE49-F238E27FC236}">
                <a16:creationId xmlns:a16="http://schemas.microsoft.com/office/drawing/2014/main" xmlns="" id="{2C174391-FD42-42D9-8B82-A494565699B8}"/>
              </a:ext>
            </a:extLst>
          </p:cNvPr>
          <p:cNvSpPr/>
          <p:nvPr/>
        </p:nvSpPr>
        <p:spPr>
          <a:xfrm>
            <a:off x="6464639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8" name="شكل حر: شكل 57">
            <a:extLst>
              <a:ext uri="{FF2B5EF4-FFF2-40B4-BE49-F238E27FC236}">
                <a16:creationId xmlns:a16="http://schemas.microsoft.com/office/drawing/2014/main" xmlns="" id="{B96F96CB-EFA3-47A4-8008-C52F22E245AC}"/>
              </a:ext>
            </a:extLst>
          </p:cNvPr>
          <p:cNvSpPr/>
          <p:nvPr/>
        </p:nvSpPr>
        <p:spPr>
          <a:xfrm>
            <a:off x="6464639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9" name="شكل حر: شكل 58">
            <a:extLst>
              <a:ext uri="{FF2B5EF4-FFF2-40B4-BE49-F238E27FC236}">
                <a16:creationId xmlns:a16="http://schemas.microsoft.com/office/drawing/2014/main" xmlns="" id="{9C2FA19D-67F2-4ED4-BD10-A5AB64EC309B}"/>
              </a:ext>
            </a:extLst>
          </p:cNvPr>
          <p:cNvSpPr/>
          <p:nvPr/>
        </p:nvSpPr>
        <p:spPr>
          <a:xfrm>
            <a:off x="6464639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0" name="شكل حر: شكل 59">
            <a:extLst>
              <a:ext uri="{FF2B5EF4-FFF2-40B4-BE49-F238E27FC236}">
                <a16:creationId xmlns:a16="http://schemas.microsoft.com/office/drawing/2014/main" xmlns="" id="{E9E777E7-D566-46E6-B5EB-6DDB768139E0}"/>
              </a:ext>
            </a:extLst>
          </p:cNvPr>
          <p:cNvSpPr/>
          <p:nvPr/>
        </p:nvSpPr>
        <p:spPr>
          <a:xfrm>
            <a:off x="6464639" y="2647662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1" name="شكل حر: شكل 60">
            <a:extLst>
              <a:ext uri="{FF2B5EF4-FFF2-40B4-BE49-F238E27FC236}">
                <a16:creationId xmlns:a16="http://schemas.microsoft.com/office/drawing/2014/main" xmlns="" id="{9F7EE100-09CF-44B7-8A25-6BAF04DC2D08}"/>
              </a:ext>
            </a:extLst>
          </p:cNvPr>
          <p:cNvSpPr/>
          <p:nvPr/>
        </p:nvSpPr>
        <p:spPr>
          <a:xfrm>
            <a:off x="6464639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2" name="شكل حر: شكل 61">
            <a:extLst>
              <a:ext uri="{FF2B5EF4-FFF2-40B4-BE49-F238E27FC236}">
                <a16:creationId xmlns:a16="http://schemas.microsoft.com/office/drawing/2014/main" xmlns="" id="{6A3E2A00-015B-43CB-B35C-6766A784D304}"/>
              </a:ext>
            </a:extLst>
          </p:cNvPr>
          <p:cNvSpPr/>
          <p:nvPr/>
        </p:nvSpPr>
        <p:spPr>
          <a:xfrm>
            <a:off x="6464639" y="323354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3" name="شكل حر: شكل 62">
            <a:extLst>
              <a:ext uri="{FF2B5EF4-FFF2-40B4-BE49-F238E27FC236}">
                <a16:creationId xmlns:a16="http://schemas.microsoft.com/office/drawing/2014/main" xmlns="" id="{402AFF76-73BD-4DB4-B966-A59555FBB005}"/>
              </a:ext>
            </a:extLst>
          </p:cNvPr>
          <p:cNvSpPr/>
          <p:nvPr/>
        </p:nvSpPr>
        <p:spPr>
          <a:xfrm>
            <a:off x="6464639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4" name="شكل حر: شكل 63">
            <a:extLst>
              <a:ext uri="{FF2B5EF4-FFF2-40B4-BE49-F238E27FC236}">
                <a16:creationId xmlns:a16="http://schemas.microsoft.com/office/drawing/2014/main" xmlns="" id="{83CD406B-BE3F-47F7-A1A5-A477FB663BED}"/>
              </a:ext>
            </a:extLst>
          </p:cNvPr>
          <p:cNvSpPr/>
          <p:nvPr/>
        </p:nvSpPr>
        <p:spPr>
          <a:xfrm>
            <a:off x="6464639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5" name="شكل حر: شكل 64">
            <a:extLst>
              <a:ext uri="{FF2B5EF4-FFF2-40B4-BE49-F238E27FC236}">
                <a16:creationId xmlns:a16="http://schemas.microsoft.com/office/drawing/2014/main" xmlns="" id="{49F3E894-DB3F-4E1C-BCD6-FE0BE4C0C646}"/>
              </a:ext>
            </a:extLst>
          </p:cNvPr>
          <p:cNvSpPr/>
          <p:nvPr/>
        </p:nvSpPr>
        <p:spPr>
          <a:xfrm>
            <a:off x="6464639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6" name="شكل حر: شكل 65">
            <a:extLst>
              <a:ext uri="{FF2B5EF4-FFF2-40B4-BE49-F238E27FC236}">
                <a16:creationId xmlns:a16="http://schemas.microsoft.com/office/drawing/2014/main" xmlns="" id="{4EDFC62A-3FDB-4E3A-8A22-745D0855D0F9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7" name="شكل حر: شكل 66">
            <a:extLst>
              <a:ext uri="{FF2B5EF4-FFF2-40B4-BE49-F238E27FC236}">
                <a16:creationId xmlns:a16="http://schemas.microsoft.com/office/drawing/2014/main" xmlns="" id="{6A0228C0-993D-4B13-B000-D4E6F5B0F590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8" name="شكل حر: شكل 67">
            <a:extLst>
              <a:ext uri="{FF2B5EF4-FFF2-40B4-BE49-F238E27FC236}">
                <a16:creationId xmlns:a16="http://schemas.microsoft.com/office/drawing/2014/main" xmlns="" id="{1EB47F65-9855-42A8-908F-4DBD79A05943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9" name="شكل حر: شكل 68">
            <a:extLst>
              <a:ext uri="{FF2B5EF4-FFF2-40B4-BE49-F238E27FC236}">
                <a16:creationId xmlns:a16="http://schemas.microsoft.com/office/drawing/2014/main" xmlns="" id="{052DC389-90D1-4021-970C-1DCDBF890173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09" name="صورة 108">
            <a:extLst>
              <a:ext uri="{FF2B5EF4-FFF2-40B4-BE49-F238E27FC236}">
                <a16:creationId xmlns:a16="http://schemas.microsoft.com/office/drawing/2014/main" xmlns="" id="{C7733424-8E33-41E7-A9B0-D01239672129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132" name="مربع نص 131">
            <a:extLst>
              <a:ext uri="{FF2B5EF4-FFF2-40B4-BE49-F238E27FC236}">
                <a16:creationId xmlns:a16="http://schemas.microsoft.com/office/drawing/2014/main" xmlns="" id="{A8279362-B645-46F6-B8A4-00255EFF0A43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1600" dirty="0">
                <a:solidFill>
                  <a:srgbClr val="E3A06B"/>
                </a:solidFill>
                <a:cs typeface="AdvertisingLight" pitchFamily="2" charset="-78"/>
              </a:rPr>
              <a:t>1</a:t>
            </a:r>
          </a:p>
        </p:txBody>
      </p:sp>
      <p:sp>
        <p:nvSpPr>
          <p:cNvPr id="133" name="مربع نص 132">
            <a:extLst>
              <a:ext uri="{FF2B5EF4-FFF2-40B4-BE49-F238E27FC236}">
                <a16:creationId xmlns:a16="http://schemas.microsoft.com/office/drawing/2014/main" xmlns="" id="{130262F7-6063-4EEE-8779-EEED164058E6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1600" dirty="0">
                <a:solidFill>
                  <a:srgbClr val="E3A06B"/>
                </a:solidFill>
                <a:cs typeface="AdvertisingLight" pitchFamily="2" charset="-78"/>
              </a:rPr>
              <a:t>2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060D9BAC-7C55-49CC-8390-091498B8014A}"/>
              </a:ext>
            </a:extLst>
          </p:cNvPr>
          <p:cNvSpPr/>
          <p:nvPr/>
        </p:nvSpPr>
        <p:spPr>
          <a:xfrm>
            <a:off x="9712690" y="994926"/>
            <a:ext cx="1179131" cy="3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>
                    <a:lumMod val="95000"/>
                    <a:lumOff val="5000"/>
                  </a:schemeClr>
                </a:solidFill>
                <a:cs typeface="Barada Reqa" pitchFamily="2" charset="-78"/>
              </a:rPr>
              <a:t>التمهيد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C6484583-DACD-4FA9-B038-287F906354D0}"/>
              </a:ext>
            </a:extLst>
          </p:cNvPr>
          <p:cNvSpPr/>
          <p:nvPr/>
        </p:nvSpPr>
        <p:spPr>
          <a:xfrm>
            <a:off x="7839478" y="1432682"/>
            <a:ext cx="2978266" cy="591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cs typeface="Barada Reqa" pitchFamily="2" charset="-78"/>
              </a:rPr>
              <a:t>ماذا تعلمنا سابقا ً ؟</a:t>
            </a:r>
          </a:p>
        </p:txBody>
      </p:sp>
      <p:sp>
        <p:nvSpPr>
          <p:cNvPr id="70" name="مستطيل 69">
            <a:extLst>
              <a:ext uri="{FF2B5EF4-FFF2-40B4-BE49-F238E27FC236}">
                <a16:creationId xmlns:a16="http://schemas.microsoft.com/office/drawing/2014/main" xmlns="" id="{8DBB5581-ED2D-42E7-B429-CD839BFFA3FA}"/>
              </a:ext>
            </a:extLst>
          </p:cNvPr>
          <p:cNvSpPr/>
          <p:nvPr/>
        </p:nvSpPr>
        <p:spPr>
          <a:xfrm>
            <a:off x="3318311" y="1278880"/>
            <a:ext cx="2978266" cy="591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cs typeface="Barada Reqa" pitchFamily="2" charset="-78"/>
              </a:rPr>
              <a:t>و الآن ...؟</a:t>
            </a:r>
          </a:p>
        </p:txBody>
      </p:sp>
      <p:pic>
        <p:nvPicPr>
          <p:cNvPr id="51" name="صورة 50">
            <a:hlinkClick r:id="rId12" action="ppaction://hlinksldjump"/>
            <a:extLst>
              <a:ext uri="{FF2B5EF4-FFF2-40B4-BE49-F238E27FC236}">
                <a16:creationId xmlns:a16="http://schemas.microsoft.com/office/drawing/2014/main" xmlns="" id="{1FDAB256-1762-4B68-A73C-B3EEE446919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4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DE9AD1C8-41CB-455C-BB74-435A81EB1CE0}"/>
              </a:ext>
            </a:extLst>
          </p:cNvPr>
          <p:cNvSpPr/>
          <p:nvPr/>
        </p:nvSpPr>
        <p:spPr>
          <a:xfrm>
            <a:off x="6715280" y="2157169"/>
            <a:ext cx="3905800" cy="801617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accent6">
                    <a:lumMod val="75000"/>
                  </a:schemeClr>
                </a:solidFill>
                <a:cs typeface="Barada Reqa" pitchFamily="2" charset="-78"/>
              </a:rPr>
              <a:t>تحليل ثلاثية حدود</a:t>
            </a:r>
          </a:p>
          <a:p>
            <a:pPr algn="ctr"/>
            <a:r>
              <a:rPr lang="ar-SA" sz="2400" dirty="0">
                <a:solidFill>
                  <a:schemeClr val="accent6">
                    <a:lumMod val="75000"/>
                  </a:schemeClr>
                </a:solidFill>
                <a:cs typeface="Barada Reqa" pitchFamily="2" charset="-78"/>
              </a:rPr>
              <a:t>إلى ثنائيتي حد .</a:t>
            </a:r>
            <a:endParaRPr lang="ar-SA" sz="2400" dirty="0">
              <a:solidFill>
                <a:srgbClr val="002060"/>
              </a:solidFill>
              <a:cs typeface="Barada Reqa" pitchFamily="2" charset="-78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xmlns="" id="{47655D75-96EE-4EC3-B560-C65BBC5C2A37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959" y="3081470"/>
            <a:ext cx="778160" cy="986535"/>
          </a:xfrm>
          <a:prstGeom prst="rect">
            <a:avLst/>
          </a:prstGeom>
        </p:spPr>
      </p:pic>
      <p:grpSp>
        <p:nvGrpSpPr>
          <p:cNvPr id="43" name="مجموعة 42">
            <a:extLst>
              <a:ext uri="{FF2B5EF4-FFF2-40B4-BE49-F238E27FC236}">
                <a16:creationId xmlns:a16="http://schemas.microsoft.com/office/drawing/2014/main" xmlns="" id="{10AE4A46-53CC-4129-82CB-C154F8B0DDDE}"/>
              </a:ext>
            </a:extLst>
          </p:cNvPr>
          <p:cNvGrpSpPr/>
          <p:nvPr/>
        </p:nvGrpSpPr>
        <p:grpSpPr>
          <a:xfrm>
            <a:off x="8573850" y="3173490"/>
            <a:ext cx="1650944" cy="474644"/>
            <a:chOff x="8573850" y="3173490"/>
            <a:chExt cx="1650944" cy="474644"/>
          </a:xfrm>
        </p:grpSpPr>
        <p:pic>
          <p:nvPicPr>
            <p:cNvPr id="22" name="صورة 21">
              <a:extLst>
                <a:ext uri="{FF2B5EF4-FFF2-40B4-BE49-F238E27FC236}">
                  <a16:creationId xmlns:a16="http://schemas.microsoft.com/office/drawing/2014/main" xmlns="" id="{808C13DA-71C3-47F5-9A28-79359F42AF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3422" r="2805" b="44093"/>
            <a:stretch/>
          </p:blipFill>
          <p:spPr>
            <a:xfrm>
              <a:off x="8573850" y="3173490"/>
              <a:ext cx="1650944" cy="474644"/>
            </a:xfrm>
            <a:prstGeom prst="rect">
              <a:avLst/>
            </a:prstGeom>
          </p:spPr>
        </p:pic>
        <p:sp>
          <p:nvSpPr>
            <p:cNvPr id="24" name="مستطيل 23">
              <a:extLst>
                <a:ext uri="{FF2B5EF4-FFF2-40B4-BE49-F238E27FC236}">
                  <a16:creationId xmlns:a16="http://schemas.microsoft.com/office/drawing/2014/main" xmlns="" id="{A88AB767-CF2C-4913-B76E-4FE2A5157913}"/>
                </a:ext>
              </a:extLst>
            </p:cNvPr>
            <p:cNvSpPr/>
            <p:nvPr/>
          </p:nvSpPr>
          <p:spPr>
            <a:xfrm>
              <a:off x="8778240" y="3218117"/>
              <a:ext cx="1270431" cy="4002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dirty="0">
                  <a:solidFill>
                    <a:schemeClr val="accent2">
                      <a:lumMod val="50000"/>
                    </a:schemeClr>
                  </a:solidFill>
                  <a:cs typeface="Barada Reqa" pitchFamily="2" charset="-78"/>
                </a:rPr>
                <a:t>مثال</a:t>
              </a:r>
            </a:p>
          </p:txBody>
        </p:sp>
      </p:grpSp>
      <p:sp>
        <p:nvSpPr>
          <p:cNvPr id="25" name="مستطيل 24">
            <a:extLst>
              <a:ext uri="{FF2B5EF4-FFF2-40B4-BE49-F238E27FC236}">
                <a16:creationId xmlns:a16="http://schemas.microsoft.com/office/drawing/2014/main" xmlns="" id="{2E206856-5779-4D19-9CFC-5EFBB3EEA519}"/>
              </a:ext>
            </a:extLst>
          </p:cNvPr>
          <p:cNvSpPr/>
          <p:nvPr/>
        </p:nvSpPr>
        <p:spPr>
          <a:xfrm>
            <a:off x="7266799" y="3862838"/>
            <a:ext cx="2522587" cy="557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dirty="0">
                <a:solidFill>
                  <a:srgbClr val="0070C0"/>
                </a:solidFill>
                <a:cs typeface="Barada Reqa" pitchFamily="2" charset="-78"/>
              </a:rPr>
              <a:t>حلل كثيرة الحدود :</a:t>
            </a:r>
          </a:p>
          <a:p>
            <a:r>
              <a:rPr lang="ar-SA" sz="2400" dirty="0">
                <a:solidFill>
                  <a:schemeClr val="accent4">
                    <a:lumMod val="75000"/>
                  </a:schemeClr>
                </a:solidFill>
                <a:cs typeface="Barada Reqa" pitchFamily="2" charset="-78"/>
              </a:rPr>
              <a:t> 2س</a:t>
            </a:r>
            <a:r>
              <a:rPr lang="ar-SA" sz="2400" dirty="0">
                <a:solidFill>
                  <a:schemeClr val="accent4">
                    <a:lumMod val="75000"/>
                  </a:schemeClr>
                </a:solidFill>
                <a:cs typeface="Al-KsorZulfiMath" panose="02010000000000000000" pitchFamily="2" charset="-78"/>
              </a:rPr>
              <a:t>@</a:t>
            </a:r>
            <a:r>
              <a:rPr lang="ar-SA" sz="2400" dirty="0">
                <a:solidFill>
                  <a:schemeClr val="accent4">
                    <a:lumMod val="75000"/>
                  </a:schemeClr>
                </a:solidFill>
                <a:cs typeface="Barada Reqa" pitchFamily="2" charset="-78"/>
              </a:rPr>
              <a:t> - 13س + 20</a:t>
            </a:r>
          </a:p>
        </p:txBody>
      </p:sp>
      <p:grpSp>
        <p:nvGrpSpPr>
          <p:cNvPr id="52" name="مجموعة 51">
            <a:extLst>
              <a:ext uri="{FF2B5EF4-FFF2-40B4-BE49-F238E27FC236}">
                <a16:creationId xmlns:a16="http://schemas.microsoft.com/office/drawing/2014/main" xmlns="" id="{4F57917D-9F65-443D-8040-E5430D3DA981}"/>
              </a:ext>
            </a:extLst>
          </p:cNvPr>
          <p:cNvGrpSpPr/>
          <p:nvPr/>
        </p:nvGrpSpPr>
        <p:grpSpPr>
          <a:xfrm>
            <a:off x="1556857" y="1841674"/>
            <a:ext cx="4243974" cy="764061"/>
            <a:chOff x="1556857" y="1841674"/>
            <a:chExt cx="4243974" cy="764061"/>
          </a:xfrm>
        </p:grpSpPr>
        <p:pic>
          <p:nvPicPr>
            <p:cNvPr id="46" name="صورة 45">
              <a:extLst>
                <a:ext uri="{FF2B5EF4-FFF2-40B4-BE49-F238E27FC236}">
                  <a16:creationId xmlns:a16="http://schemas.microsoft.com/office/drawing/2014/main" xmlns="" id="{07BEC7F6-50A0-4BBB-B413-DE95EC8398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675"/>
            <a:stretch/>
          </p:blipFill>
          <p:spPr>
            <a:xfrm>
              <a:off x="1556857" y="1841674"/>
              <a:ext cx="4243974" cy="747023"/>
            </a:xfrm>
            <a:prstGeom prst="rect">
              <a:avLst/>
            </a:prstGeom>
          </p:spPr>
        </p:pic>
        <p:sp>
          <p:nvSpPr>
            <p:cNvPr id="48" name="مستطيل 47">
              <a:extLst>
                <a:ext uri="{FF2B5EF4-FFF2-40B4-BE49-F238E27FC236}">
                  <a16:creationId xmlns:a16="http://schemas.microsoft.com/office/drawing/2014/main" xmlns="" id="{0E30649A-CD84-40CF-B883-EE7049FFC5F7}"/>
                </a:ext>
              </a:extLst>
            </p:cNvPr>
            <p:cNvSpPr/>
            <p:nvPr/>
          </p:nvSpPr>
          <p:spPr>
            <a:xfrm>
              <a:off x="1814732" y="1866212"/>
              <a:ext cx="3623950" cy="7395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dirty="0">
                  <a:solidFill>
                    <a:schemeClr val="accent6">
                      <a:lumMod val="50000"/>
                    </a:schemeClr>
                  </a:solidFill>
                  <a:cs typeface="Barada Reqa" pitchFamily="2" charset="-78"/>
                </a:rPr>
                <a:t>أحلل ثنائية حد على صورة : </a:t>
              </a:r>
            </a:p>
            <a:p>
              <a:pPr algn="ctr"/>
              <a:r>
                <a:rPr lang="ar-SA" sz="2000" dirty="0">
                  <a:solidFill>
                    <a:srgbClr val="C00000"/>
                  </a:solidFill>
                  <a:cs typeface="Barada Reqa" pitchFamily="2" charset="-78"/>
                </a:rPr>
                <a:t>الفرق بين مربعين</a:t>
              </a:r>
            </a:p>
          </p:txBody>
        </p:sp>
      </p:grpSp>
      <p:grpSp>
        <p:nvGrpSpPr>
          <p:cNvPr id="50" name="مجموعة 49">
            <a:extLst>
              <a:ext uri="{FF2B5EF4-FFF2-40B4-BE49-F238E27FC236}">
                <a16:creationId xmlns:a16="http://schemas.microsoft.com/office/drawing/2014/main" xmlns="" id="{56F91881-87DA-418B-B4EB-3848F9AAA067}"/>
              </a:ext>
            </a:extLst>
          </p:cNvPr>
          <p:cNvGrpSpPr/>
          <p:nvPr/>
        </p:nvGrpSpPr>
        <p:grpSpPr>
          <a:xfrm>
            <a:off x="1536340" y="2597114"/>
            <a:ext cx="4243974" cy="747023"/>
            <a:chOff x="1536340" y="2597114"/>
            <a:chExt cx="4243974" cy="747023"/>
          </a:xfrm>
        </p:grpSpPr>
        <p:pic>
          <p:nvPicPr>
            <p:cNvPr id="76" name="صورة 75">
              <a:extLst>
                <a:ext uri="{FF2B5EF4-FFF2-40B4-BE49-F238E27FC236}">
                  <a16:creationId xmlns:a16="http://schemas.microsoft.com/office/drawing/2014/main" xmlns="" id="{4C94DB03-4825-42EE-8B8B-DA2A72E0654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675"/>
            <a:stretch/>
          </p:blipFill>
          <p:spPr>
            <a:xfrm>
              <a:off x="1536340" y="2597114"/>
              <a:ext cx="4243974" cy="747023"/>
            </a:xfrm>
            <a:prstGeom prst="rect">
              <a:avLst/>
            </a:prstGeom>
          </p:spPr>
        </p:pic>
        <p:sp>
          <p:nvSpPr>
            <p:cNvPr id="49" name="مستطيل 48">
              <a:extLst>
                <a:ext uri="{FF2B5EF4-FFF2-40B4-BE49-F238E27FC236}">
                  <a16:creationId xmlns:a16="http://schemas.microsoft.com/office/drawing/2014/main" xmlns="" id="{F295549D-DB5A-4724-93E4-EEE499A2BA60}"/>
                </a:ext>
              </a:extLst>
            </p:cNvPr>
            <p:cNvSpPr/>
            <p:nvPr/>
          </p:nvSpPr>
          <p:spPr>
            <a:xfrm>
              <a:off x="1699227" y="2647662"/>
              <a:ext cx="3739455" cy="68385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t"/>
            <a:lstStyle/>
            <a:p>
              <a:pPr algn="ctr"/>
              <a:r>
                <a:rPr lang="ar-SA" sz="20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arada Reqa" pitchFamily="2" charset="-78"/>
                </a:rPr>
                <a:t>أحل المعادلات باستعمال:</a:t>
              </a:r>
            </a:p>
            <a:p>
              <a:pPr algn="ctr"/>
              <a:r>
                <a:rPr lang="ar-SA" sz="2000" dirty="0">
                  <a:solidFill>
                    <a:srgbClr val="C00000"/>
                  </a:solidFill>
                  <a:cs typeface="Barada Reqa" pitchFamily="2" charset="-78"/>
                </a:rPr>
                <a:t>الفرق بين مربعين</a:t>
              </a:r>
            </a:p>
          </p:txBody>
        </p:sp>
      </p:grp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08BC7FDB-AA62-484D-BED7-40E2A2EA00C0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51" b="14934"/>
          <a:stretch/>
        </p:blipFill>
        <p:spPr>
          <a:xfrm>
            <a:off x="4017943" y="3768431"/>
            <a:ext cx="1762371" cy="299574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xmlns="" id="{D8DBD855-B7A8-460B-A172-A1CDBDAA46D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298" y="4129438"/>
            <a:ext cx="3778399" cy="35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37693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0" grpId="0"/>
      <p:bldP spid="2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4466474F-C672-4144-8162-89A5542EA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F694090E-D44A-4CEC-ABA2-E35E950021D7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907D838D-2D88-4ACF-A5E6-F5366D0AB5D3}"/>
              </a:ext>
            </a:extLst>
          </p:cNvPr>
          <p:cNvSpPr/>
          <p:nvPr/>
        </p:nvSpPr>
        <p:spPr>
          <a:xfrm>
            <a:off x="862741" y="606047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xmlns="" id="{74A72D4C-A44A-4C1F-940F-0BF49FB747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4E7C828E-209C-42F9-847A-3B1B60DFCCB1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xmlns="" id="{25B77EC2-0FC8-44C7-A1D0-D1E4E1D0EC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40695037-9A95-41C9-8DB0-E78E85912848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xmlns="" id="{0EDB689B-2FD6-4C64-997B-2C80D6366B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F7DA83E7-5066-40F0-8734-989700964C6D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    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6" name="شكل حر: شكل 15">
            <a:extLst>
              <a:ext uri="{FF2B5EF4-FFF2-40B4-BE49-F238E27FC236}">
                <a16:creationId xmlns:a16="http://schemas.microsoft.com/office/drawing/2014/main" xmlns="" id="{46247ADB-45C7-4204-90FB-20C0F5B120D9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DA770256-93B4-4F95-AD67-D874FF8BAE43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xmlns="" id="{A1D48756-3251-4F50-BE04-2F072B8AAE43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9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BD8C3353-F28B-4440-BC0B-BCD2AFF7F920}"/>
              </a:ext>
            </a:extLst>
          </p:cNvPr>
          <p:cNvSpPr/>
          <p:nvPr/>
        </p:nvSpPr>
        <p:spPr>
          <a:xfrm flipH="1">
            <a:off x="10739641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974924BC-FFD7-446D-AD32-237A43CD2678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xmlns="" id="{916A4F58-20CF-434B-85F8-2B1D711120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F938CEB0-62BE-4C0C-9B17-C50412E3151D}"/>
              </a:ext>
            </a:extLst>
          </p:cNvPr>
          <p:cNvSpPr/>
          <p:nvPr/>
        </p:nvSpPr>
        <p:spPr>
          <a:xfrm>
            <a:off x="6096002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23" name="صورة 22">
            <a:extLst>
              <a:ext uri="{FF2B5EF4-FFF2-40B4-BE49-F238E27FC236}">
                <a16:creationId xmlns:a16="http://schemas.microsoft.com/office/drawing/2014/main" xmlns="" id="{A41C731D-F63F-4819-A86B-F56F18756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24" name="شكل حر: شكل 23">
            <a:extLst>
              <a:ext uri="{FF2B5EF4-FFF2-40B4-BE49-F238E27FC236}">
                <a16:creationId xmlns:a16="http://schemas.microsoft.com/office/drawing/2014/main" xmlns="" id="{667B6AFE-2760-4D0F-AEC2-B2BEF895A026}"/>
              </a:ext>
            </a:extLst>
          </p:cNvPr>
          <p:cNvSpPr/>
          <p:nvPr/>
        </p:nvSpPr>
        <p:spPr>
          <a:xfrm>
            <a:off x="1203215" y="748899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xmlns="" id="{61427BA4-B7EC-4B84-A540-5B2C4FAA923D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7" name="شكل حر: شكل 26">
            <a:extLst>
              <a:ext uri="{FF2B5EF4-FFF2-40B4-BE49-F238E27FC236}">
                <a16:creationId xmlns:a16="http://schemas.microsoft.com/office/drawing/2014/main" xmlns="" id="{D68EAC5B-ABD1-4A06-A5EA-2859608B074F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9" name="شكل حر: شكل 38">
            <a:extLst>
              <a:ext uri="{FF2B5EF4-FFF2-40B4-BE49-F238E27FC236}">
                <a16:creationId xmlns:a16="http://schemas.microsoft.com/office/drawing/2014/main" xmlns="" id="{4A994918-6A6E-4711-BDDE-6A75653542B0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0" name="شكل حر: شكل 39">
            <a:extLst>
              <a:ext uri="{FF2B5EF4-FFF2-40B4-BE49-F238E27FC236}">
                <a16:creationId xmlns:a16="http://schemas.microsoft.com/office/drawing/2014/main" xmlns="" id="{F733C190-7C01-48A6-8313-BAB73F1B44B0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1" name="شكل حر: شكل 40">
            <a:extLst>
              <a:ext uri="{FF2B5EF4-FFF2-40B4-BE49-F238E27FC236}">
                <a16:creationId xmlns:a16="http://schemas.microsoft.com/office/drawing/2014/main" xmlns="" id="{E1273402-18E3-4255-B0FE-709A3F6B453E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3" name="شكل حر: شكل 42">
            <a:extLst>
              <a:ext uri="{FF2B5EF4-FFF2-40B4-BE49-F238E27FC236}">
                <a16:creationId xmlns:a16="http://schemas.microsoft.com/office/drawing/2014/main" xmlns="" id="{42C92EE8-2C9D-4547-9C8D-7E5FC2E13E61}"/>
              </a:ext>
            </a:extLst>
          </p:cNvPr>
          <p:cNvSpPr/>
          <p:nvPr/>
        </p:nvSpPr>
        <p:spPr>
          <a:xfrm>
            <a:off x="6464639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4" name="شكل حر: شكل 43">
            <a:extLst>
              <a:ext uri="{FF2B5EF4-FFF2-40B4-BE49-F238E27FC236}">
                <a16:creationId xmlns:a16="http://schemas.microsoft.com/office/drawing/2014/main" xmlns="" id="{F4E86EDC-CE74-4868-A329-2BC09877F15B}"/>
              </a:ext>
            </a:extLst>
          </p:cNvPr>
          <p:cNvSpPr/>
          <p:nvPr/>
        </p:nvSpPr>
        <p:spPr>
          <a:xfrm>
            <a:off x="6464639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5" name="شكل حر: شكل 44">
            <a:extLst>
              <a:ext uri="{FF2B5EF4-FFF2-40B4-BE49-F238E27FC236}">
                <a16:creationId xmlns:a16="http://schemas.microsoft.com/office/drawing/2014/main" xmlns="" id="{55823227-0E8F-49C7-8010-E4927EDEB3DF}"/>
              </a:ext>
            </a:extLst>
          </p:cNvPr>
          <p:cNvSpPr/>
          <p:nvPr/>
        </p:nvSpPr>
        <p:spPr>
          <a:xfrm>
            <a:off x="6464639" y="2647662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242B89EF-5010-4C47-82A8-A3B1B714C156}"/>
              </a:ext>
            </a:extLst>
          </p:cNvPr>
          <p:cNvSpPr/>
          <p:nvPr/>
        </p:nvSpPr>
        <p:spPr>
          <a:xfrm>
            <a:off x="6464639" y="323424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9" name="شكل حر: شكل 48">
            <a:extLst>
              <a:ext uri="{FF2B5EF4-FFF2-40B4-BE49-F238E27FC236}">
                <a16:creationId xmlns:a16="http://schemas.microsoft.com/office/drawing/2014/main" xmlns="" id="{8DCD380B-4812-4BFA-80DC-EBBB5CE96D32}"/>
              </a:ext>
            </a:extLst>
          </p:cNvPr>
          <p:cNvSpPr/>
          <p:nvPr/>
        </p:nvSpPr>
        <p:spPr>
          <a:xfrm>
            <a:off x="6464639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0" name="شكل حر: شكل 49">
            <a:extLst>
              <a:ext uri="{FF2B5EF4-FFF2-40B4-BE49-F238E27FC236}">
                <a16:creationId xmlns:a16="http://schemas.microsoft.com/office/drawing/2014/main" xmlns="" id="{5209B629-691B-4290-BAA1-9AD1535B5244}"/>
              </a:ext>
            </a:extLst>
          </p:cNvPr>
          <p:cNvSpPr/>
          <p:nvPr/>
        </p:nvSpPr>
        <p:spPr>
          <a:xfrm>
            <a:off x="6464639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1" name="شكل حر: شكل 50">
            <a:extLst>
              <a:ext uri="{FF2B5EF4-FFF2-40B4-BE49-F238E27FC236}">
                <a16:creationId xmlns:a16="http://schemas.microsoft.com/office/drawing/2014/main" xmlns="" id="{3BE09084-2B0C-461F-822E-E32E53C391AF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2" name="شكل حر: شكل 51">
            <a:extLst>
              <a:ext uri="{FF2B5EF4-FFF2-40B4-BE49-F238E27FC236}">
                <a16:creationId xmlns:a16="http://schemas.microsoft.com/office/drawing/2014/main" xmlns="" id="{3AD2B52F-E9CB-4565-A9B7-E274F4E4C8A9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3" name="شكل حر: شكل 52">
            <a:extLst>
              <a:ext uri="{FF2B5EF4-FFF2-40B4-BE49-F238E27FC236}">
                <a16:creationId xmlns:a16="http://schemas.microsoft.com/office/drawing/2014/main" xmlns="" id="{27E9294E-AC6D-499C-853F-DFD9D53C9468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4" name="شكل حر: شكل 53">
            <a:extLst>
              <a:ext uri="{FF2B5EF4-FFF2-40B4-BE49-F238E27FC236}">
                <a16:creationId xmlns:a16="http://schemas.microsoft.com/office/drawing/2014/main" xmlns="" id="{4EC0AB98-36DE-4BA4-B325-E71B999CC74E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5" name="صورة 54">
            <a:extLst>
              <a:ext uri="{FF2B5EF4-FFF2-40B4-BE49-F238E27FC236}">
                <a16:creationId xmlns:a16="http://schemas.microsoft.com/office/drawing/2014/main" xmlns="" id="{3FE6F7A9-B03F-4377-99A9-4099C5F32D78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6" name="مربع نص 55">
            <a:extLst>
              <a:ext uri="{FF2B5EF4-FFF2-40B4-BE49-F238E27FC236}">
                <a16:creationId xmlns:a16="http://schemas.microsoft.com/office/drawing/2014/main" xmlns="" id="{CA057E48-B09B-4D1D-AA6F-422DC71A9D45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3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xmlns="" id="{08043E81-98EB-40C1-A5CE-612208A25FF3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4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xmlns="" id="{F72F4485-10B1-463F-8984-6C28FD38CAE4}"/>
              </a:ext>
            </a:extLst>
          </p:cNvPr>
          <p:cNvGrpSpPr/>
          <p:nvPr/>
        </p:nvGrpSpPr>
        <p:grpSpPr>
          <a:xfrm>
            <a:off x="9079454" y="994926"/>
            <a:ext cx="1894182" cy="1362833"/>
            <a:chOff x="9079454" y="994926"/>
            <a:chExt cx="1894182" cy="1362833"/>
          </a:xfrm>
        </p:grpSpPr>
        <p:sp>
          <p:nvSpPr>
            <p:cNvPr id="58" name="مستطيل 57">
              <a:extLst>
                <a:ext uri="{FF2B5EF4-FFF2-40B4-BE49-F238E27FC236}">
                  <a16:creationId xmlns:a16="http://schemas.microsoft.com/office/drawing/2014/main" xmlns="" id="{BD0A99DB-3E00-441E-AA28-17C78314A197}"/>
                </a:ext>
              </a:extLst>
            </p:cNvPr>
            <p:cNvSpPr/>
            <p:nvPr/>
          </p:nvSpPr>
          <p:spPr>
            <a:xfrm>
              <a:off x="9712690" y="994926"/>
              <a:ext cx="1179131" cy="38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arada Reqa" pitchFamily="2" charset="-78"/>
                </a:rPr>
                <a:t>مفهوم</a:t>
              </a:r>
            </a:p>
          </p:txBody>
        </p:sp>
        <p:pic>
          <p:nvPicPr>
            <p:cNvPr id="70" name="صورة 69">
              <a:extLst>
                <a:ext uri="{FF2B5EF4-FFF2-40B4-BE49-F238E27FC236}">
                  <a16:creationId xmlns:a16="http://schemas.microsoft.com/office/drawing/2014/main" xmlns="" id="{8E6EF69B-983E-4091-9DDC-446682EEEEB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sharpenSoften amount="-1000"/>
                      </a14:imgEffect>
                      <a14:imgEffect>
                        <a14:saturation sat="73000"/>
                      </a14:imgEffect>
                      <a14:imgEffect>
                        <a14:brightnessContrast contrast="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79454" y="1386662"/>
              <a:ext cx="1894182" cy="971097"/>
            </a:xfrm>
            <a:prstGeom prst="rect">
              <a:avLst/>
            </a:prstGeom>
            <a:effectLst>
              <a:glow>
                <a:schemeClr val="bg1"/>
              </a:glow>
              <a:reflection endPos="20000" dist="50800" dir="5400000" sy="-100000" algn="bl" rotWithShape="0"/>
            </a:effectLst>
          </p:spPr>
        </p:pic>
      </p:grpSp>
      <p:pic>
        <p:nvPicPr>
          <p:cNvPr id="108" name="صورة 107">
            <a:hlinkClick r:id="rId14" action="ppaction://hlinksldjump"/>
            <a:extLst>
              <a:ext uri="{FF2B5EF4-FFF2-40B4-BE49-F238E27FC236}">
                <a16:creationId xmlns:a16="http://schemas.microsoft.com/office/drawing/2014/main" xmlns="" id="{1B51F317-C225-4301-B2E3-3364CF4C7C4F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6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grpSp>
        <p:nvGrpSpPr>
          <p:cNvPr id="65" name="مجموعة 64">
            <a:extLst>
              <a:ext uri="{FF2B5EF4-FFF2-40B4-BE49-F238E27FC236}">
                <a16:creationId xmlns:a16="http://schemas.microsoft.com/office/drawing/2014/main" xmlns="" id="{85BFD71A-DFDB-41C8-8EC7-52B002D188CF}"/>
              </a:ext>
            </a:extLst>
          </p:cNvPr>
          <p:cNvGrpSpPr/>
          <p:nvPr/>
        </p:nvGrpSpPr>
        <p:grpSpPr>
          <a:xfrm>
            <a:off x="1992815" y="1350408"/>
            <a:ext cx="3851561" cy="748628"/>
            <a:chOff x="1992815" y="1350408"/>
            <a:chExt cx="3851561" cy="748628"/>
          </a:xfrm>
        </p:grpSpPr>
        <p:pic>
          <p:nvPicPr>
            <p:cNvPr id="107" name="صورة 106">
              <a:extLst>
                <a:ext uri="{FF2B5EF4-FFF2-40B4-BE49-F238E27FC236}">
                  <a16:creationId xmlns:a16="http://schemas.microsoft.com/office/drawing/2014/main" xmlns="" id="{CD61963B-7E6F-4D3F-9766-0FEAADB0C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7855" y="1350408"/>
              <a:ext cx="896521" cy="748628"/>
            </a:xfrm>
            <a:prstGeom prst="rect">
              <a:avLst/>
            </a:prstGeom>
          </p:spPr>
        </p:pic>
        <p:grpSp>
          <p:nvGrpSpPr>
            <p:cNvPr id="64" name="مجموعة 63">
              <a:extLst>
                <a:ext uri="{FF2B5EF4-FFF2-40B4-BE49-F238E27FC236}">
                  <a16:creationId xmlns:a16="http://schemas.microsoft.com/office/drawing/2014/main" xmlns="" id="{C0934185-50BC-40E2-89A3-1372AC538E01}"/>
                </a:ext>
              </a:extLst>
            </p:cNvPr>
            <p:cNvGrpSpPr/>
            <p:nvPr/>
          </p:nvGrpSpPr>
          <p:grpSpPr>
            <a:xfrm>
              <a:off x="1992815" y="1508852"/>
              <a:ext cx="2897154" cy="572125"/>
              <a:chOff x="1943599" y="1593346"/>
              <a:chExt cx="2897154" cy="572125"/>
            </a:xfrm>
          </p:grpSpPr>
          <p:pic>
            <p:nvPicPr>
              <p:cNvPr id="61" name="صورة 60">
                <a:extLst>
                  <a:ext uri="{FF2B5EF4-FFF2-40B4-BE49-F238E27FC236}">
                    <a16:creationId xmlns:a16="http://schemas.microsoft.com/office/drawing/2014/main" xmlns="" id="{BCEF7F48-AAB0-4995-B896-3973EFD9D37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073" t="9747" r="49617" b="55890"/>
              <a:stretch/>
            </p:blipFill>
            <p:spPr>
              <a:xfrm>
                <a:off x="1943599" y="1593346"/>
                <a:ext cx="2897154" cy="572125"/>
              </a:xfrm>
              <a:prstGeom prst="rect">
                <a:avLst/>
              </a:prstGeom>
              <a:effectLst>
                <a:softEdge rad="127000"/>
              </a:effectLst>
            </p:spPr>
          </p:pic>
          <p:pic>
            <p:nvPicPr>
              <p:cNvPr id="63" name="صورة 62">
                <a:extLst>
                  <a:ext uri="{FF2B5EF4-FFF2-40B4-BE49-F238E27FC236}">
                    <a16:creationId xmlns:a16="http://schemas.microsoft.com/office/drawing/2014/main" xmlns="" id="{B9FED550-3294-4881-B027-958704B8546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220" t="31078"/>
              <a:stretch/>
            </p:blipFill>
            <p:spPr>
              <a:xfrm>
                <a:off x="2638419" y="1695211"/>
                <a:ext cx="1549016" cy="351470"/>
              </a:xfrm>
              <a:prstGeom prst="rect">
                <a:avLst/>
              </a:prstGeom>
              <a:effectLst>
                <a:softEdge rad="31750"/>
              </a:effectLst>
            </p:spPr>
          </p:pic>
        </p:grpSp>
      </p:grpSp>
      <p:pic>
        <p:nvPicPr>
          <p:cNvPr id="66" name="صورة 65">
            <a:extLst>
              <a:ext uri="{FF2B5EF4-FFF2-40B4-BE49-F238E27FC236}">
                <a16:creationId xmlns:a16="http://schemas.microsoft.com/office/drawing/2014/main" xmlns="" id="{A8CC208B-E00B-45C8-9126-7A33A9F7EC6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750" y="2211377"/>
            <a:ext cx="3402991" cy="532392"/>
          </a:xfrm>
          <a:prstGeom prst="rect">
            <a:avLst/>
          </a:prstGeom>
        </p:spPr>
      </p:pic>
      <p:sp>
        <p:nvSpPr>
          <p:cNvPr id="67" name="مستطيل 66">
            <a:extLst>
              <a:ext uri="{FF2B5EF4-FFF2-40B4-BE49-F238E27FC236}">
                <a16:creationId xmlns:a16="http://schemas.microsoft.com/office/drawing/2014/main" xmlns="" id="{30590513-11B8-41D3-B3A4-B30DF8597C86}"/>
              </a:ext>
            </a:extLst>
          </p:cNvPr>
          <p:cNvSpPr/>
          <p:nvPr/>
        </p:nvSpPr>
        <p:spPr>
          <a:xfrm>
            <a:off x="1748489" y="2792622"/>
            <a:ext cx="1848828" cy="2684516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xmlns="" id="{0518A317-105D-47E4-8C01-9BB9C89DEC5C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257" y="1564237"/>
            <a:ext cx="2472227" cy="47758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xmlns="" id="{918C4118-1299-43F9-991B-94012CD0C6A0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315" y="2741078"/>
            <a:ext cx="2791215" cy="447737"/>
          </a:xfrm>
          <a:prstGeom prst="rect">
            <a:avLst/>
          </a:prstGeom>
        </p:spPr>
      </p:pic>
      <p:grpSp>
        <p:nvGrpSpPr>
          <p:cNvPr id="59" name="مجموعة 58">
            <a:extLst>
              <a:ext uri="{FF2B5EF4-FFF2-40B4-BE49-F238E27FC236}">
                <a16:creationId xmlns:a16="http://schemas.microsoft.com/office/drawing/2014/main" xmlns="" id="{3ADECFDF-E2CC-458B-A48A-67441CCCAF82}"/>
              </a:ext>
            </a:extLst>
          </p:cNvPr>
          <p:cNvGrpSpPr/>
          <p:nvPr/>
        </p:nvGrpSpPr>
        <p:grpSpPr>
          <a:xfrm>
            <a:off x="8995484" y="3197119"/>
            <a:ext cx="1848828" cy="2116279"/>
            <a:chOff x="8995484" y="3197119"/>
            <a:chExt cx="1848828" cy="2116279"/>
          </a:xfrm>
        </p:grpSpPr>
        <p:sp>
          <p:nvSpPr>
            <p:cNvPr id="73" name="مستطيل 72">
              <a:extLst>
                <a:ext uri="{FF2B5EF4-FFF2-40B4-BE49-F238E27FC236}">
                  <a16:creationId xmlns:a16="http://schemas.microsoft.com/office/drawing/2014/main" xmlns="" id="{F7AA9076-65CC-4E8D-BD00-87EA7D332729}"/>
                </a:ext>
              </a:extLst>
            </p:cNvPr>
            <p:cNvSpPr/>
            <p:nvPr/>
          </p:nvSpPr>
          <p:spPr>
            <a:xfrm>
              <a:off x="8995484" y="3197119"/>
              <a:ext cx="1848828" cy="2116279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9" name="صورة 28">
              <a:extLst>
                <a:ext uri="{FF2B5EF4-FFF2-40B4-BE49-F238E27FC236}">
                  <a16:creationId xmlns:a16="http://schemas.microsoft.com/office/drawing/2014/main" xmlns="" id="{A6DBD37E-4259-4E00-9142-CDAF676EA4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498" y="3365616"/>
              <a:ext cx="962159" cy="352474"/>
            </a:xfrm>
            <a:prstGeom prst="rect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</p:pic>
      </p:grpSp>
      <p:grpSp>
        <p:nvGrpSpPr>
          <p:cNvPr id="42" name="مجموعة 41">
            <a:extLst>
              <a:ext uri="{FF2B5EF4-FFF2-40B4-BE49-F238E27FC236}">
                <a16:creationId xmlns:a16="http://schemas.microsoft.com/office/drawing/2014/main" xmlns="" id="{876E1ED5-D157-45EF-B659-7F975A8734AB}"/>
              </a:ext>
            </a:extLst>
          </p:cNvPr>
          <p:cNvGrpSpPr/>
          <p:nvPr/>
        </p:nvGrpSpPr>
        <p:grpSpPr>
          <a:xfrm>
            <a:off x="6653380" y="3209627"/>
            <a:ext cx="1848828" cy="2116279"/>
            <a:chOff x="6653599" y="3210575"/>
            <a:chExt cx="1848828" cy="2116279"/>
          </a:xfrm>
        </p:grpSpPr>
        <p:sp>
          <p:nvSpPr>
            <p:cNvPr id="75" name="مستطيل 74">
              <a:extLst>
                <a:ext uri="{FF2B5EF4-FFF2-40B4-BE49-F238E27FC236}">
                  <a16:creationId xmlns:a16="http://schemas.microsoft.com/office/drawing/2014/main" xmlns="" id="{16143779-42E5-4B41-8699-FF36CB079752}"/>
                </a:ext>
              </a:extLst>
            </p:cNvPr>
            <p:cNvSpPr/>
            <p:nvPr/>
          </p:nvSpPr>
          <p:spPr>
            <a:xfrm>
              <a:off x="6653599" y="3210575"/>
              <a:ext cx="1848828" cy="2116279"/>
            </a:xfrm>
            <a:prstGeom prst="rect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32" name="صورة 31">
              <a:extLst>
                <a:ext uri="{FF2B5EF4-FFF2-40B4-BE49-F238E27FC236}">
                  <a16:creationId xmlns:a16="http://schemas.microsoft.com/office/drawing/2014/main" xmlns="" id="{F2B31B7C-D762-4218-87EE-E4305E23A3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6907" y="3342447"/>
              <a:ext cx="1162212" cy="342948"/>
            </a:xfrm>
            <a:prstGeom prst="rect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</p:pic>
      </p:grpSp>
      <p:grpSp>
        <p:nvGrpSpPr>
          <p:cNvPr id="60" name="مجموعة 59">
            <a:extLst>
              <a:ext uri="{FF2B5EF4-FFF2-40B4-BE49-F238E27FC236}">
                <a16:creationId xmlns:a16="http://schemas.microsoft.com/office/drawing/2014/main" xmlns="" id="{38826F6F-51A0-4E44-A43A-6E876C0DC3DF}"/>
              </a:ext>
            </a:extLst>
          </p:cNvPr>
          <p:cNvGrpSpPr/>
          <p:nvPr/>
        </p:nvGrpSpPr>
        <p:grpSpPr>
          <a:xfrm>
            <a:off x="3848939" y="2792622"/>
            <a:ext cx="1848828" cy="2684516"/>
            <a:chOff x="3848939" y="2792622"/>
            <a:chExt cx="1848828" cy="2684516"/>
          </a:xfrm>
        </p:grpSpPr>
        <p:sp>
          <p:nvSpPr>
            <p:cNvPr id="36" name="مستطيل 35">
              <a:extLst>
                <a:ext uri="{FF2B5EF4-FFF2-40B4-BE49-F238E27FC236}">
                  <a16:creationId xmlns:a16="http://schemas.microsoft.com/office/drawing/2014/main" xmlns="" id="{C747822D-1F5F-44D4-A411-979EC951914F}"/>
                </a:ext>
              </a:extLst>
            </p:cNvPr>
            <p:cNvSpPr/>
            <p:nvPr/>
          </p:nvSpPr>
          <p:spPr>
            <a:xfrm>
              <a:off x="3848939" y="2792622"/>
              <a:ext cx="1848828" cy="2684516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34" name="صورة 33">
              <a:extLst>
                <a:ext uri="{FF2B5EF4-FFF2-40B4-BE49-F238E27FC236}">
                  <a16:creationId xmlns:a16="http://schemas.microsoft.com/office/drawing/2014/main" xmlns="" id="{EC879AA5-BC6C-475C-9223-26B8FC8BC2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0826" y="2973207"/>
              <a:ext cx="1105054" cy="381053"/>
            </a:xfrm>
            <a:prstGeom prst="rect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</p:pic>
      </p:grpSp>
      <p:pic>
        <p:nvPicPr>
          <p:cNvPr id="37" name="صورة 36">
            <a:extLst>
              <a:ext uri="{FF2B5EF4-FFF2-40B4-BE49-F238E27FC236}">
                <a16:creationId xmlns:a16="http://schemas.microsoft.com/office/drawing/2014/main" xmlns="" id="{A1DA8045-BBFF-4786-A495-F44A035A113B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425" y="3011951"/>
            <a:ext cx="1438476" cy="381053"/>
          </a:xfrm>
          <a:prstGeom prst="rect">
            <a:avLst/>
          </a:prstGeom>
          <a:ln w="28575"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5493399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xmlns="" id="{7D14A719-88DD-4048-8875-450C7F4DF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53AC5413-44D7-4ADC-85B4-008630D1D141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4" name="شكل حر: شكل 3">
            <a:extLst>
              <a:ext uri="{FF2B5EF4-FFF2-40B4-BE49-F238E27FC236}">
                <a16:creationId xmlns:a16="http://schemas.microsoft.com/office/drawing/2014/main" xmlns="" id="{55C2DBBE-E362-4B47-821B-2F7EA41000AF}"/>
              </a:ext>
            </a:extLst>
          </p:cNvPr>
          <p:cNvSpPr/>
          <p:nvPr/>
        </p:nvSpPr>
        <p:spPr>
          <a:xfrm>
            <a:off x="862741" y="606014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42DF4136-49E2-4E61-AAE1-29D2DC6960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6" name="شكل حر: شكل 5">
            <a:extLst>
              <a:ext uri="{FF2B5EF4-FFF2-40B4-BE49-F238E27FC236}">
                <a16:creationId xmlns:a16="http://schemas.microsoft.com/office/drawing/2014/main" xmlns="" id="{16867096-8579-4043-8B07-A96A7BC47041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0EECBBA4-3C03-4BF1-9DF7-C338E1888E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57F5CC4C-C637-4A78-90D0-9BB7AB4EDA95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3BB8AB5A-D78B-4B5F-B06C-73D826404D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2C21E210-2954-431B-A222-3CCB4E1BA8D1}"/>
              </a:ext>
            </a:extLst>
          </p:cNvPr>
          <p:cNvSpPr/>
          <p:nvPr/>
        </p:nvSpPr>
        <p:spPr>
          <a:xfrm flipH="1">
            <a:off x="10669624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27DA55FC-E516-4B9D-BD44-94D70365BF8C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1AF6BA0E-4F66-4A8A-9A9D-0E27B52836E7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2C99784C-9A40-4959-9DD3-8821FC687F97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9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4" name="شكل حر: شكل 13">
            <a:extLst>
              <a:ext uri="{FF2B5EF4-FFF2-40B4-BE49-F238E27FC236}">
                <a16:creationId xmlns:a16="http://schemas.microsoft.com/office/drawing/2014/main" xmlns="" id="{B98C4BB9-0D80-414E-963D-66633EA5CF63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E47A4AF3-B93A-4F26-9DDD-34F6F0685D9A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1A527BCC-D9E0-4656-A417-6116D3F1E39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BD6FA662-C507-4014-B6F5-71C75E0207CF}"/>
              </a:ext>
            </a:extLst>
          </p:cNvPr>
          <p:cNvSpPr/>
          <p:nvPr/>
        </p:nvSpPr>
        <p:spPr>
          <a:xfrm>
            <a:off x="6095999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xmlns="" id="{5417CCCC-4444-4C21-A70C-04DCCBDFB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6FEB82DD-A66D-46B1-B549-CBE5DE66E116}"/>
              </a:ext>
            </a:extLst>
          </p:cNvPr>
          <p:cNvSpPr/>
          <p:nvPr/>
        </p:nvSpPr>
        <p:spPr>
          <a:xfrm>
            <a:off x="1198766" y="760351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4D33CEA6-124C-4EB4-A9C8-54CA2FA89187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1" name="شكل حر: شكل 20">
            <a:extLst>
              <a:ext uri="{FF2B5EF4-FFF2-40B4-BE49-F238E27FC236}">
                <a16:creationId xmlns:a16="http://schemas.microsoft.com/office/drawing/2014/main" xmlns="" id="{C6E3757E-0CB4-44F6-A072-CA8060A44202}"/>
              </a:ext>
            </a:extLst>
          </p:cNvPr>
          <p:cNvSpPr/>
          <p:nvPr/>
        </p:nvSpPr>
        <p:spPr>
          <a:xfrm>
            <a:off x="1559983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CADBF0A7-B559-49A0-892F-263CDE350802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A017A333-C619-49D6-8E63-952FB73455F1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51BC4B88-3120-4C2B-A3EA-AFDCD5E2996B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0E4214EF-9904-499E-B77B-B804A06D53D0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7" name="شكل حر: شكل 36">
            <a:extLst>
              <a:ext uri="{FF2B5EF4-FFF2-40B4-BE49-F238E27FC236}">
                <a16:creationId xmlns:a16="http://schemas.microsoft.com/office/drawing/2014/main" xmlns="" id="{4F53E7AD-B909-48D6-9D36-F864D38B35F9}"/>
              </a:ext>
            </a:extLst>
          </p:cNvPr>
          <p:cNvSpPr/>
          <p:nvPr/>
        </p:nvSpPr>
        <p:spPr>
          <a:xfrm>
            <a:off x="6464639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8" name="شكل حر: شكل 37">
            <a:extLst>
              <a:ext uri="{FF2B5EF4-FFF2-40B4-BE49-F238E27FC236}">
                <a16:creationId xmlns:a16="http://schemas.microsoft.com/office/drawing/2014/main" xmlns="" id="{734F9ED2-9940-449D-8032-2F0E0EBA0A43}"/>
              </a:ext>
            </a:extLst>
          </p:cNvPr>
          <p:cNvSpPr/>
          <p:nvPr/>
        </p:nvSpPr>
        <p:spPr>
          <a:xfrm>
            <a:off x="6464639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1" name="شكل حر: شكل 40">
            <a:extLst>
              <a:ext uri="{FF2B5EF4-FFF2-40B4-BE49-F238E27FC236}">
                <a16:creationId xmlns:a16="http://schemas.microsoft.com/office/drawing/2014/main" xmlns="" id="{FA980ABA-A4EA-4844-8CC1-0C5262207F1F}"/>
              </a:ext>
            </a:extLst>
          </p:cNvPr>
          <p:cNvSpPr/>
          <p:nvPr/>
        </p:nvSpPr>
        <p:spPr>
          <a:xfrm>
            <a:off x="6464639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2" name="شكل حر: شكل 41">
            <a:extLst>
              <a:ext uri="{FF2B5EF4-FFF2-40B4-BE49-F238E27FC236}">
                <a16:creationId xmlns:a16="http://schemas.microsoft.com/office/drawing/2014/main" xmlns="" id="{FDCC2169-31B6-4176-9A1B-1A251AB2E50D}"/>
              </a:ext>
            </a:extLst>
          </p:cNvPr>
          <p:cNvSpPr/>
          <p:nvPr/>
        </p:nvSpPr>
        <p:spPr>
          <a:xfrm>
            <a:off x="6464639" y="323354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3" name="شكل حر: شكل 42">
            <a:extLst>
              <a:ext uri="{FF2B5EF4-FFF2-40B4-BE49-F238E27FC236}">
                <a16:creationId xmlns:a16="http://schemas.microsoft.com/office/drawing/2014/main" xmlns="" id="{FB7274E0-56E0-44D9-94A8-78662EC42E67}"/>
              </a:ext>
            </a:extLst>
          </p:cNvPr>
          <p:cNvSpPr/>
          <p:nvPr/>
        </p:nvSpPr>
        <p:spPr>
          <a:xfrm>
            <a:off x="6464639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5" name="شكل حر: شكل 44">
            <a:extLst>
              <a:ext uri="{FF2B5EF4-FFF2-40B4-BE49-F238E27FC236}">
                <a16:creationId xmlns:a16="http://schemas.microsoft.com/office/drawing/2014/main" xmlns="" id="{58688939-AE9B-4C22-AB57-A7794E8CDE9A}"/>
              </a:ext>
            </a:extLst>
          </p:cNvPr>
          <p:cNvSpPr/>
          <p:nvPr/>
        </p:nvSpPr>
        <p:spPr>
          <a:xfrm>
            <a:off x="6464639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6" name="شكل حر: شكل 45">
            <a:extLst>
              <a:ext uri="{FF2B5EF4-FFF2-40B4-BE49-F238E27FC236}">
                <a16:creationId xmlns:a16="http://schemas.microsoft.com/office/drawing/2014/main" xmlns="" id="{179E95DD-1512-46B6-AEC5-F90B4B461EFB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6F3DA943-F4C9-4267-9DC1-78FC2E48A06A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8" name="شكل حر: شكل 47">
            <a:extLst>
              <a:ext uri="{FF2B5EF4-FFF2-40B4-BE49-F238E27FC236}">
                <a16:creationId xmlns:a16="http://schemas.microsoft.com/office/drawing/2014/main" xmlns="" id="{A5A3E98B-258E-4914-B1F2-31EE5C4B0110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9" name="شكل حر: شكل 48">
            <a:extLst>
              <a:ext uri="{FF2B5EF4-FFF2-40B4-BE49-F238E27FC236}">
                <a16:creationId xmlns:a16="http://schemas.microsoft.com/office/drawing/2014/main" xmlns="" id="{3B537047-4A54-45CA-B14C-14A55230A77A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0" name="صورة 49">
            <a:extLst>
              <a:ext uri="{FF2B5EF4-FFF2-40B4-BE49-F238E27FC236}">
                <a16:creationId xmlns:a16="http://schemas.microsoft.com/office/drawing/2014/main" xmlns="" id="{3C7769F3-E122-47A4-BC81-D052E6075F80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1" name="مربع نص 50">
            <a:extLst>
              <a:ext uri="{FF2B5EF4-FFF2-40B4-BE49-F238E27FC236}">
                <a16:creationId xmlns:a16="http://schemas.microsoft.com/office/drawing/2014/main" xmlns="" id="{3BACFAC3-A318-4610-8A73-09AB1A0742C2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5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xmlns="" id="{4FE84219-CB65-409A-A6E6-ED413B8884C0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6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3" name="مستطيل 52">
            <a:extLst>
              <a:ext uri="{FF2B5EF4-FFF2-40B4-BE49-F238E27FC236}">
                <a16:creationId xmlns:a16="http://schemas.microsoft.com/office/drawing/2014/main" xmlns="" id="{280FE9F0-B632-401D-8847-56667CF60D0E}"/>
              </a:ext>
            </a:extLst>
          </p:cNvPr>
          <p:cNvSpPr/>
          <p:nvPr/>
        </p:nvSpPr>
        <p:spPr>
          <a:xfrm>
            <a:off x="9712690" y="994926"/>
            <a:ext cx="1179131" cy="3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>
                    <a:lumMod val="95000"/>
                    <a:lumOff val="5000"/>
                  </a:schemeClr>
                </a:solidFill>
                <a:cs typeface="Barada Reqa" pitchFamily="2" charset="-78"/>
              </a:rPr>
              <a:t>أمثلة</a:t>
            </a:r>
          </a:p>
        </p:txBody>
      </p:sp>
      <p:pic>
        <p:nvPicPr>
          <p:cNvPr id="104" name="صورة 103">
            <a:hlinkClick r:id="rId12" action="ppaction://hlinksldjump"/>
            <a:extLst>
              <a:ext uri="{FF2B5EF4-FFF2-40B4-BE49-F238E27FC236}">
                <a16:creationId xmlns:a16="http://schemas.microsoft.com/office/drawing/2014/main" xmlns="" id="{B9B96635-BAFC-4EFF-BFF7-83EED5021C5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4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grpSp>
        <p:nvGrpSpPr>
          <p:cNvPr id="99" name="مجموعة 98">
            <a:extLst>
              <a:ext uri="{FF2B5EF4-FFF2-40B4-BE49-F238E27FC236}">
                <a16:creationId xmlns:a16="http://schemas.microsoft.com/office/drawing/2014/main" xmlns="" id="{F3C0F6CF-6109-403F-BF4D-A5220E2E6D38}"/>
              </a:ext>
            </a:extLst>
          </p:cNvPr>
          <p:cNvGrpSpPr/>
          <p:nvPr/>
        </p:nvGrpSpPr>
        <p:grpSpPr>
          <a:xfrm>
            <a:off x="1997418" y="1982183"/>
            <a:ext cx="4054422" cy="640563"/>
            <a:chOff x="6411784" y="1339157"/>
            <a:chExt cx="4435396" cy="754149"/>
          </a:xfrm>
        </p:grpSpPr>
        <p:grpSp>
          <p:nvGrpSpPr>
            <p:cNvPr id="100" name="مجموعة 99">
              <a:extLst>
                <a:ext uri="{FF2B5EF4-FFF2-40B4-BE49-F238E27FC236}">
                  <a16:creationId xmlns:a16="http://schemas.microsoft.com/office/drawing/2014/main" xmlns="" id="{D2C40F56-424F-43CC-9C94-CE3513A9214C}"/>
                </a:ext>
              </a:extLst>
            </p:cNvPr>
            <p:cNvGrpSpPr/>
            <p:nvPr/>
          </p:nvGrpSpPr>
          <p:grpSpPr>
            <a:xfrm>
              <a:off x="6411784" y="1339157"/>
              <a:ext cx="4435396" cy="754149"/>
              <a:chOff x="6412429" y="1338311"/>
              <a:chExt cx="4435396" cy="754149"/>
            </a:xfrm>
          </p:grpSpPr>
          <p:pic>
            <p:nvPicPr>
              <p:cNvPr id="106" name="صورة 105">
                <a:extLst>
                  <a:ext uri="{FF2B5EF4-FFF2-40B4-BE49-F238E27FC236}">
                    <a16:creationId xmlns:a16="http://schemas.microsoft.com/office/drawing/2014/main" xmlns="" id="{4A2BD9E3-95AB-4645-A158-5F5D0450DF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12429" y="1338311"/>
                <a:ext cx="958539" cy="641868"/>
              </a:xfrm>
              <a:prstGeom prst="rect">
                <a:avLst/>
              </a:prstGeom>
            </p:spPr>
          </p:pic>
          <p:pic>
            <p:nvPicPr>
              <p:cNvPr id="107" name="صورة 106">
                <a:extLst>
                  <a:ext uri="{FF2B5EF4-FFF2-40B4-BE49-F238E27FC236}">
                    <a16:creationId xmlns:a16="http://schemas.microsoft.com/office/drawing/2014/main" xmlns="" id="{F2386FC5-AD38-4681-A453-B561C645A3C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773" t="7269" r="2380" b="53778"/>
              <a:stretch/>
            </p:blipFill>
            <p:spPr>
              <a:xfrm>
                <a:off x="7423178" y="1379648"/>
                <a:ext cx="3424647" cy="712812"/>
              </a:xfrm>
              <a:prstGeom prst="rect">
                <a:avLst/>
              </a:prstGeom>
              <a:effectLst>
                <a:glow>
                  <a:schemeClr val="accent1"/>
                </a:glow>
                <a:reflection stA="23000" endPos="0" dist="50800" dir="5400000" sy="-100000" algn="bl" rotWithShape="0"/>
                <a:softEdge rad="241300"/>
              </a:effectLst>
            </p:spPr>
          </p:pic>
        </p:grpSp>
        <p:pic>
          <p:nvPicPr>
            <p:cNvPr id="105" name="صورة 104">
              <a:extLst>
                <a:ext uri="{FF2B5EF4-FFF2-40B4-BE49-F238E27FC236}">
                  <a16:creationId xmlns:a16="http://schemas.microsoft.com/office/drawing/2014/main" xmlns="" id="{163178D9-616F-442A-ADF1-515BDBDB9CBD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4885" y="1520842"/>
              <a:ext cx="2641047" cy="460183"/>
            </a:xfrm>
            <a:prstGeom prst="rect">
              <a:avLst/>
            </a:prstGeom>
            <a:effectLst>
              <a:softEdge rad="31750"/>
            </a:effectLst>
          </p:spPr>
        </p:pic>
      </p:grpSp>
      <p:grpSp>
        <p:nvGrpSpPr>
          <p:cNvPr id="59" name="مجموعة 58">
            <a:extLst>
              <a:ext uri="{FF2B5EF4-FFF2-40B4-BE49-F238E27FC236}">
                <a16:creationId xmlns:a16="http://schemas.microsoft.com/office/drawing/2014/main" xmlns="" id="{C3DB966F-3292-4500-AE14-94CFEC248701}"/>
              </a:ext>
            </a:extLst>
          </p:cNvPr>
          <p:cNvGrpSpPr/>
          <p:nvPr/>
        </p:nvGrpSpPr>
        <p:grpSpPr>
          <a:xfrm>
            <a:off x="3013639" y="1311127"/>
            <a:ext cx="2818567" cy="796888"/>
            <a:chOff x="2136492" y="1226312"/>
            <a:chExt cx="3331216" cy="920405"/>
          </a:xfrm>
        </p:grpSpPr>
        <p:grpSp>
          <p:nvGrpSpPr>
            <p:cNvPr id="102" name="مجموعة 101">
              <a:extLst>
                <a:ext uri="{FF2B5EF4-FFF2-40B4-BE49-F238E27FC236}">
                  <a16:creationId xmlns:a16="http://schemas.microsoft.com/office/drawing/2014/main" xmlns="" id="{BA270A76-2B6A-4B7A-AFAE-C4206BDFA2C0}"/>
                </a:ext>
              </a:extLst>
            </p:cNvPr>
            <p:cNvGrpSpPr/>
            <p:nvPr/>
          </p:nvGrpSpPr>
          <p:grpSpPr>
            <a:xfrm>
              <a:off x="2136492" y="1226312"/>
              <a:ext cx="3331216" cy="920405"/>
              <a:chOff x="1491364" y="1305784"/>
              <a:chExt cx="4271099" cy="850710"/>
            </a:xfrm>
          </p:grpSpPr>
          <p:pic>
            <p:nvPicPr>
              <p:cNvPr id="81" name="صورة 80">
                <a:extLst>
                  <a:ext uri="{FF2B5EF4-FFF2-40B4-BE49-F238E27FC236}">
                    <a16:creationId xmlns:a16="http://schemas.microsoft.com/office/drawing/2014/main" xmlns="" id="{7BAD564D-2D4A-400F-88A3-0324077C78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4725984" y="1399899"/>
                <a:ext cx="1036479" cy="666515"/>
              </a:xfrm>
              <a:prstGeom prst="rect">
                <a:avLst/>
              </a:prstGeom>
              <a:effectLst>
                <a:softEdge rad="31750"/>
              </a:effectLst>
            </p:spPr>
          </p:pic>
          <p:pic>
            <p:nvPicPr>
              <p:cNvPr id="83" name="صورة 82">
                <a:extLst>
                  <a:ext uri="{FF2B5EF4-FFF2-40B4-BE49-F238E27FC236}">
                    <a16:creationId xmlns:a16="http://schemas.microsoft.com/office/drawing/2014/main" xmlns="" id="{7FB5CCC8-997E-406C-B946-7BF1A5E28F6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165" t="51507" r="50229" b="8642"/>
              <a:stretch/>
            </p:blipFill>
            <p:spPr>
              <a:xfrm>
                <a:off x="1491364" y="1305784"/>
                <a:ext cx="3489756" cy="850710"/>
              </a:xfrm>
              <a:prstGeom prst="rect">
                <a:avLst/>
              </a:prstGeom>
              <a:effectLst>
                <a:softEdge rad="279400"/>
              </a:effectLst>
            </p:spPr>
          </p:pic>
        </p:grpSp>
        <p:pic>
          <p:nvPicPr>
            <p:cNvPr id="77" name="صورة 76">
              <a:extLst>
                <a:ext uri="{FF2B5EF4-FFF2-40B4-BE49-F238E27FC236}">
                  <a16:creationId xmlns:a16="http://schemas.microsoft.com/office/drawing/2014/main" xmlns="" id="{4AA3574D-77C7-440F-8F67-2A114B48F77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20" t="31078"/>
            <a:stretch/>
          </p:blipFill>
          <p:spPr>
            <a:xfrm>
              <a:off x="2741555" y="1535413"/>
              <a:ext cx="1549016" cy="351470"/>
            </a:xfrm>
            <a:prstGeom prst="rect">
              <a:avLst/>
            </a:prstGeom>
            <a:effectLst>
              <a:softEdge rad="31750"/>
            </a:effectLst>
          </p:spPr>
        </p:pic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xmlns="" id="{0111FD4E-CC3A-4BCA-9417-60F8D3B4FA63}"/>
              </a:ext>
            </a:extLst>
          </p:cNvPr>
          <p:cNvGrpSpPr/>
          <p:nvPr/>
        </p:nvGrpSpPr>
        <p:grpSpPr>
          <a:xfrm>
            <a:off x="6538240" y="1311127"/>
            <a:ext cx="4435396" cy="754149"/>
            <a:chOff x="6538240" y="1311127"/>
            <a:chExt cx="4435396" cy="754149"/>
          </a:xfrm>
        </p:grpSpPr>
        <p:grpSp>
          <p:nvGrpSpPr>
            <p:cNvPr id="85" name="مجموعة 84">
              <a:extLst>
                <a:ext uri="{FF2B5EF4-FFF2-40B4-BE49-F238E27FC236}">
                  <a16:creationId xmlns:a16="http://schemas.microsoft.com/office/drawing/2014/main" xmlns="" id="{520BF8B1-7B48-42E6-8867-74B88512ECB5}"/>
                </a:ext>
              </a:extLst>
            </p:cNvPr>
            <p:cNvGrpSpPr/>
            <p:nvPr/>
          </p:nvGrpSpPr>
          <p:grpSpPr>
            <a:xfrm>
              <a:off x="6538240" y="1311127"/>
              <a:ext cx="4435396" cy="754149"/>
              <a:chOff x="6412429" y="1338311"/>
              <a:chExt cx="4435396" cy="754149"/>
            </a:xfrm>
          </p:grpSpPr>
          <p:pic>
            <p:nvPicPr>
              <p:cNvPr id="87" name="صورة 86">
                <a:extLst>
                  <a:ext uri="{FF2B5EF4-FFF2-40B4-BE49-F238E27FC236}">
                    <a16:creationId xmlns:a16="http://schemas.microsoft.com/office/drawing/2014/main" xmlns="" id="{5AD16481-2D78-4889-8D82-17207B43FB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12429" y="1338311"/>
                <a:ext cx="958539" cy="641868"/>
              </a:xfrm>
              <a:prstGeom prst="rect">
                <a:avLst/>
              </a:prstGeom>
            </p:spPr>
          </p:pic>
          <p:pic>
            <p:nvPicPr>
              <p:cNvPr id="89" name="صورة 88">
                <a:extLst>
                  <a:ext uri="{FF2B5EF4-FFF2-40B4-BE49-F238E27FC236}">
                    <a16:creationId xmlns:a16="http://schemas.microsoft.com/office/drawing/2014/main" xmlns="" id="{9B7C556C-A20F-45CE-A687-4E95173A30F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773" t="7269" r="2380" b="53778"/>
              <a:stretch/>
            </p:blipFill>
            <p:spPr>
              <a:xfrm>
                <a:off x="7423178" y="1379648"/>
                <a:ext cx="3424647" cy="712812"/>
              </a:xfrm>
              <a:prstGeom prst="rect">
                <a:avLst/>
              </a:prstGeom>
              <a:effectLst>
                <a:glow>
                  <a:schemeClr val="accent1"/>
                </a:glow>
                <a:reflection stA="23000" endPos="0" dist="50800" dir="5400000" sy="-100000" algn="bl" rotWithShape="0"/>
                <a:softEdge rad="241300"/>
              </a:effectLst>
            </p:spPr>
          </p:pic>
        </p:grpSp>
        <p:pic>
          <p:nvPicPr>
            <p:cNvPr id="24" name="صورة 23">
              <a:extLst>
                <a:ext uri="{FF2B5EF4-FFF2-40B4-BE49-F238E27FC236}">
                  <a16:creationId xmlns:a16="http://schemas.microsoft.com/office/drawing/2014/main" xmlns="" id="{B6A4DE0D-6045-4A53-A373-5351AC809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8827" y="1538517"/>
              <a:ext cx="2639067" cy="390652"/>
            </a:xfrm>
            <a:prstGeom prst="rect">
              <a:avLst/>
            </a:prstGeom>
            <a:effectLst>
              <a:softEdge rad="31750"/>
            </a:effectLst>
          </p:spPr>
        </p:pic>
      </p:grpSp>
      <p:pic>
        <p:nvPicPr>
          <p:cNvPr id="27" name="صورة 26">
            <a:extLst>
              <a:ext uri="{FF2B5EF4-FFF2-40B4-BE49-F238E27FC236}">
                <a16:creationId xmlns:a16="http://schemas.microsoft.com/office/drawing/2014/main" xmlns="" id="{766356DE-0511-49AC-8A90-20FB453ECE38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388" y="2491057"/>
            <a:ext cx="2753109" cy="390580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xmlns="" id="{E33FADA2-6169-48D6-B9B3-53DF9B93A647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264" y="3001390"/>
            <a:ext cx="1092814" cy="496758"/>
          </a:xfrm>
          <a:prstGeom prst="rect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</p:pic>
      <p:grpSp>
        <p:nvGrpSpPr>
          <p:cNvPr id="40" name="مجموعة 39">
            <a:extLst>
              <a:ext uri="{FF2B5EF4-FFF2-40B4-BE49-F238E27FC236}">
                <a16:creationId xmlns:a16="http://schemas.microsoft.com/office/drawing/2014/main" xmlns="" id="{0E641CE2-D055-4FF0-A5EB-E8C6E71FD188}"/>
              </a:ext>
            </a:extLst>
          </p:cNvPr>
          <p:cNvGrpSpPr/>
          <p:nvPr/>
        </p:nvGrpSpPr>
        <p:grpSpPr>
          <a:xfrm>
            <a:off x="3849522" y="2583214"/>
            <a:ext cx="1896077" cy="2999192"/>
            <a:chOff x="3849522" y="2583214"/>
            <a:chExt cx="1896077" cy="2999192"/>
          </a:xfrm>
        </p:grpSpPr>
        <p:sp>
          <p:nvSpPr>
            <p:cNvPr id="26" name="مستطيل 25">
              <a:extLst>
                <a:ext uri="{FF2B5EF4-FFF2-40B4-BE49-F238E27FC236}">
                  <a16:creationId xmlns:a16="http://schemas.microsoft.com/office/drawing/2014/main" xmlns="" id="{1B180886-9CC9-452B-B598-3FC0C1B794C2}"/>
                </a:ext>
              </a:extLst>
            </p:cNvPr>
            <p:cNvSpPr/>
            <p:nvPr/>
          </p:nvSpPr>
          <p:spPr>
            <a:xfrm>
              <a:off x="3849522" y="2583214"/>
              <a:ext cx="1896077" cy="2999192"/>
            </a:xfrm>
            <a:prstGeom prst="rect">
              <a:avLst/>
            </a:prstGeom>
            <a:noFill/>
            <a:ln w="285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31" name="صورة 30">
              <a:extLst>
                <a:ext uri="{FF2B5EF4-FFF2-40B4-BE49-F238E27FC236}">
                  <a16:creationId xmlns:a16="http://schemas.microsoft.com/office/drawing/2014/main" xmlns="" id="{AF190293-FAC4-4739-B1BD-56A34464A5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8763" y="2756990"/>
              <a:ext cx="828791" cy="409632"/>
            </a:xfrm>
            <a:prstGeom prst="rect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</p:pic>
      </p:grpSp>
      <p:grpSp>
        <p:nvGrpSpPr>
          <p:cNvPr id="55" name="مجموعة 54">
            <a:extLst>
              <a:ext uri="{FF2B5EF4-FFF2-40B4-BE49-F238E27FC236}">
                <a16:creationId xmlns:a16="http://schemas.microsoft.com/office/drawing/2014/main" xmlns="" id="{8D736D3C-419C-4C71-AFDD-D2097F4FD6AD}"/>
              </a:ext>
            </a:extLst>
          </p:cNvPr>
          <p:cNvGrpSpPr/>
          <p:nvPr/>
        </p:nvGrpSpPr>
        <p:grpSpPr>
          <a:xfrm>
            <a:off x="1707760" y="2614369"/>
            <a:ext cx="1896077" cy="2968037"/>
            <a:chOff x="1707760" y="2614369"/>
            <a:chExt cx="1896077" cy="2968037"/>
          </a:xfrm>
        </p:grpSpPr>
        <p:sp>
          <p:nvSpPr>
            <p:cNvPr id="74" name="مستطيل 73">
              <a:extLst>
                <a:ext uri="{FF2B5EF4-FFF2-40B4-BE49-F238E27FC236}">
                  <a16:creationId xmlns:a16="http://schemas.microsoft.com/office/drawing/2014/main" xmlns="" id="{E8A47212-8344-41F1-9DD8-5173F2A123D5}"/>
                </a:ext>
              </a:extLst>
            </p:cNvPr>
            <p:cNvSpPr/>
            <p:nvPr/>
          </p:nvSpPr>
          <p:spPr>
            <a:xfrm>
              <a:off x="1707760" y="2614369"/>
              <a:ext cx="1896077" cy="2968037"/>
            </a:xfrm>
            <a:prstGeom prst="rect">
              <a:avLst/>
            </a:prstGeom>
            <a:noFill/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33" name="صورة 32">
              <a:extLst>
                <a:ext uri="{FF2B5EF4-FFF2-40B4-BE49-F238E27FC236}">
                  <a16:creationId xmlns:a16="http://schemas.microsoft.com/office/drawing/2014/main" xmlns="" id="{1CF2CCD4-5641-4C00-8891-978B74EB3E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12964" y="2810061"/>
              <a:ext cx="905001" cy="390580"/>
            </a:xfrm>
            <a:prstGeom prst="rect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98675816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xmlns="" id="{9EDA202D-7517-402A-92FA-DB78E020AA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122ADB17-49A9-49DA-B3BE-78FC68F366B1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4" name="شكل حر: شكل 3">
            <a:extLst>
              <a:ext uri="{FF2B5EF4-FFF2-40B4-BE49-F238E27FC236}">
                <a16:creationId xmlns:a16="http://schemas.microsoft.com/office/drawing/2014/main" xmlns="" id="{2BC84233-F3A8-4846-A4F1-971E88E74207}"/>
              </a:ext>
            </a:extLst>
          </p:cNvPr>
          <p:cNvSpPr/>
          <p:nvPr/>
        </p:nvSpPr>
        <p:spPr>
          <a:xfrm>
            <a:off x="862741" y="606014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EC1022F1-9DC3-45BA-85F1-737B457CE4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6" name="شكل حر: شكل 5">
            <a:extLst>
              <a:ext uri="{FF2B5EF4-FFF2-40B4-BE49-F238E27FC236}">
                <a16:creationId xmlns:a16="http://schemas.microsoft.com/office/drawing/2014/main" xmlns="" id="{D3C25A57-C681-491D-B3DA-B9F0399F5375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5933F97B-4407-44AD-A340-D3D23D49AC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4F190F11-84E6-4C00-AF9B-61B195F5A2F5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5D98DD4C-72DE-48A1-B1CC-1B7EE38334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19D00D5F-BCE1-4EA4-94E1-6CF57ADD2D35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299B9D54-BFCD-48C2-85F4-6A08940B8C7D}"/>
              </a:ext>
            </a:extLst>
          </p:cNvPr>
          <p:cNvSpPr/>
          <p:nvPr/>
        </p:nvSpPr>
        <p:spPr>
          <a:xfrm flipH="1">
            <a:off x="1077122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امثلة</a:t>
            </a: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69596FEF-35F3-421C-A469-A671025C91A1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079A50E7-A029-454D-B6D2-6D2923FBBF5E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9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4" name="شكل حر: شكل 13">
            <a:extLst>
              <a:ext uri="{FF2B5EF4-FFF2-40B4-BE49-F238E27FC236}">
                <a16:creationId xmlns:a16="http://schemas.microsoft.com/office/drawing/2014/main" xmlns="" id="{96ED7F98-2D57-4F39-8CF8-076F21994BB5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2375090D-82A4-4243-8061-16046858F7E7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7710BC92-0D6F-43AC-8A02-15131B6350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5AFE9E76-4013-469C-AE94-FA618AF42611}"/>
              </a:ext>
            </a:extLst>
          </p:cNvPr>
          <p:cNvSpPr/>
          <p:nvPr/>
        </p:nvSpPr>
        <p:spPr>
          <a:xfrm>
            <a:off x="6097277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xmlns="" id="{72B6A8BA-F271-4DF3-9ADF-DE9EAAE01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62489ECC-B4F0-4AB3-8327-54BEF51CEEB8}"/>
              </a:ext>
            </a:extLst>
          </p:cNvPr>
          <p:cNvSpPr/>
          <p:nvPr/>
        </p:nvSpPr>
        <p:spPr>
          <a:xfrm>
            <a:off x="1207104" y="748899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C0C15C2A-DA35-47B5-BC19-A716FA41612A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1" name="شكل حر: شكل 20">
            <a:extLst>
              <a:ext uri="{FF2B5EF4-FFF2-40B4-BE49-F238E27FC236}">
                <a16:creationId xmlns:a16="http://schemas.microsoft.com/office/drawing/2014/main" xmlns="" id="{B96557AF-DC0A-4680-BBA5-9217FD490E64}"/>
              </a:ext>
            </a:extLst>
          </p:cNvPr>
          <p:cNvSpPr/>
          <p:nvPr/>
        </p:nvSpPr>
        <p:spPr>
          <a:xfrm>
            <a:off x="1559983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441841C1-8F18-40BB-B74D-3B6875570C9D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3" name="شكل حر: شكل 22">
            <a:extLst>
              <a:ext uri="{FF2B5EF4-FFF2-40B4-BE49-F238E27FC236}">
                <a16:creationId xmlns:a16="http://schemas.microsoft.com/office/drawing/2014/main" xmlns="" id="{88BE59B5-D84B-4AB2-BF47-3BD37FE9D218}"/>
              </a:ext>
            </a:extLst>
          </p:cNvPr>
          <p:cNvSpPr/>
          <p:nvPr/>
        </p:nvSpPr>
        <p:spPr>
          <a:xfrm>
            <a:off x="1559983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xmlns="" id="{56A27DA6-A33F-485C-AE24-D8649D8D6389}"/>
              </a:ext>
            </a:extLst>
          </p:cNvPr>
          <p:cNvSpPr/>
          <p:nvPr/>
        </p:nvSpPr>
        <p:spPr>
          <a:xfrm>
            <a:off x="1559983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6" name="شكل حر: شكل 25">
            <a:extLst>
              <a:ext uri="{FF2B5EF4-FFF2-40B4-BE49-F238E27FC236}">
                <a16:creationId xmlns:a16="http://schemas.microsoft.com/office/drawing/2014/main" xmlns="" id="{321AE030-FCAB-4C4B-9738-DA97C412D81C}"/>
              </a:ext>
            </a:extLst>
          </p:cNvPr>
          <p:cNvSpPr/>
          <p:nvPr/>
        </p:nvSpPr>
        <p:spPr>
          <a:xfrm>
            <a:off x="1559983" y="323354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7" name="شكل حر: شكل 26">
            <a:extLst>
              <a:ext uri="{FF2B5EF4-FFF2-40B4-BE49-F238E27FC236}">
                <a16:creationId xmlns:a16="http://schemas.microsoft.com/office/drawing/2014/main" xmlns="" id="{C4221694-A86E-47F4-94C4-D181AA4B030C}"/>
              </a:ext>
            </a:extLst>
          </p:cNvPr>
          <p:cNvSpPr/>
          <p:nvPr/>
        </p:nvSpPr>
        <p:spPr>
          <a:xfrm>
            <a:off x="1559983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8" name="شكل حر: شكل 27">
            <a:extLst>
              <a:ext uri="{FF2B5EF4-FFF2-40B4-BE49-F238E27FC236}">
                <a16:creationId xmlns:a16="http://schemas.microsoft.com/office/drawing/2014/main" xmlns="" id="{6E11E480-5A39-4A9D-B616-7AB0102832D1}"/>
              </a:ext>
            </a:extLst>
          </p:cNvPr>
          <p:cNvSpPr/>
          <p:nvPr/>
        </p:nvSpPr>
        <p:spPr>
          <a:xfrm>
            <a:off x="1559983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9" name="شكل حر: شكل 28">
            <a:extLst>
              <a:ext uri="{FF2B5EF4-FFF2-40B4-BE49-F238E27FC236}">
                <a16:creationId xmlns:a16="http://schemas.microsoft.com/office/drawing/2014/main" xmlns="" id="{A0BECA61-87BF-478C-80C0-4A43400BA810}"/>
              </a:ext>
            </a:extLst>
          </p:cNvPr>
          <p:cNvSpPr/>
          <p:nvPr/>
        </p:nvSpPr>
        <p:spPr>
          <a:xfrm>
            <a:off x="1559983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0" name="شكل حر: شكل 29">
            <a:extLst>
              <a:ext uri="{FF2B5EF4-FFF2-40B4-BE49-F238E27FC236}">
                <a16:creationId xmlns:a16="http://schemas.microsoft.com/office/drawing/2014/main" xmlns="" id="{03ACE2AF-836B-4CAF-9343-936F1DF89B3B}"/>
              </a:ext>
            </a:extLst>
          </p:cNvPr>
          <p:cNvSpPr/>
          <p:nvPr/>
        </p:nvSpPr>
        <p:spPr>
          <a:xfrm>
            <a:off x="1559983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1" name="شكل حر: شكل 30">
            <a:extLst>
              <a:ext uri="{FF2B5EF4-FFF2-40B4-BE49-F238E27FC236}">
                <a16:creationId xmlns:a16="http://schemas.microsoft.com/office/drawing/2014/main" xmlns="" id="{1B0B0FFA-F0ED-4102-B144-AD16B2DEECF8}"/>
              </a:ext>
            </a:extLst>
          </p:cNvPr>
          <p:cNvSpPr/>
          <p:nvPr/>
        </p:nvSpPr>
        <p:spPr>
          <a:xfrm>
            <a:off x="1559983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2" name="شكل حر: شكل 31">
            <a:extLst>
              <a:ext uri="{FF2B5EF4-FFF2-40B4-BE49-F238E27FC236}">
                <a16:creationId xmlns:a16="http://schemas.microsoft.com/office/drawing/2014/main" xmlns="" id="{D8790247-B6B3-424F-9AA7-928822388BEA}"/>
              </a:ext>
            </a:extLst>
          </p:cNvPr>
          <p:cNvSpPr/>
          <p:nvPr/>
        </p:nvSpPr>
        <p:spPr>
          <a:xfrm>
            <a:off x="1559983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3" name="شكل حر: شكل 32">
            <a:extLst>
              <a:ext uri="{FF2B5EF4-FFF2-40B4-BE49-F238E27FC236}">
                <a16:creationId xmlns:a16="http://schemas.microsoft.com/office/drawing/2014/main" xmlns="" id="{5BCDF0F9-0700-434B-96A8-9356F393D0B5}"/>
              </a:ext>
            </a:extLst>
          </p:cNvPr>
          <p:cNvSpPr/>
          <p:nvPr/>
        </p:nvSpPr>
        <p:spPr>
          <a:xfrm>
            <a:off x="1559983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06B83D8B-1E88-4AD7-ABBB-FBD762C990D0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116A93EE-9615-4CB6-A9CA-D42FE123C62C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B500F3BE-58CC-41B4-8962-788D36A4FFA6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7" name="شكل حر: شكل 36">
            <a:extLst>
              <a:ext uri="{FF2B5EF4-FFF2-40B4-BE49-F238E27FC236}">
                <a16:creationId xmlns:a16="http://schemas.microsoft.com/office/drawing/2014/main" xmlns="" id="{A8711A6B-FF19-4F1E-AD88-5DD5BF710F09}"/>
              </a:ext>
            </a:extLst>
          </p:cNvPr>
          <p:cNvSpPr/>
          <p:nvPr/>
        </p:nvSpPr>
        <p:spPr>
          <a:xfrm>
            <a:off x="6464639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1" name="شكل حر: شكل 40">
            <a:extLst>
              <a:ext uri="{FF2B5EF4-FFF2-40B4-BE49-F238E27FC236}">
                <a16:creationId xmlns:a16="http://schemas.microsoft.com/office/drawing/2014/main" xmlns="" id="{141C8F5E-BCD5-45F2-82E2-C44721035FD6}"/>
              </a:ext>
            </a:extLst>
          </p:cNvPr>
          <p:cNvSpPr/>
          <p:nvPr/>
        </p:nvSpPr>
        <p:spPr>
          <a:xfrm>
            <a:off x="6464639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3" name="شكل حر: شكل 42">
            <a:extLst>
              <a:ext uri="{FF2B5EF4-FFF2-40B4-BE49-F238E27FC236}">
                <a16:creationId xmlns:a16="http://schemas.microsoft.com/office/drawing/2014/main" xmlns="" id="{BCDC7115-E1F7-4905-95F3-B6E39AC38E4C}"/>
              </a:ext>
            </a:extLst>
          </p:cNvPr>
          <p:cNvSpPr/>
          <p:nvPr/>
        </p:nvSpPr>
        <p:spPr>
          <a:xfrm>
            <a:off x="6464639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4" name="شكل حر: شكل 43">
            <a:extLst>
              <a:ext uri="{FF2B5EF4-FFF2-40B4-BE49-F238E27FC236}">
                <a16:creationId xmlns:a16="http://schemas.microsoft.com/office/drawing/2014/main" xmlns="" id="{B154D4EB-F295-4CDB-9C20-BB10C9380663}"/>
              </a:ext>
            </a:extLst>
          </p:cNvPr>
          <p:cNvSpPr/>
          <p:nvPr/>
        </p:nvSpPr>
        <p:spPr>
          <a:xfrm>
            <a:off x="6464639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6" name="شكل حر: شكل 45">
            <a:extLst>
              <a:ext uri="{FF2B5EF4-FFF2-40B4-BE49-F238E27FC236}">
                <a16:creationId xmlns:a16="http://schemas.microsoft.com/office/drawing/2014/main" xmlns="" id="{015C0FC4-9DF1-47A3-A74D-B08D7494C1E7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18531868-6CB7-4E99-A2FB-82A621A95C0D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8" name="شكل حر: شكل 47">
            <a:extLst>
              <a:ext uri="{FF2B5EF4-FFF2-40B4-BE49-F238E27FC236}">
                <a16:creationId xmlns:a16="http://schemas.microsoft.com/office/drawing/2014/main" xmlns="" id="{566A883F-E2C7-4D56-A375-E97029F679BB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9" name="شكل حر: شكل 48">
            <a:extLst>
              <a:ext uri="{FF2B5EF4-FFF2-40B4-BE49-F238E27FC236}">
                <a16:creationId xmlns:a16="http://schemas.microsoft.com/office/drawing/2014/main" xmlns="" id="{02AFB9C5-1B48-4FA3-BE13-3BFE0289FE3E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0" name="صورة 49">
            <a:extLst>
              <a:ext uri="{FF2B5EF4-FFF2-40B4-BE49-F238E27FC236}">
                <a16:creationId xmlns:a16="http://schemas.microsoft.com/office/drawing/2014/main" xmlns="" id="{DD258DDB-B70B-46AF-BCF4-379F62981387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1" name="مربع نص 50">
            <a:extLst>
              <a:ext uri="{FF2B5EF4-FFF2-40B4-BE49-F238E27FC236}">
                <a16:creationId xmlns:a16="http://schemas.microsoft.com/office/drawing/2014/main" xmlns="" id="{72FFDDCB-7D79-4B95-9F38-64E583FA9098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7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xmlns="" id="{B99B70AE-05A3-4DC9-8172-1B7B9ACF035E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8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73" name="حبر 72">
                <a:extLst>
                  <a:ext uri="{FF2B5EF4-FFF2-40B4-BE49-F238E27FC236}">
                    <a16:creationId xmlns:a16="http://schemas.microsoft.com/office/drawing/2014/main" xmlns="" id="{B3AC7BCD-0D92-4023-98AE-FAB4E4D176C5}"/>
                  </a:ext>
                </a:extLst>
              </p14:cNvPr>
              <p14:cNvContentPartPr/>
              <p14:nvPr/>
            </p14:nvContentPartPr>
            <p14:xfrm>
              <a:off x="4825851" y="4513295"/>
              <a:ext cx="360" cy="360"/>
            </p14:xfrm>
          </p:contentPart>
        </mc:Choice>
        <mc:Fallback xmlns="">
          <p:pic>
            <p:nvPicPr>
              <p:cNvPr id="73" name="حبر 72">
                <a:extLst>
                  <a:ext uri="{FF2B5EF4-FFF2-40B4-BE49-F238E27FC236}">
                    <a16:creationId xmlns:a16="http://schemas.microsoft.com/office/drawing/2014/main" id="{B3AC7BCD-0D92-4023-98AE-FAB4E4D176C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816851" y="4504295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262" name="صورة 261">
            <a:hlinkClick r:id="rId16" action="ppaction://hlinksldjump"/>
            <a:extLst>
              <a:ext uri="{FF2B5EF4-FFF2-40B4-BE49-F238E27FC236}">
                <a16:creationId xmlns:a16="http://schemas.microsoft.com/office/drawing/2014/main" xmlns="" id="{7A4B4E94-390C-463F-87CA-F3FC44F56DA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8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grpSp>
        <p:nvGrpSpPr>
          <p:cNvPr id="267" name="مجموعة 266">
            <a:extLst>
              <a:ext uri="{FF2B5EF4-FFF2-40B4-BE49-F238E27FC236}">
                <a16:creationId xmlns:a16="http://schemas.microsoft.com/office/drawing/2014/main" xmlns="" id="{712D7DB4-0A31-4D2E-A7C3-FA3E3517E50C}"/>
              </a:ext>
            </a:extLst>
          </p:cNvPr>
          <p:cNvGrpSpPr/>
          <p:nvPr/>
        </p:nvGrpSpPr>
        <p:grpSpPr>
          <a:xfrm>
            <a:off x="3461762" y="760351"/>
            <a:ext cx="2295189" cy="1160871"/>
            <a:chOff x="3461762" y="760351"/>
            <a:chExt cx="2295189" cy="1160871"/>
          </a:xfrm>
        </p:grpSpPr>
        <p:pic>
          <p:nvPicPr>
            <p:cNvPr id="59" name="صورة 58">
              <a:extLst>
                <a:ext uri="{FF2B5EF4-FFF2-40B4-BE49-F238E27FC236}">
                  <a16:creationId xmlns:a16="http://schemas.microsoft.com/office/drawing/2014/main" xmlns="" id="{93B47C6A-42F9-4754-9F04-3CB4595D03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9136" y="760351"/>
              <a:ext cx="507815" cy="1120741"/>
            </a:xfrm>
            <a:prstGeom prst="rect">
              <a:avLst/>
            </a:prstGeom>
          </p:spPr>
        </p:pic>
        <p:grpSp>
          <p:nvGrpSpPr>
            <p:cNvPr id="79" name="مجموعة 78">
              <a:extLst>
                <a:ext uri="{FF2B5EF4-FFF2-40B4-BE49-F238E27FC236}">
                  <a16:creationId xmlns:a16="http://schemas.microsoft.com/office/drawing/2014/main" xmlns="" id="{1F3D0327-BEFD-4DB0-8198-41F6388D6A97}"/>
                </a:ext>
              </a:extLst>
            </p:cNvPr>
            <p:cNvGrpSpPr/>
            <p:nvPr/>
          </p:nvGrpSpPr>
          <p:grpSpPr>
            <a:xfrm>
              <a:off x="3461762" y="1341625"/>
              <a:ext cx="1650944" cy="579597"/>
              <a:chOff x="8573850" y="3173490"/>
              <a:chExt cx="1650944" cy="579597"/>
            </a:xfrm>
          </p:grpSpPr>
          <p:pic>
            <p:nvPicPr>
              <p:cNvPr id="80" name="صورة 79">
                <a:extLst>
                  <a:ext uri="{FF2B5EF4-FFF2-40B4-BE49-F238E27FC236}">
                    <a16:creationId xmlns:a16="http://schemas.microsoft.com/office/drawing/2014/main" xmlns="" id="{FB647968-322F-4A8C-9015-50389244405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3422" r="2805" b="44093"/>
              <a:stretch/>
            </p:blipFill>
            <p:spPr>
              <a:xfrm>
                <a:off x="8573850" y="3173490"/>
                <a:ext cx="1650944" cy="474644"/>
              </a:xfrm>
              <a:prstGeom prst="rect">
                <a:avLst/>
              </a:prstGeom>
            </p:spPr>
          </p:pic>
          <p:sp>
            <p:nvSpPr>
              <p:cNvPr id="81" name="مستطيل 80">
                <a:extLst>
                  <a:ext uri="{FF2B5EF4-FFF2-40B4-BE49-F238E27FC236}">
                    <a16:creationId xmlns:a16="http://schemas.microsoft.com/office/drawing/2014/main" xmlns="" id="{5E58F2B6-C6EB-404F-AC7D-24B9A575E7B3}"/>
                  </a:ext>
                </a:extLst>
              </p:cNvPr>
              <p:cNvSpPr/>
              <p:nvPr/>
            </p:nvSpPr>
            <p:spPr>
              <a:xfrm>
                <a:off x="8778240" y="3218117"/>
                <a:ext cx="1270431" cy="53497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2400" dirty="0">
                    <a:solidFill>
                      <a:srgbClr val="C00000"/>
                    </a:solidFill>
                    <a:cs typeface="Barada Reqa" pitchFamily="2" charset="-78"/>
                  </a:rPr>
                  <a:t>تأكّد</a:t>
                </a:r>
              </a:p>
            </p:txBody>
          </p:sp>
        </p:grpSp>
      </p:grpSp>
      <p:sp>
        <p:nvSpPr>
          <p:cNvPr id="84" name="مستطيل 83">
            <a:extLst>
              <a:ext uri="{FF2B5EF4-FFF2-40B4-BE49-F238E27FC236}">
                <a16:creationId xmlns:a16="http://schemas.microsoft.com/office/drawing/2014/main" xmlns="" id="{A0AE5BD9-BA70-4AD3-A918-9236EFBF0EBA}"/>
              </a:ext>
            </a:extLst>
          </p:cNvPr>
          <p:cNvSpPr/>
          <p:nvPr/>
        </p:nvSpPr>
        <p:spPr>
          <a:xfrm>
            <a:off x="3004974" y="2632835"/>
            <a:ext cx="1848828" cy="2679785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xmlns="" id="{DB95A211-DCCC-4C62-8AD9-D8DACE501FD1}"/>
              </a:ext>
            </a:extLst>
          </p:cNvPr>
          <p:cNvGrpSpPr/>
          <p:nvPr/>
        </p:nvGrpSpPr>
        <p:grpSpPr>
          <a:xfrm>
            <a:off x="6869399" y="1342440"/>
            <a:ext cx="3862314" cy="397435"/>
            <a:chOff x="6869399" y="1342440"/>
            <a:chExt cx="3862314" cy="397435"/>
          </a:xfrm>
        </p:grpSpPr>
        <p:pic>
          <p:nvPicPr>
            <p:cNvPr id="257" name="صورة 256">
              <a:extLst>
                <a:ext uri="{FF2B5EF4-FFF2-40B4-BE49-F238E27FC236}">
                  <a16:creationId xmlns:a16="http://schemas.microsoft.com/office/drawing/2014/main" xmlns="" id="{1AD643E6-384A-4797-994C-4D50C44D5F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2845" y="1342440"/>
              <a:ext cx="978868" cy="397435"/>
            </a:xfrm>
            <a:prstGeom prst="rect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</p:pic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xmlns="" id="{4C528708-F722-46CD-82D6-1B2AA6BC5D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9399" y="1383550"/>
              <a:ext cx="2143424" cy="333422"/>
            </a:xfrm>
            <a:prstGeom prst="rect">
              <a:avLst/>
            </a:prstGeom>
          </p:spPr>
        </p:pic>
      </p:grpSp>
      <p:pic>
        <p:nvPicPr>
          <p:cNvPr id="42" name="صورة 41">
            <a:extLst>
              <a:ext uri="{FF2B5EF4-FFF2-40B4-BE49-F238E27FC236}">
                <a16:creationId xmlns:a16="http://schemas.microsoft.com/office/drawing/2014/main" xmlns="" id="{3E02E3ED-CAA1-4294-9462-94C555354E29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141" y="1956729"/>
            <a:ext cx="2781688" cy="438211"/>
          </a:xfrm>
          <a:prstGeom prst="rect">
            <a:avLst/>
          </a:prstGeom>
        </p:spPr>
      </p:pic>
      <p:sp>
        <p:nvSpPr>
          <p:cNvPr id="70" name="مستطيل 69">
            <a:extLst>
              <a:ext uri="{FF2B5EF4-FFF2-40B4-BE49-F238E27FC236}">
                <a16:creationId xmlns:a16="http://schemas.microsoft.com/office/drawing/2014/main" xmlns="" id="{C0F7373B-A005-4313-A306-2D48DAFDA4F7}"/>
              </a:ext>
            </a:extLst>
          </p:cNvPr>
          <p:cNvSpPr/>
          <p:nvPr/>
        </p:nvSpPr>
        <p:spPr>
          <a:xfrm>
            <a:off x="6723370" y="2632835"/>
            <a:ext cx="1848828" cy="2684516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5" name="صورة 54">
            <a:extLst>
              <a:ext uri="{FF2B5EF4-FFF2-40B4-BE49-F238E27FC236}">
                <a16:creationId xmlns:a16="http://schemas.microsoft.com/office/drawing/2014/main" xmlns="" id="{69DB5032-DCBD-4A2A-B4CC-F441487FD48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634" y="2815331"/>
            <a:ext cx="1057423" cy="409632"/>
          </a:xfrm>
          <a:prstGeom prst="rect">
            <a:avLst/>
          </a:prstGeom>
          <a:ln w="9525">
            <a:solidFill>
              <a:schemeClr val="accent4">
                <a:lumMod val="50000"/>
              </a:schemeClr>
            </a:solidFill>
          </a:ln>
        </p:spPr>
      </p:pic>
      <p:sp>
        <p:nvSpPr>
          <p:cNvPr id="56" name="مستطيل 55">
            <a:extLst>
              <a:ext uri="{FF2B5EF4-FFF2-40B4-BE49-F238E27FC236}">
                <a16:creationId xmlns:a16="http://schemas.microsoft.com/office/drawing/2014/main" xmlns="" id="{832B0876-3DF9-40D5-87A2-254F685E1436}"/>
              </a:ext>
            </a:extLst>
          </p:cNvPr>
          <p:cNvSpPr/>
          <p:nvPr/>
        </p:nvSpPr>
        <p:spPr>
          <a:xfrm>
            <a:off x="3307900" y="2768722"/>
            <a:ext cx="1296114" cy="46404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1">
                    <a:lumMod val="95000"/>
                    <a:lumOff val="5000"/>
                  </a:schemeClr>
                </a:solidFill>
                <a:cs typeface="Barada Reqa" pitchFamily="2" charset="-78"/>
              </a:rPr>
              <a:t>3س</a:t>
            </a:r>
            <a:r>
              <a:rPr lang="ar-SA" sz="2000" dirty="0">
                <a:solidFill>
                  <a:schemeClr val="tx1">
                    <a:lumMod val="95000"/>
                    <a:lumOff val="5000"/>
                  </a:schemeClr>
                </a:solidFill>
                <a:cs typeface="Al-KsorZulfiMath" panose="02010000000000000000" pitchFamily="2" charset="-78"/>
              </a:rPr>
              <a:t>@</a:t>
            </a:r>
            <a:r>
              <a:rPr lang="ar-SA" sz="2000" dirty="0">
                <a:solidFill>
                  <a:schemeClr val="tx1">
                    <a:lumMod val="95000"/>
                    <a:lumOff val="5000"/>
                  </a:schemeClr>
                </a:solidFill>
                <a:cs typeface="Barada Reqa" pitchFamily="2" charset="-78"/>
              </a:rPr>
              <a:t> -27</a:t>
            </a:r>
          </a:p>
        </p:txBody>
      </p:sp>
      <p:grpSp>
        <p:nvGrpSpPr>
          <p:cNvPr id="61" name="مجموعة 60">
            <a:extLst>
              <a:ext uri="{FF2B5EF4-FFF2-40B4-BE49-F238E27FC236}">
                <a16:creationId xmlns:a16="http://schemas.microsoft.com/office/drawing/2014/main" xmlns="" id="{849BD963-96C9-4A35-B4F5-4D6299243B6A}"/>
              </a:ext>
            </a:extLst>
          </p:cNvPr>
          <p:cNvGrpSpPr/>
          <p:nvPr/>
        </p:nvGrpSpPr>
        <p:grpSpPr>
          <a:xfrm>
            <a:off x="8844993" y="2637653"/>
            <a:ext cx="1848828" cy="2684516"/>
            <a:chOff x="8872723" y="2637653"/>
            <a:chExt cx="1848828" cy="2684516"/>
          </a:xfrm>
        </p:grpSpPr>
        <p:sp>
          <p:nvSpPr>
            <p:cNvPr id="82" name="مستطيل 81">
              <a:extLst>
                <a:ext uri="{FF2B5EF4-FFF2-40B4-BE49-F238E27FC236}">
                  <a16:creationId xmlns:a16="http://schemas.microsoft.com/office/drawing/2014/main" xmlns="" id="{5FBAF033-4455-44CB-8846-AE2F5EE2CAF6}"/>
                </a:ext>
              </a:extLst>
            </p:cNvPr>
            <p:cNvSpPr/>
            <p:nvPr/>
          </p:nvSpPr>
          <p:spPr>
            <a:xfrm>
              <a:off x="8872723" y="2637653"/>
              <a:ext cx="1848828" cy="2684516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85" name="صورة 84">
              <a:extLst>
                <a:ext uri="{FF2B5EF4-FFF2-40B4-BE49-F238E27FC236}">
                  <a16:creationId xmlns:a16="http://schemas.microsoft.com/office/drawing/2014/main" xmlns="" id="{500185FD-B9E1-4A24-84BD-02486FD1867E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37484" y="2825161"/>
              <a:ext cx="1352739" cy="362001"/>
            </a:xfrm>
            <a:prstGeom prst="rect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18260217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70" grpId="0" animBg="1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xmlns="" id="{1B64A0F8-650B-4AD3-AFB4-1D05A431AA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0D471350-1984-416D-857F-1E6DFCD2F2CC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4" name="شكل حر: شكل 3">
            <a:extLst>
              <a:ext uri="{FF2B5EF4-FFF2-40B4-BE49-F238E27FC236}">
                <a16:creationId xmlns:a16="http://schemas.microsoft.com/office/drawing/2014/main" xmlns="" id="{B7B914EB-5987-43EF-960E-AE22A325FA73}"/>
              </a:ext>
            </a:extLst>
          </p:cNvPr>
          <p:cNvSpPr/>
          <p:nvPr/>
        </p:nvSpPr>
        <p:spPr>
          <a:xfrm>
            <a:off x="862741" y="606047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F13DE09B-3FB6-4E03-810B-EBACA7888B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6" name="شكل حر: شكل 5">
            <a:extLst>
              <a:ext uri="{FF2B5EF4-FFF2-40B4-BE49-F238E27FC236}">
                <a16:creationId xmlns:a16="http://schemas.microsoft.com/office/drawing/2014/main" xmlns="" id="{9B314208-9E76-41B8-8805-1B2B4A9590D4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64F52617-1EE6-4EFE-A611-C5E7AFA1CA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916FEFF8-CE81-46B3-A203-078B3BC5D335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D2BAF689-DE55-43CB-ABD3-A745E6FC87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88E4B7FD-E1CA-49D9-95A2-ECAED6F34916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    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51BBE279-E3EF-48D3-BE0A-C5D66D1A9A50}"/>
              </a:ext>
            </a:extLst>
          </p:cNvPr>
          <p:cNvSpPr/>
          <p:nvPr/>
        </p:nvSpPr>
        <p:spPr>
          <a:xfrm flipH="1">
            <a:off x="10669624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مفاهيم</a:t>
            </a: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5436E45B-369D-4FFB-9D17-5664D606763D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132E994E-0224-47DB-BBED-BF4C6B50F9EE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4" name="شكل حر: شكل 13">
            <a:extLst>
              <a:ext uri="{FF2B5EF4-FFF2-40B4-BE49-F238E27FC236}">
                <a16:creationId xmlns:a16="http://schemas.microsoft.com/office/drawing/2014/main" xmlns="" id="{7B6A71AD-ED0C-4B13-8B05-7D4FF5A78541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AB0C0A4E-0E05-4D9E-90A2-F0397C107A46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9E70F85E-FC30-42DB-A3CB-E46DA656E5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14AB1FFE-8897-4E86-937E-0DB32690A8AA}"/>
              </a:ext>
            </a:extLst>
          </p:cNvPr>
          <p:cNvSpPr/>
          <p:nvPr/>
        </p:nvSpPr>
        <p:spPr>
          <a:xfrm>
            <a:off x="6096002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xmlns="" id="{C4DB11E9-B5CB-413B-95B5-710859E91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CDE50EA5-CC3C-40F3-B821-87EECBAC3D37}"/>
              </a:ext>
            </a:extLst>
          </p:cNvPr>
          <p:cNvSpPr/>
          <p:nvPr/>
        </p:nvSpPr>
        <p:spPr>
          <a:xfrm>
            <a:off x="1206190" y="748899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CB364A9B-6640-47CF-83C8-6C9B05883F9D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01B84650-03A0-4810-AA6E-0451E585C103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xmlns="" id="{A2849EEF-FA9E-4CED-B7F1-E7D65EBE410A}"/>
              </a:ext>
            </a:extLst>
          </p:cNvPr>
          <p:cNvSpPr/>
          <p:nvPr/>
        </p:nvSpPr>
        <p:spPr>
          <a:xfrm>
            <a:off x="1559983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7" name="شكل حر: شكل 26">
            <a:extLst>
              <a:ext uri="{FF2B5EF4-FFF2-40B4-BE49-F238E27FC236}">
                <a16:creationId xmlns:a16="http://schemas.microsoft.com/office/drawing/2014/main" xmlns="" id="{08FFE6BB-D702-495B-ACA4-9838A9C2D2A1}"/>
              </a:ext>
            </a:extLst>
          </p:cNvPr>
          <p:cNvSpPr/>
          <p:nvPr/>
        </p:nvSpPr>
        <p:spPr>
          <a:xfrm>
            <a:off x="1559983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8" name="شكل حر: شكل 27">
            <a:extLst>
              <a:ext uri="{FF2B5EF4-FFF2-40B4-BE49-F238E27FC236}">
                <a16:creationId xmlns:a16="http://schemas.microsoft.com/office/drawing/2014/main" xmlns="" id="{C2DA231A-FE1D-42EE-8BD2-05DD7774F0D6}"/>
              </a:ext>
            </a:extLst>
          </p:cNvPr>
          <p:cNvSpPr/>
          <p:nvPr/>
        </p:nvSpPr>
        <p:spPr>
          <a:xfrm>
            <a:off x="1559983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9" name="شكل حر: شكل 28">
            <a:extLst>
              <a:ext uri="{FF2B5EF4-FFF2-40B4-BE49-F238E27FC236}">
                <a16:creationId xmlns:a16="http://schemas.microsoft.com/office/drawing/2014/main" xmlns="" id="{FD80D7ED-9C2D-4E00-9CC7-8D2B1DD63B94}"/>
              </a:ext>
            </a:extLst>
          </p:cNvPr>
          <p:cNvSpPr/>
          <p:nvPr/>
        </p:nvSpPr>
        <p:spPr>
          <a:xfrm>
            <a:off x="1559983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0" name="شكل حر: شكل 29">
            <a:extLst>
              <a:ext uri="{FF2B5EF4-FFF2-40B4-BE49-F238E27FC236}">
                <a16:creationId xmlns:a16="http://schemas.microsoft.com/office/drawing/2014/main" xmlns="" id="{D19ECE29-EAD0-4583-B42D-6424AC1FBFDA}"/>
              </a:ext>
            </a:extLst>
          </p:cNvPr>
          <p:cNvSpPr/>
          <p:nvPr/>
        </p:nvSpPr>
        <p:spPr>
          <a:xfrm>
            <a:off x="1559983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1" name="شكل حر: شكل 30">
            <a:extLst>
              <a:ext uri="{FF2B5EF4-FFF2-40B4-BE49-F238E27FC236}">
                <a16:creationId xmlns:a16="http://schemas.microsoft.com/office/drawing/2014/main" xmlns="" id="{7C623191-D519-41EA-B95E-8AE797E6B260}"/>
              </a:ext>
            </a:extLst>
          </p:cNvPr>
          <p:cNvSpPr/>
          <p:nvPr/>
        </p:nvSpPr>
        <p:spPr>
          <a:xfrm>
            <a:off x="1559983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2" name="شكل حر: شكل 31">
            <a:extLst>
              <a:ext uri="{FF2B5EF4-FFF2-40B4-BE49-F238E27FC236}">
                <a16:creationId xmlns:a16="http://schemas.microsoft.com/office/drawing/2014/main" xmlns="" id="{A76AC52D-5E88-41DE-95DB-3F1383AA76DB}"/>
              </a:ext>
            </a:extLst>
          </p:cNvPr>
          <p:cNvSpPr/>
          <p:nvPr/>
        </p:nvSpPr>
        <p:spPr>
          <a:xfrm>
            <a:off x="1559983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3" name="شكل حر: شكل 32">
            <a:extLst>
              <a:ext uri="{FF2B5EF4-FFF2-40B4-BE49-F238E27FC236}">
                <a16:creationId xmlns:a16="http://schemas.microsoft.com/office/drawing/2014/main" xmlns="" id="{86081002-1429-478A-AF3C-CAEB3B258A62}"/>
              </a:ext>
            </a:extLst>
          </p:cNvPr>
          <p:cNvSpPr/>
          <p:nvPr/>
        </p:nvSpPr>
        <p:spPr>
          <a:xfrm>
            <a:off x="1559983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5E905B5F-940E-47A7-BF72-44CDA684B851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0BE7F5A5-63ED-4737-A240-B885A3E8ED8A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D12F8A99-B606-4F82-86FC-1997B67DFD24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8" name="شكل حر: شكل 37">
            <a:extLst>
              <a:ext uri="{FF2B5EF4-FFF2-40B4-BE49-F238E27FC236}">
                <a16:creationId xmlns:a16="http://schemas.microsoft.com/office/drawing/2014/main" xmlns="" id="{F6591BC0-FCA7-4738-9592-0B724117F782}"/>
              </a:ext>
            </a:extLst>
          </p:cNvPr>
          <p:cNvSpPr/>
          <p:nvPr/>
        </p:nvSpPr>
        <p:spPr>
          <a:xfrm>
            <a:off x="6464639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4" name="شكل حر: شكل 43">
            <a:extLst>
              <a:ext uri="{FF2B5EF4-FFF2-40B4-BE49-F238E27FC236}">
                <a16:creationId xmlns:a16="http://schemas.microsoft.com/office/drawing/2014/main" xmlns="" id="{683B0F46-BC30-4DDA-8B9C-9FBD94F1AFAD}"/>
              </a:ext>
            </a:extLst>
          </p:cNvPr>
          <p:cNvSpPr/>
          <p:nvPr/>
        </p:nvSpPr>
        <p:spPr>
          <a:xfrm>
            <a:off x="6464639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5" name="شكل حر: شكل 44">
            <a:extLst>
              <a:ext uri="{FF2B5EF4-FFF2-40B4-BE49-F238E27FC236}">
                <a16:creationId xmlns:a16="http://schemas.microsoft.com/office/drawing/2014/main" xmlns="" id="{E1E17962-A78E-4E97-84F1-466069729A51}"/>
              </a:ext>
            </a:extLst>
          </p:cNvPr>
          <p:cNvSpPr/>
          <p:nvPr/>
        </p:nvSpPr>
        <p:spPr>
          <a:xfrm>
            <a:off x="6464639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6" name="شكل حر: شكل 45">
            <a:extLst>
              <a:ext uri="{FF2B5EF4-FFF2-40B4-BE49-F238E27FC236}">
                <a16:creationId xmlns:a16="http://schemas.microsoft.com/office/drawing/2014/main" xmlns="" id="{A43CD89A-D992-4C93-B529-0660DB61EA70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E3B95D00-4091-4D86-97B7-DC80BFEB5C84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8" name="شكل حر: شكل 47">
            <a:extLst>
              <a:ext uri="{FF2B5EF4-FFF2-40B4-BE49-F238E27FC236}">
                <a16:creationId xmlns:a16="http://schemas.microsoft.com/office/drawing/2014/main" xmlns="" id="{55E5B00E-81E5-49B7-991B-324606A5298C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0" name="صورة 49">
            <a:extLst>
              <a:ext uri="{FF2B5EF4-FFF2-40B4-BE49-F238E27FC236}">
                <a16:creationId xmlns:a16="http://schemas.microsoft.com/office/drawing/2014/main" xmlns="" id="{E5F0C5B3-7FE8-4A7C-BDD4-D1475C4DAF55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1" name="مربع نص 50">
            <a:extLst>
              <a:ext uri="{FF2B5EF4-FFF2-40B4-BE49-F238E27FC236}">
                <a16:creationId xmlns:a16="http://schemas.microsoft.com/office/drawing/2014/main" xmlns="" id="{5E03A768-74C5-48B1-A214-94F2E2354BEA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9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xmlns="" id="{A21A564E-F95D-438D-9A44-FFBA4CE437B4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10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pic>
        <p:nvPicPr>
          <p:cNvPr id="276" name="صورة 275">
            <a:hlinkClick r:id="rId11" action="ppaction://hlinksldjump"/>
            <a:extLst>
              <a:ext uri="{FF2B5EF4-FFF2-40B4-BE49-F238E27FC236}">
                <a16:creationId xmlns:a16="http://schemas.microsoft.com/office/drawing/2014/main" xmlns="" id="{2D4CEBD1-FB82-4FFB-A61C-DD85C230DF9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3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xmlns="" id="{09EA03A4-D4EE-4936-886C-610295AEED8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058" y="984704"/>
            <a:ext cx="2447383" cy="334114"/>
          </a:xfrm>
          <a:prstGeom prst="rect">
            <a:avLst/>
          </a:prstGeom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xmlns="" id="{561432CA-B28A-4EF7-82E1-19696D67ED6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537" y="1400820"/>
            <a:ext cx="4643118" cy="1396607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xmlns="" id="{3AD8505E-53BD-4D91-8277-DEE46CA9753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362" y="842369"/>
            <a:ext cx="2181529" cy="485843"/>
          </a:xfrm>
          <a:prstGeom prst="rect">
            <a:avLst/>
          </a:prstGeom>
        </p:spPr>
      </p:pic>
      <p:pic>
        <p:nvPicPr>
          <p:cNvPr id="43" name="صورة 42">
            <a:extLst>
              <a:ext uri="{FF2B5EF4-FFF2-40B4-BE49-F238E27FC236}">
                <a16:creationId xmlns:a16="http://schemas.microsoft.com/office/drawing/2014/main" xmlns="" id="{3BACF5E4-C07D-4C44-888E-FA305249290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244" y="1626360"/>
            <a:ext cx="2667156" cy="409021"/>
          </a:xfrm>
          <a:prstGeom prst="rect">
            <a:avLst/>
          </a:prstGeom>
        </p:spPr>
      </p:pic>
      <p:pic>
        <p:nvPicPr>
          <p:cNvPr id="53" name="صورة 52">
            <a:extLst>
              <a:ext uri="{FF2B5EF4-FFF2-40B4-BE49-F238E27FC236}">
                <a16:creationId xmlns:a16="http://schemas.microsoft.com/office/drawing/2014/main" xmlns="" id="{D3DA20D9-34D9-4D45-A326-7AED160EBD8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8721" y="2429556"/>
            <a:ext cx="838317" cy="447737"/>
          </a:xfrm>
          <a:prstGeom prst="rect">
            <a:avLst/>
          </a:prstGeom>
        </p:spPr>
      </p:pic>
      <p:pic>
        <p:nvPicPr>
          <p:cNvPr id="56" name="صورة 55">
            <a:extLst>
              <a:ext uri="{FF2B5EF4-FFF2-40B4-BE49-F238E27FC236}">
                <a16:creationId xmlns:a16="http://schemas.microsoft.com/office/drawing/2014/main" xmlns="" id="{BE72F2A5-3E2B-40FB-885B-9573AE8EA62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209" y="3054804"/>
            <a:ext cx="1343212" cy="438211"/>
          </a:xfrm>
          <a:prstGeom prst="rect">
            <a:avLst/>
          </a:prstGeom>
        </p:spPr>
      </p:pic>
      <p:pic>
        <p:nvPicPr>
          <p:cNvPr id="58" name="صورة 57">
            <a:extLst>
              <a:ext uri="{FF2B5EF4-FFF2-40B4-BE49-F238E27FC236}">
                <a16:creationId xmlns:a16="http://schemas.microsoft.com/office/drawing/2014/main" xmlns="" id="{A425F88E-3A91-43EC-BF32-932E89CCA510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240" y="2429555"/>
            <a:ext cx="1609950" cy="447737"/>
          </a:xfrm>
          <a:prstGeom prst="rect">
            <a:avLst/>
          </a:prstGeom>
        </p:spPr>
      </p:pic>
      <p:pic>
        <p:nvPicPr>
          <p:cNvPr id="61" name="صورة 60">
            <a:extLst>
              <a:ext uri="{FF2B5EF4-FFF2-40B4-BE49-F238E27FC236}">
                <a16:creationId xmlns:a16="http://schemas.microsoft.com/office/drawing/2014/main" xmlns="" id="{98534D1C-BA78-4668-9F9E-8DDDAC46EC4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346" y="3013625"/>
            <a:ext cx="1571844" cy="43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422146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xmlns="" id="{E4B0C6B2-2777-4AB5-918B-8C27114852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FC7599A0-81C0-4959-AD66-DB84E305B1B0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4" name="شكل حر: شكل 3">
            <a:extLst>
              <a:ext uri="{FF2B5EF4-FFF2-40B4-BE49-F238E27FC236}">
                <a16:creationId xmlns:a16="http://schemas.microsoft.com/office/drawing/2014/main" xmlns="" id="{C09F70D1-D90B-4B9E-B2D2-ACE97516140C}"/>
              </a:ext>
            </a:extLst>
          </p:cNvPr>
          <p:cNvSpPr/>
          <p:nvPr/>
        </p:nvSpPr>
        <p:spPr>
          <a:xfrm>
            <a:off x="862741" y="606014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03FB3692-566F-4860-93B9-D26FEDDD6E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6" name="شكل حر: شكل 5">
            <a:extLst>
              <a:ext uri="{FF2B5EF4-FFF2-40B4-BE49-F238E27FC236}">
                <a16:creationId xmlns:a16="http://schemas.microsoft.com/office/drawing/2014/main" xmlns="" id="{77973FEA-A075-431B-B6B0-92FB624CC129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DB2538F9-E555-415B-A488-2D23C36165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E69AB5E6-403F-4715-99F4-37ACF850E68D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A14A5570-D83B-4319-8320-926D23C262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9C49E0A8-9E5D-430E-9DCF-9390A9A14FEB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hlinkClick r:id="rId7" action="ppaction://hlinksldjump"/>
            <a:extLst>
              <a:ext uri="{FF2B5EF4-FFF2-40B4-BE49-F238E27FC236}">
                <a16:creationId xmlns:a16="http://schemas.microsoft.com/office/drawing/2014/main" xmlns="" id="{585FD074-D169-4C7A-B175-47AA15B09C83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مفاهيم</a:t>
            </a: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7E332787-02EC-4476-8587-B467B52877B8}"/>
              </a:ext>
            </a:extLst>
          </p:cNvPr>
          <p:cNvSpPr/>
          <p:nvPr/>
        </p:nvSpPr>
        <p:spPr>
          <a:xfrm>
            <a:off x="10783180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b="1" dirty="0"/>
              <a:t>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الواجب</a:t>
            </a: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6B80D03C-FCE7-4E80-BDDE-1B62E7C65051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4" name="شكل حر: شكل 13">
            <a:extLst>
              <a:ext uri="{FF2B5EF4-FFF2-40B4-BE49-F238E27FC236}">
                <a16:creationId xmlns:a16="http://schemas.microsoft.com/office/drawing/2014/main" xmlns="" id="{489071D0-7FA1-4CFB-B776-FFA47DD8FC2C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F950CC06-7926-4103-B7DA-C9A1BDB10EEC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A5AEEFFE-B565-4279-B908-B96F038349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0C5D5958-A6B5-42F4-99B7-CC78579E8103}"/>
              </a:ext>
            </a:extLst>
          </p:cNvPr>
          <p:cNvSpPr/>
          <p:nvPr/>
        </p:nvSpPr>
        <p:spPr>
          <a:xfrm>
            <a:off x="6096242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xmlns="" id="{7252593F-DBFC-491A-AC71-9321EFB19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2E906786-D6C8-4C86-9F4D-FAC380EFA03A}"/>
              </a:ext>
            </a:extLst>
          </p:cNvPr>
          <p:cNvSpPr/>
          <p:nvPr/>
        </p:nvSpPr>
        <p:spPr>
          <a:xfrm>
            <a:off x="1206639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3AE80366-027B-40BF-9820-E07AEE6CC602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ACE5FFC6-0D68-4541-8213-5852B59F4BA7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4" name="شكل حر: شكل 23">
            <a:extLst>
              <a:ext uri="{FF2B5EF4-FFF2-40B4-BE49-F238E27FC236}">
                <a16:creationId xmlns:a16="http://schemas.microsoft.com/office/drawing/2014/main" xmlns="" id="{4BC95BF0-882B-491E-9D4A-26AE55ACA6F5}"/>
              </a:ext>
            </a:extLst>
          </p:cNvPr>
          <p:cNvSpPr/>
          <p:nvPr/>
        </p:nvSpPr>
        <p:spPr>
          <a:xfrm>
            <a:off x="1559983" y="2647662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8" name="شكل حر: شكل 27">
            <a:extLst>
              <a:ext uri="{FF2B5EF4-FFF2-40B4-BE49-F238E27FC236}">
                <a16:creationId xmlns:a16="http://schemas.microsoft.com/office/drawing/2014/main" xmlns="" id="{EE382617-7B0E-4B1D-BCDC-18143BCE9604}"/>
              </a:ext>
            </a:extLst>
          </p:cNvPr>
          <p:cNvSpPr/>
          <p:nvPr/>
        </p:nvSpPr>
        <p:spPr>
          <a:xfrm>
            <a:off x="1559983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9" name="شكل حر: شكل 28">
            <a:extLst>
              <a:ext uri="{FF2B5EF4-FFF2-40B4-BE49-F238E27FC236}">
                <a16:creationId xmlns:a16="http://schemas.microsoft.com/office/drawing/2014/main" xmlns="" id="{D5DC629A-FBBA-4A69-AB67-DA9BAC9E8105}"/>
              </a:ext>
            </a:extLst>
          </p:cNvPr>
          <p:cNvSpPr/>
          <p:nvPr/>
        </p:nvSpPr>
        <p:spPr>
          <a:xfrm>
            <a:off x="1559983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1" name="شكل حر: شكل 30">
            <a:extLst>
              <a:ext uri="{FF2B5EF4-FFF2-40B4-BE49-F238E27FC236}">
                <a16:creationId xmlns:a16="http://schemas.microsoft.com/office/drawing/2014/main" xmlns="" id="{389E9ADC-20E6-4C93-9833-F0B1B5682742}"/>
              </a:ext>
            </a:extLst>
          </p:cNvPr>
          <p:cNvSpPr/>
          <p:nvPr/>
        </p:nvSpPr>
        <p:spPr>
          <a:xfrm>
            <a:off x="1559983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2" name="شكل حر: شكل 31">
            <a:extLst>
              <a:ext uri="{FF2B5EF4-FFF2-40B4-BE49-F238E27FC236}">
                <a16:creationId xmlns:a16="http://schemas.microsoft.com/office/drawing/2014/main" xmlns="" id="{CAFA03B3-D872-4959-9C63-DA8E0C798FE6}"/>
              </a:ext>
            </a:extLst>
          </p:cNvPr>
          <p:cNvSpPr/>
          <p:nvPr/>
        </p:nvSpPr>
        <p:spPr>
          <a:xfrm>
            <a:off x="1559983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3" name="شكل حر: شكل 32">
            <a:extLst>
              <a:ext uri="{FF2B5EF4-FFF2-40B4-BE49-F238E27FC236}">
                <a16:creationId xmlns:a16="http://schemas.microsoft.com/office/drawing/2014/main" xmlns="" id="{5A433C52-3ABB-4782-8394-683E27203AB8}"/>
              </a:ext>
            </a:extLst>
          </p:cNvPr>
          <p:cNvSpPr/>
          <p:nvPr/>
        </p:nvSpPr>
        <p:spPr>
          <a:xfrm>
            <a:off x="1559983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8CD4AF9F-D640-46E2-8FC1-D8932013F175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6CF03420-8452-49D7-BDCE-F61FFE2560AD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514742A5-FF8E-4028-9E9A-FC59AD9D7CF6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9" name="شكل حر: شكل 38">
            <a:extLst>
              <a:ext uri="{FF2B5EF4-FFF2-40B4-BE49-F238E27FC236}">
                <a16:creationId xmlns:a16="http://schemas.microsoft.com/office/drawing/2014/main" xmlns="" id="{45A618DB-702C-46DE-9084-8788B0088731}"/>
              </a:ext>
            </a:extLst>
          </p:cNvPr>
          <p:cNvSpPr/>
          <p:nvPr/>
        </p:nvSpPr>
        <p:spPr>
          <a:xfrm>
            <a:off x="6464639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6" name="شكل حر: شكل 45">
            <a:extLst>
              <a:ext uri="{FF2B5EF4-FFF2-40B4-BE49-F238E27FC236}">
                <a16:creationId xmlns:a16="http://schemas.microsoft.com/office/drawing/2014/main" xmlns="" id="{D78B8661-B555-435F-BBF3-E913F391DB03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30EF7070-6F5F-4847-9516-494560FA48AA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8" name="شكل حر: شكل 47">
            <a:extLst>
              <a:ext uri="{FF2B5EF4-FFF2-40B4-BE49-F238E27FC236}">
                <a16:creationId xmlns:a16="http://schemas.microsoft.com/office/drawing/2014/main" xmlns="" id="{48F42C1A-A990-42C2-A41B-D373FAE6A94C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9" name="شكل حر: شكل 48">
            <a:extLst>
              <a:ext uri="{FF2B5EF4-FFF2-40B4-BE49-F238E27FC236}">
                <a16:creationId xmlns:a16="http://schemas.microsoft.com/office/drawing/2014/main" xmlns="" id="{D6D99D8E-0ACC-400C-8C12-FD529857E6E4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0" name="صورة 49">
            <a:extLst>
              <a:ext uri="{FF2B5EF4-FFF2-40B4-BE49-F238E27FC236}">
                <a16:creationId xmlns:a16="http://schemas.microsoft.com/office/drawing/2014/main" xmlns="" id="{62D59EAB-F16F-43F5-982A-8E49BB031B4A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1" name="مربع نص 50">
            <a:extLst>
              <a:ext uri="{FF2B5EF4-FFF2-40B4-BE49-F238E27FC236}">
                <a16:creationId xmlns:a16="http://schemas.microsoft.com/office/drawing/2014/main" xmlns="" id="{442DF8F1-3272-44FC-9DFB-531C33A0154F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11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xmlns="" id="{0FCF7C9E-501E-46D1-981D-0F44D151DAA2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12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pic>
        <p:nvPicPr>
          <p:cNvPr id="71" name="صورة 70">
            <a:extLst>
              <a:ext uri="{FF2B5EF4-FFF2-40B4-BE49-F238E27FC236}">
                <a16:creationId xmlns:a16="http://schemas.microsoft.com/office/drawing/2014/main" xmlns="" id="{6E9656AD-5AA9-4FF6-A753-878920DBC7D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238" y="837804"/>
            <a:ext cx="864953" cy="460407"/>
          </a:xfrm>
          <a:prstGeom prst="rect">
            <a:avLst/>
          </a:prstGeom>
        </p:spPr>
      </p:pic>
      <p:pic>
        <p:nvPicPr>
          <p:cNvPr id="72" name="صورة 71">
            <a:hlinkClick r:id="rId12" action="ppaction://hlinksldjump"/>
            <a:extLst>
              <a:ext uri="{FF2B5EF4-FFF2-40B4-BE49-F238E27FC236}">
                <a16:creationId xmlns:a16="http://schemas.microsoft.com/office/drawing/2014/main" xmlns="" id="{E845DF48-F328-4528-B193-E542729EEFF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4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xmlns="" id="{C5709847-CFA0-4BE9-ACC8-4B123ACABA9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797" y="1805896"/>
            <a:ext cx="2819794" cy="485843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xmlns="" id="{CC486DF8-DB7D-4A33-B74B-E6EE1207DB34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667" b="3223"/>
          <a:stretch/>
        </p:blipFill>
        <p:spPr>
          <a:xfrm>
            <a:off x="9700648" y="2504214"/>
            <a:ext cx="865779" cy="451744"/>
          </a:xfrm>
          <a:prstGeom prst="rect">
            <a:avLst/>
          </a:prstGeom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xmlns="" id="{F5ABD0BD-239F-4197-B405-256EE352B9F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193" y="2593957"/>
            <a:ext cx="838317" cy="362001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xmlns="" id="{81CF410E-673C-4A9C-88BB-2F40014DB3C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594" y="1630286"/>
            <a:ext cx="4580340" cy="374903"/>
          </a:xfrm>
          <a:prstGeom prst="rect">
            <a:avLst/>
          </a:prstGeom>
        </p:spPr>
      </p:pic>
      <p:pic>
        <p:nvPicPr>
          <p:cNvPr id="42" name="صورة 41">
            <a:extLst>
              <a:ext uri="{FF2B5EF4-FFF2-40B4-BE49-F238E27FC236}">
                <a16:creationId xmlns:a16="http://schemas.microsoft.com/office/drawing/2014/main" xmlns="" id="{57DF5614-D7EF-49DD-AABA-594B4F312B8B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0" y="2173533"/>
            <a:ext cx="1362265" cy="428685"/>
          </a:xfrm>
          <a:prstGeom prst="rect">
            <a:avLst/>
          </a:prstGeom>
        </p:spPr>
      </p:pic>
      <p:pic>
        <p:nvPicPr>
          <p:cNvPr id="53" name="صورة 52">
            <a:extLst>
              <a:ext uri="{FF2B5EF4-FFF2-40B4-BE49-F238E27FC236}">
                <a16:creationId xmlns:a16="http://schemas.microsoft.com/office/drawing/2014/main" xmlns="" id="{6D572D00-679F-4C4C-86C1-F0DCE6580D65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203" y="2219343"/>
            <a:ext cx="1381318" cy="37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25035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DEA40C89-846A-4135-A5F0-0E457E1E5CED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أ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9AA69297-DD25-4E4F-8FA1-A5DE2235E66E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3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11C4C2C1-B33B-489C-910B-566C8492FE42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4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86F5DE6B-520D-4912-A0D3-412789F05E0F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5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CBA81277-DB9A-4432-AF85-44AADE6D8987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المفردات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2" name="شكل حر: شكل 1">
            <a:extLst>
              <a:ext uri="{FF2B5EF4-FFF2-40B4-BE49-F238E27FC236}">
                <a16:creationId xmlns:a16="http://schemas.microsoft.com/office/drawing/2014/main" xmlns="" id="{3B10B031-20A9-4964-B57E-9EC59F259E0B}"/>
              </a:ext>
            </a:extLst>
          </p:cNvPr>
          <p:cNvSpPr/>
          <p:nvPr/>
        </p:nvSpPr>
        <p:spPr>
          <a:xfrm>
            <a:off x="801117" y="547642"/>
            <a:ext cx="5294883" cy="5762715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10138582 w 10466513"/>
              <a:gd name="connsiteY6" fmla="*/ 5745020 h 5745020"/>
              <a:gd name="connsiteX7" fmla="*/ 10466513 w 10466513"/>
              <a:gd name="connsiteY7" fmla="*/ 5482749 h 5745020"/>
              <a:gd name="connsiteX8" fmla="*/ 10466513 w 10466513"/>
              <a:gd name="connsiteY8" fmla="*/ 250892 h 5745020"/>
              <a:gd name="connsiteX9" fmla="*/ 10138582 w 10466513"/>
              <a:gd name="connsiteY9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466513 w 10466513"/>
              <a:gd name="connsiteY9" fmla="*/ 250892 h 5745020"/>
              <a:gd name="connsiteX10" fmla="*/ 10138582 w 10466513"/>
              <a:gd name="connsiteY10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138582 w 10466513"/>
              <a:gd name="connsiteY9" fmla="*/ 0 h 5745020"/>
              <a:gd name="connsiteX0" fmla="*/ 10466513 w 10466513"/>
              <a:gd name="connsiteY0" fmla="*/ 5482749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0" fmla="*/ 10138582 w 10138601"/>
              <a:gd name="connsiteY0" fmla="*/ 5745020 h 5745020"/>
              <a:gd name="connsiteX1" fmla="*/ 5329173 w 10138601"/>
              <a:gd name="connsiteY1" fmla="*/ 5189 h 5745020"/>
              <a:gd name="connsiteX2" fmla="*/ 327930 w 10138601"/>
              <a:gd name="connsiteY2" fmla="*/ 0 h 5745020"/>
              <a:gd name="connsiteX3" fmla="*/ 0 w 10138601"/>
              <a:gd name="connsiteY3" fmla="*/ 250892 h 5745020"/>
              <a:gd name="connsiteX4" fmla="*/ 0 w 10138601"/>
              <a:gd name="connsiteY4" fmla="*/ 5482749 h 5745020"/>
              <a:gd name="connsiteX5" fmla="*/ 327930 w 10138601"/>
              <a:gd name="connsiteY5" fmla="*/ 5745020 h 5745020"/>
              <a:gd name="connsiteX6" fmla="*/ 5275167 w 10138601"/>
              <a:gd name="connsiteY6" fmla="*/ 5729986 h 5745020"/>
              <a:gd name="connsiteX7" fmla="*/ 10138582 w 10138601"/>
              <a:gd name="connsiteY7" fmla="*/ 5745020 h 5745020"/>
              <a:gd name="connsiteX0" fmla="*/ 5275167 w 5329173"/>
              <a:gd name="connsiteY0" fmla="*/ 5729986 h 5745020"/>
              <a:gd name="connsiteX1" fmla="*/ 5329173 w 5329173"/>
              <a:gd name="connsiteY1" fmla="*/ 5189 h 5745020"/>
              <a:gd name="connsiteX2" fmla="*/ 327930 w 5329173"/>
              <a:gd name="connsiteY2" fmla="*/ 0 h 5745020"/>
              <a:gd name="connsiteX3" fmla="*/ 0 w 5329173"/>
              <a:gd name="connsiteY3" fmla="*/ 250892 h 5745020"/>
              <a:gd name="connsiteX4" fmla="*/ 0 w 5329173"/>
              <a:gd name="connsiteY4" fmla="*/ 5482749 h 5745020"/>
              <a:gd name="connsiteX5" fmla="*/ 327930 w 5329173"/>
              <a:gd name="connsiteY5" fmla="*/ 5745020 h 5745020"/>
              <a:gd name="connsiteX6" fmla="*/ 5275167 w 5329173"/>
              <a:gd name="connsiteY6" fmla="*/ 5729986 h 5745020"/>
              <a:gd name="connsiteX0" fmla="*/ 5275167 w 5294883"/>
              <a:gd name="connsiteY0" fmla="*/ 5747657 h 5762691"/>
              <a:gd name="connsiteX1" fmla="*/ 5294883 w 5294883"/>
              <a:gd name="connsiteY1" fmla="*/ 0 h 5762691"/>
              <a:gd name="connsiteX2" fmla="*/ 327930 w 5294883"/>
              <a:gd name="connsiteY2" fmla="*/ 17671 h 5762691"/>
              <a:gd name="connsiteX3" fmla="*/ 0 w 5294883"/>
              <a:gd name="connsiteY3" fmla="*/ 268563 h 5762691"/>
              <a:gd name="connsiteX4" fmla="*/ 0 w 5294883"/>
              <a:gd name="connsiteY4" fmla="*/ 5500420 h 5762691"/>
              <a:gd name="connsiteX5" fmla="*/ 327930 w 5294883"/>
              <a:gd name="connsiteY5" fmla="*/ 5762691 h 5762691"/>
              <a:gd name="connsiteX6" fmla="*/ 5275167 w 5294883"/>
              <a:gd name="connsiteY6" fmla="*/ 5747657 h 576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4883" h="5762691">
                <a:moveTo>
                  <a:pt x="5275167" y="5747657"/>
                </a:moveTo>
                <a:lnTo>
                  <a:pt x="5294883" y="0"/>
                </a:lnTo>
                <a:lnTo>
                  <a:pt x="327930" y="17671"/>
                </a:lnTo>
                <a:cubicBezTo>
                  <a:pt x="144341" y="17671"/>
                  <a:pt x="0" y="126839"/>
                  <a:pt x="0" y="268563"/>
                </a:cubicBezTo>
                <a:lnTo>
                  <a:pt x="0" y="5500420"/>
                </a:lnTo>
                <a:cubicBezTo>
                  <a:pt x="0" y="5642083"/>
                  <a:pt x="144341" y="5762691"/>
                  <a:pt x="327930" y="5762691"/>
                </a:cubicBezTo>
                <a:lnTo>
                  <a:pt x="5275167" y="574765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xmlns="" id="{AE733A70-2A58-4C04-8BAA-89DD134AF1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47641"/>
            <a:ext cx="5181600" cy="5762715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1C25D104-22D6-4E15-922B-CCF6F881CA6A}"/>
              </a:ext>
            </a:extLst>
          </p:cNvPr>
          <p:cNvSpPr/>
          <p:nvPr/>
        </p:nvSpPr>
        <p:spPr>
          <a:xfrm>
            <a:off x="1588770" y="2623624"/>
            <a:ext cx="3737610" cy="12458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4000" dirty="0">
              <a:solidFill>
                <a:schemeClr val="accent6">
                  <a:lumMod val="50000"/>
                </a:schemeClr>
              </a:solidFill>
              <a:cs typeface="Barada Reqa" pitchFamily="2" charset="-78"/>
            </a:endParaRPr>
          </a:p>
          <a:p>
            <a:pPr algn="ctr"/>
            <a:r>
              <a:rPr lang="ar-SA" sz="4000" dirty="0">
                <a:solidFill>
                  <a:schemeClr val="accent6">
                    <a:lumMod val="50000"/>
                  </a:schemeClr>
                </a:solidFill>
                <a:cs typeface="Barada Reqa" pitchFamily="2" charset="-78"/>
              </a:rPr>
              <a:t>المعادلات التربيعية</a:t>
            </a:r>
          </a:p>
          <a:p>
            <a:pPr algn="ctr"/>
            <a:r>
              <a:rPr lang="ar-SA" sz="4000" dirty="0">
                <a:solidFill>
                  <a:srgbClr val="C00000"/>
                </a:solidFill>
                <a:cs typeface="Barada Reqa" pitchFamily="2" charset="-78"/>
              </a:rPr>
              <a:t>الفرق بين مربعين</a:t>
            </a:r>
          </a:p>
          <a:p>
            <a:pPr algn="ctr"/>
            <a:endParaRPr lang="ar-SA" sz="4000" dirty="0">
              <a:solidFill>
                <a:schemeClr val="accent6">
                  <a:lumMod val="50000"/>
                </a:schemeClr>
              </a:solidFill>
              <a:cs typeface="Barada Req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887373"/>
      </p:ext>
    </p:extLst>
  </p:cSld>
  <p:clrMapOvr>
    <a:masterClrMapping/>
  </p:clrMapOvr>
  <p:transition spd="slow" advClick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DEA40C89-846A-4135-A5F0-0E457E1E5CED}"/>
              </a:ext>
            </a:extLst>
          </p:cNvPr>
          <p:cNvSpPr/>
          <p:nvPr/>
        </p:nvSpPr>
        <p:spPr>
          <a:xfrm flipH="1">
            <a:off x="10726055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9AA69297-DD25-4E4F-8FA1-A5DE2235E66E}"/>
              </a:ext>
            </a:extLst>
          </p:cNvPr>
          <p:cNvSpPr/>
          <p:nvPr/>
        </p:nvSpPr>
        <p:spPr>
          <a:xfrm flipH="1">
            <a:off x="10726055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3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11C4C2C1-B33B-489C-910B-566C8492FE42}"/>
              </a:ext>
            </a:extLst>
          </p:cNvPr>
          <p:cNvSpPr/>
          <p:nvPr/>
        </p:nvSpPr>
        <p:spPr>
          <a:xfrm flipH="1">
            <a:off x="10738011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4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86F5DE6B-520D-4912-A0D3-412789F05E0F}"/>
              </a:ext>
            </a:extLst>
          </p:cNvPr>
          <p:cNvSpPr/>
          <p:nvPr/>
        </p:nvSpPr>
        <p:spPr>
          <a:xfrm flipH="1">
            <a:off x="10726055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5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CBA81277-DB9A-4432-AF85-44AADE6D8987}"/>
              </a:ext>
            </a:extLst>
          </p:cNvPr>
          <p:cNvSpPr/>
          <p:nvPr/>
        </p:nvSpPr>
        <p:spPr>
          <a:xfrm flipH="1">
            <a:off x="10738013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المفردات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2" name="شكل حر: شكل 1">
            <a:extLst>
              <a:ext uri="{FF2B5EF4-FFF2-40B4-BE49-F238E27FC236}">
                <a16:creationId xmlns:a16="http://schemas.microsoft.com/office/drawing/2014/main" xmlns="" id="{3B10B031-20A9-4964-B57E-9EC59F259E0B}"/>
              </a:ext>
            </a:extLst>
          </p:cNvPr>
          <p:cNvSpPr/>
          <p:nvPr/>
        </p:nvSpPr>
        <p:spPr>
          <a:xfrm flipH="1">
            <a:off x="6198811" y="547642"/>
            <a:ext cx="5294883" cy="5762715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10138582 w 10466513"/>
              <a:gd name="connsiteY6" fmla="*/ 5745020 h 5745020"/>
              <a:gd name="connsiteX7" fmla="*/ 10466513 w 10466513"/>
              <a:gd name="connsiteY7" fmla="*/ 5482749 h 5745020"/>
              <a:gd name="connsiteX8" fmla="*/ 10466513 w 10466513"/>
              <a:gd name="connsiteY8" fmla="*/ 250892 h 5745020"/>
              <a:gd name="connsiteX9" fmla="*/ 10138582 w 10466513"/>
              <a:gd name="connsiteY9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466513 w 10466513"/>
              <a:gd name="connsiteY9" fmla="*/ 250892 h 5745020"/>
              <a:gd name="connsiteX10" fmla="*/ 10138582 w 10466513"/>
              <a:gd name="connsiteY10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138582 w 10466513"/>
              <a:gd name="connsiteY9" fmla="*/ 0 h 5745020"/>
              <a:gd name="connsiteX0" fmla="*/ 10466513 w 10466513"/>
              <a:gd name="connsiteY0" fmla="*/ 5482749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0" fmla="*/ 10138582 w 10138601"/>
              <a:gd name="connsiteY0" fmla="*/ 5745020 h 5745020"/>
              <a:gd name="connsiteX1" fmla="*/ 5329173 w 10138601"/>
              <a:gd name="connsiteY1" fmla="*/ 5189 h 5745020"/>
              <a:gd name="connsiteX2" fmla="*/ 327930 w 10138601"/>
              <a:gd name="connsiteY2" fmla="*/ 0 h 5745020"/>
              <a:gd name="connsiteX3" fmla="*/ 0 w 10138601"/>
              <a:gd name="connsiteY3" fmla="*/ 250892 h 5745020"/>
              <a:gd name="connsiteX4" fmla="*/ 0 w 10138601"/>
              <a:gd name="connsiteY4" fmla="*/ 5482749 h 5745020"/>
              <a:gd name="connsiteX5" fmla="*/ 327930 w 10138601"/>
              <a:gd name="connsiteY5" fmla="*/ 5745020 h 5745020"/>
              <a:gd name="connsiteX6" fmla="*/ 5275167 w 10138601"/>
              <a:gd name="connsiteY6" fmla="*/ 5729986 h 5745020"/>
              <a:gd name="connsiteX7" fmla="*/ 10138582 w 10138601"/>
              <a:gd name="connsiteY7" fmla="*/ 5745020 h 5745020"/>
              <a:gd name="connsiteX0" fmla="*/ 5275167 w 5329173"/>
              <a:gd name="connsiteY0" fmla="*/ 5729986 h 5745020"/>
              <a:gd name="connsiteX1" fmla="*/ 5329173 w 5329173"/>
              <a:gd name="connsiteY1" fmla="*/ 5189 h 5745020"/>
              <a:gd name="connsiteX2" fmla="*/ 327930 w 5329173"/>
              <a:gd name="connsiteY2" fmla="*/ 0 h 5745020"/>
              <a:gd name="connsiteX3" fmla="*/ 0 w 5329173"/>
              <a:gd name="connsiteY3" fmla="*/ 250892 h 5745020"/>
              <a:gd name="connsiteX4" fmla="*/ 0 w 5329173"/>
              <a:gd name="connsiteY4" fmla="*/ 5482749 h 5745020"/>
              <a:gd name="connsiteX5" fmla="*/ 327930 w 5329173"/>
              <a:gd name="connsiteY5" fmla="*/ 5745020 h 5745020"/>
              <a:gd name="connsiteX6" fmla="*/ 5275167 w 5329173"/>
              <a:gd name="connsiteY6" fmla="*/ 5729986 h 5745020"/>
              <a:gd name="connsiteX0" fmla="*/ 5275167 w 5294883"/>
              <a:gd name="connsiteY0" fmla="*/ 5747657 h 5762691"/>
              <a:gd name="connsiteX1" fmla="*/ 5294883 w 5294883"/>
              <a:gd name="connsiteY1" fmla="*/ 0 h 5762691"/>
              <a:gd name="connsiteX2" fmla="*/ 327930 w 5294883"/>
              <a:gd name="connsiteY2" fmla="*/ 17671 h 5762691"/>
              <a:gd name="connsiteX3" fmla="*/ 0 w 5294883"/>
              <a:gd name="connsiteY3" fmla="*/ 268563 h 5762691"/>
              <a:gd name="connsiteX4" fmla="*/ 0 w 5294883"/>
              <a:gd name="connsiteY4" fmla="*/ 5500420 h 5762691"/>
              <a:gd name="connsiteX5" fmla="*/ 327930 w 5294883"/>
              <a:gd name="connsiteY5" fmla="*/ 5762691 h 5762691"/>
              <a:gd name="connsiteX6" fmla="*/ 5275167 w 5294883"/>
              <a:gd name="connsiteY6" fmla="*/ 5747657 h 576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4883" h="5762691">
                <a:moveTo>
                  <a:pt x="5275167" y="5747657"/>
                </a:moveTo>
                <a:lnTo>
                  <a:pt x="5294883" y="0"/>
                </a:lnTo>
                <a:lnTo>
                  <a:pt x="327930" y="17671"/>
                </a:lnTo>
                <a:cubicBezTo>
                  <a:pt x="144341" y="17671"/>
                  <a:pt x="0" y="126839"/>
                  <a:pt x="0" y="268563"/>
                </a:cubicBezTo>
                <a:lnTo>
                  <a:pt x="0" y="5500420"/>
                </a:lnTo>
                <a:cubicBezTo>
                  <a:pt x="0" y="5642083"/>
                  <a:pt x="144341" y="5762691"/>
                  <a:pt x="327930" y="5762691"/>
                </a:cubicBezTo>
                <a:lnTo>
                  <a:pt x="5275167" y="574765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xmlns="" id="{F59CF83A-BD2F-447E-A9A8-41965CE9F7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98809" y="547642"/>
            <a:ext cx="5196022" cy="5762714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1C25D104-22D6-4E15-922B-CCF6F881CA6A}"/>
              </a:ext>
            </a:extLst>
          </p:cNvPr>
          <p:cNvSpPr/>
          <p:nvPr/>
        </p:nvSpPr>
        <p:spPr>
          <a:xfrm>
            <a:off x="6866938" y="2553124"/>
            <a:ext cx="3737610" cy="12458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>
                <a:solidFill>
                  <a:schemeClr val="accent6">
                    <a:lumMod val="50000"/>
                  </a:schemeClr>
                </a:solidFill>
                <a:cs typeface="Barada Reqa" pitchFamily="2" charset="-78"/>
              </a:rPr>
              <a:t>تم بحمد الله</a:t>
            </a:r>
          </a:p>
        </p:txBody>
      </p:sp>
      <p:pic>
        <p:nvPicPr>
          <p:cNvPr id="13" name="صورة 12">
            <a:hlinkClick r:id="rId7" action="ppaction://hlinksldjump"/>
            <a:extLst>
              <a:ext uri="{FF2B5EF4-FFF2-40B4-BE49-F238E27FC236}">
                <a16:creationId xmlns:a16="http://schemas.microsoft.com/office/drawing/2014/main" xmlns="" id="{68A2067E-7E4F-4056-9759-90E44955981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9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745880035"/>
      </p:ext>
    </p:extLst>
  </p:cSld>
  <p:clrMapOvr>
    <a:masterClrMapping/>
  </p:clrMapOvr>
  <p:transition spd="slow" advClick="0">
    <p:fade/>
  </p:transition>
</p:sld>
</file>

<file path=ppt/theme/theme1.xml><?xml version="1.0" encoding="utf-8"?>
<a:theme xmlns:a="http://schemas.openxmlformats.org/drawingml/2006/main" name="نسق Office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144</Words>
  <Application>Microsoft Office PowerPoint</Application>
  <PresentationFormat>Custom</PresentationFormat>
  <Paragraphs>80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pc</cp:lastModifiedBy>
  <cp:revision>21</cp:revision>
  <cp:lastPrinted>2021-02-16T20:42:27Z</cp:lastPrinted>
  <dcterms:created xsi:type="dcterms:W3CDTF">2021-01-01T21:21:29Z</dcterms:created>
  <dcterms:modified xsi:type="dcterms:W3CDTF">2023-04-15T22:13:05Z</dcterms:modified>
</cp:coreProperties>
</file>