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901FF22-3F7F-45ED-882E-C80C182CDB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4D08003-696C-4073-97A9-175EAD714F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D0BE443-1C6B-4772-8FD5-48F3C99D4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DB71-DD6E-4003-8131-6495A0083510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14E03DF-6193-4F26-AEE5-1E34672CC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71F7258-6C93-4F34-9A11-71D4DD579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2C0CD-321F-4D2A-9EBA-CC25D85B58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6070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7611C28-A99F-46B2-8DBB-185349700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16D8EA7-3FF2-4462-95B1-A09C354DB6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0F9EA94-FF32-484C-9CA6-96A71A634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DB71-DD6E-4003-8131-6495A0083510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8654571-B3E2-42EB-B36A-87A04E767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18CA65A-DEEF-462C-AF4A-0BF1E1B8D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2C0CD-321F-4D2A-9EBA-CC25D85B58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1101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270D253-9582-4247-9C91-7DFDF16F24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56EABCB-274B-43AB-9FD0-53C3774AB8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4C44F0F-CE46-4DFE-92C3-F455F259E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DB71-DD6E-4003-8131-6495A0083510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A1FBBA6-EA11-426C-BEBE-0B4FE9429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C2CA912-15B5-4F77-8679-B871BFD52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2C0CD-321F-4D2A-9EBA-CC25D85B58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12450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1610640-01AC-4326-9500-51FF7E15C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81DDACD-0218-4902-87EE-F181D907DF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7FFDFE9-9362-4FD5-9815-3487D3ADE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DB71-DD6E-4003-8131-6495A0083510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C01C5EF-B8D7-4975-85D2-FD790FED9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58C96F1-3B55-4C86-9A76-6A5915FA0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2C0CD-321F-4D2A-9EBA-CC25D85B58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35252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40BEC77-AF76-4735-94AA-8DBBB1B1C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853FF15-13AD-4D0D-830A-65A74B5A3F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2148B75-AADC-47FD-88A8-8956B93CF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DB71-DD6E-4003-8131-6495A0083510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E0EB34E-BFAE-4938-90AB-068A3C13D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A326D48-DD2E-4003-99BB-807203F37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2C0CD-321F-4D2A-9EBA-CC25D85B58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921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F189AA-11AD-43F8-A85A-1F65A26DE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56C6576-526E-4118-AB3D-6A7A39357E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280F516-1782-4887-A6CF-9BB665E92B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F7084B5-1BA6-4BBC-89F8-74CD426F9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DB71-DD6E-4003-8131-6495A0083510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652824A-41E9-4E01-9CF9-2754DB961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73A3071-9B84-44F3-8743-C3E690D34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2C0CD-321F-4D2A-9EBA-CC25D85B58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44697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BFF81FE-BB43-4EB6-8667-107EFBAE6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22EBD53-0755-4B96-B449-07AF75B2A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7CFB3CA-A21A-443A-9F73-5539892BED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C8E4311B-2632-4D77-8C42-9EA58D9B57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6326CEA2-8EA2-46D7-A99A-30C0ACA643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9A5FE10-C1CF-4A71-A561-4A8380160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DB71-DD6E-4003-8131-6495A0083510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1DA8BA4-BD1B-4188-B6E4-58D2EB3EB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DA87082-2620-4B94-9168-07B3985A9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2C0CD-321F-4D2A-9EBA-CC25D85B58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94702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3A86F55-07D1-45E1-B033-715D37448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27D2A30-898D-4A2C-B47A-D640840A3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DB71-DD6E-4003-8131-6495A0083510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3DF68FF-1035-474C-9E9D-17A9237D1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D6EE047-2379-43D0-BD14-6A2C0DB6E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2C0CD-321F-4D2A-9EBA-CC25D85B58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5656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9111C11-CB8E-4574-9361-98EF207B7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DB71-DD6E-4003-8131-6495A0083510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6BD0008-EBC6-4C32-8592-83645D376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0573881-29EB-4909-8D37-9F2218E43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2C0CD-321F-4D2A-9EBA-CC25D85B58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59073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C6B478C-3310-40D9-962A-57325D8D1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F14D49E-169D-4A63-B29C-4B84E15EB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9CDF396-569D-4A69-98FC-2658AB9B7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E2E9E7C-56C2-44E7-910A-95EB43060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DB71-DD6E-4003-8131-6495A0083510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260E87F-9899-4992-8429-8EB9615E4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7596BCF-12E3-43C4-9FA7-30009B6C0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2C0CD-321F-4D2A-9EBA-CC25D85B58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3891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4411EA-087B-4758-8FDC-0FE0383DD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4983C2A-05E1-4C4C-B00C-C12CD3FBA4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77D0E80-24AE-4E2B-8F9F-96E5EB87C9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847403B-605A-4AC9-86D5-6CE1218A5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DB71-DD6E-4003-8131-6495A0083510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44F2D61-B6AA-4B4B-87A1-77388396D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C1E4F75-BA74-40FA-9939-0D65B6E5D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2C0CD-321F-4D2A-9EBA-CC25D85B58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5095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7A9BF7A2-584C-4C31-B25E-A37462221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B6CD2FF-7D4A-48B5-8EA4-9619E586C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384882F-4AF7-4F66-A67D-CD39193DF2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0DB71-DD6E-4003-8131-6495A0083510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6F2FD82-E455-43ED-A4A7-BF5088A1C6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8D0C27F-45C1-4CD0-AD64-0A2750F11F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2C0CD-321F-4D2A-9EBA-CC25D85B58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1293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3936206" y="2244060"/>
            <a:ext cx="5859068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5 - 4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جمع عدد من رقمين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إلى عدد من رقم واحد أو رقمين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601200" y="2250281"/>
            <a:ext cx="2235412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أجمع عددا مكونا من رقمين مع عدد مكون من رقم واحد ، </a:t>
            </a:r>
          </a:p>
          <a:p>
            <a:pPr algn="ctr"/>
            <a:r>
              <a:rPr lang="ar-SA" dirty="0"/>
              <a:t>أو رقمين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3738311-E7A4-41DA-A043-CD448800FD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7506" y="1585912"/>
            <a:ext cx="6462713" cy="399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D531E921-7CDE-482E-BAA3-E29D643FAC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1776" y="2359819"/>
            <a:ext cx="9013030" cy="306228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F5A6DC65-C896-431C-B4BB-C58977232A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08407" y="1564050"/>
            <a:ext cx="1545140" cy="693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781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AC7A9D8-2F22-44C2-9893-AB5F018D09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0863" y="2232212"/>
            <a:ext cx="4976812" cy="563516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6B3023F3-FD1E-4B12-89D6-8E16CF74C2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4140" y="1672478"/>
            <a:ext cx="1545140" cy="563516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47920346-1933-4603-951F-2CA91B4B4E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64656" y="2971800"/>
            <a:ext cx="8824624" cy="2336006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986E3952-72C5-44DA-9A02-64DE1D4A23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31294" y="1672477"/>
            <a:ext cx="2833687" cy="139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608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6B3023F3-FD1E-4B12-89D6-8E16CF74C2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140" y="1672478"/>
            <a:ext cx="1545140" cy="563516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45E18A12-AB4E-458F-BC6B-BBBD675EF9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4639" y="2590799"/>
            <a:ext cx="8867774" cy="2416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185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6B3023F3-FD1E-4B12-89D6-8E16CF74C2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140" y="1672478"/>
            <a:ext cx="1545140" cy="56351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F70B0CAC-1E4A-42E2-BCD2-895CB29A83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6051" y="2569367"/>
            <a:ext cx="8982076" cy="2445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958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2E9B9B85-BBB3-492B-9DC2-7C07ADBC93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1775" y="2657474"/>
            <a:ext cx="9027319" cy="2193131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802CCB63-5CA7-4240-897D-7DFFA417DB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49336" y="1911130"/>
            <a:ext cx="2907506" cy="494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058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73</Words>
  <Application>Microsoft Office PowerPoint</Application>
  <PresentationFormat>شاشة عريضة</PresentationFormat>
  <Paragraphs>14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2021-11-18T14:11:39Z</dcterms:created>
  <dcterms:modified xsi:type="dcterms:W3CDTF">2021-11-18T14:23:18Z</dcterms:modified>
</cp:coreProperties>
</file>