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58FE15-12BE-4995-89C9-C2D738CAE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9BFEEAB-60C2-456D-9561-3A7505C2B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A03C46-59E6-416D-A85F-B81BCE8B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407780-CB71-4C07-A311-F4301D892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DD5F79-D282-4D39-B205-939B029F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299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43CC7B-924D-405C-933D-03D84E43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2380A4B-8DC8-43F6-8973-A39CE8671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8CE616-42CC-4F0F-912A-8F5A0D8C9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1A8D3F-8D87-4A9C-A88E-7B3F4DAD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F5387B-1972-4A7A-91CD-D183EC19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923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FDD5802-39C2-4BC8-8DCB-AEDE385AD0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AAB80E2-9E6D-4D70-A8BE-97B526319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A6A177-311E-463B-9FBA-D7C2A743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C019C-2B1B-4660-AF21-9427093E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C7A52B-224D-41D0-865F-F1AC089E1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565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949691-CC01-4599-B86B-4EF902A9E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6636769-9339-4CAA-90E4-3B196D235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62CF10-DDE2-4E99-93CB-CC7C2F47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C5C31F-3A49-4A3B-B960-C30C47BE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92C457-1CD6-421C-A20B-A4A7F1B6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104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C16F5A-AAD6-463F-8688-F41A134FF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2B91B84-45A8-402E-8FF3-9EECDA1CE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2BA6FE-134A-4C13-8146-CA377DBE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2335B6-4424-4B82-9F41-AC16EBF4E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C8E7AAA-50E4-46C5-AA5A-204ACA3F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902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A7D59C-73D1-46E6-81C1-46421FF97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0C4BC2-83C3-4D42-918C-D8B40638DE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1ABF348-46DE-4F88-98F3-ADC923C2B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FFCEA29-5C5D-4D07-B775-C1C3C44D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91BCA2-0D8E-4A7E-B40C-BB8F663C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60C9AA-6FCB-4508-8FC5-CF9F553E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412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B86F9D-80BC-4D19-92A8-439E9E8FC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26B820-D792-4546-A228-91854F97E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F9EB4FE-3AD9-40F6-B7BF-909A3B69C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69CDACE-319E-4622-BFF8-8F008572B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21B2145-B395-45BD-8915-675CEE328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D73EE1B-785D-44E6-B5A8-9E60028D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A8278CD-1C09-4E1E-B90B-25274C5CE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772C405-3647-400D-998C-9723FCF2A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034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B7C22E-7809-4BE0-9D1E-715D1C9B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ADADA04-FD8E-450F-A638-928FB4C0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3FE64A0-AD75-4ADB-A492-A915143C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E7201D8-10DB-4BA5-93B1-777539C2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333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17BB494-5F95-4E03-AAC6-3AB3A9435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442AC1C-A412-49DB-8439-921CF7EA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7733DB-21AF-443D-BC9C-D4810E81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574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0C3C19-F191-4ADD-AAD4-D8F9A112E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9EC8F7F-B416-4F0A-8A7C-F13CBD9FB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4649B62-5C17-4B3F-B6DA-BC6825168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4B8D63-9FDA-4D7E-AAD4-E560D5365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3E01A5-EBC6-48C9-97C3-C665886A2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E579DB-30E0-4CB9-ACFB-16F990EB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414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F52CF7-C124-4340-89F4-C50DA7A0F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8654647-C790-4C84-B4E2-79FEABA65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20DAED5-1ADA-4652-9AC9-8744E8BF0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1395431-8100-4E9A-BCE8-186CD7E5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05A864F-3E77-4A15-A7DE-E34A128A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413EDC-F425-43CE-A60F-346FE415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117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286D317-C1EF-487E-B5BB-63F47F1BE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295AED-FE34-4B21-A5A9-BDC27F66A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D1C151-1228-497A-9433-8E92057C5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B376F-9BC6-4893-880A-0EC1FAE49750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5E11B4-CB77-4004-BA59-E26A5FE11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B795EA-A0DB-456A-AE7E-3F3A6243E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709A7-98CA-4B85-B53D-94A531F7B0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37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 عكسيا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7721149-3AE2-4E2F-AB37-3954AA9D15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591" y="2439590"/>
            <a:ext cx="2458640" cy="26360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3498E2B-E0FE-4D61-960F-41C1A7E03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3253" y="2628899"/>
            <a:ext cx="43529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1B2D7CD-E86F-4AE9-9CE9-8556B6F52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531" y="1695450"/>
            <a:ext cx="7593806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26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AE68371-18BD-4D8B-AF89-F5D79F7CD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943" y="1785939"/>
            <a:ext cx="7860506" cy="375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3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3E640C2-3485-47D2-9227-6893EA0DE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7368" y="1474694"/>
            <a:ext cx="1550196" cy="18002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93694DE-A16D-41EE-A619-0063927781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794" y="3429000"/>
            <a:ext cx="9239250" cy="15716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0AF96C2-653E-4C12-92AD-1339DD3D99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8419" y="1638300"/>
            <a:ext cx="1447800" cy="6096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30F4A9D-59B5-4CC3-8204-AD48C5F5C6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46419" y="2448196"/>
            <a:ext cx="22098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23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3AF79DA-AEC4-4179-9BBC-7A5210C26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49" y="3350418"/>
            <a:ext cx="9115425" cy="20383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8D9FDDA-E76E-4918-A647-4CC91D7BEC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8419" y="1638300"/>
            <a:ext cx="1447800" cy="6096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D3FD019-FB7A-4578-AEF1-B60F3B7EDD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6419" y="2448196"/>
            <a:ext cx="22098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32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3373F50-A71D-4A8B-806E-785EB0C916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793" y="1800227"/>
            <a:ext cx="7916177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9386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2021-11-18T13:48:22Z</dcterms:created>
  <dcterms:modified xsi:type="dcterms:W3CDTF">2021-11-18T14:01:32Z</dcterms:modified>
</cp:coreProperties>
</file>