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3" r:id="rId6"/>
    <p:sldId id="262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F5262D-ADBA-41E7-BB79-A4F5F4C31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2B28A9A-30C2-4738-9528-CFEA809E00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A0223D-5AAB-4880-80EF-E6F7B4455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3A1ADF-21B5-4D99-8041-AF03ADF0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62253F-7E62-410C-862A-B3A0579BA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70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B0E8D6-CB81-4B54-B1A7-BE4D58C40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39E0819-1062-4BA8-A209-74FA8F192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75C437-BD34-4814-9FBD-7B8673CF2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69AC6B-F9EA-4436-8EC7-424484AE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25C3AF-0C4C-4AE5-81AA-D6F090776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101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01B6239-F5B4-4F62-92DB-F038289452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FE5C39F-CB8B-4555-B4D5-B6FCEAB26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BEAE5B-8D1F-446A-BCF0-6949C5BC9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67F1FF-366A-480C-BE4F-302ECF954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6CB2DBA-E0CB-43C0-A361-E750B80E8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353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772C2F-41C1-4256-8F31-3065F1AE4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2E57AB2-DE7C-41E6-BA58-1064D7D8D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92187DE-6D36-4363-AFB3-1B5E9073D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6F68FC-9277-4EAA-B3E6-9C314B88D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63F1FE-61A3-447A-B05E-1EB46D3CD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535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2E4E38-3D81-4FD3-AA63-39CCAA037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A8E549-2574-42BA-9B99-330E7807D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3F449B-D6D3-4B7C-BF69-59E67466E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F45149-DE1C-4C72-B6FD-B5AE6BB94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370E80-593F-491C-9A04-A7063498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94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5092EF-9A8F-4881-9759-CB077BE4D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0135ACC-1427-4286-816D-1FE9544C22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9977521-23EE-459B-B83D-98AF91E2D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2DD557E-C110-42BE-9784-BCDC73822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306ADD-7918-4138-A4AE-EE86CC5FE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A6FB57C-0E13-4FEF-8773-12768DFAC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222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062EB3-8D90-4DEE-AACC-E0636ACDA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916D6D2-AB0F-4CD4-98F8-0336C9B8D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5035CB9-7E4F-49A7-B23F-B7F061361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632FBD6-A4B9-4EC3-B446-ECDC09338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73563F0-0A10-4378-9860-F99A73527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7646337-56D6-45FE-A8C5-F7E5247AF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83B2EF3-48E4-48BA-91C9-9B9C7AD97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F1AB727-9DAF-43EE-8369-5C2A4B009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9298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8B5C47-ACEF-4139-9377-DAB22D465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75A58EE-B24E-4E52-88FF-22AA04DB1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43FE0F1-5FF6-4A9D-96EB-D2502F7A8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7D8FA04-3236-4059-8E56-413C99D1D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727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6178A06-FE6F-4EAE-92D9-B89FFCCD6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65B680A-E390-4AFB-B502-B70366745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4E53FF8-F1DB-481F-977C-708FE7CD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770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54CC7C-955C-4EB0-A005-F873F8BD1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E37BAF5-65D3-499F-B509-E7A10E71F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2AC2D1A-5A90-4701-BA78-39FB6C578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53BD6E-2972-4A00-B15F-CAFFFC9B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ECB5B68-F4DA-4B79-8CCB-002C6F6B1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A1EE2EA-2142-4443-B5D3-1ABEC224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0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610B98-01ED-48CA-9A5D-E75FE43AD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95CDEE9-4A21-4D99-AA90-6C9915483F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1CCECBE-6BF7-44DC-8F51-B8A7A2758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954A21-036D-4D67-9AA5-3D247F6B4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BF2C4B4-3C1C-4E4C-BE3D-608ECABDD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A01F7CE-7387-4AAA-B37E-BCF54234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941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D317ECB-2A77-402F-B113-80D1B0014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6BBA3CD-E199-4F88-9441-F69BCDAD1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730FE2-28E2-4ACA-B7BE-7EEB357E0E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39FEF-B044-466E-825E-5C22B9B165FD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161880-C71F-4D5D-9345-4A815FDDF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F399BE9-E120-4BEE-A215-E9672AA0C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F0D2A-83CE-46EC-B88E-ADBB218837F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2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5 - 2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بالعد التصاعدي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بالعد التصاعدي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24173E9-D86C-4029-9A6F-1567A06FA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0287" y="1935957"/>
            <a:ext cx="7215187" cy="327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0B17A6D-C060-423C-AE1E-49B0EA124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11BA47A-EEB8-4352-90CE-FB2B170254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5081" y="2443162"/>
            <a:ext cx="9010650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63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0B17A6D-C060-423C-AE1E-49B0EA124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0455AEB-77A8-492C-94C6-B2F1DDD012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047" y="2421731"/>
            <a:ext cx="8953500" cy="270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10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C750E02-569C-4C97-AE7D-2010C0CBE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5133" y="1557338"/>
            <a:ext cx="7977188" cy="155019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3F404DB-D66A-4110-B76D-C2F2EEFDE8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4109" y="3428999"/>
            <a:ext cx="88296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47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0197D573-EDAD-49CD-AF52-5F49F0EAD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6BA8D62-D7CC-4434-B36C-E2DDD15968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8925" y="2321719"/>
            <a:ext cx="8770143" cy="326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403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2DF4330-3F74-4111-A9AB-482EF534E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50" y="1771649"/>
            <a:ext cx="7574756" cy="374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51663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53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2021-11-18T13:33:18Z</dcterms:created>
  <dcterms:modified xsi:type="dcterms:W3CDTF">2021-11-18T13:47:53Z</dcterms:modified>
</cp:coreProperties>
</file>