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855BE04-E3D6-419F-8A9F-C35C8D3C0C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817F7FD-4107-4A2C-BDA9-729B755794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019A61E-E457-46D0-B10C-479994714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8BD24F-4F04-4A21-B8B2-4FD6987C5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D3CBDA9-80D3-43DB-A5A7-6023E0C29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6751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6104CF-CEFB-4BC2-B3D4-2EF9B9C06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5EFA4A1-65FF-4AE2-89EB-1C3BFA893C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6C5AFE0-FE6F-429C-8D6E-B00B10DD3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2F7076D-1797-471C-9D58-83FA10681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BACBF04-28A3-4848-A0B3-3AF35E8F3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2869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32900E42-B893-499C-8498-C0E5763A6D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20D3025-68C1-4B39-80AD-D7710C9AFE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704FE24-9FC0-46D5-AAA6-17EA07265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55D30EA-B4D9-403C-A8B3-4053C3457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F7F8D04-8408-4A64-B6B3-2B98FFE3B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0732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4A00166-94CF-46A5-A6BF-DFBCF21AFA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EEE9AE7-CB66-4C6A-B580-C8CCB83CC9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3A6B553-DF81-4267-A5BA-939970411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AA2D78D-A4C4-4D5D-859C-9522EAFD7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B30898C-4DD3-4CB6-8E4C-1B18ADE1C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49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726CC4-3DB2-4760-BF89-3B9E4FCFC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7CBCCE3-DA0F-4089-8E45-81F9F6BED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9CEA523-7B2E-42D1-B05C-9512024BE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ED54DB4-E084-4CB0-B9BA-C7AEFF027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257DE43-BDD6-43EC-B367-2CCDE759C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67222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DFEAF2C-17FB-4529-BE7F-8BF34EEA0A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5EECA94-BA8B-4DD9-B33C-4E3F7573A5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8E408D6-319D-4972-8DC9-3A46027D3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EBA84E0-801E-4375-8154-94208AF94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0DE033C-F97D-496D-BF5A-1AC30EAE5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CCA7EA6-5E7C-449C-BDFE-D261768F92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5443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D852A90-8995-42AA-AEA0-6167EAAC0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078AFDA-364D-4ACF-9223-CB2225CC6F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1CAC899-BA9A-4856-B2E1-71BA0AF0BE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D3135AF3-7C2B-47F5-9EC5-63BF2D1C0B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2C098618-49E4-4F25-B70B-CE40C78451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F278025-BA5C-48D0-9B7E-5A6085391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E438977-21B2-45E0-BCE6-E803EEB5F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5AED40C7-0433-4916-8EB9-22CBBB67A6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2317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B11DB75-1650-4798-8CA2-98900015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BA43F4B-8C2B-466D-8DF4-1347488CB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CD0ABB91-8465-463A-9344-E3CC04F311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9F23EE75-8690-4422-AFE7-6DBB4D462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012423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059B6697-0F37-462E-8D18-AB3FEF4B1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9372A38-0F01-4610-8BC8-5571A05D8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13DEA5A-E561-4A86-BF5E-782D59E9A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0076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BE21E1-A036-4590-A764-879BF57F8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D1788FC-8935-4DCB-BE86-F4A774C637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AAAC82C7-7B34-439C-A09B-9084A1328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FCA6FA78-F68D-4337-9C25-2D9BEE176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29E281A-BC97-4CD7-8835-863A5D22B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F47F5968-58FE-42C7-83AC-F9AF4AB11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0968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8949D6E-1A74-4137-8A02-04C1FBE75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DED02F9-FDBB-4704-A283-C38FB34A16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D2097527-A152-4204-AB20-8461B48B8A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20C0B68-114A-4DEB-B4A0-11FADF768C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BA37DD7E-3E7E-4B5A-A771-FC1CC65EC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8CCADFB-2A8F-4993-A808-84F20BDCB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084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65333F58-AF84-4D08-AB1A-E7BCEE7D46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6B359BE-1CD7-47D9-BDB5-B1F7B47170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2D69569-AD34-413F-A4D6-54CA51E748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44DA8-BCEA-4512-BF57-4F7AFDFF7BA9}" type="datetimeFigureOut">
              <a:rPr lang="ar-SA" smtClean="0"/>
              <a:t>13/04/43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35E5589-F8E9-487F-98D3-3C96F1FDE2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BFCBD22-7DFE-4054-A243-F4D0EB76FC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15D49-21FB-4C55-9E72-496E9F7D2BA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4993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093496" y="2207785"/>
            <a:ext cx="4873227" cy="15388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5 - 1</a:t>
            </a:r>
          </a:p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جمع العشرات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601200" y="2250281"/>
            <a:ext cx="2235412" cy="2636044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أستعمل حقائق الجمع لأجمع العشرات</a:t>
            </a:r>
          </a:p>
          <a:p>
            <a:pPr algn="ctr"/>
            <a:endParaRPr lang="ar-SA" dirty="0"/>
          </a:p>
          <a:p>
            <a:pPr algn="ctr"/>
            <a:endParaRPr lang="ar-SA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907374BC-2F88-4F7E-B644-B086C52694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71712" y="1914525"/>
            <a:ext cx="7043738" cy="3236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0" name="صورة 9">
            <a:extLst>
              <a:ext uri="{FF2B5EF4-FFF2-40B4-BE49-F238E27FC236}">
                <a16:creationId xmlns:a16="http://schemas.microsoft.com/office/drawing/2014/main" id="{4148E083-8965-4A09-BF39-EBCB8D0362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6025" y="2343149"/>
            <a:ext cx="8886824" cy="288215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842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3C863C10-ACF5-4E6F-B7AA-B5D19E8B3F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08407" y="1564050"/>
            <a:ext cx="1545140" cy="693644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E836144F-07B1-4B84-871C-FD2126E16E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7457" y="2523856"/>
            <a:ext cx="8934450" cy="2770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4493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2622DF4-8DD9-4CDB-B54A-71204D471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E0333F2-A025-46D6-89C3-E8AFDA537B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0" y="2423272"/>
            <a:ext cx="8848726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221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2622DF4-8DD9-4CDB-B54A-71204D471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EA33D19-DF37-47D2-934B-A593975D7C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5550" y="2583656"/>
            <a:ext cx="9115425" cy="2601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888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92622DF4-8DD9-4CDB-B54A-71204D471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4140" y="1672478"/>
            <a:ext cx="1545140" cy="563516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9D530AC8-8D32-4EF8-BC4E-961D643A06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21756" y="2416063"/>
            <a:ext cx="8787715" cy="306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39508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C4FC290-B485-4749-BD8E-7AA162D360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4681" y="2497932"/>
            <a:ext cx="8642167" cy="2388394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FD7351D-BC44-4A24-8DFC-8541C4422C2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49336" y="1911130"/>
            <a:ext cx="2907506" cy="494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532367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60</Words>
  <Application>Microsoft Office PowerPoint</Application>
  <PresentationFormat>شاشة عريضة</PresentationFormat>
  <Paragraphs>13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3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2021-11-18T13:22:13Z</dcterms:created>
  <dcterms:modified xsi:type="dcterms:W3CDTF">2021-11-18T13:30:48Z</dcterms:modified>
</cp:coreProperties>
</file>