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CD240D-254C-49DC-AF29-2E33E0AF6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35D0486-9E24-4052-9807-6B6788015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44C409-124B-4F90-B4BA-B3DE81377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CE56FF-5792-46F5-A2C8-A79FC6E0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9DEB61-B369-4990-BD16-42E41D16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155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EA349D-D44F-478E-BC87-05B5F037B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02CA6AD-659C-4BB5-84A8-427C912DA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C511C2-F03F-4236-AF67-38ED06D83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151E7B-8C4F-41BE-A89E-06F8D026D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CA547B-9D06-41B1-B88D-6779C0D4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54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BC57998-DD9F-42C8-8087-29B782691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457F22A-497F-46C5-8781-F754A523A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FDB96F-8AD5-42FE-80EC-586D86450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F5B152-55D6-4740-9C9A-F8F603451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A1957F-4384-4BF3-93E3-31B2D3A6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56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DC4FC8-DADE-49D6-86D5-F8DBB5E8B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4178009-F80D-48C1-A4C1-FB70AF389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E90A1E-805E-4B00-9793-52F49E358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DE00DB-9519-4753-961B-161740021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7421A0-519A-4381-A78E-8AD04DACB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963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1701D2-C88A-40E7-9762-293F656C1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625614-99C7-45A3-8E3B-56A46C225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20BB67-F458-4CE9-BA04-84453C623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4453BC-B702-4D78-A8E4-818D5651B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08E0E6-B691-4F97-8580-3D3DE36B8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073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477974-98DE-4515-B89F-34EA1F51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10463B-CF3B-47B8-9C2D-233B6796B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BE204C4-38DB-4E80-AB6E-E2F9B53D9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B76E666-B053-4F60-BC63-5843C371C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E4B1617-6E1D-4BCD-8F55-1A33CDDC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8E75C5F-D2A6-4577-997F-64AA2BFA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267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C6F745-16FB-4237-8476-04C93A9B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86F8B7-9C51-40AC-9D6F-0BE1D7C80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633D63-9567-438F-9846-47304C15F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056A5F2-153F-4D62-89C1-1DA3685C5C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F66EBF9-71BA-40F5-BD50-AC9CE53392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D59D97B-BF96-4B94-91EA-7EE7C024D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6E1B75-B2D9-42AC-9C6C-91C22661E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F0034E3-AB1A-4165-BDC9-33F5FAC1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8662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048E04-9474-42E9-9A83-09A74AA83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E3E855A-D720-4A68-9F49-8A4E42E7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9D61E67-662E-468F-B067-ADC8CDF05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60555D2-5DF9-46A1-A702-1E6FE33E5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58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63CEB09-52AA-4984-BE3D-32461AF33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4E8B45C-BABB-4DB7-98F0-F900E7DC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D012D84-848B-4C84-80E4-A4C3B7C61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280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A6822E-9CC7-43F5-9052-4802E6FF7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ED75F9-71F8-4696-A201-3C29ADB9A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2A4B039-C59B-4356-8CE9-A21A5325C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7F7DB5-EA13-4307-AB01-3D3A1CFCA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F9DB29C-D570-40E5-97C5-316F7B847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F4E50B-420C-4947-8D8A-5C8E694A5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69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7625F0-63DB-453D-8A37-BD54A8E51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805CB16-D636-4FAE-9C04-DD11A89E4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3FF1762-C164-42DD-93F1-843F33086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659FE01-F2E2-46F9-A5B5-CB78360EE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508803-DE90-41CF-8984-8018FE819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26C248-EBE3-4EF6-ABEE-1F32D45FB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612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6630DEE-3343-4DDC-9434-CA0768492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ADD254-FD0D-40A4-B207-E16DE2F3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5A9EB9-7DA5-4562-8918-2DFED08CED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9AF7D-328D-4736-8DD2-6F85176FE9FB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4ABAED-D324-4B76-BC91-248D51850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B7F9B6-BC6C-40EE-B84F-A547E0C780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8A2DF-AC1A-4A2D-B80F-82C2DC4F5D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530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82B59F2-678B-467F-98AD-A5B8C1EB5AA6}"/>
              </a:ext>
            </a:extLst>
          </p:cNvPr>
          <p:cNvSpPr txBox="1"/>
          <p:nvPr/>
        </p:nvSpPr>
        <p:spPr>
          <a:xfrm>
            <a:off x="6886576" y="2741485"/>
            <a:ext cx="24474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الـتهــيئة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68D1238-B9F2-4ABC-A1EC-5E6C23BF5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231" y="1707359"/>
            <a:ext cx="7765256" cy="395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870485D-5BCA-465D-8054-3E2A638F9D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7557" y="1764236"/>
            <a:ext cx="7210134" cy="3893343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F0B7C356-7DD2-49DE-B6DA-5A5D398AE1EC}"/>
              </a:ext>
            </a:extLst>
          </p:cNvPr>
          <p:cNvSpPr/>
          <p:nvPr/>
        </p:nvSpPr>
        <p:spPr>
          <a:xfrm>
            <a:off x="3307557" y="5164931"/>
            <a:ext cx="807244" cy="4926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كرات</a:t>
            </a:r>
          </a:p>
        </p:txBody>
      </p:sp>
    </p:spTree>
    <p:extLst>
      <p:ext uri="{BB962C8B-B14F-4D97-AF65-F5344CB8AC3E}">
        <p14:creationId xmlns:p14="http://schemas.microsoft.com/office/powerpoint/2010/main" val="4974413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Office PowerPoint</Application>
  <PresentationFormat>شاشة عريضة</PresentationFormat>
  <Paragraphs>5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2021-11-18T13:16:01Z</dcterms:created>
  <dcterms:modified xsi:type="dcterms:W3CDTF">2021-11-18T13:21:40Z</dcterms:modified>
</cp:coreProperties>
</file>