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7205E4-226C-4069-907C-9EC882CDC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29E48FF-98E5-4837-8F06-2BEF8245F8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7C8CB4C-5AF9-4D14-81DC-4DF001175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D0718A1-CA88-4A34-B9DB-11524778C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9BF5A7-3B61-43C8-B992-E59978AD4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69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14B8CC-6353-4B0D-B9C9-5F1DED192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1F8ABE2-3206-4A36-B969-8AF98E632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133280-7D66-4E74-88D1-4B9D10FA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4C3B19-A5EF-424F-BA52-35568D4A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62784A-6C1E-4D99-AF91-593969F4B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632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EFCB67F-A447-4A9F-98FF-1497208A0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B19F018-4058-4060-AE32-C0F0E085B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5E1A52-B16D-4EF5-A8EA-E5C1E569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80FB40-4142-4DED-A76C-3F626A255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FF8440-CF55-41CF-BBEF-7ECB73BF3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553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1DE00-8B7F-46FF-A285-B014801C7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54550E-32AB-4FF5-940C-5BC6F88BC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25BB86-18A0-4D1C-BF2F-5225AC5F1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74EA78-0DC0-44BD-86A4-3E5FB9A1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8A37D2-B89C-4CD1-959F-63BC20B7B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001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78045E-94E8-4E7D-B059-FC731B572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A99113A-5A48-4102-91C5-77522D6C0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600764-109F-4A62-AFF4-05BD9E26A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A789F9-A79C-4EEA-863A-28B89177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4E42E1-139E-49D5-9A88-13331C93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804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CC28A0-001B-4DA1-A37E-EA0B332DB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9B0FC6-0B40-4050-8B4E-CE90067D8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5C25860-AF4E-45DD-8009-356343D56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D44971-A9C8-4E46-B33A-70919D80B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DA011CA-8CC6-4182-9DE4-4CA43F11D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D8A7061-93D0-470D-81F8-7CD5C7B7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711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127E5D-8DB1-48D9-9F52-C10023EF2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52CAD5D-8F88-4529-A856-AB3F6F362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A9298FB-06BF-4F5F-AB5D-FE991AE0B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9451484-CE0D-407C-9FFB-78903DD273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99232CD-F53C-4D02-B660-E41DD0C24E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8E213F6-D6C4-45E3-B182-596FB3941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15172AC-B6AA-443E-AF32-28CD1217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2DDC6F1-48BF-4227-A70A-0644AA1DA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914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72999C-49E3-4908-BFA8-33CD43860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A3F6B77-3A6D-4265-9D84-E655829AF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449A006-08D2-4F31-8B9B-A4F1B9CB9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7E44D4B-6F51-4596-B0DF-171D4347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587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264B364-1A3B-4D28-AA35-C785470A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5427CE6-56DD-47E0-9F9D-9F9CBC6A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F840F01-A571-41F1-8104-AC0A8A7A2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9644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EE25FE-5F56-4363-AE7B-B970D57E5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0362CE-D8C9-416F-9350-8E5885596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E14FACA-AD62-4752-A3BB-FE0579A8C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5A37B1-A442-4D11-8CB4-AC776A1DC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0421DB4-5203-45F9-99E9-2CF1629BF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C0DBF4-5345-4F88-9F01-BAA7AE75F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20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CF674-99F9-4883-9E9C-95E86C35F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B3F5A58-02BA-4FB8-98FB-FF7DD1229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67D769A-54A5-400C-88E6-2453BD3C9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E1206C-DB07-4482-A404-FC375598B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4B1974E-CCA3-42BD-B824-D3F826E93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B8839DC-C943-48BD-B21A-16D570D4B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511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55259D9-3347-4472-B36D-19466C640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9C5422-5E37-437F-878A-A87F8B84E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FAAFE5-8A4D-420D-9128-E2F80830C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859CB-26E4-43D9-A180-2A2868A3E720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AF1E30-0A11-4E99-8242-0C8E73F4DB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63DB43-7867-4486-9CBD-7A866DC484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EB72C-8287-4702-BC71-1BA830B555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731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2.wdp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microsoft.com/office/2007/relationships/hdphoto" Target="../media/hdphoto3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6095999" y="1586279"/>
            <a:ext cx="315474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5622131" y="1586279"/>
            <a:ext cx="377863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استقصاء 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772525" y="2085975"/>
            <a:ext cx="2099680" cy="239315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أختار خطة مناسبة لأحل المسألة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DB76EDF-77F9-4ADE-B978-097B36CAFF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19476" y="1985963"/>
            <a:ext cx="5255419" cy="223599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C54D515-01DE-4B3E-98FD-8F6D091CC1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5921" y="2199085"/>
            <a:ext cx="16859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A42774D9-2F7A-4C99-A060-3190AB395A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989" y="721520"/>
            <a:ext cx="4943475" cy="22931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BFAD598-A4F0-40BB-8FE4-CDCC4355BB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7728" y="3043238"/>
            <a:ext cx="6636543" cy="266462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4374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2B39F884-D25A-4D45-A42C-107BDF4EFB01}"/>
              </a:ext>
            </a:extLst>
          </p:cNvPr>
          <p:cNvCxnSpPr>
            <a:cxnSpLocks/>
          </p:cNvCxnSpPr>
          <p:nvPr/>
        </p:nvCxnSpPr>
        <p:spPr>
          <a:xfrm flipH="1">
            <a:off x="6477004" y="1500184"/>
            <a:ext cx="1" cy="4150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207E63DA-E0A1-4AA7-BDB0-413CC6085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02969" y="854868"/>
            <a:ext cx="3714750" cy="5048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27C8BCA-B1BA-4430-8D74-2BB524621A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93918" y="740568"/>
            <a:ext cx="2390775" cy="6191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1D8668BE-9E27-4DB5-BA61-28316C99BB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8494" y="1500184"/>
            <a:ext cx="4038600" cy="139065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8C30D1A-3370-495A-A363-58C490A905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3424" y="1500184"/>
            <a:ext cx="3652835" cy="172879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C991B4AC-FC7D-4F70-925D-8CEAE3AE91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54932" y="3298031"/>
            <a:ext cx="2116932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441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2B39F884-D25A-4D45-A42C-107BDF4EFB01}"/>
              </a:ext>
            </a:extLst>
          </p:cNvPr>
          <p:cNvCxnSpPr>
            <a:cxnSpLocks/>
          </p:cNvCxnSpPr>
          <p:nvPr/>
        </p:nvCxnSpPr>
        <p:spPr>
          <a:xfrm flipH="1">
            <a:off x="6605591" y="971547"/>
            <a:ext cx="1" cy="4150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B1C4F10F-0432-49D5-8584-5EE7A0CBF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5" y="878681"/>
            <a:ext cx="3990975" cy="18573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FEE5509-CF2E-4774-9EE9-35251C69CE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28900" y="878681"/>
            <a:ext cx="3679036" cy="279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00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F6C27547-866A-4B32-BDD8-A0648C0600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3700" y="976313"/>
            <a:ext cx="4019550" cy="17335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1F7316D-C5E4-4F1E-B928-B0EF2FB56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744" y="976313"/>
            <a:ext cx="3255169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30545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</Words>
  <Application>Microsoft Office PowerPoint</Application>
  <PresentationFormat>شاشة عريضة</PresentationFormat>
  <Paragraphs>7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2021-12-03T01:16:22Z</dcterms:created>
  <dcterms:modified xsi:type="dcterms:W3CDTF">2021-12-03T01:27:08Z</dcterms:modified>
</cp:coreProperties>
</file>