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4" r:id="rId5"/>
    <p:sldId id="262" r:id="rId6"/>
    <p:sldId id="263" r:id="rId7"/>
    <p:sldId id="265" r:id="rId8"/>
    <p:sldId id="266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732A931-05F0-49B2-AC31-03F5E83272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0C60CAF-E129-431F-AC79-962794D8E2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531CB51-FE26-4A23-AECB-76AF61FC2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FBFB-9CD3-4FDF-B49B-34AB448619B0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9F7C93E-5BD5-4C5C-B93B-BCD63EF9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BD4C6FB-DCD8-4089-BD85-4ACE04A34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C078-A21B-4285-A2ED-8E0644928D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052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B1B091-CC67-40C5-B8BB-FDE66F308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528CF1F-B2F1-41BE-A4B9-DF94600C2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D89808F-F664-41BC-9C0F-626A0C967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FBFB-9CD3-4FDF-B49B-34AB448619B0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D5EB40C-73A9-4CFA-A9AD-7CF802F92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5AC14E4-9E9C-4DC7-850D-75C282682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C078-A21B-4285-A2ED-8E0644928D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4966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0E9B32C-28E3-46D2-8E80-440D089387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35A14C6-9293-4183-A7CD-60A9750EC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1F4F715-8B7B-4420-98A3-6AA732E5C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FBFB-9CD3-4FDF-B49B-34AB448619B0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5FD0F4E-1663-4A13-8388-2DDD8896F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CAF8477-E693-415E-9AE7-4957FB8E5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C078-A21B-4285-A2ED-8E0644928D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4249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7A20FB1-E0F9-4310-8E56-66F53309F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158B0AF-F142-4F33-BE1A-723C92DCE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B09C2F5-923F-402E-A652-D2860EBFE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FBFB-9CD3-4FDF-B49B-34AB448619B0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B39FE1A-28E7-49C5-BB7F-613C79F5B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E0C05DE-76E7-4ABF-A21A-F03553DA3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C078-A21B-4285-A2ED-8E0644928D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0553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0AB94C-4BE6-43A0-BC74-1926CA902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8EA90AB-0E19-4E20-B135-5D738F9B3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A04B080-F5A2-403D-B324-F9AB126E1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FBFB-9CD3-4FDF-B49B-34AB448619B0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2B18FC9-D243-43A8-A2E2-8F1D9C2B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12DD07-8EFC-4CE5-815F-6981B5E9F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C078-A21B-4285-A2ED-8E0644928D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4022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B5F09D-FA45-4804-9BD8-D6AB59C6C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A266351-4702-47B6-98C8-E2B9F7266D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C7B6B68-7B72-4B5B-9B3B-B5F8DEED0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F8D4A1F-977A-4943-90A8-FD5D66DE9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FBFB-9CD3-4FDF-B49B-34AB448619B0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E8FE51E-38FF-464E-8585-173BE6E05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95503DB-4FCA-4B6B-8983-84C5C75BA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C078-A21B-4285-A2ED-8E0644928D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1512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7D9A8F-DEF9-416C-8370-FFACFBA86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C37ECB3-19C1-4B14-8947-F93FF4FB86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1278CD1-027A-46E1-9C69-FFAC9A6DD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10E8A11-AEE8-4183-B71A-7C53D076DA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4DCED7E-65CD-437D-BAD2-10BF548C12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93F9E39-9107-41AA-A089-9486D2D98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FBFB-9CD3-4FDF-B49B-34AB448619B0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EBCDB71-DA78-4868-8FD4-F448083BB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231ED85-2F15-46DE-85C5-9B5407983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C078-A21B-4285-A2ED-8E0644928D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7537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1AE907-D323-4110-995A-C35BC5839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65C6A24-795E-4C3A-A2E0-A1955D442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FBFB-9CD3-4FDF-B49B-34AB448619B0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D149DCD-E21B-43E8-AD01-260247073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1655373-FFF6-49EF-BBE0-BD1E079C4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C078-A21B-4285-A2ED-8E0644928D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2645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6BDA847-4894-4455-8020-A6105B976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FBFB-9CD3-4FDF-B49B-34AB448619B0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B75B8CB-3CAA-4C58-9CF2-04922CC23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35DC13C-027F-4A4B-9243-B5BF1E570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C078-A21B-4285-A2ED-8E0644928D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5969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A93F24-D96C-43C6-A45B-612E04126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4CD0B3F-C68C-4643-BF1C-EA6E5EDBB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B196A58-0E75-4534-A25B-EF4A53613E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E9DB398-BD4D-4C56-B98F-084595704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FBFB-9CD3-4FDF-B49B-34AB448619B0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654BBAA-5D52-4E51-A5F5-F3A5DC227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E62B834-1DCC-4C9D-AE14-24E90EDA7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C078-A21B-4285-A2ED-8E0644928D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9151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2D0ECC-4A9D-4A99-836F-971B4A15C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DC2E5DD-7C83-4B68-9722-2C056A4131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659E8F1-4BBA-4C0B-A7AC-625BD0EA0B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993D1E1-62BA-42F4-8FAD-3FEBCF99C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FBFB-9CD3-4FDF-B49B-34AB448619B0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A61D425-FFAF-4ED1-9BE9-29A0950F1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158AF60-90EC-4876-B104-C63584187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C078-A21B-4285-A2ED-8E0644928D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0513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5918900-33F3-4FBB-B1EB-FD077C2B4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FAE23EC-D58F-4875-85DB-302EE93A0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38F4503-DAA0-42AD-A378-1BADB66AB1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FFBFB-9CD3-4FDF-B49B-34AB448619B0}" type="datetimeFigureOut">
              <a:rPr lang="ar-SA" smtClean="0"/>
              <a:t>27/04/43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F15F735-C7FF-4872-843D-97478F68A6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F172F9-21BB-459F-99ED-B222A5FEA0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2C078-A21B-4285-A2ED-8E0644928D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2647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6095999" y="1586279"/>
            <a:ext cx="315474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5844777" y="1586279"/>
            <a:ext cx="3555984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4 - 6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الضرب في 10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772525" y="2085976"/>
            <a:ext cx="2099680" cy="2207418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r>
              <a:rPr lang="ar-SA" dirty="0"/>
              <a:t>أجد ناتج الضرب في العدد 10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C81A112-B3D2-4A85-A55C-BD80CC512A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09712"/>
            <a:ext cx="5953125" cy="340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BCE8EEE7-7EC2-4097-85DE-8BDF844D63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2043" y="1602580"/>
            <a:ext cx="409576" cy="380999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9AF9816-3FE7-49F5-A5FC-F40C80F2A2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4237" y="1490662"/>
            <a:ext cx="5205412" cy="402431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B4E82EE4-B802-48BE-AF7B-CB99D0B7DA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6405" y="742950"/>
            <a:ext cx="540067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129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3D7CA37-E862-4866-9D48-29D9C40FB6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121569"/>
            <a:ext cx="5943600" cy="4350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022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7F725010-A6D1-44AD-9924-BE173171A0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CD0A02D-6CD2-41B9-8DCA-B7AFF8A183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1" y="867192"/>
            <a:ext cx="5143500" cy="461963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6D6E9BD1-9653-4E14-A3B5-A48347CBC2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7425" y="1743074"/>
            <a:ext cx="8588879" cy="77152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CFCBC9CE-B314-41D3-8351-48EB884D8A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5074" y="3429000"/>
            <a:ext cx="4593431" cy="11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273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AFBC23B1-811D-4AE6-9168-22717366CE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828796"/>
            <a:ext cx="1743076" cy="401092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A5A4406C-F6F8-401E-A25A-FEE8357E1E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040" y="831472"/>
            <a:ext cx="5143500" cy="4619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E4909DDE-88EC-4DD6-B595-A0D16DE48E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3131" y="1733550"/>
            <a:ext cx="8803481" cy="9334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219F5E8-D131-440C-A913-0E14FE8BD2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1381" y="3505200"/>
            <a:ext cx="7486650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70629A4-CCBF-4085-B268-63ABF0C30F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3150" y="1290637"/>
            <a:ext cx="8586788" cy="3424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063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EE953254-27B9-4197-B0CE-083D9518E1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3111" y="1843088"/>
            <a:ext cx="8779669" cy="14859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812613BF-6374-4D14-8660-685D5B2374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2439" y="871538"/>
            <a:ext cx="2871788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26919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</Words>
  <Application>Microsoft Office PowerPoint</Application>
  <PresentationFormat>شاشة عريضة</PresentationFormat>
  <Paragraphs>8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2021-12-02T18:18:07Z</dcterms:created>
  <dcterms:modified xsi:type="dcterms:W3CDTF">2021-12-02T18:27:53Z</dcterms:modified>
</cp:coreProperties>
</file>