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E96FCF-A0E4-4DAF-A0F5-5256FA2F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69A41AB-F8CD-4F19-AE16-F4E890284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ECA19A-A99B-4F34-AD75-2B5CF83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7D8018-7D5B-4973-A101-5697B725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2BE923-23F6-40B6-819A-5A650E88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60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0A7EC-2C25-4EC2-A5B9-7170DD0C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C30749C-98F7-4AA7-AE52-C94B69667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625C74-E346-46C9-9F00-DC47DC85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97B8D-AED9-406E-93E8-CD1CD4EE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EB5B81-BB7D-4657-84DD-985DC78C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45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CCFD8C-0C1B-49DE-9D80-724535FA8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D422278-8825-4F6C-A479-0D82B16CB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A92119-3874-47E6-9A1A-4144817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3F8CC3-8715-4CF5-ACB6-92DEA366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8F4E2C-570F-433B-959C-459546D7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98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189B82-C4FD-44C7-84EE-1B3EEA62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A0AF86-5B3F-4907-8477-16EA043D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96608E-846E-4D4C-A8BE-963E362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09A259-108E-4C36-AB28-804E69D4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01D154-E1AC-405A-B83D-8869387C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340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CDEE88-D6E9-459E-8E04-31E48321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09FD66-E47C-480A-9D3D-50B47403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1942D5-CCF6-4FDC-9B44-CC665150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FB0D6C-06EA-40A3-A049-763B3A6B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F5E1DB-5827-48D9-8573-B2F50547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94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253380-7E86-4CB2-B8C2-15E43A06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3A530C-854B-44AD-AE0D-B23FCD423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46FFBC-1565-49DB-A82D-F44E3CA73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D30C67-6677-471A-8DCD-883D3A86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DBEFC3-C61A-4CEF-835C-86642DF2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452E96-CD59-4325-811A-D62B79F1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630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9E6373-3E83-45D4-B664-F603A490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A78C81-F55D-4AF0-A15C-86D09D75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0746BBC-97BE-414D-BB31-7A822C0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9B1099A-22D8-4208-9E8F-0F82C7DAC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63DB129-5CAA-429A-AB26-C39A1D6AB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7228EFA-D366-4501-B64D-E2347769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CB36B2D-07D0-4928-A304-82DAC45E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964D9-C2E8-436C-9CD3-FF60CA22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55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F9500E-3544-4646-90DB-517AFA6D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3BC55AE-E47E-4BAB-B086-A559AD0A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4DF85A-6839-48D6-888C-D1F78CB2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B286742-1707-47C7-A795-A45E59F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321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106B3A-126D-4AD7-80C6-C4C28BCC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2A80CDD-4F6D-405D-B3E5-77D53597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F03820-5EF4-4F81-9752-410EACB6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57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DC5A57-8443-4092-B334-0501DA20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0E03AB-345C-4F40-9261-B6559894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507983-4C7B-4EC4-BB11-5ABB8938D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7588A0-46B1-4501-999C-39F5150E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4816A1-2F59-41BA-AF49-E74F3A6D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8823F3-5741-4981-A1FF-E9E20787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97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760854-7EBA-420D-ADA2-E3EF0DAE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C914B5-9825-4519-AE31-91DEEBB82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F6225E5-3BB5-45CE-AA72-0A118F51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07CC256-8BDC-46BC-B8AA-7E340BEB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4410CF-D78B-4A0F-AAE0-39E77A52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C9365A-7F58-4DAA-A4FD-94973A20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76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F11E0E6-08CD-4784-ABF1-C7CF1E8A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CE3CD8-EBAC-4A52-9220-5737C831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D33C29-D074-47E8-A1D9-3A906EBEA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DB23-88CA-4359-9AF7-2D9711F2BFF8}" type="datetimeFigureOut">
              <a:rPr lang="ar-SA" smtClean="0"/>
              <a:t>27/04/43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988CF8-614E-48E1-9CA7-E360A7E2F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1618FB-6167-4D3A-8E99-76677CB2A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14E7-EB87-41C4-8B1C-25F2F6C0AC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92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6095999" y="1586279"/>
            <a:ext cx="31547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5844777" y="1586279"/>
            <a:ext cx="355598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4 - 5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الضرب في 5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772525" y="2085976"/>
            <a:ext cx="2099680" cy="2207418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r>
              <a:rPr lang="ar-SA" dirty="0"/>
              <a:t>أجد ناتج الضرب في العدد 5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A6CD937-45FA-41F4-9992-A94F03EA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1" y="1571625"/>
            <a:ext cx="5841207" cy="32361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212877F-87C0-4FA4-93CC-B392CC19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31" y="5033962"/>
            <a:ext cx="33242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BCE8EEE7-7EC2-4097-85DE-8BDF844D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693" y="1652587"/>
            <a:ext cx="409576" cy="38099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0BEDC4-CD78-49E1-84B7-1A98A89C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3" y="1581150"/>
            <a:ext cx="5507833" cy="38266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C781029-C0CB-4EF0-976E-124CBDE20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19" y="747712"/>
            <a:ext cx="4300537" cy="5810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3C3F72-E706-431D-AF1A-CE4BE7FDC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607" y="5470922"/>
            <a:ext cx="2571750" cy="3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75FD8D-7610-486F-8180-99E03969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747712"/>
            <a:ext cx="5810250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86B5FD4-B850-4691-8FCD-6F9165E2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443" y="1309688"/>
            <a:ext cx="5195887" cy="4905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EDCC94-CFEF-4FB2-BDC4-544A18CFD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73" y="1800226"/>
            <a:ext cx="5557838" cy="38004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E6816AF-6513-439E-8E5A-BDA2E37EC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821" y="1800226"/>
            <a:ext cx="357188" cy="3643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8270B60-8585-4024-95E4-3EF394712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8279" y="2781300"/>
            <a:ext cx="179308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0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F725010-A6D1-44AD-9924-BE173171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D419E1-F6AF-48DD-9001-C3A39894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859630"/>
            <a:ext cx="5493544" cy="57626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80BFC6-8607-48DF-804F-52F6F0C99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35" y="1535067"/>
            <a:ext cx="8551069" cy="10572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19D053-ABAE-4197-9615-78AFD8B10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431" y="3193255"/>
            <a:ext cx="4082363" cy="15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FBC23B1-811D-4AE6-9168-22717366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828796"/>
            <a:ext cx="1743076" cy="4010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8C0E29-8BD2-4862-A202-46B963C5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1676400"/>
            <a:ext cx="8501062" cy="17526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1BDA03D-5D46-4BA8-BA70-3037BBC31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7" y="828796"/>
            <a:ext cx="5493544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A2CA59-84E3-4DB3-BD77-3FCD9BEE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909637"/>
            <a:ext cx="8267700" cy="16097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DD774D8-E8D0-468B-97B9-E4DC3345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3645692"/>
            <a:ext cx="8136732" cy="9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2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E9318D-BD1D-41A0-9BB2-F716CAAE2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0" y="1019174"/>
            <a:ext cx="858916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1751C3-EF6C-4F63-A87F-179292E3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1924050"/>
            <a:ext cx="8312943" cy="1504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8FF6A7-E3B2-4255-A58A-1A2D911C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9" y="871538"/>
            <a:ext cx="2871788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04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شاشة عريضة</PresentationFormat>
  <Paragraphs>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2021-12-02T18:05:08Z</dcterms:created>
  <dcterms:modified xsi:type="dcterms:W3CDTF">2021-12-02T18:16:33Z</dcterms:modified>
</cp:coreProperties>
</file>