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qv3021151cf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12.xml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2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39852"/>
            <a:ext cx="10371318" cy="43594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الحادي عشر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0428.jpeg" descr="IMG_0428.jpeg"/>
          <p:cNvPicPr>
            <a:picLocks noChangeAspect="1"/>
          </p:cNvPicPr>
          <p:nvPr/>
        </p:nvPicPr>
        <p:blipFill>
          <a:blip r:embed="rId3">
            <a:extLst/>
          </a:blip>
          <a:srcRect l="0" t="818" r="0" b="818"/>
          <a:stretch>
            <a:fillRect/>
          </a:stretch>
        </p:blipFill>
        <p:spPr>
          <a:xfrm>
            <a:off x="16726892" y="5122333"/>
            <a:ext cx="1241019" cy="124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7853053" y="5122333"/>
            <a:ext cx="1548245" cy="124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839581"/>
            <a:ext cx="4823341" cy="103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8543865" y="164557"/>
            <a:ext cx="6094473" cy="1979066"/>
            <a:chOff x="0" y="0"/>
            <a:chExt cx="6094471" cy="1979064"/>
          </a:xfrm>
        </p:grpSpPr>
        <p:sp>
          <p:nvSpPr>
            <p:cNvPr id="10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4326408" y="533915"/>
              <a:ext cx="981042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82845" y="2290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١١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78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  <p:sp>
          <p:nvSpPr>
            <p:cNvPr id="108" name="الأشكال الهندسية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الأشكال الهندسية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6873544"/>
            <a:ext cx="5231215" cy="58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85762" y="2917716"/>
            <a:ext cx="1075165" cy="72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0418.png" descr="IMG_0418.png"/>
          <p:cNvPicPr>
            <a:picLocks noChangeAspect="1"/>
          </p:cNvPicPr>
          <p:nvPr/>
        </p:nvPicPr>
        <p:blipFill>
          <a:blip r:embed="rId4">
            <a:extLst/>
          </a:blip>
          <a:srcRect l="7651" t="0" r="0" b="65580"/>
          <a:stretch>
            <a:fillRect/>
          </a:stretch>
        </p:blipFill>
        <p:spPr>
          <a:xfrm>
            <a:off x="8377581" y="939667"/>
            <a:ext cx="14509267" cy="4728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68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9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71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418.png" descr="IMG_0418.png"/>
          <p:cNvPicPr>
            <a:picLocks noChangeAspect="1"/>
          </p:cNvPicPr>
          <p:nvPr/>
        </p:nvPicPr>
        <p:blipFill>
          <a:blip r:embed="rId4">
            <a:extLst/>
          </a:blip>
          <a:srcRect l="7651" t="0" r="0" b="65580"/>
          <a:stretch>
            <a:fillRect/>
          </a:stretch>
        </p:blipFill>
        <p:spPr>
          <a:xfrm>
            <a:off x="8377581" y="939667"/>
            <a:ext cx="14509267" cy="4728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422.png" descr="IMG_0422.png"/>
          <p:cNvPicPr>
            <a:picLocks noChangeAspect="1"/>
          </p:cNvPicPr>
          <p:nvPr/>
        </p:nvPicPr>
        <p:blipFill>
          <a:blip r:embed="rId5">
            <a:extLst/>
          </a:blip>
          <a:srcRect l="0" t="0" r="12323" b="62607"/>
          <a:stretch>
            <a:fillRect/>
          </a:stretch>
        </p:blipFill>
        <p:spPr>
          <a:xfrm>
            <a:off x="3083608" y="5141294"/>
            <a:ext cx="13259100" cy="7137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044429" y="11238828"/>
            <a:ext cx="1044601" cy="70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0418.png" descr="IMG_0418.png"/>
          <p:cNvPicPr>
            <a:picLocks noChangeAspect="1"/>
          </p:cNvPicPr>
          <p:nvPr/>
        </p:nvPicPr>
        <p:blipFill>
          <a:blip r:embed="rId4">
            <a:extLst/>
          </a:blip>
          <a:srcRect l="7269" t="33914" r="0" b="0"/>
          <a:stretch>
            <a:fillRect/>
          </a:stretch>
        </p:blipFill>
        <p:spPr>
          <a:xfrm>
            <a:off x="7644253" y="939667"/>
            <a:ext cx="14569377" cy="907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80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5" name="تجميع"/>
          <p:cNvGrpSpPr/>
          <p:nvPr/>
        </p:nvGrpSpPr>
        <p:grpSpPr>
          <a:xfrm>
            <a:off x="13883499" y="1126257"/>
            <a:ext cx="7212970" cy="5918333"/>
            <a:chOff x="0" y="0"/>
            <a:chExt cx="7212969" cy="5918332"/>
          </a:xfrm>
        </p:grpSpPr>
        <p:pic>
          <p:nvPicPr>
            <p:cNvPr id="183" name="IMG_0418.png" descr="IMG_041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5321" t="56839" r="1300" b="83"/>
            <a:stretch>
              <a:fillRect/>
            </a:stretch>
          </p:blipFill>
          <p:spPr>
            <a:xfrm>
              <a:off x="397635" y="0"/>
              <a:ext cx="6815335" cy="5918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IMG_0424.png" descr="IMG_0424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7681" t="46544" r="12132" b="35414"/>
            <a:stretch>
              <a:fillRect/>
            </a:stretch>
          </p:blipFill>
          <p:spPr>
            <a:xfrm>
              <a:off x="0" y="1734476"/>
              <a:ext cx="5292156" cy="3992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" name="تجميع"/>
          <p:cNvGrpSpPr/>
          <p:nvPr/>
        </p:nvGrpSpPr>
        <p:grpSpPr>
          <a:xfrm>
            <a:off x="3083608" y="1306042"/>
            <a:ext cx="8625395" cy="6093088"/>
            <a:chOff x="0" y="0"/>
            <a:chExt cx="8625393" cy="6093086"/>
          </a:xfrm>
        </p:grpSpPr>
        <p:pic>
          <p:nvPicPr>
            <p:cNvPr id="186" name="IMG_0418.png" descr="IMG_041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055" t="58281" r="44302" b="0"/>
            <a:stretch>
              <a:fillRect/>
            </a:stretch>
          </p:blipFill>
          <p:spPr>
            <a:xfrm>
              <a:off x="0" y="0"/>
              <a:ext cx="8625394" cy="6093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G_0426.png" descr="IMG_0426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5327" t="44748" r="31100" b="26799"/>
            <a:stretch>
              <a:fillRect/>
            </a:stretch>
          </p:blipFill>
          <p:spPr>
            <a:xfrm>
              <a:off x="2084965" y="3714427"/>
              <a:ext cx="3158868" cy="1643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9" name="IMG_0422.png" descr="IMG_0422.png"/>
          <p:cNvPicPr>
            <a:picLocks noChangeAspect="1"/>
          </p:cNvPicPr>
          <p:nvPr/>
        </p:nvPicPr>
        <p:blipFill>
          <a:blip r:embed="rId7">
            <a:extLst/>
          </a:blip>
          <a:srcRect l="7411" t="70556" r="52103" b="18230"/>
          <a:stretch>
            <a:fillRect/>
          </a:stretch>
        </p:blipFill>
        <p:spPr>
          <a:xfrm>
            <a:off x="4163410" y="7044589"/>
            <a:ext cx="5399442" cy="1887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422.png" descr="IMG_0422.png"/>
          <p:cNvPicPr>
            <a:picLocks noChangeAspect="1"/>
          </p:cNvPicPr>
          <p:nvPr/>
        </p:nvPicPr>
        <p:blipFill>
          <a:blip r:embed="rId7">
            <a:extLst/>
          </a:blip>
          <a:srcRect l="5969" t="40847" r="49999" b="47939"/>
          <a:stretch>
            <a:fillRect/>
          </a:stretch>
        </p:blipFill>
        <p:spPr>
          <a:xfrm>
            <a:off x="14169007" y="7044590"/>
            <a:ext cx="5872401" cy="1887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53180" y="11467899"/>
            <a:ext cx="1180209" cy="79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0417.png" descr="IMG_0417.png"/>
          <p:cNvPicPr>
            <a:picLocks noChangeAspect="1"/>
          </p:cNvPicPr>
          <p:nvPr/>
        </p:nvPicPr>
        <p:blipFill>
          <a:blip r:embed="rId4">
            <a:extLst/>
          </a:blip>
          <a:srcRect l="7402" t="2786" r="0" b="2786"/>
          <a:stretch>
            <a:fillRect/>
          </a:stretch>
        </p:blipFill>
        <p:spPr>
          <a:xfrm>
            <a:off x="8957670" y="939667"/>
            <a:ext cx="13984646" cy="6111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196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7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9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0417.png" descr="IMG_0417.png"/>
          <p:cNvPicPr>
            <a:picLocks noChangeAspect="1"/>
          </p:cNvPicPr>
          <p:nvPr/>
        </p:nvPicPr>
        <p:blipFill>
          <a:blip r:embed="rId4">
            <a:extLst/>
          </a:blip>
          <a:srcRect l="7402" t="2786" r="0" b="2786"/>
          <a:stretch>
            <a:fillRect/>
          </a:stretch>
        </p:blipFill>
        <p:spPr>
          <a:xfrm>
            <a:off x="10782617" y="939667"/>
            <a:ext cx="11921626" cy="5210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423.png" descr="IMG_0423.png"/>
          <p:cNvPicPr>
            <a:picLocks noChangeAspect="1"/>
          </p:cNvPicPr>
          <p:nvPr/>
        </p:nvPicPr>
        <p:blipFill>
          <a:blip r:embed="rId5">
            <a:extLst/>
          </a:blip>
          <a:srcRect l="0" t="11399" r="10542" b="18072"/>
          <a:stretch>
            <a:fillRect/>
          </a:stretch>
        </p:blipFill>
        <p:spPr>
          <a:xfrm>
            <a:off x="4035367" y="5769009"/>
            <a:ext cx="12305500" cy="6687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140249" y="11639541"/>
            <a:ext cx="975462" cy="6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0419.png" descr="IMG_04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3508" y="775496"/>
            <a:ext cx="10008368" cy="11074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07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8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10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0419.png" descr="IMG_04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3508" y="775496"/>
            <a:ext cx="10008368" cy="11074769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مربع"/>
          <p:cNvSpPr/>
          <p:nvPr/>
        </p:nvSpPr>
        <p:spPr>
          <a:xfrm>
            <a:off x="15687039" y="3249480"/>
            <a:ext cx="813725" cy="813725"/>
          </a:xfrm>
          <a:prstGeom prst="rect">
            <a:avLst/>
          </a:prstGeom>
          <a:ln w="63500">
            <a:solidFill>
              <a:srgbClr val="B92D5D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0414.png" descr="IMG_0414.png"/>
          <p:cNvPicPr>
            <a:picLocks noChangeAspect="1"/>
          </p:cNvPicPr>
          <p:nvPr/>
        </p:nvPicPr>
        <p:blipFill>
          <a:blip r:embed="rId4">
            <a:extLst/>
          </a:blip>
          <a:srcRect l="0" t="1390" r="8955" b="41009"/>
          <a:stretch>
            <a:fillRect/>
          </a:stretch>
        </p:blipFill>
        <p:spPr>
          <a:xfrm>
            <a:off x="8763237" y="1213131"/>
            <a:ext cx="14180686" cy="6866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0414.png" descr="IMG_0414.png"/>
          <p:cNvPicPr>
            <a:picLocks noChangeAspect="1"/>
          </p:cNvPicPr>
          <p:nvPr/>
        </p:nvPicPr>
        <p:blipFill>
          <a:blip r:embed="rId4">
            <a:extLst/>
          </a:blip>
          <a:srcRect l="0" t="1390" r="8955" b="41009"/>
          <a:stretch>
            <a:fillRect/>
          </a:stretch>
        </p:blipFill>
        <p:spPr>
          <a:xfrm>
            <a:off x="5316117" y="939667"/>
            <a:ext cx="14180686" cy="686692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oogle Shape;532;p34"/>
          <p:cNvSpPr txBox="1"/>
          <p:nvPr/>
        </p:nvSpPr>
        <p:spPr>
          <a:xfrm>
            <a:off x="15033251" y="7806398"/>
            <a:ext cx="2931881" cy="17383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r" defTabSz="2438400" rtl="0">
              <a:lnSpc>
                <a:spcPct val="125000"/>
              </a:lnSpc>
              <a:defRPr b="1" sz="5700">
                <a:solidFill>
                  <a:srgbClr val="0061FE"/>
                </a:solidFill>
              </a:defRPr>
            </a:lvl1pPr>
          </a:lstStyle>
          <a:p>
            <a:pPr/>
            <a:r>
              <a:t>متوازيان</a:t>
            </a:r>
          </a:p>
        </p:txBody>
      </p:sp>
      <p:sp>
        <p:nvSpPr>
          <p:cNvPr id="121" name="Google Shape;532;p34"/>
          <p:cNvSpPr txBox="1"/>
          <p:nvPr/>
        </p:nvSpPr>
        <p:spPr>
          <a:xfrm>
            <a:off x="6264139" y="7806398"/>
            <a:ext cx="2931881" cy="17383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r" defTabSz="2438400" rtl="0">
              <a:lnSpc>
                <a:spcPct val="125000"/>
              </a:lnSpc>
              <a:defRPr b="1" sz="5700">
                <a:solidFill>
                  <a:srgbClr val="0061FE"/>
                </a:solidFill>
              </a:defRPr>
            </a:lvl1pPr>
          </a:lstStyle>
          <a:p>
            <a:pPr/>
            <a:r>
              <a:t>متعامدان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747039" y="1122134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0414.png" descr="IMG_0414.png"/>
          <p:cNvPicPr>
            <a:picLocks noChangeAspect="1"/>
          </p:cNvPicPr>
          <p:nvPr/>
        </p:nvPicPr>
        <p:blipFill>
          <a:blip r:embed="rId4">
            <a:extLst/>
          </a:blip>
          <a:srcRect l="0" t="60175" r="8955" b="0"/>
          <a:stretch>
            <a:fillRect/>
          </a:stretch>
        </p:blipFill>
        <p:spPr>
          <a:xfrm>
            <a:off x="8787280" y="939667"/>
            <a:ext cx="14180686" cy="4747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27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28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0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0414.png" descr="IMG_0414.png"/>
          <p:cNvPicPr>
            <a:picLocks noChangeAspect="1"/>
          </p:cNvPicPr>
          <p:nvPr/>
        </p:nvPicPr>
        <p:blipFill>
          <a:blip r:embed="rId4">
            <a:extLst/>
          </a:blip>
          <a:srcRect l="1080" t="60175" r="7875" b="0"/>
          <a:stretch>
            <a:fillRect/>
          </a:stretch>
        </p:blipFill>
        <p:spPr>
          <a:xfrm>
            <a:off x="8763237" y="1213131"/>
            <a:ext cx="14180686" cy="474774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oogle Shape;532;p34"/>
          <p:cNvSpPr txBox="1"/>
          <p:nvPr/>
        </p:nvSpPr>
        <p:spPr>
          <a:xfrm>
            <a:off x="17927866" y="5645177"/>
            <a:ext cx="1128028" cy="17383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r" defTabSz="2438400" rtl="0">
              <a:lnSpc>
                <a:spcPct val="125000"/>
              </a:lnSpc>
              <a:defRPr b="1" sz="7100">
                <a:solidFill>
                  <a:srgbClr val="0061FE"/>
                </a:solidFill>
              </a:defRPr>
            </a:lvl1pPr>
          </a:lstStyle>
          <a:p>
            <a:pPr/>
            <a:r>
              <a:t>٢</a:t>
            </a:r>
          </a:p>
        </p:txBody>
      </p:sp>
      <p:sp>
        <p:nvSpPr>
          <p:cNvPr id="133" name="Google Shape;532;p34"/>
          <p:cNvSpPr txBox="1"/>
          <p:nvPr/>
        </p:nvSpPr>
        <p:spPr>
          <a:xfrm>
            <a:off x="11842474" y="5645177"/>
            <a:ext cx="1128028" cy="17383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r" defTabSz="2438400" rtl="0">
              <a:lnSpc>
                <a:spcPct val="125000"/>
              </a:lnSpc>
              <a:defRPr b="1" sz="7100">
                <a:solidFill>
                  <a:srgbClr val="0061FE"/>
                </a:solidFill>
              </a:defRPr>
            </a:lvl1pPr>
          </a:lstStyle>
          <a:p>
            <a:pPr/>
            <a:r>
              <a:t>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529955" y="2877590"/>
            <a:ext cx="1006262" cy="680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0415.png" descr="IMG_0415.png"/>
          <p:cNvPicPr>
            <a:picLocks noChangeAspect="1"/>
          </p:cNvPicPr>
          <p:nvPr/>
        </p:nvPicPr>
        <p:blipFill>
          <a:blip r:embed="rId4">
            <a:extLst/>
          </a:blip>
          <a:srcRect l="0" t="0" r="12329" b="3644"/>
          <a:stretch>
            <a:fillRect/>
          </a:stretch>
        </p:blipFill>
        <p:spPr>
          <a:xfrm>
            <a:off x="8547561" y="775496"/>
            <a:ext cx="13826109" cy="6993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39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0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2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448" y="9517922"/>
            <a:ext cx="4411195" cy="4411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0415.png" descr="IMG_0415.png"/>
          <p:cNvPicPr>
            <a:picLocks noChangeAspect="1"/>
          </p:cNvPicPr>
          <p:nvPr/>
        </p:nvPicPr>
        <p:blipFill>
          <a:blip r:embed="rId4">
            <a:extLst/>
          </a:blip>
          <a:srcRect l="0" t="0" r="12329" b="3644"/>
          <a:stretch>
            <a:fillRect/>
          </a:stretch>
        </p:blipFill>
        <p:spPr>
          <a:xfrm>
            <a:off x="5890750" y="775496"/>
            <a:ext cx="15473091" cy="782663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مستطيل"/>
          <p:cNvSpPr/>
          <p:nvPr/>
        </p:nvSpPr>
        <p:spPr>
          <a:xfrm>
            <a:off x="8086407" y="5483882"/>
            <a:ext cx="4288332" cy="1342368"/>
          </a:xfrm>
          <a:prstGeom prst="rect">
            <a:avLst/>
          </a:prstGeom>
          <a:ln w="63500">
            <a:solidFill>
              <a:srgbClr val="B92D5D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140249" y="11639541"/>
            <a:ext cx="975462" cy="6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0416.png" descr="IMG_0416.png"/>
          <p:cNvPicPr>
            <a:picLocks noChangeAspect="1"/>
          </p:cNvPicPr>
          <p:nvPr/>
        </p:nvPicPr>
        <p:blipFill>
          <a:blip r:embed="rId4">
            <a:extLst/>
          </a:blip>
          <a:srcRect l="0" t="0" r="6138" b="3627"/>
          <a:stretch>
            <a:fillRect/>
          </a:stretch>
        </p:blipFill>
        <p:spPr>
          <a:xfrm>
            <a:off x="11331503" y="726562"/>
            <a:ext cx="10293441" cy="11818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50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1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5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0416.png" descr="IMG_0416.png"/>
          <p:cNvPicPr>
            <a:picLocks noChangeAspect="1"/>
          </p:cNvPicPr>
          <p:nvPr/>
        </p:nvPicPr>
        <p:blipFill>
          <a:blip r:embed="rId4">
            <a:extLst/>
          </a:blip>
          <a:srcRect l="18635" t="16672" r="31538" b="45977"/>
          <a:stretch>
            <a:fillRect/>
          </a:stretch>
        </p:blipFill>
        <p:spPr>
          <a:xfrm>
            <a:off x="3083608" y="1081343"/>
            <a:ext cx="7093994" cy="5946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0416.png" descr="IMG_0416.png"/>
          <p:cNvPicPr>
            <a:picLocks noChangeAspect="1"/>
          </p:cNvPicPr>
          <p:nvPr/>
        </p:nvPicPr>
        <p:blipFill>
          <a:blip r:embed="rId4">
            <a:extLst/>
          </a:blip>
          <a:srcRect l="9263" t="56164" r="10176" b="23777"/>
          <a:stretch>
            <a:fillRect/>
          </a:stretch>
        </p:blipFill>
        <p:spPr>
          <a:xfrm>
            <a:off x="10777265" y="1081344"/>
            <a:ext cx="11469920" cy="319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0416.png" descr="IMG_0416.png"/>
          <p:cNvPicPr>
            <a:picLocks noChangeAspect="1"/>
          </p:cNvPicPr>
          <p:nvPr/>
        </p:nvPicPr>
        <p:blipFill>
          <a:blip r:embed="rId4">
            <a:extLst/>
          </a:blip>
          <a:srcRect l="0" t="76099" r="9719" b="2411"/>
          <a:stretch>
            <a:fillRect/>
          </a:stretch>
        </p:blipFill>
        <p:spPr>
          <a:xfrm>
            <a:off x="7820138" y="6730750"/>
            <a:ext cx="12853769" cy="34210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( ٥ ، ٧ )"/>
          <p:cNvSpPr txBox="1"/>
          <p:nvPr/>
        </p:nvSpPr>
        <p:spPr>
          <a:xfrm>
            <a:off x="19608637" y="4274600"/>
            <a:ext cx="2130184" cy="8186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r" defTabSz="2438400" rtl="0">
              <a:lnSpc>
                <a:spcPct val="125000"/>
              </a:lnSpc>
              <a:defRPr b="1" sz="5500">
                <a:solidFill>
                  <a:srgbClr val="0061FE"/>
                </a:solidFill>
              </a:defRPr>
            </a:lvl1pPr>
          </a:lstStyle>
          <a:p>
            <a:pPr/>
            <a:r>
              <a:t>( ٥ ، ٧ )</a:t>
            </a:r>
          </a:p>
        </p:txBody>
      </p:sp>
      <p:sp>
        <p:nvSpPr>
          <p:cNvPr id="158" name="( ٧ ، ٣ )"/>
          <p:cNvSpPr txBox="1"/>
          <p:nvPr/>
        </p:nvSpPr>
        <p:spPr>
          <a:xfrm>
            <a:off x="14782667" y="4274600"/>
            <a:ext cx="2130183" cy="8186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r" defTabSz="2438400" rtl="0">
              <a:lnSpc>
                <a:spcPct val="125000"/>
              </a:lnSpc>
              <a:defRPr b="1" sz="5500">
                <a:solidFill>
                  <a:srgbClr val="0061FE"/>
                </a:solidFill>
              </a:defRPr>
            </a:lvl1pPr>
          </a:lstStyle>
          <a:p>
            <a:pPr/>
            <a:r>
              <a:t>( ٧ ، ٣ )</a:t>
            </a:r>
          </a:p>
        </p:txBody>
      </p:sp>
      <p:sp>
        <p:nvSpPr>
          <p:cNvPr id="159" name="( ٣ ، ٦ )"/>
          <p:cNvSpPr txBox="1"/>
          <p:nvPr/>
        </p:nvSpPr>
        <p:spPr>
          <a:xfrm>
            <a:off x="10777265" y="4274600"/>
            <a:ext cx="2130183" cy="8186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r" defTabSz="2438400" rtl="0">
              <a:lnSpc>
                <a:spcPct val="125000"/>
              </a:lnSpc>
              <a:defRPr b="1" sz="5500">
                <a:solidFill>
                  <a:srgbClr val="0061FE"/>
                </a:solidFill>
              </a:defRPr>
            </a:lvl1pPr>
          </a:lstStyle>
          <a:p>
            <a:pPr/>
            <a:r>
              <a:t>( ٣ ، ٦ )</a:t>
            </a:r>
          </a:p>
        </p:txBody>
      </p:sp>
      <p:sp>
        <p:nvSpPr>
          <p:cNvPr id="160" name="ي"/>
          <p:cNvSpPr txBox="1"/>
          <p:nvPr/>
        </p:nvSpPr>
        <p:spPr>
          <a:xfrm>
            <a:off x="17993001" y="9971657"/>
            <a:ext cx="602897" cy="8186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r" defTabSz="2438400" rtl="0">
              <a:lnSpc>
                <a:spcPct val="125000"/>
              </a:lnSpc>
              <a:defRPr b="1" sz="5500">
                <a:solidFill>
                  <a:srgbClr val="0061FE"/>
                </a:solidFill>
              </a:defRPr>
            </a:lvl1pPr>
          </a:lstStyle>
          <a:p>
            <a:pPr/>
            <a:r>
              <a:t>ي</a:t>
            </a:r>
          </a:p>
        </p:txBody>
      </p:sp>
      <p:sp>
        <p:nvSpPr>
          <p:cNvPr id="161" name="هـ"/>
          <p:cNvSpPr txBox="1"/>
          <p:nvPr/>
        </p:nvSpPr>
        <p:spPr>
          <a:xfrm>
            <a:off x="13537578" y="9971657"/>
            <a:ext cx="544916" cy="8186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r" defTabSz="2438400" rtl="0">
              <a:lnSpc>
                <a:spcPct val="125000"/>
              </a:lnSpc>
              <a:defRPr b="1" sz="5500">
                <a:solidFill>
                  <a:srgbClr val="0061FE"/>
                </a:solidFill>
              </a:defRPr>
            </a:lvl1pPr>
          </a:lstStyle>
          <a:p>
            <a:pPr/>
            <a:r>
              <a:t>هـ</a:t>
            </a:r>
          </a:p>
        </p:txBody>
      </p:sp>
      <p:sp>
        <p:nvSpPr>
          <p:cNvPr id="162" name="ف"/>
          <p:cNvSpPr txBox="1"/>
          <p:nvPr/>
        </p:nvSpPr>
        <p:spPr>
          <a:xfrm>
            <a:off x="9082740" y="9971657"/>
            <a:ext cx="798917" cy="8186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 defTabSz="2438400" rtl="0">
              <a:lnSpc>
                <a:spcPct val="125000"/>
              </a:lnSpc>
              <a:defRPr b="1" sz="5500">
                <a:solidFill>
                  <a:srgbClr val="0061FE"/>
                </a:solidFill>
              </a:defRPr>
            </a:lvl1pPr>
          </a:lstStyle>
          <a:p>
            <a:pPr/>
            <a:r>
              <a:t>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