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الانعكاس في المستوى الإحداثي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0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1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ed2963345re" TargetMode="External"/><Relationship Id="rId3" Type="http://schemas.openxmlformats.org/officeDocument/2006/relationships/image" Target="../media/image29.png"/><Relationship Id="rId4" Type="http://schemas.openxmlformats.org/officeDocument/2006/relationships/image" Target="../media/image10.jpeg"/><Relationship Id="rId5" Type="http://schemas.openxmlformats.org/officeDocument/2006/relationships/image" Target="../media/image30.png"/><Relationship Id="rId6" Type="http://schemas.openxmlformats.org/officeDocument/2006/relationships/image" Target="../media/image11.jpeg"/><Relationship Id="rId7" Type="http://schemas.openxmlformats.org/officeDocument/2006/relationships/image" Target="../media/image31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7.xml"/><Relationship Id="rId12" Type="http://schemas.openxmlformats.org/officeDocument/2006/relationships/slide" Target="slide8.xml"/><Relationship Id="rId13" Type="http://schemas.openxmlformats.org/officeDocument/2006/relationships/slide" Target="slide14.xml"/><Relationship Id="rId14" Type="http://schemas.openxmlformats.org/officeDocument/2006/relationships/slide" Target="slide16.xml"/><Relationship Id="rId15" Type="http://schemas.openxmlformats.org/officeDocument/2006/relationships/slide" Target="slide18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4.xml"/><Relationship Id="rId8" Type="http://schemas.openxmlformats.org/officeDocument/2006/relationships/slide" Target="slide16.xml"/><Relationship Id="rId9" Type="http://schemas.openxmlformats.org/officeDocument/2006/relationships/slide" Target="slide18.xml"/><Relationship Id="rId10" Type="http://schemas.openxmlformats.org/officeDocument/2006/relationships/image" Target="../media/image8.png"/><Relationship Id="rId11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image" Target="../media/image12.png"/><Relationship Id="rId13" Type="http://schemas.openxmlformats.org/officeDocument/2006/relationships/image" Target="../media/image9.png"/><Relationship Id="rId14" Type="http://schemas.openxmlformats.org/officeDocument/2006/relationships/image" Target="../media/image13.png"/><Relationship Id="rId15" Type="http://schemas.openxmlformats.org/officeDocument/2006/relationships/hyperlink" Target="https://drive.google.com/file/d/1g0KbcWDX0BagX5xHWmYfY7-ZQfUz1WVK/view?usp=drivesdk" TargetMode="External"/><Relationship Id="rId16" Type="http://schemas.openxmlformats.org/officeDocument/2006/relationships/image" Target="../media/image14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5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6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9.png"/><Relationship Id="rId32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6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8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9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7.xml"/><Relationship Id="rId8" Type="http://schemas.openxmlformats.org/officeDocument/2006/relationships/slide" Target="slide8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hyperlink" Target="https://drive.google.com/file/d/1g0KbcWDX0BagX5xHWmYfY7-ZQfUz1WVK/view?usp=drivesdk" TargetMode="External"/><Relationship Id="rId13" Type="http://schemas.openxmlformats.org/officeDocument/2006/relationships/image" Target="../media/image14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5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6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4.xml"/><Relationship Id="rId9" Type="http://schemas.openxmlformats.org/officeDocument/2006/relationships/slide" Target="slide16.xml"/><Relationship Id="rId10" Type="http://schemas.openxmlformats.org/officeDocument/2006/relationships/slide" Target="slide18.xml"/><Relationship Id="rId11" Type="http://schemas.openxmlformats.org/officeDocument/2006/relationships/hyperlink" Target="https://drive.google.com/file/d/1g0KbcWDX0BagX5xHWmYfY7-ZQfUz1WVK/view?usp=drivesdk" TargetMode="External"/><Relationship Id="rId12" Type="http://schemas.openxmlformats.org/officeDocument/2006/relationships/image" Target="../media/image14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5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RJK1L_ArPb8?playlist=RJK1L_ArPb8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6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5.png"/><Relationship Id="rId31" Type="http://schemas.openxmlformats.org/officeDocument/2006/relationships/image" Target="../media/image26.png"/><Relationship Id="rId32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5956749" y="5033533"/>
            <a:ext cx="14385979" cy="1219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7411938" y="974816"/>
            <a:ext cx="6972062" cy="2004465"/>
            <a:chOff x="0" y="0"/>
            <a:chExt cx="6972061" cy="2004464"/>
          </a:xfrm>
        </p:grpSpPr>
        <p:sp>
          <p:nvSpPr>
            <p:cNvPr id="279" name="الفصل"/>
            <p:cNvSpPr txBox="1"/>
            <p:nvPr/>
          </p:nvSpPr>
          <p:spPr>
            <a:xfrm>
              <a:off x="428637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5140498" y="5593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108245" y="2036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١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77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١١</a:t>
                </a:r>
              </a:p>
            </p:txBody>
          </p:sp>
        </p:grpSp>
        <p:sp>
          <p:nvSpPr>
            <p:cNvPr id="283" name="الأشكال الهندسية"/>
            <p:cNvSpPr txBox="1"/>
            <p:nvPr/>
          </p:nvSpPr>
          <p:spPr>
            <a:xfrm>
              <a:off x="0" y="644323"/>
              <a:ext cx="5153199" cy="10533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الأشكال الهندسية</a:t>
              </a:r>
            </a:p>
          </p:txBody>
        </p:sp>
      </p:grpSp>
      <p:sp>
        <p:nvSpPr>
          <p:cNvPr id="285" name="الفصل الحادي عشر:الأشكال الهندسية…"/>
          <p:cNvSpPr txBox="1"/>
          <p:nvPr>
            <p:ph type="title" idx="4294967295"/>
          </p:nvPr>
        </p:nvSpPr>
        <p:spPr>
          <a:xfrm>
            <a:off x="5257832" y="4346599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الحادي عشر:الأشكال الهندسية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١١-٧</a:t>
            </a:r>
            <a:r>
              <a:rPr>
                <a:solidFill>
                  <a:srgbClr val="FF5A54"/>
                </a:solidFill>
              </a:rPr>
              <a:t> </a:t>
            </a:r>
            <a:r>
              <a:t>الانعكاس في المستوى الإحداثي </a:t>
            </a:r>
          </a:p>
        </p:txBody>
      </p:sp>
      <p:pic>
        <p:nvPicPr>
          <p:cNvPr id="286" name="IMG_9916.png" descr="IMG_9916.png"/>
          <p:cNvPicPr>
            <a:picLocks noChangeAspect="1"/>
          </p:cNvPicPr>
          <p:nvPr/>
        </p:nvPicPr>
        <p:blipFill>
          <a:blip r:embed="rId2">
            <a:extLst/>
          </a:blip>
          <a:srcRect l="7190" t="8998" r="7190" b="8998"/>
          <a:stretch>
            <a:fillRect/>
          </a:stretch>
        </p:blipFill>
        <p:spPr>
          <a:xfrm>
            <a:off x="18258142" y="7586041"/>
            <a:ext cx="4866923" cy="4053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954.png" descr="IMG_9954.png"/>
          <p:cNvPicPr>
            <a:picLocks noChangeAspect="1"/>
          </p:cNvPicPr>
          <p:nvPr/>
        </p:nvPicPr>
        <p:blipFill>
          <a:blip r:embed="rId3">
            <a:extLst/>
          </a:blip>
          <a:srcRect l="0" t="0" r="58728" b="1314"/>
          <a:stretch>
            <a:fillRect/>
          </a:stretch>
        </p:blipFill>
        <p:spPr>
          <a:xfrm>
            <a:off x="2653956" y="3903511"/>
            <a:ext cx="3302775" cy="3302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1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1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1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4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2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1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1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2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4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4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4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4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4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5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5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5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74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672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670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59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57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56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58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6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64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6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6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6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6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71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7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75" name="IMG_0120.png" descr="IMG_0120.png"/>
          <p:cNvPicPr>
            <a:picLocks noChangeAspect="1"/>
          </p:cNvPicPr>
          <p:nvPr/>
        </p:nvPicPr>
        <p:blipFill>
          <a:blip r:embed="rId31">
            <a:extLst/>
          </a:blip>
          <a:srcRect l="49999" t="73624" r="1982" b="14157"/>
          <a:stretch>
            <a:fillRect/>
          </a:stretch>
        </p:blipFill>
        <p:spPr>
          <a:xfrm>
            <a:off x="9635027" y="1865132"/>
            <a:ext cx="13230624" cy="19638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8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68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6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8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8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8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8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8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07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705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703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69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69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68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8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9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69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9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9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04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0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08" name="IMG_0120.png" descr="IMG_0120.png"/>
          <p:cNvPicPr>
            <a:picLocks noChangeAspect="1"/>
          </p:cNvPicPr>
          <p:nvPr/>
        </p:nvPicPr>
        <p:blipFill>
          <a:blip r:embed="rId30">
            <a:extLst/>
          </a:blip>
          <a:srcRect l="49999" t="73624" r="1982" b="14157"/>
          <a:stretch>
            <a:fillRect/>
          </a:stretch>
        </p:blipFill>
        <p:spPr>
          <a:xfrm>
            <a:off x="9635027" y="1865132"/>
            <a:ext cx="13230624" cy="1963855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الرقم  :  ١"/>
          <p:cNvSpPr txBox="1"/>
          <p:nvPr/>
        </p:nvSpPr>
        <p:spPr>
          <a:xfrm>
            <a:off x="14273227" y="4798441"/>
            <a:ext cx="3002519" cy="10550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6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الرقم  :  ١</a:t>
            </a:r>
          </a:p>
        </p:txBody>
      </p:sp>
      <p:sp>
        <p:nvSpPr>
          <p:cNvPr id="710" name="الرقم  :  ٧"/>
          <p:cNvSpPr txBox="1"/>
          <p:nvPr/>
        </p:nvSpPr>
        <p:spPr>
          <a:xfrm>
            <a:off x="14273227" y="6483673"/>
            <a:ext cx="3002519" cy="10550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6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الرقم  :  ٧</a:t>
            </a:r>
          </a:p>
        </p:txBody>
      </p:sp>
      <p:sp>
        <p:nvSpPr>
          <p:cNvPr id="711" name="الرقم  :  ٥"/>
          <p:cNvSpPr txBox="1"/>
          <p:nvPr/>
        </p:nvSpPr>
        <p:spPr>
          <a:xfrm>
            <a:off x="14273227" y="8168905"/>
            <a:ext cx="3002519" cy="10550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6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الرقم  :  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1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1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1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43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20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18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19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42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21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44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49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4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4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8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5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5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51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74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772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770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59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57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56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58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60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64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6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6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6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6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71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73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75" name="IMG_0120.png" descr="IMG_0120.png"/>
          <p:cNvPicPr>
            <a:picLocks noChangeAspect="1"/>
          </p:cNvPicPr>
          <p:nvPr/>
        </p:nvPicPr>
        <p:blipFill>
          <a:blip r:embed="rId31">
            <a:extLst/>
          </a:blip>
          <a:srcRect l="33071" t="87087" r="1982" b="0"/>
          <a:stretch>
            <a:fillRect/>
          </a:stretch>
        </p:blipFill>
        <p:spPr>
          <a:xfrm>
            <a:off x="5538627" y="2562395"/>
            <a:ext cx="17895073" cy="20753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82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78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7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81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8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8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8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07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805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803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79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79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78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8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9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9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9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79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9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9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04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0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8" name="IMG_0120.png" descr="IMG_0120.png"/>
          <p:cNvPicPr>
            <a:picLocks noChangeAspect="1"/>
          </p:cNvPicPr>
          <p:nvPr/>
        </p:nvPicPr>
        <p:blipFill>
          <a:blip r:embed="rId30">
            <a:extLst/>
          </a:blip>
          <a:srcRect l="33071" t="87087" r="1982" b="0"/>
          <a:stretch>
            <a:fillRect/>
          </a:stretch>
        </p:blipFill>
        <p:spPr>
          <a:xfrm>
            <a:off x="5538627" y="2562395"/>
            <a:ext cx="17895073" cy="2075388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كلاهما تحويل هندسي تكون فيه الصورة مطابقة للأصل،…"/>
          <p:cNvSpPr txBox="1"/>
          <p:nvPr/>
        </p:nvSpPr>
        <p:spPr>
          <a:xfrm>
            <a:off x="2058791" y="5527476"/>
            <a:ext cx="21008576" cy="34418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6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كلاهما تحويل هندسي تكون فيه الصورة مطابقة للأصل، </a:t>
            </a:r>
          </a:p>
          <a:p>
            <a:pPr algn="ctr" rtl="0">
              <a:lnSpc>
                <a:spcPct val="125000"/>
              </a:lnSpc>
              <a:defRPr b="1" sz="6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ولكن الانسحاب يحرك الشكل من مكان إلى آخر دون تدوير أو قلب</a:t>
            </a:r>
          </a:p>
          <a:p>
            <a:pPr algn="ctr" rtl="0">
              <a:lnSpc>
                <a:spcPct val="125000"/>
              </a:lnSpc>
              <a:defRPr b="1" sz="64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بينما ينقلب الشكل في الانعكاس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813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11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4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81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5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821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81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1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20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82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82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2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2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52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82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2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28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5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3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872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870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868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57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55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853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54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56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58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59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62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60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61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63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4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5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6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7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69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71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73" name="IMG_0121.png" descr="IMG_0121.png"/>
          <p:cNvPicPr>
            <a:picLocks noChangeAspect="1"/>
          </p:cNvPicPr>
          <p:nvPr/>
        </p:nvPicPr>
        <p:blipFill>
          <a:blip r:embed="rId31">
            <a:extLst/>
          </a:blip>
          <a:srcRect l="2529" t="40917" r="998" b="0"/>
          <a:stretch>
            <a:fillRect/>
          </a:stretch>
        </p:blipFill>
        <p:spPr>
          <a:xfrm>
            <a:off x="4779366" y="2615581"/>
            <a:ext cx="18287944" cy="5848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7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877" name="طلال…"/>
          <p:cNvSpPr txBox="1"/>
          <p:nvPr/>
        </p:nvSpPr>
        <p:spPr>
          <a:xfrm>
            <a:off x="7749009" y="8962339"/>
            <a:ext cx="10721632" cy="204438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B92D5D"/>
                </a:solidFill>
              </a:rPr>
              <a:t>طلال</a:t>
            </a:r>
            <a:r>
              <a:t> </a:t>
            </a:r>
          </a:p>
          <a:p>
            <a:pPr algn="ctr" rtl="0">
              <a:lnSpc>
                <a:spcPct val="125000"/>
              </a:lnSpc>
              <a:defRPr b="1" sz="57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لأن يزيد عمل انسحاباً للشكل وليس انعكاساً</a:t>
            </a:r>
          </a:p>
        </p:txBody>
      </p:sp>
      <p:grpSp>
        <p:nvGrpSpPr>
          <p:cNvPr id="897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895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893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88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88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87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7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8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8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8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88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8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8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8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9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94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9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06" name="تجميع"/>
          <p:cNvGrpSpPr/>
          <p:nvPr/>
        </p:nvGrpSpPr>
        <p:grpSpPr>
          <a:xfrm>
            <a:off x="1447323" y="23948"/>
            <a:ext cx="7582933" cy="2335739"/>
            <a:chOff x="0" y="0"/>
            <a:chExt cx="7582931" cy="2335737"/>
          </a:xfrm>
        </p:grpSpPr>
        <p:grpSp>
          <p:nvGrpSpPr>
            <p:cNvPr id="902" name="تجميع"/>
            <p:cNvGrpSpPr/>
            <p:nvPr/>
          </p:nvGrpSpPr>
          <p:grpSpPr>
            <a:xfrm>
              <a:off x="0" y="170363"/>
              <a:ext cx="4134887" cy="2165376"/>
              <a:chOff x="495245" y="2078856"/>
              <a:chExt cx="4134886" cy="2165374"/>
            </a:xfrm>
          </p:grpSpPr>
          <p:grpSp>
            <p:nvGrpSpPr>
              <p:cNvPr id="900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89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01" name="مسائل…"/>
              <p:cNvSpPr txBox="1"/>
              <p:nvPr/>
            </p:nvSpPr>
            <p:spPr>
              <a:xfrm>
                <a:off x="495245" y="2225560"/>
                <a:ext cx="4134887" cy="174113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3600"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 </a:t>
                </a:r>
                <a:r>
                  <a:rPr sz="3600">
                    <a:solidFill>
                      <a:srgbClr val="C83157"/>
                    </a:solidFill>
                    <a:latin typeface="Bahij Muna Black"/>
                    <a:ea typeface="Bahij Muna Black"/>
                    <a:cs typeface="Bahij Muna Black"/>
                    <a:sym typeface="Bahij Muna Black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905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903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04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907" name="IMG_0121.png" descr="IMG_0121.png"/>
          <p:cNvPicPr>
            <a:picLocks noChangeAspect="1"/>
          </p:cNvPicPr>
          <p:nvPr/>
        </p:nvPicPr>
        <p:blipFill>
          <a:blip r:embed="rId30">
            <a:extLst/>
          </a:blip>
          <a:srcRect l="2529" t="40917" r="998" b="0"/>
          <a:stretch>
            <a:fillRect/>
          </a:stretch>
        </p:blipFill>
        <p:spPr>
          <a:xfrm>
            <a:off x="4699906" y="2615581"/>
            <a:ext cx="18287944" cy="58486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9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916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909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17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18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25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920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1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2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3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24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28" name="IMG_0113.jpeg"/>
          <p:cNvGrpSpPr/>
          <p:nvPr/>
        </p:nvGrpSpPr>
        <p:grpSpPr>
          <a:xfrm>
            <a:off x="4303497" y="1003843"/>
            <a:ext cx="9753601" cy="11708210"/>
            <a:chOff x="0" y="0"/>
            <a:chExt cx="9753600" cy="11708209"/>
          </a:xfrm>
        </p:grpSpPr>
        <p:pic>
          <p:nvPicPr>
            <p:cNvPr id="927" name="IMG_0113.jpeg" descr="IMG_011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49" t="0" r="649" b="0"/>
            <a:stretch>
              <a:fillRect/>
            </a:stretch>
          </p:blipFill>
          <p:spPr>
            <a:xfrm>
              <a:off x="50800" y="50800"/>
              <a:ext cx="9651990" cy="116067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6" name="IMG_0113.jpeg" descr="IMG_011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753600" cy="11708210"/>
            </a:xfrm>
            <a:prstGeom prst="rect">
              <a:avLst/>
            </a:prstGeom>
            <a:effectLst/>
          </p:spPr>
        </p:pic>
      </p:grpSp>
      <p:grpSp>
        <p:nvGrpSpPr>
          <p:cNvPr id="931" name="IMG_0114.jpeg"/>
          <p:cNvGrpSpPr/>
          <p:nvPr/>
        </p:nvGrpSpPr>
        <p:grpSpPr>
          <a:xfrm>
            <a:off x="13688967" y="362399"/>
            <a:ext cx="1486298" cy="1406526"/>
            <a:chOff x="0" y="0"/>
            <a:chExt cx="1486296" cy="1406525"/>
          </a:xfrm>
        </p:grpSpPr>
        <p:pic>
          <p:nvPicPr>
            <p:cNvPr id="930" name="IMG_0114.jpeg" descr="IMG_0114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2444" r="0" b="2444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9" name="IMG_0114.jpeg" descr="IMG_0114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93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41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935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6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37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938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39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940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942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943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944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947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945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6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8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960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958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955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949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56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59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961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4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962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963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969" name="تجميع"/>
            <p:cNvGrpSpPr/>
            <p:nvPr/>
          </p:nvGrpSpPr>
          <p:grpSpPr>
            <a:xfrm>
              <a:off x="-1" y="0"/>
              <a:ext cx="12521377" cy="5747671"/>
              <a:chOff x="0" y="0"/>
              <a:chExt cx="12521375" cy="5747671"/>
            </a:xfrm>
          </p:grpSpPr>
          <p:sp>
            <p:nvSpPr>
              <p:cNvPr id="966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967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650;p80"/>
              <p:cNvSpPr/>
              <p:nvPr/>
            </p:nvSpPr>
            <p:spPr>
              <a:xfrm>
                <a:off x="0" y="2496236"/>
                <a:ext cx="6233230" cy="3251436"/>
              </a:xfrm>
              <a:prstGeom prst="roundRect">
                <a:avLst>
                  <a:gd name="adj" fmla="val 9290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970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72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973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974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979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975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80" name="سؤال :"/>
          <p:cNvSpPr txBox="1"/>
          <p:nvPr/>
        </p:nvSpPr>
        <p:spPr>
          <a:xfrm>
            <a:off x="9596757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981" name="صفحة :"/>
          <p:cNvSpPr txBox="1"/>
          <p:nvPr/>
        </p:nvSpPr>
        <p:spPr>
          <a:xfrm>
            <a:off x="9339644" y="7053598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982" name="من ٦ إلى ١٠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4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٦ إلى ١٠</a:t>
            </a:r>
          </a:p>
        </p:txBody>
      </p:sp>
      <p:sp>
        <p:nvSpPr>
          <p:cNvPr id="983" name="٩٩"/>
          <p:cNvSpPr txBox="1"/>
          <p:nvPr/>
        </p:nvSpPr>
        <p:spPr>
          <a:xfrm>
            <a:off x="6479343" y="7109547"/>
            <a:ext cx="2919857" cy="92834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5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٩٩</a:t>
            </a:r>
          </a:p>
        </p:txBody>
      </p:sp>
      <p:graphicFrame>
        <p:nvGraphicFramePr>
          <p:cNvPr id="984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635041"/>
            <a:ext cx="4774176" cy="1807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36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0115.png" descr="IMG_0115.png"/>
          <p:cNvPicPr>
            <a:picLocks noChangeAspect="1"/>
          </p:cNvPicPr>
          <p:nvPr/>
        </p:nvPicPr>
        <p:blipFill>
          <a:blip r:embed="rId34">
            <a:extLst/>
          </a:blip>
          <a:srcRect l="0" t="19301" r="0" b="50974"/>
          <a:stretch>
            <a:fillRect/>
          </a:stretch>
        </p:blipFill>
        <p:spPr>
          <a:xfrm>
            <a:off x="9307352" y="2512364"/>
            <a:ext cx="8371628" cy="2888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0115.png" descr="IMG_0115.png"/>
          <p:cNvPicPr>
            <a:picLocks noChangeAspect="1"/>
          </p:cNvPicPr>
          <p:nvPr/>
        </p:nvPicPr>
        <p:blipFill>
          <a:blip r:embed="rId34">
            <a:extLst/>
          </a:blip>
          <a:srcRect l="29294" t="68872" r="0" b="0"/>
          <a:stretch>
            <a:fillRect/>
          </a:stretch>
        </p:blipFill>
        <p:spPr>
          <a:xfrm>
            <a:off x="11970906" y="6930117"/>
            <a:ext cx="5919187" cy="3024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661766" y="138067"/>
            <a:ext cx="3792308" cy="2165375"/>
            <a:chOff x="666534" y="2078856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666534" y="2078856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1095692" y="2443002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5510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1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379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377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366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364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3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5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1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36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8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2" name="IMG_0116.png" descr="IMG_0116.png"/>
          <p:cNvPicPr>
            <a:picLocks noChangeAspect="1"/>
          </p:cNvPicPr>
          <p:nvPr/>
        </p:nvPicPr>
        <p:blipFill>
          <a:blip r:embed="rId31">
            <a:extLst/>
          </a:blip>
          <a:srcRect l="29726" t="47264" r="8104" b="0"/>
          <a:stretch>
            <a:fillRect/>
          </a:stretch>
        </p:blipFill>
        <p:spPr>
          <a:xfrm>
            <a:off x="7642461" y="4939704"/>
            <a:ext cx="15791228" cy="3836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G_0107.jpeg" descr="IMG_0107.jpeg"/>
          <p:cNvPicPr>
            <a:picLocks noChangeAspect="1"/>
          </p:cNvPicPr>
          <p:nvPr/>
        </p:nvPicPr>
        <p:blipFill>
          <a:blip r:embed="rId32">
            <a:extLst/>
          </a:blip>
          <a:srcRect l="3646" t="10517" r="74681" b="0"/>
          <a:stretch>
            <a:fillRect/>
          </a:stretch>
        </p:blipFill>
        <p:spPr>
          <a:xfrm>
            <a:off x="3006771" y="4653263"/>
            <a:ext cx="3888557" cy="45988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89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387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38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88" name="مفهوم أساس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2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96" name="IMG_0117.png" descr="IMG_0117.png"/>
          <p:cNvPicPr>
            <a:picLocks noChangeAspect="1"/>
          </p:cNvPicPr>
          <p:nvPr/>
        </p:nvPicPr>
        <p:blipFill>
          <a:blip r:embed="rId11">
            <a:extLst/>
          </a:blip>
          <a:srcRect l="9892" t="35598" r="3051" b="9226"/>
          <a:stretch>
            <a:fillRect/>
          </a:stretch>
        </p:blipFill>
        <p:spPr>
          <a:xfrm>
            <a:off x="4398565" y="6668786"/>
            <a:ext cx="15587017" cy="4889618"/>
          </a:xfrm>
          <a:prstGeom prst="rect">
            <a:avLst/>
          </a:prstGeom>
          <a:ln w="88900">
            <a:solidFill>
              <a:schemeClr val="accent5"/>
            </a:solidFill>
            <a:miter lim="400000"/>
          </a:ln>
        </p:spPr>
      </p:pic>
      <p:pic>
        <p:nvPicPr>
          <p:cNvPr id="397" name="IMG_0117.png" descr="IMG_0117.png"/>
          <p:cNvPicPr>
            <a:picLocks noChangeAspect="1"/>
          </p:cNvPicPr>
          <p:nvPr/>
        </p:nvPicPr>
        <p:blipFill>
          <a:blip r:embed="rId11">
            <a:extLst/>
          </a:blip>
          <a:srcRect l="80789" t="23321" r="3133" b="66055"/>
          <a:stretch>
            <a:fillRect/>
          </a:stretch>
        </p:blipFill>
        <p:spPr>
          <a:xfrm>
            <a:off x="17774442" y="4851137"/>
            <a:ext cx="3931662" cy="1285855"/>
          </a:xfrm>
          <a:prstGeom prst="rect">
            <a:avLst/>
          </a:prstGeom>
          <a:ln w="88900">
            <a:solidFill>
              <a:schemeClr val="accent5"/>
            </a:solidFill>
            <a:miter lim="400000"/>
          </a:ln>
        </p:spPr>
      </p:pic>
      <p:grpSp>
        <p:nvGrpSpPr>
          <p:cNvPr id="417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15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13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02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00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3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9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1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7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0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4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8" name="IMG_0117.png" descr="IMG_0117.png"/>
          <p:cNvPicPr>
            <a:picLocks noChangeAspect="1"/>
          </p:cNvPicPr>
          <p:nvPr/>
        </p:nvPicPr>
        <p:blipFill>
          <a:blip r:embed="rId11">
            <a:extLst/>
          </a:blip>
          <a:srcRect l="14198" t="0" r="4824" b="82897"/>
          <a:stretch>
            <a:fillRect/>
          </a:stretch>
        </p:blipFill>
        <p:spPr>
          <a:xfrm>
            <a:off x="4880595" y="2366760"/>
            <a:ext cx="17542330" cy="18338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424" name="تجميع"/>
            <p:cNvGrpSpPr/>
            <p:nvPr/>
          </p:nvGrpSpPr>
          <p:grpSpPr>
            <a:xfrm>
              <a:off x="-1" y="126637"/>
              <a:ext cx="3792309" cy="2165376"/>
              <a:chOff x="666534" y="2078856"/>
              <a:chExt cx="3792307" cy="2165374"/>
            </a:xfrm>
          </p:grpSpPr>
          <p:grpSp>
            <p:nvGrpSpPr>
              <p:cNvPr id="422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2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3" name="نشاط عملي"/>
              <p:cNvSpPr txBox="1"/>
              <p:nvPr/>
            </p:nvSpPr>
            <p:spPr>
              <a:xfrm>
                <a:off x="751375" y="2656189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نشاط عملي</a:t>
                </a:r>
              </a:p>
            </p:txBody>
          </p:sp>
        </p:grpSp>
        <p:grpSp>
          <p:nvGrpSpPr>
            <p:cNvPr id="427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42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835" t="33428" r="5307" b="33428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42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3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50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48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46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35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33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31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2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4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40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3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7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51" name="IMG_0118.png" descr="IMG_0118.png"/>
          <p:cNvPicPr>
            <a:picLocks noChangeAspect="1"/>
          </p:cNvPicPr>
          <p:nvPr/>
        </p:nvPicPr>
        <p:blipFill>
          <a:blip r:embed="rId30">
            <a:extLst/>
          </a:blip>
          <a:srcRect l="4516" t="33598" r="9846" b="0"/>
          <a:stretch>
            <a:fillRect/>
          </a:stretch>
        </p:blipFill>
        <p:spPr>
          <a:xfrm>
            <a:off x="2994824" y="3510133"/>
            <a:ext cx="15931714" cy="9167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G_0118.png" descr="IMG_0118.png"/>
          <p:cNvPicPr>
            <a:picLocks noChangeAspect="1"/>
          </p:cNvPicPr>
          <p:nvPr/>
        </p:nvPicPr>
        <p:blipFill>
          <a:blip r:embed="rId30">
            <a:extLst/>
          </a:blip>
          <a:srcRect l="0" t="0" r="0" b="81202"/>
          <a:stretch>
            <a:fillRect/>
          </a:stretch>
        </p:blipFill>
        <p:spPr>
          <a:xfrm>
            <a:off x="8542752" y="1522847"/>
            <a:ext cx="15749274" cy="2196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G_0118.png" descr="IMG_0118.png"/>
          <p:cNvPicPr>
            <a:picLocks noChangeAspect="1"/>
          </p:cNvPicPr>
          <p:nvPr/>
        </p:nvPicPr>
        <p:blipFill>
          <a:blip r:embed="rId30">
            <a:extLst/>
          </a:blip>
          <a:srcRect l="84811" t="22307" r="6172" b="65542"/>
          <a:stretch>
            <a:fillRect/>
          </a:stretch>
        </p:blipFill>
        <p:spPr>
          <a:xfrm>
            <a:off x="4533714" y="1522847"/>
            <a:ext cx="1371169" cy="1371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5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65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1" name="تجميع"/>
            <p:cNvGrpSpPr/>
            <p:nvPr/>
          </p:nvGrpSpPr>
          <p:grpSpPr>
            <a:xfrm>
              <a:off x="0" y="125913"/>
              <a:ext cx="4134887" cy="2165376"/>
              <a:chOff x="495245" y="2078856"/>
              <a:chExt cx="4134886" cy="2165374"/>
            </a:xfrm>
          </p:grpSpPr>
          <p:grpSp>
            <p:nvGrpSpPr>
              <p:cNvPr id="45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45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0" name="مثال"/>
              <p:cNvSpPr txBox="1"/>
              <p:nvPr/>
            </p:nvSpPr>
            <p:spPr>
              <a:xfrm>
                <a:off x="495245" y="2486498"/>
                <a:ext cx="4134887" cy="133032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81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مثال </a:t>
                </a:r>
              </a:p>
            </p:txBody>
          </p:sp>
        </p:grpSp>
        <p:grpSp>
          <p:nvGrpSpPr>
            <p:cNvPr id="464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85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483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481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470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468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4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67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69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1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2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75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473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4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76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7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8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9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0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2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4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86" name="IMG_0119.png" descr="IMG_0119.png"/>
          <p:cNvPicPr>
            <a:picLocks noChangeAspect="1"/>
          </p:cNvPicPr>
          <p:nvPr/>
        </p:nvPicPr>
        <p:blipFill>
          <a:blip r:embed="rId30">
            <a:extLst/>
          </a:blip>
          <a:srcRect l="34114" t="1294" r="48784" b="92178"/>
          <a:stretch>
            <a:fillRect/>
          </a:stretch>
        </p:blipFill>
        <p:spPr>
          <a:xfrm>
            <a:off x="17351055" y="1404665"/>
            <a:ext cx="4854015" cy="1211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IMG_0119.png" descr="IMG_0119.png"/>
          <p:cNvPicPr>
            <a:picLocks noChangeAspect="1"/>
          </p:cNvPicPr>
          <p:nvPr/>
        </p:nvPicPr>
        <p:blipFill>
          <a:blip r:embed="rId30">
            <a:extLst/>
          </a:blip>
          <a:srcRect l="72708" t="18228" r="0" b="44081"/>
          <a:stretch>
            <a:fillRect/>
          </a:stretch>
        </p:blipFill>
        <p:spPr>
          <a:xfrm>
            <a:off x="19655390" y="3683083"/>
            <a:ext cx="4190727" cy="378561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88" name="IMG_0119.png" descr="IMG_0119.png"/>
          <p:cNvPicPr>
            <a:picLocks noChangeAspect="1"/>
          </p:cNvPicPr>
          <p:nvPr/>
        </p:nvPicPr>
        <p:blipFill>
          <a:blip r:embed="rId30">
            <a:extLst/>
          </a:blip>
          <a:srcRect l="0" t="9769" r="26418" b="74710"/>
          <a:stretch>
            <a:fillRect/>
          </a:stretch>
        </p:blipFill>
        <p:spPr>
          <a:xfrm>
            <a:off x="8110072" y="2616324"/>
            <a:ext cx="12797667" cy="176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IMG_0119.png" descr="IMG_0119.png"/>
          <p:cNvPicPr>
            <a:picLocks noChangeAspect="1"/>
          </p:cNvPicPr>
          <p:nvPr/>
        </p:nvPicPr>
        <p:blipFill>
          <a:blip r:embed="rId30">
            <a:extLst/>
          </a:blip>
          <a:srcRect l="2211" t="25275" r="32915" b="28136"/>
          <a:stretch>
            <a:fillRect/>
          </a:stretch>
        </p:blipFill>
        <p:spPr>
          <a:xfrm>
            <a:off x="4493678" y="3683083"/>
            <a:ext cx="10643117" cy="499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G_0119.png" descr="IMG_0119.png"/>
          <p:cNvPicPr>
            <a:picLocks noChangeAspect="1"/>
          </p:cNvPicPr>
          <p:nvPr/>
        </p:nvPicPr>
        <p:blipFill>
          <a:blip r:embed="rId30">
            <a:extLst/>
          </a:blip>
          <a:srcRect l="2764" t="75153" r="29874" b="2035"/>
          <a:stretch>
            <a:fillRect/>
          </a:stretch>
        </p:blipFill>
        <p:spPr>
          <a:xfrm>
            <a:off x="3889927" y="8785112"/>
            <a:ext cx="15765473" cy="3492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494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492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95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22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499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497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498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21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00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23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2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28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26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24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5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27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31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29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30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3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53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551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549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38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36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35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37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39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0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43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41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42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44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5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6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7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48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50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5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54" name="IMG_0120.png" descr="IMG_0120.png"/>
          <p:cNvPicPr>
            <a:picLocks noChangeAspect="1"/>
          </p:cNvPicPr>
          <p:nvPr/>
        </p:nvPicPr>
        <p:blipFill>
          <a:blip r:embed="rId31">
            <a:extLst/>
          </a:blip>
          <a:srcRect l="0" t="16574" r="0" b="27393"/>
          <a:stretch>
            <a:fillRect/>
          </a:stretch>
        </p:blipFill>
        <p:spPr>
          <a:xfrm>
            <a:off x="6160361" y="1865132"/>
            <a:ext cx="16980493" cy="5550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5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61" name="تجميع"/>
            <p:cNvGrpSpPr/>
            <p:nvPr/>
          </p:nvGrpSpPr>
          <p:grpSpPr>
            <a:xfrm>
              <a:off x="0" y="125913"/>
              <a:ext cx="4134887" cy="2165375"/>
              <a:chOff x="495245" y="2078856"/>
              <a:chExt cx="4134886" cy="2165374"/>
            </a:xfrm>
          </p:grpSpPr>
          <p:grpSp>
            <p:nvGrpSpPr>
              <p:cNvPr id="559" name="تجميع"/>
              <p:cNvGrpSpPr/>
              <p:nvPr/>
            </p:nvGrpSpPr>
            <p:grpSpPr>
              <a:xfrm>
                <a:off x="666534" y="2078856"/>
                <a:ext cx="3792309" cy="2165375"/>
                <a:chOff x="0" y="0"/>
                <a:chExt cx="3792307" cy="2165374"/>
              </a:xfrm>
            </p:grpSpPr>
            <p:sp>
              <p:nvSpPr>
                <p:cNvPr id="55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60" name="تــــــأكد"/>
              <p:cNvSpPr txBox="1"/>
              <p:nvPr/>
            </p:nvSpPr>
            <p:spPr>
              <a:xfrm>
                <a:off x="495245" y="2613498"/>
                <a:ext cx="4134887" cy="1096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64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6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6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66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567" name="( ٤ ، ٥)"/>
          <p:cNvSpPr txBox="1"/>
          <p:nvPr/>
        </p:nvSpPr>
        <p:spPr>
          <a:xfrm>
            <a:off x="8548681" y="9429856"/>
            <a:ext cx="1860313" cy="85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٤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٥)</a:t>
            </a:r>
          </a:p>
        </p:txBody>
      </p:sp>
      <p:sp>
        <p:nvSpPr>
          <p:cNvPr id="568" name="( ٨ ، ٤)"/>
          <p:cNvSpPr txBox="1"/>
          <p:nvPr/>
        </p:nvSpPr>
        <p:spPr>
          <a:xfrm>
            <a:off x="8548681" y="10288456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٨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٤)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93657" y="2800235"/>
            <a:ext cx="1340293" cy="9476982"/>
            <a:chOff x="0" y="0"/>
            <a:chExt cx="1340292" cy="9476980"/>
          </a:xfrm>
        </p:grpSpPr>
        <p:grpSp>
          <p:nvGrpSpPr>
            <p:cNvPr id="586" name="تجميع"/>
            <p:cNvGrpSpPr/>
            <p:nvPr/>
          </p:nvGrpSpPr>
          <p:grpSpPr>
            <a:xfrm>
              <a:off x="0" y="0"/>
              <a:ext cx="1340293" cy="9476981"/>
              <a:chOff x="0" y="0"/>
              <a:chExt cx="1340292" cy="9476980"/>
            </a:xfrm>
          </p:grpSpPr>
          <p:grpSp>
            <p:nvGrpSpPr>
              <p:cNvPr id="584" name="تجميع"/>
              <p:cNvGrpSpPr/>
              <p:nvPr/>
            </p:nvGrpSpPr>
            <p:grpSpPr>
              <a:xfrm>
                <a:off x="0" y="0"/>
                <a:ext cx="1340293" cy="9476981"/>
                <a:chOff x="0" y="0"/>
                <a:chExt cx="1340292" cy="9476980"/>
              </a:xfrm>
            </p:grpSpPr>
            <p:grpSp>
              <p:nvGrpSpPr>
                <p:cNvPr id="573" name="تجميع"/>
                <p:cNvGrpSpPr/>
                <p:nvPr/>
              </p:nvGrpSpPr>
              <p:grpSpPr>
                <a:xfrm>
                  <a:off x="0" y="0"/>
                  <a:ext cx="1340293" cy="9476981"/>
                  <a:chOff x="0" y="0"/>
                  <a:chExt cx="1340292" cy="9476980"/>
                </a:xfrm>
              </p:grpSpPr>
              <p:grpSp>
                <p:nvGrpSpPr>
                  <p:cNvPr id="571" name="تجميع"/>
                  <p:cNvGrpSpPr/>
                  <p:nvPr/>
                </p:nvGrpSpPr>
                <p:grpSpPr>
                  <a:xfrm>
                    <a:off x="0" y="112430"/>
                    <a:ext cx="1340293" cy="9364551"/>
                    <a:chOff x="0" y="0"/>
                    <a:chExt cx="1340292" cy="9364549"/>
                  </a:xfrm>
                </p:grpSpPr>
                <p:sp>
                  <p:nvSpPr>
                    <p:cNvPr id="569" name="مستطيل مستدير الزوايا"/>
                    <p:cNvSpPr/>
                    <p:nvPr/>
                  </p:nvSpPr>
                  <p:spPr>
                    <a:xfrm>
                      <a:off x="0" y="0"/>
                      <a:ext cx="1340293" cy="99573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70" name="مستطيل"/>
                    <p:cNvSpPr/>
                    <p:nvPr/>
                  </p:nvSpPr>
                  <p:spPr>
                    <a:xfrm>
                      <a:off x="61065" y="517369"/>
                      <a:ext cx="1214213" cy="8847181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72" name="أدوات"/>
                  <p:cNvSpPr txBox="1"/>
                  <p:nvPr/>
                </p:nvSpPr>
                <p:spPr>
                  <a:xfrm>
                    <a:off x="49969" y="0"/>
                    <a:ext cx="1260993" cy="752284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74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8311" y="721122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7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8311" y="8625807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78" name="تجميع"/>
                <p:cNvGrpSpPr/>
                <p:nvPr/>
              </p:nvGrpSpPr>
              <p:grpSpPr>
                <a:xfrm>
                  <a:off x="119118" y="3355770"/>
                  <a:ext cx="1056188" cy="2577461"/>
                  <a:chOff x="0" y="0"/>
                  <a:chExt cx="1056186" cy="2577459"/>
                </a:xfrm>
              </p:grpSpPr>
              <p:pic>
                <p:nvPicPr>
                  <p:cNvPr id="57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541" y="0"/>
                    <a:ext cx="1048646" cy="81561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7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61846"/>
                    <a:ext cx="1048646" cy="815614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7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3850" y="598394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5152" y="6865396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2019" y="1599161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6214" y="7749425"/>
                  <a:ext cx="1048646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6842" y="2477732"/>
                  <a:ext cx="1060297" cy="815614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85" name="نشاط"/>
              <p:cNvSpPr txBox="1"/>
              <p:nvPr/>
            </p:nvSpPr>
            <p:spPr>
              <a:xfrm>
                <a:off x="101840" y="8560591"/>
                <a:ext cx="1136612" cy="8020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8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35328" y="4236353"/>
              <a:ext cx="1104851" cy="8593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589" name="( ٢ ، ٤)"/>
          <p:cNvSpPr txBox="1"/>
          <p:nvPr/>
        </p:nvSpPr>
        <p:spPr>
          <a:xfrm>
            <a:off x="15930875" y="2917023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٢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٤)</a:t>
            </a:r>
          </a:p>
        </p:txBody>
      </p:sp>
      <p:sp>
        <p:nvSpPr>
          <p:cNvPr id="590" name="( ٢ ، ٨)"/>
          <p:cNvSpPr txBox="1"/>
          <p:nvPr/>
        </p:nvSpPr>
        <p:spPr>
          <a:xfrm>
            <a:off x="15985991" y="3963885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٢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٨)</a:t>
            </a:r>
          </a:p>
        </p:txBody>
      </p:sp>
      <p:sp>
        <p:nvSpPr>
          <p:cNvPr id="591" name="( ٤ ، ٥)"/>
          <p:cNvSpPr txBox="1"/>
          <p:nvPr/>
        </p:nvSpPr>
        <p:spPr>
          <a:xfrm>
            <a:off x="15985991" y="4822485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٤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٥)</a:t>
            </a:r>
          </a:p>
        </p:txBody>
      </p:sp>
      <p:sp>
        <p:nvSpPr>
          <p:cNvPr id="592" name="( ٤ ، ١)"/>
          <p:cNvSpPr txBox="1"/>
          <p:nvPr/>
        </p:nvSpPr>
        <p:spPr>
          <a:xfrm>
            <a:off x="8548681" y="8468115"/>
            <a:ext cx="1860313" cy="85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٤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١)</a:t>
            </a:r>
          </a:p>
        </p:txBody>
      </p:sp>
      <p:sp>
        <p:nvSpPr>
          <p:cNvPr id="593" name="( ٤ ، ٧)"/>
          <p:cNvSpPr txBox="1"/>
          <p:nvPr/>
        </p:nvSpPr>
        <p:spPr>
          <a:xfrm>
            <a:off x="3769750" y="3028098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٤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٧)</a:t>
            </a:r>
          </a:p>
        </p:txBody>
      </p:sp>
      <p:sp>
        <p:nvSpPr>
          <p:cNvPr id="594" name="( ٣ ، ٩)"/>
          <p:cNvSpPr txBox="1"/>
          <p:nvPr/>
        </p:nvSpPr>
        <p:spPr>
          <a:xfrm>
            <a:off x="3769750" y="3886697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٣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٩)</a:t>
            </a:r>
          </a:p>
        </p:txBody>
      </p:sp>
      <p:sp>
        <p:nvSpPr>
          <p:cNvPr id="595" name="( ٩ ، ٩)"/>
          <p:cNvSpPr txBox="1"/>
          <p:nvPr/>
        </p:nvSpPr>
        <p:spPr>
          <a:xfrm>
            <a:off x="3769750" y="4745296"/>
            <a:ext cx="1860313" cy="858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٩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٩)</a:t>
            </a:r>
          </a:p>
        </p:txBody>
      </p:sp>
      <p:sp>
        <p:nvSpPr>
          <p:cNvPr id="596" name="( ٧ ، ٧)"/>
          <p:cNvSpPr txBox="1"/>
          <p:nvPr/>
        </p:nvSpPr>
        <p:spPr>
          <a:xfrm>
            <a:off x="3769750" y="5603895"/>
            <a:ext cx="1860313" cy="858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8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 ٧ </a:t>
            </a:r>
            <a:r>
              <a:rPr>
                <a:solidFill>
                  <a:srgbClr val="B92D5D"/>
                </a:solidFill>
              </a:rPr>
              <a:t>،</a:t>
            </a:r>
            <a:r>
              <a:t> ٧)</a:t>
            </a:r>
          </a:p>
        </p:txBody>
      </p:sp>
      <p:grpSp>
        <p:nvGrpSpPr>
          <p:cNvPr id="601" name="تجميع"/>
          <p:cNvGrpSpPr/>
          <p:nvPr/>
        </p:nvGrpSpPr>
        <p:grpSpPr>
          <a:xfrm>
            <a:off x="17846302" y="2248754"/>
            <a:ext cx="6102515" cy="4992971"/>
            <a:chOff x="0" y="0"/>
            <a:chExt cx="6102513" cy="4992970"/>
          </a:xfrm>
        </p:grpSpPr>
        <p:grpSp>
          <p:nvGrpSpPr>
            <p:cNvPr id="599" name="تجميع"/>
            <p:cNvGrpSpPr/>
            <p:nvPr/>
          </p:nvGrpSpPr>
          <p:grpSpPr>
            <a:xfrm>
              <a:off x="0" y="0"/>
              <a:ext cx="6102514" cy="4992971"/>
              <a:chOff x="0" y="0"/>
              <a:chExt cx="6102513" cy="4992970"/>
            </a:xfrm>
          </p:grpSpPr>
          <p:pic>
            <p:nvPicPr>
              <p:cNvPr id="597" name="IMG_0123.png" descr="IMG_0123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51644" t="0" r="0" b="67145"/>
              <a:stretch>
                <a:fillRect/>
              </a:stretch>
            </p:blipFill>
            <p:spPr>
              <a:xfrm>
                <a:off x="0" y="0"/>
                <a:ext cx="6102514" cy="49929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8" name="IMG_0125.png" descr="IMG_0125.png"/>
              <p:cNvPicPr>
                <a:picLocks noChangeAspect="1"/>
              </p:cNvPicPr>
              <p:nvPr/>
            </p:nvPicPr>
            <p:blipFill>
              <a:blip r:embed="rId31">
                <a:extLst/>
              </a:blip>
              <a:srcRect l="80664" t="35502" r="9831" b="44344"/>
              <a:stretch>
                <a:fillRect/>
              </a:stretch>
            </p:blipFill>
            <p:spPr>
              <a:xfrm>
                <a:off x="2795882" y="1072168"/>
                <a:ext cx="1825081" cy="22574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00" name="IMG_0126.png" descr="IMG_0126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79857" t="35221" r="9715" b="43423"/>
            <a:stretch>
              <a:fillRect/>
            </a:stretch>
          </p:blipFill>
          <p:spPr>
            <a:xfrm flipH="1">
              <a:off x="951053" y="1046768"/>
              <a:ext cx="1986195" cy="2372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06" name="تجميع"/>
          <p:cNvGrpSpPr/>
          <p:nvPr/>
        </p:nvGrpSpPr>
        <p:grpSpPr>
          <a:xfrm>
            <a:off x="5630062" y="2396788"/>
            <a:ext cx="5837344" cy="4697104"/>
            <a:chOff x="0" y="0"/>
            <a:chExt cx="5837342" cy="4697102"/>
          </a:xfrm>
        </p:grpSpPr>
        <p:grpSp>
          <p:nvGrpSpPr>
            <p:cNvPr id="604" name="تجميع"/>
            <p:cNvGrpSpPr/>
            <p:nvPr/>
          </p:nvGrpSpPr>
          <p:grpSpPr>
            <a:xfrm>
              <a:off x="0" y="0"/>
              <a:ext cx="5837343" cy="4697103"/>
              <a:chOff x="0" y="0"/>
              <a:chExt cx="5837342" cy="4697102"/>
            </a:xfrm>
          </p:grpSpPr>
          <p:pic>
            <p:nvPicPr>
              <p:cNvPr id="602" name="IMG_0123.png" descr="IMG_0123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52384" t="68182" r="0" b="0"/>
              <a:stretch>
                <a:fillRect/>
              </a:stretch>
            </p:blipFill>
            <p:spPr>
              <a:xfrm>
                <a:off x="0" y="0"/>
                <a:ext cx="5837343" cy="46971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3" name="IMG_0125.png" descr="IMG_0125.png"/>
              <p:cNvPicPr>
                <a:picLocks noChangeAspect="1"/>
              </p:cNvPicPr>
              <p:nvPr/>
            </p:nvPicPr>
            <p:blipFill>
              <a:blip r:embed="rId31">
                <a:extLst/>
              </a:blip>
              <a:srcRect l="12142" t="54204" r="72090" b="32508"/>
              <a:stretch>
                <a:fillRect/>
              </a:stretch>
            </p:blipFill>
            <p:spPr>
              <a:xfrm>
                <a:off x="1617380" y="2743920"/>
                <a:ext cx="2839838" cy="13960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05" name="IMG_0126.png" descr="IMG_0126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11335" t="47154" r="68279" b="30992"/>
            <a:stretch>
              <a:fillRect/>
            </a:stretch>
          </p:blipFill>
          <p:spPr>
            <a:xfrm flipH="1" rot="10800000">
              <a:off x="1534463" y="243250"/>
              <a:ext cx="3500552" cy="2188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11" name="تجميع"/>
          <p:cNvGrpSpPr/>
          <p:nvPr/>
        </p:nvGrpSpPr>
        <p:grpSpPr>
          <a:xfrm>
            <a:off x="11002343" y="7565615"/>
            <a:ext cx="6273215" cy="5266889"/>
            <a:chOff x="0" y="0"/>
            <a:chExt cx="6273213" cy="5266888"/>
          </a:xfrm>
        </p:grpSpPr>
        <p:grpSp>
          <p:nvGrpSpPr>
            <p:cNvPr id="609" name="تجميع"/>
            <p:cNvGrpSpPr/>
            <p:nvPr/>
          </p:nvGrpSpPr>
          <p:grpSpPr>
            <a:xfrm>
              <a:off x="0" y="0"/>
              <a:ext cx="6273214" cy="5266889"/>
              <a:chOff x="0" y="0"/>
              <a:chExt cx="6273213" cy="5266888"/>
            </a:xfrm>
          </p:grpSpPr>
          <p:pic>
            <p:nvPicPr>
              <p:cNvPr id="607" name="IMG_0123.png" descr="IMG_0123.png"/>
              <p:cNvPicPr>
                <a:picLocks noChangeAspect="1"/>
              </p:cNvPicPr>
              <p:nvPr/>
            </p:nvPicPr>
            <p:blipFill>
              <a:blip r:embed="rId30">
                <a:extLst/>
              </a:blip>
              <a:srcRect l="52877" t="35824" r="0" b="31320"/>
              <a:stretch>
                <a:fillRect/>
              </a:stretch>
            </p:blipFill>
            <p:spPr>
              <a:xfrm>
                <a:off x="0" y="0"/>
                <a:ext cx="6273214" cy="52668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08" name="IMG_0125.png" descr="IMG_0125.png"/>
              <p:cNvPicPr>
                <a:picLocks noChangeAspect="1"/>
              </p:cNvPicPr>
              <p:nvPr/>
            </p:nvPicPr>
            <p:blipFill>
              <a:blip r:embed="rId31">
                <a:extLst/>
              </a:blip>
              <a:srcRect l="45247" t="32963" r="42427" b="46884"/>
              <a:stretch>
                <a:fillRect/>
              </a:stretch>
            </p:blipFill>
            <p:spPr>
              <a:xfrm>
                <a:off x="2041724" y="631988"/>
                <a:ext cx="2367587" cy="22583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610" name="IMG_0126.png" descr="IMG_0126.png"/>
            <p:cNvPicPr>
              <a:picLocks noChangeAspect="1"/>
            </p:cNvPicPr>
            <p:nvPr/>
          </p:nvPicPr>
          <p:blipFill>
            <a:blip r:embed="rId32">
              <a:extLst/>
            </a:blip>
            <a:srcRect l="44786" t="32238" r="41692" b="44086"/>
            <a:stretch>
              <a:fillRect/>
            </a:stretch>
          </p:blipFill>
          <p:spPr>
            <a:xfrm flipH="1" rot="10800000">
              <a:off x="1995620" y="1659307"/>
              <a:ext cx="2486420" cy="2539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