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الانسحاب في المستوى الإحداثي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Relationship Id="rId32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1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Relationship Id="rId32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Relationship Id="rId31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te2963337xk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9.jpeg"/><Relationship Id="rId5" Type="http://schemas.openxmlformats.org/officeDocument/2006/relationships/image" Target="../media/image32.png"/><Relationship Id="rId6" Type="http://schemas.openxmlformats.org/officeDocument/2006/relationships/image" Target="../media/image10.jpeg"/><Relationship Id="rId7" Type="http://schemas.openxmlformats.org/officeDocument/2006/relationships/image" Target="../media/image33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8.xml"/><Relationship Id="rId13" Type="http://schemas.openxmlformats.org/officeDocument/2006/relationships/slide" Target="slide16.xml"/><Relationship Id="rId14" Type="http://schemas.openxmlformats.org/officeDocument/2006/relationships/slide" Target="slide18.xml"/><Relationship Id="rId15" Type="http://schemas.openxmlformats.org/officeDocument/2006/relationships/slide" Target="slide2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XgqpI47Jc3g?playlist=XgqpI47Jc3g&amp;autoplay=1&amp;iv_load_policy=3&amp;loop=1&amp;modestbranding=1&amp;start=12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257832" y="4346599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١١-٦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الانسحاب في المستوى الإحداثي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rcRect l="7190" t="8998" r="7190" b="8998"/>
          <a:stretch>
            <a:fillRect/>
          </a:stretch>
        </p:blipFill>
        <p:spPr>
          <a:xfrm>
            <a:off x="18258142" y="7586041"/>
            <a:ext cx="4866923" cy="405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0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0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3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1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1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1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3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1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3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4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4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4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4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6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6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6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5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5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4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5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5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5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5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6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70" name="تجميع"/>
          <p:cNvGrpSpPr/>
          <p:nvPr/>
        </p:nvGrpSpPr>
        <p:grpSpPr>
          <a:xfrm>
            <a:off x="5526260" y="2024661"/>
            <a:ext cx="17541107" cy="1148721"/>
            <a:chOff x="0" y="0"/>
            <a:chExt cx="17541106" cy="1148720"/>
          </a:xfrm>
        </p:grpSpPr>
        <p:pic>
          <p:nvPicPr>
            <p:cNvPr id="668" name="IMG_0095.png" descr="IMG_009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43120" t="52297" r="5843" b="38623"/>
            <a:stretch>
              <a:fillRect/>
            </a:stretch>
          </p:blipFill>
          <p:spPr>
            <a:xfrm>
              <a:off x="7515600" y="0"/>
              <a:ext cx="10025507" cy="114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9" name="IMG_0095.png" descr="IMG_009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4075" t="60714" r="5843" b="31959"/>
            <a:stretch>
              <a:fillRect/>
            </a:stretch>
          </p:blipFill>
          <p:spPr>
            <a:xfrm>
              <a:off x="0" y="221925"/>
              <a:ext cx="7873458" cy="926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1" name="IMG_0095.png" descr="IMG_0095.png"/>
          <p:cNvPicPr>
            <a:picLocks noChangeAspect="1"/>
          </p:cNvPicPr>
          <p:nvPr/>
        </p:nvPicPr>
        <p:blipFill>
          <a:blip r:embed="rId31">
            <a:extLst/>
          </a:blip>
          <a:srcRect l="12343" t="68167" r="5843" b="24501"/>
          <a:stretch>
            <a:fillRect/>
          </a:stretch>
        </p:blipFill>
        <p:spPr>
          <a:xfrm>
            <a:off x="2882017" y="3624316"/>
            <a:ext cx="20551892" cy="118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G_0070.png" descr="IMG_007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110072" y="4883750"/>
            <a:ext cx="10927892" cy="772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8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0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0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0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8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8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9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07" name="تجميع"/>
          <p:cNvGrpSpPr/>
          <p:nvPr/>
        </p:nvGrpSpPr>
        <p:grpSpPr>
          <a:xfrm>
            <a:off x="5526260" y="2024661"/>
            <a:ext cx="17541107" cy="1148721"/>
            <a:chOff x="0" y="0"/>
            <a:chExt cx="17541106" cy="1148720"/>
          </a:xfrm>
        </p:grpSpPr>
        <p:pic>
          <p:nvPicPr>
            <p:cNvPr id="705" name="IMG_0095.png" descr="IMG_009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43120" t="52297" r="5843" b="38623"/>
            <a:stretch>
              <a:fillRect/>
            </a:stretch>
          </p:blipFill>
          <p:spPr>
            <a:xfrm>
              <a:off x="7515600" y="0"/>
              <a:ext cx="10025507" cy="114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IMG_0095.png" descr="IMG_009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4075" t="60714" r="5843" b="31959"/>
            <a:stretch>
              <a:fillRect/>
            </a:stretch>
          </p:blipFill>
          <p:spPr>
            <a:xfrm>
              <a:off x="0" y="221925"/>
              <a:ext cx="7873458" cy="926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08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12343" t="68167" r="5843" b="24501"/>
          <a:stretch>
            <a:fillRect/>
          </a:stretch>
        </p:blipFill>
        <p:spPr>
          <a:xfrm>
            <a:off x="2882017" y="3624316"/>
            <a:ext cx="20551892" cy="118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0102.png" descr="IMG_0102.png"/>
          <p:cNvPicPr>
            <a:picLocks noChangeAspect="1"/>
          </p:cNvPicPr>
          <p:nvPr/>
        </p:nvPicPr>
        <p:blipFill>
          <a:blip r:embed="rId31">
            <a:extLst/>
          </a:blip>
          <a:srcRect l="45243" t="57369" r="11619" b="0"/>
          <a:stretch>
            <a:fillRect/>
          </a:stretch>
        </p:blipFill>
        <p:spPr>
          <a:xfrm>
            <a:off x="13055094" y="5174095"/>
            <a:ext cx="6990366" cy="7092077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( ٦ ، ٥)"/>
          <p:cNvSpPr txBox="1"/>
          <p:nvPr/>
        </p:nvSpPr>
        <p:spPr>
          <a:xfrm>
            <a:off x="9418571" y="5509287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٦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711" name="( ٧ ، ٨)"/>
          <p:cNvSpPr txBox="1"/>
          <p:nvPr/>
        </p:nvSpPr>
        <p:spPr>
          <a:xfrm>
            <a:off x="9418571" y="6775483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٧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٨)</a:t>
            </a:r>
          </a:p>
        </p:txBody>
      </p:sp>
      <p:sp>
        <p:nvSpPr>
          <p:cNvPr id="712" name="( ٩ ، ٨)"/>
          <p:cNvSpPr txBox="1"/>
          <p:nvPr/>
        </p:nvSpPr>
        <p:spPr>
          <a:xfrm>
            <a:off x="9418571" y="8041679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٩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٨)</a:t>
            </a:r>
          </a:p>
        </p:txBody>
      </p:sp>
      <p:sp>
        <p:nvSpPr>
          <p:cNvPr id="713" name="( ٨ ، ٥)"/>
          <p:cNvSpPr txBox="1"/>
          <p:nvPr/>
        </p:nvSpPr>
        <p:spPr>
          <a:xfrm>
            <a:off x="9418571" y="9307876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714" name="أَ"/>
          <p:cNvSpPr txBox="1"/>
          <p:nvPr/>
        </p:nvSpPr>
        <p:spPr>
          <a:xfrm>
            <a:off x="11446960" y="5598611"/>
            <a:ext cx="708373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أَ</a:t>
            </a:r>
          </a:p>
        </p:txBody>
      </p:sp>
      <p:sp>
        <p:nvSpPr>
          <p:cNvPr id="715" name="بَ"/>
          <p:cNvSpPr txBox="1"/>
          <p:nvPr/>
        </p:nvSpPr>
        <p:spPr>
          <a:xfrm>
            <a:off x="11202661" y="6661009"/>
            <a:ext cx="1343526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بَ</a:t>
            </a:r>
          </a:p>
        </p:txBody>
      </p:sp>
      <p:sp>
        <p:nvSpPr>
          <p:cNvPr id="716" name="جَ"/>
          <p:cNvSpPr txBox="1"/>
          <p:nvPr/>
        </p:nvSpPr>
        <p:spPr>
          <a:xfrm>
            <a:off x="11352159" y="7927206"/>
            <a:ext cx="1044529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جَ</a:t>
            </a:r>
          </a:p>
        </p:txBody>
      </p:sp>
      <p:sp>
        <p:nvSpPr>
          <p:cNvPr id="717" name="دَ"/>
          <p:cNvSpPr txBox="1"/>
          <p:nvPr/>
        </p:nvSpPr>
        <p:spPr>
          <a:xfrm>
            <a:off x="11278883" y="9307876"/>
            <a:ext cx="1044529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دَ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2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1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4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2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2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2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2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5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5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5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8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7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7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6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6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6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6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83" name="تجميع"/>
          <p:cNvGrpSpPr/>
          <p:nvPr/>
        </p:nvGrpSpPr>
        <p:grpSpPr>
          <a:xfrm>
            <a:off x="5526260" y="2024661"/>
            <a:ext cx="17541107" cy="1148721"/>
            <a:chOff x="0" y="0"/>
            <a:chExt cx="17541106" cy="1148720"/>
          </a:xfrm>
        </p:grpSpPr>
        <p:pic>
          <p:nvPicPr>
            <p:cNvPr id="781" name="IMG_0095.png" descr="IMG_009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43120" t="52297" r="5843" b="38623"/>
            <a:stretch>
              <a:fillRect/>
            </a:stretch>
          </p:blipFill>
          <p:spPr>
            <a:xfrm>
              <a:off x="7515600" y="0"/>
              <a:ext cx="10025507" cy="114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2" name="IMG_0095.png" descr="IMG_009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4075" t="60714" r="5843" b="31959"/>
            <a:stretch>
              <a:fillRect/>
            </a:stretch>
          </p:blipFill>
          <p:spPr>
            <a:xfrm>
              <a:off x="0" y="221925"/>
              <a:ext cx="7873458" cy="926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4" name="IMG_0095.png" descr="IMG_0095.png"/>
          <p:cNvPicPr>
            <a:picLocks noChangeAspect="1"/>
          </p:cNvPicPr>
          <p:nvPr/>
        </p:nvPicPr>
        <p:blipFill>
          <a:blip r:embed="rId31">
            <a:extLst/>
          </a:blip>
          <a:srcRect l="9914" t="75598" r="5248" b="16799"/>
          <a:stretch>
            <a:fillRect/>
          </a:stretch>
        </p:blipFill>
        <p:spPr>
          <a:xfrm>
            <a:off x="2122319" y="3624316"/>
            <a:ext cx="21311590" cy="1229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0070.png" descr="IMG_007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110072" y="4883750"/>
            <a:ext cx="10650948" cy="7532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1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1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1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0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0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0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820" name="تجميع"/>
          <p:cNvGrpSpPr/>
          <p:nvPr/>
        </p:nvGrpSpPr>
        <p:grpSpPr>
          <a:xfrm>
            <a:off x="5526260" y="2024661"/>
            <a:ext cx="17541107" cy="1148721"/>
            <a:chOff x="0" y="0"/>
            <a:chExt cx="17541106" cy="1148720"/>
          </a:xfrm>
        </p:grpSpPr>
        <p:pic>
          <p:nvPicPr>
            <p:cNvPr id="818" name="IMG_0095.png" descr="IMG_009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43120" t="52297" r="5843" b="38623"/>
            <a:stretch>
              <a:fillRect/>
            </a:stretch>
          </p:blipFill>
          <p:spPr>
            <a:xfrm>
              <a:off x="7515600" y="0"/>
              <a:ext cx="10025507" cy="114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IMG_0095.png" descr="IMG_009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4075" t="60714" r="5843" b="31959"/>
            <a:stretch>
              <a:fillRect/>
            </a:stretch>
          </p:blipFill>
          <p:spPr>
            <a:xfrm>
              <a:off x="0" y="221925"/>
              <a:ext cx="7873458" cy="926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1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9914" t="75598" r="5248" b="16799"/>
          <a:stretch>
            <a:fillRect/>
          </a:stretch>
        </p:blipFill>
        <p:spPr>
          <a:xfrm>
            <a:off x="2122319" y="3624316"/>
            <a:ext cx="21311590" cy="1229967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( ١ ، ٣)"/>
          <p:cNvSpPr txBox="1"/>
          <p:nvPr/>
        </p:nvSpPr>
        <p:spPr>
          <a:xfrm>
            <a:off x="7005116" y="5865762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١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٣)</a:t>
            </a:r>
          </a:p>
        </p:txBody>
      </p:sp>
      <p:sp>
        <p:nvSpPr>
          <p:cNvPr id="823" name="( ٢ ، ٧)"/>
          <p:cNvSpPr txBox="1"/>
          <p:nvPr/>
        </p:nvSpPr>
        <p:spPr>
          <a:xfrm>
            <a:off x="7005116" y="7109425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٢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٧)</a:t>
            </a:r>
          </a:p>
        </p:txBody>
      </p:sp>
      <p:sp>
        <p:nvSpPr>
          <p:cNvPr id="824" name="( ٣ ، ٤)"/>
          <p:cNvSpPr txBox="1"/>
          <p:nvPr/>
        </p:nvSpPr>
        <p:spPr>
          <a:xfrm>
            <a:off x="7005116" y="8240402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٤)</a:t>
            </a:r>
          </a:p>
        </p:txBody>
      </p:sp>
      <p:sp>
        <p:nvSpPr>
          <p:cNvPr id="825" name="هَ"/>
          <p:cNvSpPr txBox="1"/>
          <p:nvPr/>
        </p:nvSpPr>
        <p:spPr>
          <a:xfrm>
            <a:off x="8818027" y="5808525"/>
            <a:ext cx="949728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هَ</a:t>
            </a:r>
          </a:p>
        </p:txBody>
      </p:sp>
      <p:sp>
        <p:nvSpPr>
          <p:cNvPr id="826" name="لَ"/>
          <p:cNvSpPr txBox="1"/>
          <p:nvPr/>
        </p:nvSpPr>
        <p:spPr>
          <a:xfrm>
            <a:off x="8621128" y="7052189"/>
            <a:ext cx="1343526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لَ</a:t>
            </a:r>
          </a:p>
        </p:txBody>
      </p:sp>
      <p:sp>
        <p:nvSpPr>
          <p:cNvPr id="827" name="زَ"/>
          <p:cNvSpPr txBox="1"/>
          <p:nvPr/>
        </p:nvSpPr>
        <p:spPr>
          <a:xfrm>
            <a:off x="8723226" y="8125928"/>
            <a:ext cx="1044529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b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زَ</a:t>
            </a:r>
          </a:p>
        </p:txBody>
      </p:sp>
      <p:pic>
        <p:nvPicPr>
          <p:cNvPr id="828" name="IMG_0103.png" descr="IMG_0103.png"/>
          <p:cNvPicPr>
            <a:picLocks noChangeAspect="1"/>
          </p:cNvPicPr>
          <p:nvPr/>
        </p:nvPicPr>
        <p:blipFill>
          <a:blip r:embed="rId31">
            <a:extLst/>
          </a:blip>
          <a:srcRect l="41388" t="11053" r="5616" b="0"/>
          <a:stretch>
            <a:fillRect/>
          </a:stretch>
        </p:blipFill>
        <p:spPr>
          <a:xfrm>
            <a:off x="10841615" y="5417663"/>
            <a:ext cx="7498950" cy="7069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3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3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6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7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9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8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8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7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7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7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2" name="IMG_0095.png" descr="IMG_0095.png"/>
          <p:cNvPicPr>
            <a:picLocks noChangeAspect="1"/>
          </p:cNvPicPr>
          <p:nvPr/>
        </p:nvPicPr>
        <p:blipFill>
          <a:blip r:embed="rId31">
            <a:extLst/>
          </a:blip>
          <a:srcRect l="54212" t="83102" r="5217" b="1195"/>
          <a:stretch>
            <a:fillRect/>
          </a:stretch>
        </p:blipFill>
        <p:spPr>
          <a:xfrm>
            <a:off x="11656988" y="1754187"/>
            <a:ext cx="11237345" cy="280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0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2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92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92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0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0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1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5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54212" t="83102" r="5217" b="1195"/>
          <a:stretch>
            <a:fillRect/>
          </a:stretch>
        </p:blipFill>
        <p:spPr>
          <a:xfrm>
            <a:off x="11656988" y="1754187"/>
            <a:ext cx="11237345" cy="2801042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الانسحاب ٦ وحدات إلى اليسار، ثم ٤ وحدات إلى أعلى."/>
          <p:cNvSpPr txBox="1"/>
          <p:nvPr/>
        </p:nvSpPr>
        <p:spPr>
          <a:xfrm>
            <a:off x="6674204" y="5999400"/>
            <a:ext cx="13456107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الانسحاب </a:t>
            </a:r>
            <a:r>
              <a:rPr>
                <a:solidFill>
                  <a:srgbClr val="B92D5D"/>
                </a:solidFill>
              </a:rPr>
              <a:t>٦</a:t>
            </a:r>
            <a:r>
              <a:t> وحدات إلى اليسار، ثم </a:t>
            </a:r>
            <a:r>
              <a:rPr>
                <a:solidFill>
                  <a:srgbClr val="B92D5D"/>
                </a:solidFill>
              </a:rPr>
              <a:t>٤</a:t>
            </a:r>
            <a:r>
              <a:t> وحدات إلى أعلى.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3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3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36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3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8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97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97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96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6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96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89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985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8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4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8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8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92" name="تجميع"/>
          <p:cNvGrpSpPr/>
          <p:nvPr/>
        </p:nvGrpSpPr>
        <p:grpSpPr>
          <a:xfrm>
            <a:off x="2448026" y="2800235"/>
            <a:ext cx="21033604" cy="2312199"/>
            <a:chOff x="0" y="0"/>
            <a:chExt cx="21033603" cy="2312197"/>
          </a:xfrm>
        </p:grpSpPr>
        <p:pic>
          <p:nvPicPr>
            <p:cNvPr id="990" name="IMG_0096.png" descr="IMG_009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3858" t="13534" r="5663" b="35524"/>
            <a:stretch>
              <a:fillRect/>
            </a:stretch>
          </p:blipFill>
          <p:spPr>
            <a:xfrm>
              <a:off x="0" y="0"/>
              <a:ext cx="19852209" cy="2312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1" name="IMG_0096.png" descr="IMG_009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94307" t="72583" r="0" b="3249"/>
            <a:stretch>
              <a:fillRect/>
            </a:stretch>
          </p:blipFill>
          <p:spPr>
            <a:xfrm>
              <a:off x="19784566" y="228739"/>
              <a:ext cx="1249038" cy="1096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1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101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100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99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9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100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016" name="وحدة إلى اليمين و ٤ وحدات إلى أعلى"/>
          <p:cNvSpPr txBox="1"/>
          <p:nvPr/>
        </p:nvSpPr>
        <p:spPr>
          <a:xfrm>
            <a:off x="2826267" y="7607303"/>
            <a:ext cx="9365734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وحدة إلى اليمين و ٤ وحدات إلى أعلى</a:t>
            </a:r>
          </a:p>
        </p:txBody>
      </p:sp>
      <p:pic>
        <p:nvPicPr>
          <p:cNvPr id="1017" name="IMG_0105.png" descr="IMG_0105.png"/>
          <p:cNvPicPr>
            <a:picLocks noChangeAspect="1"/>
          </p:cNvPicPr>
          <p:nvPr/>
        </p:nvPicPr>
        <p:blipFill>
          <a:blip r:embed="rId30">
            <a:extLst/>
          </a:blip>
          <a:srcRect l="38440" t="0" r="0" b="19502"/>
          <a:stretch>
            <a:fillRect/>
          </a:stretch>
        </p:blipFill>
        <p:spPr>
          <a:xfrm>
            <a:off x="12491272" y="4920046"/>
            <a:ext cx="6371348" cy="6425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6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102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2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21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2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2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2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29" name="تجميع"/>
          <p:cNvGrpSpPr/>
          <p:nvPr/>
        </p:nvGrpSpPr>
        <p:grpSpPr>
          <a:xfrm>
            <a:off x="2400117" y="2607849"/>
            <a:ext cx="21033605" cy="2312198"/>
            <a:chOff x="0" y="0"/>
            <a:chExt cx="21033604" cy="2312197"/>
          </a:xfrm>
        </p:grpSpPr>
        <p:pic>
          <p:nvPicPr>
            <p:cNvPr id="1027" name="IMG_0096.png" descr="IMG_009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3858" t="13534" r="5663" b="35524"/>
            <a:stretch>
              <a:fillRect/>
            </a:stretch>
          </p:blipFill>
          <p:spPr>
            <a:xfrm>
              <a:off x="0" y="0"/>
              <a:ext cx="19852209" cy="2312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8" name="IMG_0096.png" descr="IMG_009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94307" t="72583" r="0" b="3249"/>
            <a:stretch>
              <a:fillRect/>
            </a:stretch>
          </p:blipFill>
          <p:spPr>
            <a:xfrm>
              <a:off x="19784565" y="228739"/>
              <a:ext cx="1249040" cy="1096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38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31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9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4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7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42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0" name="IMG_0088.jpeg"/>
          <p:cNvGrpSpPr/>
          <p:nvPr/>
        </p:nvGrpSpPr>
        <p:grpSpPr>
          <a:xfrm>
            <a:off x="4303497" y="1112587"/>
            <a:ext cx="9753601" cy="11599466"/>
            <a:chOff x="0" y="0"/>
            <a:chExt cx="9753600" cy="11599465"/>
          </a:xfrm>
        </p:grpSpPr>
        <p:pic>
          <p:nvPicPr>
            <p:cNvPr id="1049" name="IMG_0088.jpeg" descr="IMG_008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70"/>
              <a:ext cx="9651991" cy="114978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8" name="IMG_0088.jpeg" descr="IMG_008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53600" cy="11599466"/>
            </a:xfrm>
            <a:prstGeom prst="rect">
              <a:avLst/>
            </a:prstGeom>
            <a:effectLst/>
          </p:spPr>
        </p:pic>
      </p:grpSp>
      <p:grpSp>
        <p:nvGrpSpPr>
          <p:cNvPr id="1053" name="IMG_0089.jpeg"/>
          <p:cNvGrpSpPr/>
          <p:nvPr/>
        </p:nvGrpSpPr>
        <p:grpSpPr>
          <a:xfrm>
            <a:off x="13688967" y="362399"/>
            <a:ext cx="1486298" cy="1406526"/>
            <a:chOff x="0" y="0"/>
            <a:chExt cx="1486296" cy="1406525"/>
          </a:xfrm>
        </p:grpSpPr>
        <p:pic>
          <p:nvPicPr>
            <p:cNvPr id="1052" name="IMG_0089.jpeg" descr="IMG_008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396" r="0" b="3396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1" name="IMG_0089.jpeg" descr="IMG_008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6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57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5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6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6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6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6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6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6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6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6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7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8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08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07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7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83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08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85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091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1088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089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92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4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95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96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01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97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02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03" name="صفحة :"/>
          <p:cNvSpPr txBox="1"/>
          <p:nvPr/>
        </p:nvSpPr>
        <p:spPr>
          <a:xfrm>
            <a:off x="9339644" y="7053598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04" name="من ٨ إلى ١٤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٨ إلى ١٤</a:t>
            </a:r>
          </a:p>
        </p:txBody>
      </p:sp>
      <p:sp>
        <p:nvSpPr>
          <p:cNvPr id="1105" name="٩٦"/>
          <p:cNvSpPr txBox="1"/>
          <p:nvPr/>
        </p:nvSpPr>
        <p:spPr>
          <a:xfrm>
            <a:off x="6479343" y="7109547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  <p:graphicFrame>
        <p:nvGraphicFramePr>
          <p:cNvPr id="1106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090.png" descr="IMG_0090.png"/>
          <p:cNvPicPr>
            <a:picLocks noChangeAspect="1"/>
          </p:cNvPicPr>
          <p:nvPr/>
        </p:nvPicPr>
        <p:blipFill>
          <a:blip r:embed="rId34">
            <a:extLst/>
          </a:blip>
          <a:srcRect l="0" t="15617" r="0" b="59099"/>
          <a:stretch>
            <a:fillRect/>
          </a:stretch>
        </p:blipFill>
        <p:spPr>
          <a:xfrm>
            <a:off x="9498822" y="2603844"/>
            <a:ext cx="7876029" cy="270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090.png" descr="IMG_0090.png"/>
          <p:cNvPicPr>
            <a:picLocks noChangeAspect="1"/>
          </p:cNvPicPr>
          <p:nvPr/>
        </p:nvPicPr>
        <p:blipFill>
          <a:blip r:embed="rId34">
            <a:extLst/>
          </a:blip>
          <a:srcRect l="29764" t="56627" r="0" b="0"/>
          <a:stretch>
            <a:fillRect/>
          </a:stretch>
        </p:blipFill>
        <p:spPr>
          <a:xfrm>
            <a:off x="11520238" y="7176164"/>
            <a:ext cx="5531783" cy="464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0091.png" descr="IMG_0091.png"/>
          <p:cNvPicPr>
            <a:picLocks noChangeAspect="1"/>
          </p:cNvPicPr>
          <p:nvPr/>
        </p:nvPicPr>
        <p:blipFill>
          <a:blip r:embed="rId31">
            <a:extLst/>
          </a:blip>
          <a:srcRect l="44754" t="33722" r="8249" b="0"/>
          <a:stretch>
            <a:fillRect/>
          </a:stretch>
        </p:blipFill>
        <p:spPr>
          <a:xfrm>
            <a:off x="11758016" y="4296279"/>
            <a:ext cx="11309296" cy="4765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0091.png" descr="IMG_0091.png"/>
          <p:cNvPicPr>
            <a:picLocks noChangeAspect="1"/>
          </p:cNvPicPr>
          <p:nvPr/>
        </p:nvPicPr>
        <p:blipFill>
          <a:blip r:embed="rId31">
            <a:extLst/>
          </a:blip>
          <a:srcRect l="3938" t="9686" r="62902" b="0"/>
          <a:stretch>
            <a:fillRect/>
          </a:stretch>
        </p:blipFill>
        <p:spPr>
          <a:xfrm>
            <a:off x="3875420" y="3891359"/>
            <a:ext cx="7291263" cy="593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8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1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1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9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6" name="IMG_0092.png" descr="IMG_0092.png"/>
          <p:cNvPicPr>
            <a:picLocks noChangeAspect="1"/>
          </p:cNvPicPr>
          <p:nvPr/>
        </p:nvPicPr>
        <p:blipFill>
          <a:blip r:embed="rId30">
            <a:extLst/>
          </a:blip>
          <a:srcRect l="2276" t="1952" r="881" b="70930"/>
          <a:stretch>
            <a:fillRect/>
          </a:stretch>
        </p:blipFill>
        <p:spPr>
          <a:xfrm>
            <a:off x="5199505" y="2311678"/>
            <a:ext cx="16551031" cy="2614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G_0092.png" descr="IMG_0092.png"/>
          <p:cNvPicPr>
            <a:picLocks noChangeAspect="1"/>
          </p:cNvPicPr>
          <p:nvPr/>
        </p:nvPicPr>
        <p:blipFill>
          <a:blip r:embed="rId30">
            <a:extLst/>
          </a:blip>
          <a:srcRect l="6410" t="42298" r="5191" b="7158"/>
          <a:stretch>
            <a:fillRect/>
          </a:stretch>
        </p:blipFill>
        <p:spPr>
          <a:xfrm>
            <a:off x="4894971" y="6817915"/>
            <a:ext cx="14471265" cy="4668748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  <p:pic>
        <p:nvPicPr>
          <p:cNvPr id="418" name="IMG_0092.png" descr="IMG_0092.png"/>
          <p:cNvPicPr>
            <a:picLocks noChangeAspect="1"/>
          </p:cNvPicPr>
          <p:nvPr/>
        </p:nvPicPr>
        <p:blipFill>
          <a:blip r:embed="rId30">
            <a:extLst/>
          </a:blip>
          <a:srcRect l="78564" t="29892" r="4451" b="58769"/>
          <a:stretch>
            <a:fillRect/>
          </a:stretch>
        </p:blipFill>
        <p:spPr>
          <a:xfrm>
            <a:off x="18288792" y="5206544"/>
            <a:ext cx="3417321" cy="1287252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24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نشاط عمل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نشاط عملي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33428" r="5307" b="33428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5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4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4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1" name="IMG_0093.png" descr="IMG_0093.png"/>
          <p:cNvPicPr>
            <a:picLocks noChangeAspect="1"/>
          </p:cNvPicPr>
          <p:nvPr/>
        </p:nvPicPr>
        <p:blipFill>
          <a:blip r:embed="rId30">
            <a:extLst/>
          </a:blip>
          <a:srcRect l="16215" t="0" r="1939" b="82696"/>
          <a:stretch>
            <a:fillRect/>
          </a:stretch>
        </p:blipFill>
        <p:spPr>
          <a:xfrm>
            <a:off x="9436193" y="1865132"/>
            <a:ext cx="13628126" cy="2089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0093.png" descr="IMG_0093.png"/>
          <p:cNvPicPr>
            <a:picLocks noChangeAspect="1"/>
          </p:cNvPicPr>
          <p:nvPr/>
        </p:nvPicPr>
        <p:blipFill>
          <a:blip r:embed="rId30">
            <a:extLst/>
          </a:blip>
          <a:srcRect l="89785" t="17419" r="1144" b="69755"/>
          <a:stretch>
            <a:fillRect/>
          </a:stretch>
        </p:blipFill>
        <p:spPr>
          <a:xfrm>
            <a:off x="4491487" y="1592147"/>
            <a:ext cx="1285132" cy="1317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0093.png" descr="IMG_0093.png"/>
          <p:cNvPicPr>
            <a:picLocks noChangeAspect="1"/>
          </p:cNvPicPr>
          <p:nvPr/>
        </p:nvPicPr>
        <p:blipFill>
          <a:blip r:embed="rId30">
            <a:extLst/>
          </a:blip>
          <a:srcRect l="51967" t="29464" r="5909" b="35513"/>
          <a:stretch>
            <a:fillRect/>
          </a:stretch>
        </p:blipFill>
        <p:spPr>
          <a:xfrm>
            <a:off x="10289094" y="3584791"/>
            <a:ext cx="6473014" cy="390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G_0093.png" descr="IMG_0093.png"/>
          <p:cNvPicPr>
            <a:picLocks noChangeAspect="1"/>
          </p:cNvPicPr>
          <p:nvPr/>
        </p:nvPicPr>
        <p:blipFill>
          <a:blip r:embed="rId30">
            <a:extLst/>
          </a:blip>
          <a:srcRect l="5021" t="20155" r="59097" b="32488"/>
          <a:stretch>
            <a:fillRect/>
          </a:stretch>
        </p:blipFill>
        <p:spPr>
          <a:xfrm>
            <a:off x="5366078" y="2910104"/>
            <a:ext cx="5487796" cy="5253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0093.png" descr="IMG_0093.png"/>
          <p:cNvPicPr>
            <a:picLocks noChangeAspect="1"/>
          </p:cNvPicPr>
          <p:nvPr/>
        </p:nvPicPr>
        <p:blipFill>
          <a:blip r:embed="rId30">
            <a:extLst/>
          </a:blip>
          <a:srcRect l="11955" t="65586" r="5355" b="0"/>
          <a:stretch>
            <a:fillRect/>
          </a:stretch>
        </p:blipFill>
        <p:spPr>
          <a:xfrm>
            <a:off x="4623196" y="7707994"/>
            <a:ext cx="15137581" cy="4569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2" name="مثال"/>
              <p:cNvSpPr txBox="1"/>
              <p:nvPr/>
            </p:nvSpPr>
            <p:spPr>
              <a:xfrm>
                <a:off x="495245" y="24864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 </a:t>
                </a:r>
              </a:p>
            </p:txBody>
          </p:sp>
        </p:grpSp>
        <p:grpSp>
          <p:nvGrpSpPr>
            <p:cNvPr id="46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8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8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7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7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8" name="IMG_0094.png" descr="IMG_0094.png"/>
          <p:cNvPicPr>
            <a:picLocks noChangeAspect="1"/>
          </p:cNvPicPr>
          <p:nvPr/>
        </p:nvPicPr>
        <p:blipFill>
          <a:blip r:embed="rId30">
            <a:extLst/>
          </a:blip>
          <a:srcRect l="7810" t="9326" r="24972" b="62162"/>
          <a:stretch>
            <a:fillRect/>
          </a:stretch>
        </p:blipFill>
        <p:spPr>
          <a:xfrm>
            <a:off x="9513059" y="2717274"/>
            <a:ext cx="10834838" cy="289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0094.png" descr="IMG_0094.png"/>
          <p:cNvPicPr>
            <a:picLocks noChangeAspect="1"/>
          </p:cNvPicPr>
          <p:nvPr/>
        </p:nvPicPr>
        <p:blipFill>
          <a:blip r:embed="rId30">
            <a:extLst/>
          </a:blip>
          <a:srcRect l="37314" t="937" r="45221" b="91825"/>
          <a:stretch>
            <a:fillRect/>
          </a:stretch>
        </p:blipFill>
        <p:spPr>
          <a:xfrm>
            <a:off x="16815302" y="1442577"/>
            <a:ext cx="5645322" cy="147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0094.png" descr="IMG_0094.png"/>
          <p:cNvPicPr>
            <a:picLocks noChangeAspect="1"/>
          </p:cNvPicPr>
          <p:nvPr/>
        </p:nvPicPr>
        <p:blipFill>
          <a:blip r:embed="rId30">
            <a:extLst/>
          </a:blip>
          <a:srcRect l="75929" t="12205" r="0" b="55753"/>
          <a:stretch>
            <a:fillRect/>
          </a:stretch>
        </p:blipFill>
        <p:spPr>
          <a:xfrm>
            <a:off x="19891771" y="4055139"/>
            <a:ext cx="3718058" cy="3121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0094.png" descr="IMG_0094.png"/>
          <p:cNvPicPr>
            <a:picLocks noChangeAspect="1"/>
          </p:cNvPicPr>
          <p:nvPr/>
        </p:nvPicPr>
        <p:blipFill>
          <a:blip r:embed="rId30">
            <a:extLst/>
          </a:blip>
          <a:srcRect l="6957" t="39402" r="28941" b="0"/>
          <a:stretch>
            <a:fillRect/>
          </a:stretch>
        </p:blipFill>
        <p:spPr>
          <a:xfrm>
            <a:off x="3516947" y="5148771"/>
            <a:ext cx="12596508" cy="7509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49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9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2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0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49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49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0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2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3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3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5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5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5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3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3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4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5" name="IMG_0095.png" descr="IMG_0095.png"/>
          <p:cNvPicPr>
            <a:picLocks noChangeAspect="1"/>
          </p:cNvPicPr>
          <p:nvPr/>
        </p:nvPicPr>
        <p:blipFill>
          <a:blip r:embed="rId31">
            <a:extLst/>
          </a:blip>
          <a:srcRect l="36626" t="16699" r="2906" b="49082"/>
          <a:stretch>
            <a:fillRect/>
          </a:stretch>
        </p:blipFill>
        <p:spPr>
          <a:xfrm>
            <a:off x="10872422" y="1754187"/>
            <a:ext cx="12872505" cy="469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G_0095.png" descr="IMG_0095.png"/>
          <p:cNvPicPr>
            <a:picLocks noChangeAspect="1"/>
          </p:cNvPicPr>
          <p:nvPr/>
        </p:nvPicPr>
        <p:blipFill>
          <a:blip r:embed="rId31">
            <a:extLst/>
          </a:blip>
          <a:srcRect l="6922" t="22476" r="65374" b="38461"/>
          <a:stretch>
            <a:fillRect/>
          </a:stretch>
        </p:blipFill>
        <p:spPr>
          <a:xfrm>
            <a:off x="6160361" y="3645763"/>
            <a:ext cx="7774935" cy="7060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8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8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7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7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7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9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71976" t="33419" r="4657" b="59078"/>
          <a:stretch>
            <a:fillRect/>
          </a:stretch>
        </p:blipFill>
        <p:spPr>
          <a:xfrm>
            <a:off x="18100706" y="2366036"/>
            <a:ext cx="5644254" cy="1167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45202" t="32955" r="31431" b="59542"/>
          <a:stretch>
            <a:fillRect/>
          </a:stretch>
        </p:blipFill>
        <p:spPr>
          <a:xfrm>
            <a:off x="7466915" y="2216630"/>
            <a:ext cx="5644255" cy="1167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0095.png" descr="IMG_0095.png"/>
          <p:cNvPicPr>
            <a:picLocks noChangeAspect="1"/>
          </p:cNvPicPr>
          <p:nvPr/>
        </p:nvPicPr>
        <p:blipFill>
          <a:blip r:embed="rId30">
            <a:extLst/>
          </a:blip>
          <a:srcRect l="53613" t="41146" r="5254" b="50964"/>
          <a:stretch>
            <a:fillRect/>
          </a:stretch>
        </p:blipFill>
        <p:spPr>
          <a:xfrm>
            <a:off x="13225320" y="8293187"/>
            <a:ext cx="9936027" cy="1227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6" name="تجميع"/>
          <p:cNvGrpSpPr/>
          <p:nvPr/>
        </p:nvGrpSpPr>
        <p:grpSpPr>
          <a:xfrm>
            <a:off x="17412548" y="3659181"/>
            <a:ext cx="6994069" cy="4295176"/>
            <a:chOff x="0" y="0"/>
            <a:chExt cx="6994068" cy="4295174"/>
          </a:xfrm>
        </p:grpSpPr>
        <p:pic>
          <p:nvPicPr>
            <p:cNvPr id="592" name="IMG_0101.png" descr="IMG_0101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45293" t="4077" r="6001" b="54294"/>
            <a:stretch>
              <a:fillRect/>
            </a:stretch>
          </p:blipFill>
          <p:spPr>
            <a:xfrm>
              <a:off x="1823229" y="0"/>
              <a:ext cx="5170840" cy="4295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3" name="( ٢ ، ٦ )"/>
            <p:cNvSpPr txBox="1"/>
            <p:nvPr/>
          </p:nvSpPr>
          <p:spPr>
            <a:xfrm>
              <a:off x="-1" y="1481619"/>
              <a:ext cx="1998128" cy="8586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25000"/>
                </a:lnSpc>
                <a:defRPr b="1" sz="48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 ٢ </a:t>
              </a:r>
              <a:r>
                <a:rPr>
                  <a:solidFill>
                    <a:srgbClr val="B92D5D"/>
                  </a:solidFill>
                </a:rPr>
                <a:t>،</a:t>
              </a:r>
              <a:r>
                <a:t> ٦ )</a:t>
              </a:r>
            </a:p>
          </p:txBody>
        </p:sp>
        <p:sp>
          <p:nvSpPr>
            <p:cNvPr id="594" name="( ٥ ، ٦ )"/>
            <p:cNvSpPr txBox="1"/>
            <p:nvPr/>
          </p:nvSpPr>
          <p:spPr>
            <a:xfrm>
              <a:off x="-1" y="371594"/>
              <a:ext cx="1998128" cy="858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25000"/>
                </a:lnSpc>
                <a:defRPr b="1" sz="48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 ٥ </a:t>
              </a:r>
              <a:r>
                <a:rPr>
                  <a:solidFill>
                    <a:srgbClr val="B92D5D"/>
                  </a:solidFill>
                </a:rPr>
                <a:t>،</a:t>
              </a:r>
              <a:r>
                <a:t> ٦ )</a:t>
              </a:r>
            </a:p>
          </p:txBody>
        </p:sp>
        <p:sp>
          <p:nvSpPr>
            <p:cNvPr id="595" name="( ٥ ، ٢ )"/>
            <p:cNvSpPr txBox="1"/>
            <p:nvPr/>
          </p:nvSpPr>
          <p:spPr>
            <a:xfrm>
              <a:off x="-1" y="2591645"/>
              <a:ext cx="1998128" cy="858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25000"/>
                </a:lnSpc>
                <a:defRPr b="1" sz="48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 ٥ </a:t>
              </a:r>
              <a:r>
                <a:rPr>
                  <a:solidFill>
                    <a:srgbClr val="B92D5D"/>
                  </a:solidFill>
                </a:rPr>
                <a:t>،</a:t>
              </a:r>
              <a:r>
                <a:t> ٢ )</a:t>
              </a:r>
            </a:p>
          </p:txBody>
        </p:sp>
      </p:grpSp>
      <p:pic>
        <p:nvPicPr>
          <p:cNvPr id="597" name="IMG_0101.png" descr="IMG_0101.png"/>
          <p:cNvPicPr>
            <a:picLocks noChangeAspect="1"/>
          </p:cNvPicPr>
          <p:nvPr/>
        </p:nvPicPr>
        <p:blipFill>
          <a:blip r:embed="rId31">
            <a:extLst/>
          </a:blip>
          <a:srcRect l="46312" t="56624" r="12116" b="0"/>
          <a:stretch>
            <a:fillRect/>
          </a:stretch>
        </p:blipFill>
        <p:spPr>
          <a:xfrm>
            <a:off x="9596030" y="3382680"/>
            <a:ext cx="4413468" cy="4475502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( ٨ ،١٠ )"/>
          <p:cNvSpPr txBox="1"/>
          <p:nvPr/>
        </p:nvSpPr>
        <p:spPr>
          <a:xfrm>
            <a:off x="7295168" y="5638231"/>
            <a:ext cx="2169875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١٠ )</a:t>
            </a:r>
          </a:p>
        </p:txBody>
      </p:sp>
      <p:sp>
        <p:nvSpPr>
          <p:cNvPr id="599" name="( ٥ ، ١٠)"/>
          <p:cNvSpPr txBox="1"/>
          <p:nvPr/>
        </p:nvSpPr>
        <p:spPr>
          <a:xfrm>
            <a:off x="7381042" y="3921032"/>
            <a:ext cx="2169875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٥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١٠)</a:t>
            </a:r>
          </a:p>
        </p:txBody>
      </p:sp>
      <p:sp>
        <p:nvSpPr>
          <p:cNvPr id="600" name="( ٨ ، ٦ )"/>
          <p:cNvSpPr txBox="1"/>
          <p:nvPr/>
        </p:nvSpPr>
        <p:spPr>
          <a:xfrm>
            <a:off x="7466916" y="4779632"/>
            <a:ext cx="1998127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٦ )</a:t>
            </a:r>
          </a:p>
        </p:txBody>
      </p:sp>
      <p:pic>
        <p:nvPicPr>
          <p:cNvPr id="601" name="IMG_0102.png" descr="IMG_0102.png"/>
          <p:cNvPicPr>
            <a:picLocks noChangeAspect="1"/>
          </p:cNvPicPr>
          <p:nvPr/>
        </p:nvPicPr>
        <p:blipFill>
          <a:blip r:embed="rId32">
            <a:extLst/>
          </a:blip>
          <a:srcRect l="43808" t="5967" r="10056" b="53040"/>
          <a:stretch>
            <a:fillRect/>
          </a:stretch>
        </p:blipFill>
        <p:spPr>
          <a:xfrm>
            <a:off x="8953093" y="8328237"/>
            <a:ext cx="5056493" cy="4612283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( ٠ ، ٤)"/>
          <p:cNvSpPr txBox="1"/>
          <p:nvPr/>
        </p:nvSpPr>
        <p:spPr>
          <a:xfrm>
            <a:off x="7015162" y="9174207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٠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٤)</a:t>
            </a:r>
          </a:p>
        </p:txBody>
      </p:sp>
      <p:sp>
        <p:nvSpPr>
          <p:cNvPr id="603" name="( ٣ ، ٤)"/>
          <p:cNvSpPr txBox="1"/>
          <p:nvPr/>
        </p:nvSpPr>
        <p:spPr>
          <a:xfrm>
            <a:off x="7015162" y="10032806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٤)</a:t>
            </a:r>
          </a:p>
        </p:txBody>
      </p:sp>
      <p:sp>
        <p:nvSpPr>
          <p:cNvPr id="604" name="( ٣ ، ٠)"/>
          <p:cNvSpPr txBox="1"/>
          <p:nvPr/>
        </p:nvSpPr>
        <p:spPr>
          <a:xfrm>
            <a:off x="7015162" y="11095402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٠)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