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62B5F"/>
    <a:srgbClr val="ECD3DC"/>
    <a:srgbClr val="464C4D"/>
    <a:srgbClr val="E3A06B"/>
    <a:srgbClr val="FFADC6"/>
    <a:srgbClr val="35939D"/>
    <a:srgbClr val="E6E6E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50" autoAdjust="0"/>
    <p:restoredTop sz="94301" autoAdjust="0"/>
  </p:normalViewPr>
  <p:slideViewPr>
    <p:cSldViewPr snapToGrid="0" showGuides="1">
      <p:cViewPr varScale="1">
        <p:scale>
          <a:sx n="65" d="100"/>
          <a:sy n="65" d="100"/>
        </p:scale>
        <p:origin x="-74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1-05T22:07:12.75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0,'0'0'0,"0"0"0,0 0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00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17" Type="http://schemas.openxmlformats.org/officeDocument/2006/relationships/image" Target="../media/image12.tmp"/><Relationship Id="rId2" Type="http://schemas.openxmlformats.org/officeDocument/2006/relationships/image" Target="../media/image2.png"/><Relationship Id="rId16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10.tm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18" Type="http://schemas.openxmlformats.org/officeDocument/2006/relationships/image" Target="../media/image16.tmp"/><Relationship Id="rId3" Type="http://schemas.openxmlformats.org/officeDocument/2006/relationships/image" Target="../media/image3.png"/><Relationship Id="rId21" Type="http://schemas.openxmlformats.org/officeDocument/2006/relationships/image" Target="../media/image19.tmp"/><Relationship Id="rId7" Type="http://schemas.openxmlformats.org/officeDocument/2006/relationships/slide" Target="slide2.xml"/><Relationship Id="rId12" Type="http://schemas.microsoft.com/office/2007/relationships/hdphoto" Target="../media/hdphoto1.wdp"/><Relationship Id="rId17" Type="http://schemas.openxmlformats.org/officeDocument/2006/relationships/image" Target="../media/image15.tmp"/><Relationship Id="rId2" Type="http://schemas.openxmlformats.org/officeDocument/2006/relationships/image" Target="../media/image2.png"/><Relationship Id="rId16" Type="http://schemas.openxmlformats.org/officeDocument/2006/relationships/image" Target="../media/image14.tmp"/><Relationship Id="rId20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3.png"/><Relationship Id="rId24" Type="http://schemas.openxmlformats.org/officeDocument/2006/relationships/image" Target="../media/image22.tmp"/><Relationship Id="rId5" Type="http://schemas.openxmlformats.org/officeDocument/2006/relationships/image" Target="../media/image5.png"/><Relationship Id="rId15" Type="http://schemas.openxmlformats.org/officeDocument/2006/relationships/hyperlink" Target="https://pixabay.com/en/exit-logout-sign-off-sign-out-door-97636/" TargetMode="External"/><Relationship Id="rId23" Type="http://schemas.openxmlformats.org/officeDocument/2006/relationships/image" Target="../media/image21.tmp"/><Relationship Id="rId10" Type="http://schemas.openxmlformats.org/officeDocument/2006/relationships/image" Target="../media/image7.png"/><Relationship Id="rId19" Type="http://schemas.openxmlformats.org/officeDocument/2006/relationships/image" Target="../media/image17.tmp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9.tmp"/><Relationship Id="rId7" Type="http://schemas.openxmlformats.org/officeDocument/2006/relationships/slide" Target="slide7.xml"/><Relationship Id="rId12" Type="http://schemas.openxmlformats.org/officeDocument/2006/relationships/slide" Target="slide9.xml"/><Relationship Id="rId17" Type="http://schemas.openxmlformats.org/officeDocument/2006/relationships/image" Target="../media/image25.tmp"/><Relationship Id="rId2" Type="http://schemas.openxmlformats.org/officeDocument/2006/relationships/image" Target="../media/image2.png"/><Relationship Id="rId16" Type="http://schemas.openxmlformats.org/officeDocument/2006/relationships/image" Target="../media/image24.tmp"/><Relationship Id="rId20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6.png"/><Relationship Id="rId19" Type="http://schemas.openxmlformats.org/officeDocument/2006/relationships/image" Target="../media/image27.tmp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hyperlink" Target="https://pixabay.com/en/exit-logout-sign-off-sign-out-door-97636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8" Type="http://schemas.openxmlformats.org/officeDocument/2006/relationships/hyperlink" Target="https://pixabay.com/en/exit-logout-sign-off-sign-out-door-97636/" TargetMode="External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32.tmp"/><Relationship Id="rId34" Type="http://schemas.openxmlformats.org/officeDocument/2006/relationships/image" Target="../media/image44.tmp"/><Relationship Id="rId7" Type="http://schemas.openxmlformats.org/officeDocument/2006/relationships/slide" Target="slide7.xml"/><Relationship Id="rId12" Type="http://schemas.openxmlformats.org/officeDocument/2006/relationships/customXml" Target="../ink/ink1.xml"/><Relationship Id="rId17" Type="http://schemas.openxmlformats.org/officeDocument/2006/relationships/image" Target="../media/image8.png"/><Relationship Id="rId25" Type="http://schemas.openxmlformats.org/officeDocument/2006/relationships/image" Target="../media/image36.tmp"/><Relationship Id="rId33" Type="http://schemas.openxmlformats.org/officeDocument/2006/relationships/image" Target="../media/image43.tmp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image" Target="../media/image31.tmp"/><Relationship Id="rId29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image" Target="../media/image35.tmp"/><Relationship Id="rId32" Type="http://schemas.openxmlformats.org/officeDocument/2006/relationships/image" Target="../media/image42.tmp"/><Relationship Id="rId5" Type="http://schemas.openxmlformats.org/officeDocument/2006/relationships/image" Target="../media/image4.png"/><Relationship Id="rId15" Type="http://schemas.openxmlformats.org/officeDocument/2006/relationships/image" Target="../media/image23.emf"/><Relationship Id="rId23" Type="http://schemas.openxmlformats.org/officeDocument/2006/relationships/image" Target="../media/image34.tmp"/><Relationship Id="rId28" Type="http://schemas.openxmlformats.org/officeDocument/2006/relationships/image" Target="../media/image38.tmp"/><Relationship Id="rId36" Type="http://schemas.openxmlformats.org/officeDocument/2006/relationships/image" Target="../media/image46.tmp"/><Relationship Id="rId10" Type="http://schemas.openxmlformats.org/officeDocument/2006/relationships/image" Target="../media/image6.png"/><Relationship Id="rId19" Type="http://schemas.openxmlformats.org/officeDocument/2006/relationships/image" Target="../media/image30.png"/><Relationship Id="rId31" Type="http://schemas.openxmlformats.org/officeDocument/2006/relationships/image" Target="../media/image41.tmp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22" Type="http://schemas.openxmlformats.org/officeDocument/2006/relationships/image" Target="../media/image33.tmp"/><Relationship Id="rId27" Type="http://schemas.openxmlformats.org/officeDocument/2006/relationships/image" Target="../media/image37.tmp"/><Relationship Id="rId30" Type="http://schemas.openxmlformats.org/officeDocument/2006/relationships/image" Target="../media/image40.tmp"/><Relationship Id="rId35" Type="http://schemas.openxmlformats.org/officeDocument/2006/relationships/image" Target="../media/image45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.png"/><Relationship Id="rId18" Type="http://schemas.openxmlformats.org/officeDocument/2006/relationships/image" Target="../media/image50.tmp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slide" Target="slide9.xml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48.tmp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47.tm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hyperlink" Target="https://pixabay.com/en/exit-logout-sign-off-sign-out-door-97636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slide" Target="slide9.xml"/><Relationship Id="rId2" Type="http://schemas.openxmlformats.org/officeDocument/2006/relationships/image" Target="../media/image2.png"/><Relationship Id="rId16" Type="http://schemas.openxmlformats.org/officeDocument/2006/relationships/image" Target="../media/image53.tm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51.png"/><Relationship Id="rId5" Type="http://schemas.openxmlformats.org/officeDocument/2006/relationships/image" Target="../media/image5.png"/><Relationship Id="rId15" Type="http://schemas.openxmlformats.org/officeDocument/2006/relationships/image" Target="../media/image52.tm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hyperlink" Target="https://pixabay.com/en/exit-logout-sign-off-sign-out-door-9763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hyperlink" Target="https://pixabay.com/en/exit-logout-sign-off-sign-out-door-9763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1479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مفاهيم1</a:t>
            </a: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1600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sz="1600" b="1" dirty="0">
                <a:solidFill>
                  <a:srgbClr val="8E58B6"/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فاهيم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BC2E7B23-1E8A-427E-8680-94834B430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7" y="547642"/>
            <a:ext cx="5294883" cy="576271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588770" y="2651760"/>
            <a:ext cx="3737610" cy="12458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كثيرات الحدود</a:t>
            </a:r>
          </a:p>
        </p:txBody>
      </p:sp>
    </p:spTree>
    <p:extLst>
      <p:ext uri="{BB962C8B-B14F-4D97-AF65-F5344CB8AC3E}">
        <p14:creationId xmlns:p14="http://schemas.microsoft.com/office/powerpoint/2010/main" val="30331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صورة 52">
            <a:extLst>
              <a:ext uri="{FF2B5EF4-FFF2-40B4-BE49-F238E27FC236}">
                <a16:creationId xmlns:a16="http://schemas.microsoft.com/office/drawing/2014/main" xmlns="" id="{75C9D779-A085-49DA-B360-0247D8C6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90A01A23-9B80-449A-AD3E-4D093854FEFF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xmlns="" id="{E9E0C412-91AD-45D3-A548-AD66B0B516E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EDDDAE7A-CE0B-4CC8-B63D-FC384ED7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314D4CDC-CAD3-47B6-A1F1-95CD8D222FDB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6F8DE8F3-4053-45DB-83A3-2C637AD4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6770F5AD-D696-4BF7-A4B9-148772FFD94C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80E7FDF6-E3F5-461F-B2F0-02D56887A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6" name="شكل حر: شكل 85">
            <a:extLst>
              <a:ext uri="{FF2B5EF4-FFF2-40B4-BE49-F238E27FC236}">
                <a16:creationId xmlns:a16="http://schemas.microsoft.com/office/drawing/2014/main" xmlns="" id="{0A56021D-B047-4F4A-A786-3A536D909EEF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87" name="شكل حر: شكل 86">
            <a:extLst>
              <a:ext uri="{FF2B5EF4-FFF2-40B4-BE49-F238E27FC236}">
                <a16:creationId xmlns:a16="http://schemas.microsoft.com/office/drawing/2014/main" xmlns="" id="{5158C6AB-EF0E-4C60-8264-0D3EC8F966A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 </a:t>
            </a:r>
          </a:p>
        </p:txBody>
      </p:sp>
      <p:sp>
        <p:nvSpPr>
          <p:cNvPr id="88" name="شكل حر: شكل 87">
            <a:extLst>
              <a:ext uri="{FF2B5EF4-FFF2-40B4-BE49-F238E27FC236}">
                <a16:creationId xmlns:a16="http://schemas.microsoft.com/office/drawing/2014/main" xmlns="" id="{9072DABD-DB42-47AF-B55C-91B23BC6F15E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xmlns="" id="{10E464BD-57FB-4A72-A2B7-6E086FCA328A}"/>
              </a:ext>
            </a:extLst>
          </p:cNvPr>
          <p:cNvSpPr/>
          <p:nvPr/>
        </p:nvSpPr>
        <p:spPr>
          <a:xfrm flipH="1">
            <a:off x="10698649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xmlns="" id="{054ADE01-DA5A-4553-9603-EF4509B31EBB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6664B73-F0C9-4C3E-A0EC-9218A55D511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1A678A4-6B1B-44AA-A7C7-90BEB12C24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4C5C394-BE3D-4052-BF93-A3BF0BE46315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AB2BC854-C645-4177-9674-48DDF7E4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E1034E62-B31B-4BA5-8274-30ABFCC998D0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7150E8AC-391C-486A-A534-B6C90DA4CFC5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090126C9-3CDC-43C8-9024-DD613A300EB3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41840103-6692-4E54-9F63-612F2BA4ADEA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027ED81E-16EB-4801-9E78-5FD61484DD40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2146440-7B51-4C74-BBA2-42B46F1271EA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5DBC27C-D9FD-4317-953A-EE07B801D9C6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B3D26E5-C823-4B0E-AFF7-28F9D2D1584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4866BED-8274-4CFF-A330-FFB4A22125A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C985E55-F430-4CE5-915D-D9599D10630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93474A7A-FBB1-4D88-8153-F26B146F29B9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9F5FE3BE-FC96-427A-A84C-47FCEDD0646D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0BA4AA42-944C-465B-B750-1C20C4DDA3D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7277C2AD-3326-4648-8289-1FAE75C041B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25EF631-CC76-4827-9768-76D1C26BE0CB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7A9A8713-68B4-42DE-BD3E-63DB9E83C1D3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xmlns="" id="{A7AC4690-0F53-41A0-9598-082BE06D88E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xmlns="" id="{3CE0702D-49F8-4A08-A1EA-0AA56CEDF027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xmlns="" id="{2C174391-FD42-42D9-8B82-A494565699B8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xmlns="" id="{B96F96CB-EFA3-47A4-8008-C52F22E245AC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xmlns="" id="{9C2FA19D-67F2-4ED4-BD10-A5AB64EC309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xmlns="" id="{E9E777E7-D566-46E6-B5EB-6DDB768139E0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xmlns="" id="{9F7EE100-09CF-44B7-8A25-6BAF04DC2D08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xmlns="" id="{6A3E2A00-015B-43CB-B35C-6766A784D304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xmlns="" id="{402AFF76-73BD-4DB4-B966-A59555FBB005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4" name="شكل حر: شكل 63">
            <a:extLst>
              <a:ext uri="{FF2B5EF4-FFF2-40B4-BE49-F238E27FC236}">
                <a16:creationId xmlns:a16="http://schemas.microsoft.com/office/drawing/2014/main" xmlns="" id="{83CD406B-BE3F-47F7-A1A5-A477FB663BE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5" name="شكل حر: شكل 64">
            <a:extLst>
              <a:ext uri="{FF2B5EF4-FFF2-40B4-BE49-F238E27FC236}">
                <a16:creationId xmlns:a16="http://schemas.microsoft.com/office/drawing/2014/main" xmlns="" id="{49F3E894-DB3F-4E1C-BCD6-FE0BE4C0C646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xmlns="" id="{4EDFC62A-3FDB-4E3A-8A22-745D0855D0F9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xmlns="" id="{6A0228C0-993D-4B13-B000-D4E6F5B0F590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xmlns="" id="{1EB47F65-9855-42A8-908F-4DBD79A05943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xmlns="" id="{052DC389-90D1-4021-970C-1DCDBF890173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xmlns="" id="{C7733424-8E33-41E7-A9B0-D012396721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132" name="مربع نص 131">
            <a:extLst>
              <a:ext uri="{FF2B5EF4-FFF2-40B4-BE49-F238E27FC236}">
                <a16:creationId xmlns:a16="http://schemas.microsoft.com/office/drawing/2014/main" xmlns="" id="{A8279362-B645-46F6-B8A4-00255EFF0A43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xmlns="" id="{130262F7-6063-4EEE-8779-EEED164058E6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60D9BAC-7C55-49CC-8390-091498B8014A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التمهيد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C6484583-DACD-4FA9-B038-287F906354D0}"/>
              </a:ext>
            </a:extLst>
          </p:cNvPr>
          <p:cNvSpPr/>
          <p:nvPr/>
        </p:nvSpPr>
        <p:spPr>
          <a:xfrm>
            <a:off x="7912183" y="1643069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ماذا تعلمنا سابقا ً ؟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xmlns="" id="{8DBB5581-ED2D-42E7-B429-CD839BFFA3FA}"/>
              </a:ext>
            </a:extLst>
          </p:cNvPr>
          <p:cNvSpPr/>
          <p:nvPr/>
        </p:nvSpPr>
        <p:spPr>
          <a:xfrm>
            <a:off x="2886871" y="1615067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و الآن ...؟</a:t>
            </a:r>
          </a:p>
        </p:txBody>
      </p:sp>
      <p:pic>
        <p:nvPicPr>
          <p:cNvPr id="51" name="صورة 5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FDAB256-1762-4B68-A73C-B3EEE44691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01C42D30-9EF3-471F-87B1-718E473BB18D}"/>
              </a:ext>
            </a:extLst>
          </p:cNvPr>
          <p:cNvSpPr/>
          <p:nvPr/>
        </p:nvSpPr>
        <p:spPr>
          <a:xfrm>
            <a:off x="7084836" y="2185559"/>
            <a:ext cx="3835309" cy="647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arada Reqa" pitchFamily="2" charset="-78"/>
              </a:rPr>
              <a:t>تمييز وحيدات الحد وخصائصها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325FD59E-6230-4054-AC6D-486FABB39E29}"/>
              </a:ext>
            </a:extLst>
          </p:cNvPr>
          <p:cNvSpPr/>
          <p:nvPr/>
        </p:nvSpPr>
        <p:spPr>
          <a:xfrm>
            <a:off x="7429136" y="2813480"/>
            <a:ext cx="3650990" cy="2395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بسّط كل عبارة فيما يلي :</a:t>
            </a:r>
          </a:p>
          <a:p>
            <a:pPr algn="ctr"/>
            <a:endParaRPr lang="ar-SA" sz="2400" dirty="0">
              <a:solidFill>
                <a:srgbClr val="006600"/>
              </a:solidFill>
              <a:cs typeface="Barada Reqa" pitchFamily="2" charset="-78"/>
            </a:endParaRPr>
          </a:p>
          <a:p>
            <a:pPr algn="ctr"/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21 م</a:t>
            </a:r>
            <a:r>
              <a:rPr lang="ar-SA" sz="2400" dirty="0">
                <a:solidFill>
                  <a:srgbClr val="006600"/>
                </a:solidFill>
                <a:cs typeface="Al-KsorZulfiMath" panose="02010000000000000000" pitchFamily="2" charset="-78"/>
              </a:rPr>
              <a:t>%</a:t>
            </a:r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 ÷ 7 م</a:t>
            </a:r>
            <a:r>
              <a:rPr lang="ar-SA" sz="2400" dirty="0">
                <a:solidFill>
                  <a:srgbClr val="006600"/>
                </a:solidFill>
                <a:cs typeface="Al-KsorZulfiMath" panose="02010000000000000000" pitchFamily="2" charset="-78"/>
              </a:rPr>
              <a:t># =</a:t>
            </a:r>
          </a:p>
          <a:p>
            <a:pPr algn="ctr"/>
            <a:endParaRPr lang="ar-SA" sz="2400" dirty="0">
              <a:solidFill>
                <a:srgbClr val="006600"/>
              </a:solidFill>
              <a:cs typeface="Barada Reqa" pitchFamily="2" charset="-78"/>
            </a:endParaRPr>
          </a:p>
          <a:p>
            <a:pPr algn="ctr"/>
            <a:endParaRPr lang="ar-SA" sz="2400" dirty="0">
              <a:solidFill>
                <a:srgbClr val="006600"/>
              </a:solidFill>
              <a:cs typeface="Barada Reqa" pitchFamily="2" charset="-78"/>
            </a:endParaRPr>
          </a:p>
          <a:p>
            <a:pPr algn="ctr"/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3س </a:t>
            </a:r>
            <a:r>
              <a:rPr lang="ar-SA" sz="2400" dirty="0">
                <a:solidFill>
                  <a:srgbClr val="006600"/>
                </a:solidFill>
                <a:cs typeface="Al-KsorZulfiMath" panose="02010000000000000000" pitchFamily="2" charset="-78"/>
              </a:rPr>
              <a:t>@</a:t>
            </a:r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 × 5 س ص</a:t>
            </a:r>
            <a:r>
              <a:rPr lang="ar-SA" sz="2400" dirty="0">
                <a:solidFill>
                  <a:srgbClr val="006600"/>
                </a:solidFill>
                <a:cs typeface="Al-KsorZulfiMath" panose="02010000000000000000" pitchFamily="2" charset="-78"/>
              </a:rPr>
              <a:t># =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B7276EE7-B23A-4685-B50C-79C80A7285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19" y="4027433"/>
            <a:ext cx="2510560" cy="46332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DE318C5B-AF6D-4137-9AEE-E2F0663686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99" y="4629859"/>
            <a:ext cx="1162212" cy="46679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6F9B499A-FA30-4082-A8E4-F55469124D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86" y="5032330"/>
            <a:ext cx="1272689" cy="36841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5D51CB8D-940C-4D5A-B2E8-16A81FE3F7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39" y="2190407"/>
            <a:ext cx="2369036" cy="16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76931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466474F-C672-4144-8162-89A5542E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F694090E-D44A-4CEC-ABA2-E35E950021D7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07D838D-2D88-4ACF-A5E6-F5366D0AB5D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74A72D4C-A44A-4C1F-940F-0BF49FB7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4E7C828E-209C-42F9-847A-3B1B60DFCCB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5B77EC2-0FC8-44C7-A1D0-D1E4E1D0E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40695037-9A95-41C9-8DB0-E78E85912848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0EDB689B-2FD6-4C64-997B-2C80D6366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7DA83E7-5066-40F0-8734-989700964C6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مفاهيم 1</a:t>
            </a:r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xmlns="" id="{46247ADB-45C7-4204-90FB-20C0F5B120D9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مفاهيم2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DA770256-93B4-4F95-AD67-D874FF8BAE43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xmlns="" id="{A1D48756-3251-4F50-BE04-2F072B8AAE43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BD8C3353-F28B-4440-BC0B-BCD2AFF7F920}"/>
              </a:ext>
            </a:extLst>
          </p:cNvPr>
          <p:cNvSpPr/>
          <p:nvPr/>
        </p:nvSpPr>
        <p:spPr>
          <a:xfrm flipH="1">
            <a:off x="10739641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974924BC-FFD7-446D-AD32-237A43CD2678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916A4F58-20CF-434B-85F8-2B1D71112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F938CEB0-62BE-4C0C-9B17-C50412E3151D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41C731D-F63F-4819-A86B-F56F1875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667B6AFE-2760-4D0F-AEC2-B2BEF895A026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61427BA4-B7EC-4B84-A540-5B2C4FAA923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7CED8840-8273-41C1-8F0F-8F3A21A740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D68EAC5B-ABD1-4A06-A5EA-2859608B074F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29B1B347-1CB9-4D7F-8ABD-8134356C9703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7BAA95AF-AF5C-46CC-8962-5A759BC894F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EF188ED-3313-4EB9-A53E-100308F4823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542FC14B-D294-4D57-8F87-7671F1BC66E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43532EE6-4472-4B68-AA83-9E4A6CAB05D3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FB9DD963-DB57-4AE6-B008-29622083FF4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595230A-4EFC-44BF-9F97-C891B7F3F346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0A74DDE-6C00-4651-B1F3-030C30FAA036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99BC5CC7-55B8-4EBC-91A8-329E2D21D31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98F0A92-341F-4311-9A90-191732C446F7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C1581D09-05D8-4E16-B353-18D39796F363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A994918-6A6E-4711-BDDE-6A75653542B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733C190-7C01-48A6-8313-BAB73F1B44B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E1273402-18E3-4255-B0FE-709A3F6B453E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9D1CCC14-96A4-41EC-979C-8D949F9D1136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42C92EE8-2C9D-4547-9C8D-7E5FC2E13E61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F4E86EDC-CE74-4868-A329-2BC09877F15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5823227-0E8F-49C7-8010-E4927EDEB3D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68D40CE4-FB77-4E66-A239-C6CE6BD43742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242B89EF-5010-4C47-82A8-A3B1B714C156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D5241AA9-80B0-402F-A37D-D3367C8F445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8DCD380B-4812-4BFA-80DC-EBBB5CE96D32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0" name="شكل حر: شكل 49">
            <a:extLst>
              <a:ext uri="{FF2B5EF4-FFF2-40B4-BE49-F238E27FC236}">
                <a16:creationId xmlns:a16="http://schemas.microsoft.com/office/drawing/2014/main" xmlns="" id="{5209B629-691B-4290-BAA1-9AD1535B5244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1" name="شكل حر: شكل 50">
            <a:extLst>
              <a:ext uri="{FF2B5EF4-FFF2-40B4-BE49-F238E27FC236}">
                <a16:creationId xmlns:a16="http://schemas.microsoft.com/office/drawing/2014/main" xmlns="" id="{3BE09084-2B0C-461F-822E-E32E53C391AF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xmlns="" id="{3AD2B52F-E9CB-4565-A9B7-E274F4E4C8A9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3" name="شكل حر: شكل 52">
            <a:extLst>
              <a:ext uri="{FF2B5EF4-FFF2-40B4-BE49-F238E27FC236}">
                <a16:creationId xmlns:a16="http://schemas.microsoft.com/office/drawing/2014/main" xmlns="" id="{27E9294E-AC6D-499C-853F-DFD9D53C9468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4EC0AB98-36DE-4BA4-B325-E71B999CC74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3FE6F7A9-B03F-4377-99A9-4099C5F32D7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xmlns="" id="{CA057E48-B09B-4D1D-AA6F-422DC71A9D45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3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xmlns="" id="{08043E81-98EB-40C1-A5CE-612208A25FF3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4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xmlns="" id="{BD0A99DB-3E00-441E-AA28-17C78314A197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المفردات</a:t>
            </a:r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xmlns="" id="{8E6EF69B-983E-4091-9DDC-446682EEEE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1000"/>
                    </a14:imgEffect>
                    <a14:imgEffect>
                      <a14:saturation sat="7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54" y="1386662"/>
            <a:ext cx="1894182" cy="971097"/>
          </a:xfrm>
          <a:prstGeom prst="rect">
            <a:avLst/>
          </a:prstGeom>
          <a:effectLst>
            <a:glow>
              <a:schemeClr val="bg1"/>
            </a:glow>
            <a:reflection endPos="20000" dist="50800" dir="5400000" sy="-100000" algn="bl" rotWithShape="0"/>
          </a:effectLst>
        </p:spPr>
      </p:pic>
      <p:pic>
        <p:nvPicPr>
          <p:cNvPr id="108" name="صورة 10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B51F317-C225-4301-B2E3-3364CF4C7C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697D62F3-18EE-4394-8AE1-1962944DCD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69" y="2593195"/>
            <a:ext cx="4153480" cy="381053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xmlns="" id="{6C2F3FEB-6A5D-4C9D-A534-4610A2F93F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21" y="3028792"/>
            <a:ext cx="3324689" cy="26673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BE17E91F-6E94-4ADD-B813-D7DCE7D45B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2" y="3495601"/>
            <a:ext cx="2905530" cy="342948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xmlns="" id="{249F44D0-AAB1-4D73-9C01-78966609E8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10" y="3463682"/>
            <a:ext cx="1200318" cy="381053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xmlns="" id="{99705480-2127-46AE-BA40-84C731F63D3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39" y="4350666"/>
            <a:ext cx="4399342" cy="342947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xmlns="" id="{EEC48A75-4893-4CBF-BD8E-8958F122A6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57" y="1304950"/>
            <a:ext cx="4494681" cy="2532432"/>
          </a:xfrm>
          <a:prstGeom prst="rect">
            <a:avLst/>
          </a:prstGeom>
        </p:spPr>
      </p:pic>
      <p:pic>
        <p:nvPicPr>
          <p:cNvPr id="77" name="صورة 76">
            <a:extLst>
              <a:ext uri="{FF2B5EF4-FFF2-40B4-BE49-F238E27FC236}">
                <a16:creationId xmlns:a16="http://schemas.microsoft.com/office/drawing/2014/main" xmlns="" id="{377BBBB3-8C1D-41A6-8AF3-8F400266C01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9" t="9747" r="2061" b="55003"/>
          <a:stretch/>
        </p:blipFill>
        <p:spPr>
          <a:xfrm>
            <a:off x="3196382" y="3846597"/>
            <a:ext cx="2801251" cy="7342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9" name="صورة 78">
            <a:extLst>
              <a:ext uri="{FF2B5EF4-FFF2-40B4-BE49-F238E27FC236}">
                <a16:creationId xmlns:a16="http://schemas.microsoft.com/office/drawing/2014/main" xmlns="" id="{8007E326-C58F-4989-97B5-FD635C5747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15" y="4059772"/>
            <a:ext cx="1343212" cy="285790"/>
          </a:xfrm>
          <a:prstGeom prst="rect">
            <a:avLst/>
          </a:prstGeom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xmlns="" id="{7A91895A-671E-4BEE-AD5D-AEB86F4D91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82" y="4678313"/>
            <a:ext cx="2572109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3999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D14A719-88DD-4048-8875-450C7F4D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53AC5413-44D7-4ADC-85B4-008630D1D14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55C2DBBE-E362-4B47-821B-2F7EA41000AF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2DF4136-49E2-4E61-AAE1-29D2DC69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16867096-8579-4043-8B07-A96A7BC4704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EECBBA4-3C03-4BF1-9DF7-C338E188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57F5CC4C-C637-4A78-90D0-9BB7AB4EDA9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3BB8AB5A-D78B-4B5F-B06C-73D826404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2C21E210-2954-431B-A222-3CCB4E1BA8D1}"/>
              </a:ext>
            </a:extLst>
          </p:cNvPr>
          <p:cNvSpPr/>
          <p:nvPr/>
        </p:nvSpPr>
        <p:spPr>
          <a:xfrm flipH="1">
            <a:off x="10669624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7DA55FC-E516-4B9D-BD44-94D70365BF8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مفاهيم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1AF6BA0E-4F66-4A8A-9A9D-0E27B52836E7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2C99784C-9A40-4959-9DD3-8821FC687F97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B98C4BB9-0D80-414E-963D-66633EA5CF63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E47A4AF3-B93A-4F26-9DDD-34F6F0685D9A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1A527BCC-D9E0-4656-A417-6116D3F1E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BD6FA662-C507-4014-B6F5-71C75E0207CF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5417CCCC-4444-4C21-A70C-04DCCBDF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FEB82DD-A66D-46B1-B549-CBE5DE66E116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4D33CEA6-124C-4EB4-A9C8-54CA2FA89187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C6E3757E-0CB4-44F6-A072-CA8060A44202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CADBF0A7-B559-49A0-892F-263CDE350802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F8363D56-09BD-4A6C-A684-75CB8C9C5199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9032BEA2-F8C6-4429-8805-39E54F3A8224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EA0FF9DA-FA67-4E2F-B092-7D7A6DA88BD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C74C32D5-AAE8-4F4B-9288-4A0A61C74B72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31F6835-12E1-4334-AF77-801A038AF28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A7B52DF2-E16E-4656-8855-37902654FB1F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7F031B5-E065-4061-9F8F-B2CCC6BB355F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2E16DE7F-CCEA-495F-BBDF-97FC3A60FEC0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F22F0F3A-29DC-4D5C-9519-D607354521C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E08D397B-918E-4EC0-8C5D-2FAB34B13FCD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6CDEB62-FD54-472D-9C4E-0A052BC1F98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017A333-C619-49D6-8E63-952FB73455F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51BC4B88-3120-4C2B-A3EA-AFDCD5E2996B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0E4214EF-9904-499E-B77B-B804A06D53D0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4F53E7AD-B909-48D6-9D36-F864D38B35F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734F9ED2-9940-449D-8032-2F0E0EBA0A43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5AFB4288-1EC7-46FA-A0A9-3DE64FD45DAD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6978BB1-3BAF-4203-B568-3D616E1177DA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FA980ABA-A4EA-4844-8CC1-0C5262207F1F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FDCC2169-31B6-4176-9A1B-1A251AB2E50D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FB7274E0-56E0-44D9-94A8-78662EC42E67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CD2C54DE-60C5-415D-8360-E5A57CEBCA9F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8688939-AE9B-4C22-AB57-A7794E8CDE9A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179E95DD-1512-46B6-AEC5-F90B4B461EFB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6F3DA943-F4C9-4267-9DC1-78FC2E48A06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A5A3E98B-258E-4914-B1F2-31EE5C4B0110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3B537047-4A54-45CA-B14C-14A55230A77A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3C7769F3-E122-47A4-BC81-D052E6075F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3BACFAC3-A318-4610-8A73-09AB1A0742C2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5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4FE84219-CB65-409A-A6E6-ED413B8884C0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6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280FE9F0-B632-401D-8847-56667CF60D0E}"/>
              </a:ext>
            </a:extLst>
          </p:cNvPr>
          <p:cNvSpPr/>
          <p:nvPr/>
        </p:nvSpPr>
        <p:spPr>
          <a:xfrm>
            <a:off x="9712690" y="916548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</a:t>
            </a:r>
          </a:p>
        </p:txBody>
      </p:sp>
      <p:pic>
        <p:nvPicPr>
          <p:cNvPr id="104" name="صورة 10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9B96635-BAFC-4EFF-BFF7-83EED5021C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xmlns="" id="{0BD5E1E7-6E96-47D2-8829-C6EC056ECA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36" y="1403457"/>
            <a:ext cx="1774107" cy="1257031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xmlns="" id="{035701E0-6A9F-4CC9-B8E7-B50FFEA6C4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265" y="1955829"/>
            <a:ext cx="1371791" cy="219106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xmlns="" id="{F1D81FD7-1E87-4BA4-AD63-784C440B24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80" y="2911435"/>
            <a:ext cx="4257375" cy="362001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xmlns="" id="{EEAAF501-B2F2-4B8E-B98F-EF7C83E0486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2" r="51780" b="50829"/>
          <a:stretch/>
        </p:blipFill>
        <p:spPr>
          <a:xfrm flipH="1">
            <a:off x="9330249" y="3284873"/>
            <a:ext cx="1694746" cy="990480"/>
          </a:xfrm>
          <a:prstGeom prst="rect">
            <a:avLst/>
          </a:prstGeom>
        </p:spPr>
      </p:pic>
      <p:sp>
        <p:nvSpPr>
          <p:cNvPr id="98" name="مستطيل 97">
            <a:extLst>
              <a:ext uri="{FF2B5EF4-FFF2-40B4-BE49-F238E27FC236}">
                <a16:creationId xmlns:a16="http://schemas.microsoft.com/office/drawing/2014/main" xmlns="" id="{CD76DCF3-445B-496F-8DCC-14D7192047BF}"/>
              </a:ext>
            </a:extLst>
          </p:cNvPr>
          <p:cNvSpPr/>
          <p:nvPr/>
        </p:nvSpPr>
        <p:spPr>
          <a:xfrm>
            <a:off x="9523379" y="3638721"/>
            <a:ext cx="850219" cy="4419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arada Reqa" pitchFamily="2" charset="-78"/>
              </a:rPr>
              <a:t>مثال</a:t>
            </a:r>
          </a:p>
        </p:txBody>
      </p:sp>
      <p:sp>
        <p:nvSpPr>
          <p:cNvPr id="99" name="مستطيل 98">
            <a:extLst>
              <a:ext uri="{FF2B5EF4-FFF2-40B4-BE49-F238E27FC236}">
                <a16:creationId xmlns:a16="http://schemas.microsoft.com/office/drawing/2014/main" xmlns="" id="{3C2D1724-2883-4B62-A7B8-D7664D3715E7}"/>
              </a:ext>
            </a:extLst>
          </p:cNvPr>
          <p:cNvSpPr/>
          <p:nvPr/>
        </p:nvSpPr>
        <p:spPr>
          <a:xfrm>
            <a:off x="7210789" y="4297024"/>
            <a:ext cx="3534234" cy="11575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أوجد درجة وحيدات الحد التالية :</a:t>
            </a:r>
          </a:p>
          <a:p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4 س ص</a:t>
            </a:r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l-KsorZulfiMath" panose="02010000000000000000" pitchFamily="2" charset="-78"/>
              </a:rPr>
              <a:t>%</a:t>
            </a:r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 ك</a:t>
            </a:r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l-KsorZulfiMath" panose="02010000000000000000" pitchFamily="2" charset="-78"/>
              </a:rPr>
              <a:t>@</a:t>
            </a:r>
          </a:p>
          <a:p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6 س ص ع </a:t>
            </a:r>
          </a:p>
          <a:p>
            <a:endParaRPr lang="ar-SA" sz="2400" dirty="0">
              <a:solidFill>
                <a:schemeClr val="accent5">
                  <a:lumMod val="50000"/>
                </a:schemeClr>
              </a:solidFill>
              <a:cs typeface="Al-KsorZulfiMath" panose="02010000000000000000" pitchFamily="2" charset="-78"/>
            </a:endParaRPr>
          </a:p>
        </p:txBody>
      </p:sp>
      <p:pic>
        <p:nvPicPr>
          <p:cNvPr id="69" name="صورة 68">
            <a:extLst>
              <a:ext uri="{FF2B5EF4-FFF2-40B4-BE49-F238E27FC236}">
                <a16:creationId xmlns:a16="http://schemas.microsoft.com/office/drawing/2014/main" xmlns="" id="{E0A17921-4B5B-4E8E-9CAA-E210C453F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83" y="1406664"/>
            <a:ext cx="1774109" cy="1257031"/>
          </a:xfrm>
          <a:prstGeom prst="rect">
            <a:avLst/>
          </a:prstGeom>
        </p:spPr>
      </p:pic>
      <p:pic>
        <p:nvPicPr>
          <p:cNvPr id="101" name="صورة 100">
            <a:extLst>
              <a:ext uri="{FF2B5EF4-FFF2-40B4-BE49-F238E27FC236}">
                <a16:creationId xmlns:a16="http://schemas.microsoft.com/office/drawing/2014/main" xmlns="" id="{4B3E7CD8-04BB-43AC-B784-8A21C1B220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59" y="1937879"/>
            <a:ext cx="1476581" cy="23815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xmlns="" id="{317B120F-9A3E-43D1-B891-4866BCF1F29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84" y="1911516"/>
            <a:ext cx="2570129" cy="314369"/>
          </a:xfrm>
          <a:prstGeom prst="rect">
            <a:avLst/>
          </a:prstGeom>
        </p:spPr>
      </p:pic>
      <p:pic>
        <p:nvPicPr>
          <p:cNvPr id="108" name="صورة 107">
            <a:extLst>
              <a:ext uri="{FF2B5EF4-FFF2-40B4-BE49-F238E27FC236}">
                <a16:creationId xmlns:a16="http://schemas.microsoft.com/office/drawing/2014/main" xmlns="" id="{52556B90-74F7-4BBB-BB0A-BA81EEDB9D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26" y="2668810"/>
            <a:ext cx="4613552" cy="248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8162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EDA202D-7517-402A-92FA-DB78E02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122ADB17-49A9-49DA-B3BE-78FC68F366B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2BC84233-F3A8-4846-A4F1-971E88E74207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C1022F1-9DC3-45BA-85F1-737B457C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D3C25A57-C681-491D-B3DA-B9F0399F5375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933F97B-4407-44AD-A340-D3D23D49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4F190F11-84E6-4C00-AF9B-61B195F5A2F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D98DD4C-72DE-48A1-B1CC-1B7EE383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9D00D5F-BCE1-4EA4-94E1-6CF57ADD2D35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99B9D54-BFCD-48C2-85F4-6A08940B8C7D}"/>
              </a:ext>
            </a:extLst>
          </p:cNvPr>
          <p:cNvSpPr/>
          <p:nvPr/>
        </p:nvSpPr>
        <p:spPr>
          <a:xfrm flipH="1">
            <a:off x="1077122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69596FEF-35F3-421C-A469-A671025C91A1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079A50E7-A029-454D-B6D2-6D2923FBBF5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96ED7F98-2D57-4F39-8CF8-076F21994BB5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2375090D-82A4-4243-8061-16046858F7E7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7710BC92-0D6F-43AC-8A02-15131B63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5AFE9E76-4013-469C-AE94-FA618AF42611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B6A8BA-F271-4DF3-9ADF-DE9EAAE0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2489ECC-B4F0-4AB3-8327-54BEF51CEEB8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0C15C2A-DA35-47B5-BC19-A716FA41612A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B96557AF-DC0A-4680-BBA5-9217FD490E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441841C1-8F18-40BB-B74D-3B6875570C9D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88BE59B5-D84B-4AB2-BF47-3BD37FE9D218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327BFD08-5401-454B-AA4C-73F2CE30385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56A27DA6-A33F-485C-AE24-D8649D8D638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321AE030-FCAB-4C4B-9738-DA97C412D81C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C4221694-A86E-47F4-94C4-D181AA4B030C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6E11E480-5A39-4A9D-B616-7AB0102832D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0BECA61-87BF-478C-80C0-4A43400BA810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03ACE2AF-836B-4CAF-9343-936F1DF89B3B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1B0B0FFA-F0ED-4102-B144-AD16B2DEECF8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8790247-B6B3-424F-9AA7-928822388BE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BCDF0F9-0700-434B-96A8-9356F393D0B5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6B83D8B-1E88-4AD7-ABBB-FBD762C990D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116A93EE-9615-4CB6-A9CA-D42FE123C62C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500F3BE-58CC-41B4-8962-788D36A4FFA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8711A6B-FF19-4F1E-AD88-5DD5BF710F0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16F40633-85B5-4BA2-9D6E-3FEFC8EB517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11CB73E7-97C2-441E-91D3-BC1CAE64E400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BFC1868-A7E4-4BBA-A974-7B0E3C951DFB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41C8F5E-BCD5-45F2-82E2-C44721035FD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CDD95C07-EFBB-46F8-ACFE-14AB43E8D580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BCDC7115-E1F7-4905-95F3-B6E39AC38E4C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B154D4EB-F295-4CDB-9C20-BB10C9380663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6E7B1E58-7F45-4337-8970-80D4F5FF88DC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015C0FC4-9DF1-47A3-A74D-B08D7494C1E7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18531868-6CB7-4E99-A2FB-82A621A95C0D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66A883F-E2C7-4D56-A375-E97029F679BB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02AFB9C5-1B48-4FA3-BE13-3BFE0289FE3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DD258DDB-B70B-46AF-BCF4-379F629813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72FFDDCB-7D79-4B95-9F38-64E583FA9098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7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B99B70AE-05A3-4DC9-8172-1B7B9ACF035E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8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11EE1A89-4E52-44C7-83AE-850C3879FBE1}"/>
              </a:ext>
            </a:extLst>
          </p:cNvPr>
          <p:cNvSpPr/>
          <p:nvPr/>
        </p:nvSpPr>
        <p:spPr>
          <a:xfrm>
            <a:off x="9754868" y="918450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حبر 72">
                <a:extLst>
                  <a:ext uri="{FF2B5EF4-FFF2-40B4-BE49-F238E27FC236}">
                    <a16:creationId xmlns:a16="http://schemas.microsoft.com/office/drawing/2014/main" xmlns="" id="{B3AC7BCD-0D92-4023-98AE-FAB4E4D176C5}"/>
                  </a:ext>
                </a:extLst>
              </p14:cNvPr>
              <p14:cNvContentPartPr/>
              <p14:nvPr/>
            </p14:nvContentPartPr>
            <p14:xfrm>
              <a:off x="4825851" y="4513295"/>
              <a:ext cx="360" cy="360"/>
            </p14:xfrm>
          </p:contentPart>
        </mc:Choice>
        <mc:Fallback xmlns="">
          <p:pic>
            <p:nvPicPr>
              <p:cNvPr id="73" name="حبر 72">
                <a:extLst>
                  <a:ext uri="{FF2B5EF4-FFF2-40B4-BE49-F238E27FC236}">
                    <a16:creationId xmlns:a16="http://schemas.microsoft.com/office/drawing/2014/main" id="{B3AC7BCD-0D92-4023-98AE-FAB4E4D176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6851" y="450429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62" name="صورة 26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A4B4E94-390C-463F-87CA-F3FC44F56D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103BC008-8AB9-4BDE-A4ED-440734F6301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92" y="1331070"/>
            <a:ext cx="1290650" cy="86426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84DB8266-0417-411E-86CE-4AD90EF6552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65" y="2326438"/>
            <a:ext cx="4386146" cy="297308"/>
          </a:xfrm>
          <a:prstGeom prst="rect">
            <a:avLst/>
          </a:prstGeom>
        </p:spPr>
      </p:pic>
      <p:pic>
        <p:nvPicPr>
          <p:cNvPr id="258" name="صورة 257">
            <a:extLst>
              <a:ext uri="{FF2B5EF4-FFF2-40B4-BE49-F238E27FC236}">
                <a16:creationId xmlns:a16="http://schemas.microsoft.com/office/drawing/2014/main" xmlns="" id="{AF2C685B-6A2A-48E7-BE79-A334778AC83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89" y="2650879"/>
            <a:ext cx="1170663" cy="332103"/>
          </a:xfrm>
          <a:prstGeom prst="rect">
            <a:avLst/>
          </a:prstGeom>
        </p:spPr>
      </p:pic>
      <p:pic>
        <p:nvPicPr>
          <p:cNvPr id="260" name="صورة 259">
            <a:extLst>
              <a:ext uri="{FF2B5EF4-FFF2-40B4-BE49-F238E27FC236}">
                <a16:creationId xmlns:a16="http://schemas.microsoft.com/office/drawing/2014/main" xmlns="" id="{918F4962-0E9A-4FC3-A994-F5432DC1D70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32" y="2658602"/>
            <a:ext cx="1675373" cy="320292"/>
          </a:xfrm>
          <a:prstGeom prst="rect">
            <a:avLst/>
          </a:prstGeom>
        </p:spPr>
      </p:pic>
      <p:pic>
        <p:nvPicPr>
          <p:cNvPr id="263" name="صورة 262">
            <a:extLst>
              <a:ext uri="{FF2B5EF4-FFF2-40B4-BE49-F238E27FC236}">
                <a16:creationId xmlns:a16="http://schemas.microsoft.com/office/drawing/2014/main" xmlns="" id="{089B19C5-71BA-4796-9A50-B72AD93D917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10" y="3068764"/>
            <a:ext cx="2149887" cy="349784"/>
          </a:xfrm>
          <a:prstGeom prst="rect">
            <a:avLst/>
          </a:prstGeom>
        </p:spPr>
      </p:pic>
      <p:pic>
        <p:nvPicPr>
          <p:cNvPr id="265" name="صورة 264">
            <a:extLst>
              <a:ext uri="{FF2B5EF4-FFF2-40B4-BE49-F238E27FC236}">
                <a16:creationId xmlns:a16="http://schemas.microsoft.com/office/drawing/2014/main" xmlns="" id="{EE9A5FFE-AF0B-4509-BEC7-1FE82368009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11" y="3458930"/>
            <a:ext cx="2284713" cy="383627"/>
          </a:xfrm>
          <a:prstGeom prst="rect">
            <a:avLst/>
          </a:prstGeom>
        </p:spPr>
      </p:pic>
      <p:pic>
        <p:nvPicPr>
          <p:cNvPr id="267" name="صورة 266">
            <a:extLst>
              <a:ext uri="{FF2B5EF4-FFF2-40B4-BE49-F238E27FC236}">
                <a16:creationId xmlns:a16="http://schemas.microsoft.com/office/drawing/2014/main" xmlns="" id="{8BB95138-712C-4E11-B39B-CD6D269EF1E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14" y="3873485"/>
            <a:ext cx="2525047" cy="328967"/>
          </a:xfrm>
          <a:prstGeom prst="rect">
            <a:avLst/>
          </a:prstGeom>
        </p:spPr>
      </p:pic>
      <p:sp>
        <p:nvSpPr>
          <p:cNvPr id="269" name="مستطيل 268">
            <a:extLst>
              <a:ext uri="{FF2B5EF4-FFF2-40B4-BE49-F238E27FC236}">
                <a16:creationId xmlns:a16="http://schemas.microsoft.com/office/drawing/2014/main" xmlns="" id="{0F975F68-1A3D-4C86-90EE-EA8CEF80BD36}"/>
              </a:ext>
            </a:extLst>
          </p:cNvPr>
          <p:cNvSpPr/>
          <p:nvPr/>
        </p:nvSpPr>
        <p:spPr>
          <a:xfrm>
            <a:off x="7712008" y="2987772"/>
            <a:ext cx="900504" cy="46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مثال :</a:t>
            </a: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xmlns="" id="{E721CCBE-9803-4E84-910D-6DEAAE4B2F3E}"/>
              </a:ext>
            </a:extLst>
          </p:cNvPr>
          <p:cNvSpPr/>
          <p:nvPr/>
        </p:nvSpPr>
        <p:spPr>
          <a:xfrm>
            <a:off x="7701311" y="3410534"/>
            <a:ext cx="900504" cy="46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مثال :</a:t>
            </a: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xmlns="" id="{FB2F9A31-A488-4B9E-8C72-03D3B9930D0D}"/>
              </a:ext>
            </a:extLst>
          </p:cNvPr>
          <p:cNvSpPr/>
          <p:nvPr/>
        </p:nvSpPr>
        <p:spPr>
          <a:xfrm>
            <a:off x="7500838" y="3820299"/>
            <a:ext cx="900504" cy="46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مثال :</a:t>
            </a:r>
          </a:p>
        </p:txBody>
      </p:sp>
      <p:pic>
        <p:nvPicPr>
          <p:cNvPr id="56" name="صورة 55">
            <a:extLst>
              <a:ext uri="{FF2B5EF4-FFF2-40B4-BE49-F238E27FC236}">
                <a16:creationId xmlns:a16="http://schemas.microsoft.com/office/drawing/2014/main" xmlns="" id="{498F7F2C-D9FD-4BBD-80D0-6BE14E6384D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51507" r="51597" b="8983"/>
          <a:stretch/>
        </p:blipFill>
        <p:spPr>
          <a:xfrm>
            <a:off x="1716258" y="1384326"/>
            <a:ext cx="4291020" cy="8416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xmlns="" id="{DCFA43C1-11C3-438A-B2B3-1C9B7A39512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57" y="1598015"/>
            <a:ext cx="3486637" cy="37152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61" name="صورة 260">
            <a:extLst>
              <a:ext uri="{FF2B5EF4-FFF2-40B4-BE49-F238E27FC236}">
                <a16:creationId xmlns:a16="http://schemas.microsoft.com/office/drawing/2014/main" xmlns="" id="{9BAEF643-38CE-4D71-9B62-121B0459BAA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37" y="2336987"/>
            <a:ext cx="3458058" cy="304843"/>
          </a:xfrm>
          <a:prstGeom prst="rect">
            <a:avLst/>
          </a:prstGeom>
        </p:spPr>
      </p:pic>
      <p:pic>
        <p:nvPicPr>
          <p:cNvPr id="266" name="صورة 265">
            <a:extLst>
              <a:ext uri="{FF2B5EF4-FFF2-40B4-BE49-F238E27FC236}">
                <a16:creationId xmlns:a16="http://schemas.microsoft.com/office/drawing/2014/main" xmlns="" id="{EFE9C506-A426-4273-911E-558A4C1AD35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1" y="2613784"/>
            <a:ext cx="1066949" cy="342948"/>
          </a:xfrm>
          <a:prstGeom prst="rect">
            <a:avLst/>
          </a:prstGeom>
        </p:spPr>
      </p:pic>
      <p:pic>
        <p:nvPicPr>
          <p:cNvPr id="276" name="صورة 275">
            <a:extLst>
              <a:ext uri="{FF2B5EF4-FFF2-40B4-BE49-F238E27FC236}">
                <a16:creationId xmlns:a16="http://schemas.microsoft.com/office/drawing/2014/main" xmlns="" id="{F422C2DC-1CF8-45DC-B50A-91EEA9D3FB3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5" y="2951983"/>
            <a:ext cx="2495898" cy="276264"/>
          </a:xfrm>
          <a:prstGeom prst="rect">
            <a:avLst/>
          </a:prstGeom>
        </p:spPr>
      </p:pic>
      <p:pic>
        <p:nvPicPr>
          <p:cNvPr id="278" name="صورة 277">
            <a:extLst>
              <a:ext uri="{FF2B5EF4-FFF2-40B4-BE49-F238E27FC236}">
                <a16:creationId xmlns:a16="http://schemas.microsoft.com/office/drawing/2014/main" xmlns="" id="{1653769E-0B7D-4DD6-A55C-B15EA5CFFFE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88" y="2947960"/>
            <a:ext cx="1448002" cy="285790"/>
          </a:xfrm>
          <a:prstGeom prst="rect">
            <a:avLst/>
          </a:prstGeom>
        </p:spPr>
      </p:pic>
      <p:pic>
        <p:nvPicPr>
          <p:cNvPr id="280" name="صورة 279">
            <a:extLst>
              <a:ext uri="{FF2B5EF4-FFF2-40B4-BE49-F238E27FC236}">
                <a16:creationId xmlns:a16="http://schemas.microsoft.com/office/drawing/2014/main" xmlns="" id="{90F89BCA-2D1F-463E-8165-AC156F82201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57" y="3243071"/>
            <a:ext cx="4029637" cy="342948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xmlns="" id="{293FA463-6186-4B4B-AA47-5D360D72AD1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34" y="3580972"/>
            <a:ext cx="2486372" cy="37152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xmlns="" id="{768FF82C-4E3E-41DD-AA9A-7F39D08B5CFA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4" t="2500"/>
          <a:stretch/>
        </p:blipFill>
        <p:spPr>
          <a:xfrm>
            <a:off x="1500584" y="4035395"/>
            <a:ext cx="4324501" cy="371527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xmlns="" id="{48359C7E-D5B2-4FAD-9B39-295069D3CEF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39" y="4424452"/>
            <a:ext cx="1590897" cy="342948"/>
          </a:xfrm>
          <a:prstGeom prst="rect">
            <a:avLst/>
          </a:prstGeom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xmlns="" id="{0E76CE34-6FA9-4196-B935-DBBEA160A21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26" y="4748711"/>
            <a:ext cx="3328568" cy="8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2172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1B64A0F8-650B-4AD3-AFB4-1D05A431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0D471350-1984-416D-857F-1E6DFCD2F2CC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B7B914EB-5987-43EF-960E-AE22A325FA7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13DE09B-3FB6-4E03-810B-EBACA788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9B314208-9E76-41B8-8805-1B2B4A9590D4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4F52617-1EE6-4EFE-A611-C5E7AFA1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916FEFF8-CE81-46B3-A203-078B3BC5D33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D2BAF689-DE55-43CB-ABD3-A745E6FC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88E4B7FD-E1CA-49D9-95A2-ECAED6F34916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51BBE279-E3EF-48D3-BE0A-C5D66D1A9A50}"/>
              </a:ext>
            </a:extLst>
          </p:cNvPr>
          <p:cNvSpPr/>
          <p:nvPr/>
        </p:nvSpPr>
        <p:spPr>
          <a:xfrm flipH="1">
            <a:off x="10729258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5436E45B-369D-4FFB-9D17-5664D606763D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132E994E-0224-47DB-BBED-BF4C6B50F9E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7B6A71AD-ED0C-4B13-8B05-7D4FF5A78541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B0C0A4E-0E05-4D9E-90A2-F0397C107A4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9E70F85E-FC30-42DB-A3CB-E46DA656E5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14AB1FFE-8897-4E86-937E-0DB32690A8AA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C4DB11E9-B5CB-413B-95B5-710859E9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CDE50EA5-CC3C-40F3-B821-87EECBAC3D37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B364A9B-6640-47CF-83C8-6C9B05883F9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19F2329D-21A6-4172-A176-97147ADB6171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01B84650-03A0-4810-AA6E-0451E585C103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79FB94CA-C599-47FA-84A7-DC8E7EF70A8E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B2D9BBD1-F959-48BE-A83A-806CAF3FC963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A2849EEF-FA9E-4CED-B7F1-E7D65EBE410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D969775B-7E6B-4E64-9FDF-5AD34B26A85F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8FFE6BB-D702-495B-ACA4-9838A9C2D2A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C2DA231A-FE1D-42EE-8BD2-05DD7774F0D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FD80D7ED-9C2D-4E00-9CC7-8D2B1DD63B94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D19ECE29-EAD0-4583-B42D-6424AC1FBFDA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7C623191-D519-41EA-B95E-8AE797E6B260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A76AC52D-5E88-41DE-95DB-3F1383AA76DB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6081002-1429-478A-AF3C-CAEB3B258A6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5E905B5F-940E-47A7-BF72-44CDA684B85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0BE7F5A5-63ED-4737-A240-B885A3E8ED8A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D12F8A99-B606-4F82-86FC-1997B67DFD24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022F3FE2-7211-406F-BDDF-E25A981B0711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F6591BC0-FCA7-4738-9592-0B724117F78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CE4193BD-5121-4CAE-9D0C-611418E1B284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5E3CF001-306A-4FEA-ADC7-FB4ECE9C095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50169C63-7EEB-4810-9AD7-98DFB6A4B36C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EDEA8131-D86E-42E5-BDF8-6D208E811865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C5082F93-CEAA-4EB7-A6D0-A42F1D980D23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683B0F46-BC30-4DDA-8B9C-9FBD94F1AFA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E1E17962-A78E-4E97-84F1-466069729A5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A43CD89A-D992-4C93-B529-0660DB61EA70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E3B95D00-4091-4D86-97B7-DC80BFEB5C84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5E5B00E-81E5-49B7-991B-324606A5298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C11D3391-772D-4516-9DA9-971C13DED75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E5F0C5B3-7FE8-4A7C-BDD4-D1475C4DAF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5E03A768-74C5-48B1-A214-94F2E2354BEA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9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A21A564E-F95D-438D-9A44-FFBA4CE437B4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10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xmlns="" id="{CD48DE4C-6D38-4B3C-85F7-DCA83BA1D087}"/>
              </a:ext>
            </a:extLst>
          </p:cNvPr>
          <p:cNvSpPr/>
          <p:nvPr/>
        </p:nvSpPr>
        <p:spPr>
          <a:xfrm>
            <a:off x="9754868" y="918450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 </a:t>
            </a:r>
          </a:p>
        </p:txBody>
      </p:sp>
      <p:pic>
        <p:nvPicPr>
          <p:cNvPr id="276" name="صورة 27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D4CEBD1-FB82-4FFB-A61C-DD85C230DF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xmlns="" id="{C5CF1821-51DB-431B-9011-0CB7859B7E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12" y="1391631"/>
            <a:ext cx="4610318" cy="3669593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xmlns="" id="{5ACD839A-6CA5-444E-9D18-056407C43F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1" y="1374154"/>
            <a:ext cx="4508853" cy="2236592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75EBD09C-2C1E-424B-98EE-89E5B20ABFA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13" y="3785971"/>
            <a:ext cx="622525" cy="985908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xmlns="" id="{1128F974-93AA-4BB8-B718-FD2E739CD4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86" y="4091684"/>
            <a:ext cx="2293336" cy="7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2146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4B0C6B2-2777-4AB5-918B-8C271148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FC7599A0-81C0-4959-AD66-DB84E305B1B0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C09F70D1-D90B-4B9E-B2D2-ACE97516140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3FB3692-566F-4860-93B9-D26FEDDD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77973FEA-A075-431B-B6B0-92FB624CC129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2538F9-E555-415B-A488-2D23C361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E69AB5E6-403F-4715-99F4-37ACF850E68D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14A5570-D83B-4319-8320-926D23C2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9C49E0A8-9E5D-430E-9DCF-9390A9A14FEB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11" name="شكل حر: شكل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5FD074-D169-4C7A-B175-47AA15B09C83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7E332787-02EC-4476-8587-B467B52877B8}"/>
              </a:ext>
            </a:extLst>
          </p:cNvPr>
          <p:cNvSpPr/>
          <p:nvPr/>
        </p:nvSpPr>
        <p:spPr>
          <a:xfrm>
            <a:off x="10783180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الواجب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B80D03C-FCE7-4E80-BDDE-1B62E7C65051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489071D0-7FA1-4CFB-B776-FFA47DD8FC2C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950CC06-7926-4103-B7DA-C9A1BDB10EEC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5AEEFFE-B565-4279-B908-B96F03834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0C5D5958-A6B5-42F4-99B7-CC78579E8103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52593F-DBFC-491A-AC71-9321EFB1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2E906786-D6C8-4C86-9F4D-FAC380EFA03A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3AE80366-027B-40BF-9820-E07AEE6CC602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E762C2F2-1EFA-4649-87DB-9D825256DF5A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ACE5FFC6-0D68-4541-8213-5852B59F4BA7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202225E4-97DE-4C3D-BD76-E6271C76E1FF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4BC95BF0-882B-491E-9D4A-26AE55ACA6F5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B29F434E-C410-47BC-BA04-A242D6AF06C4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9AC9B616-8EFF-46DF-9402-2912232F3EE0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CC241ED-4AC7-47CB-BF5B-CE72BAED710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EE382617-7B0E-4B1D-BCDC-18143BCE9604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D5DC629A-FBBA-4A69-AB67-DA9BAC9E8105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626624A-1172-45D6-B86D-92E28ED7F14F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389E9ADC-20E6-4C93-9833-F0B1B568274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CAFA03B3-D872-4959-9C63-DA8E0C798FE6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A433C52-3ABB-4782-8394-683E27203AB8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8CD4AF9F-D640-46E2-8FC1-D8932013F175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6CF03420-8452-49D7-BDCE-F61FFE2560AD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514742A5-FF8E-4028-9E9A-FC59AD9D7CF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BAC4FA92-874E-4EFA-AE12-354B98AF0B3C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2B6C1DF9-B913-4511-8B92-2E843E08DE6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5A618DB-702C-46DE-9084-8788B0088731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19687196-4BEB-4247-8A5C-4F812615E32D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903EFE17-D4B0-4CF8-B01A-6B9383B8921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2DFE1C0F-5579-44E2-9FC4-BBE7BC3DC141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E4C07EEB-A6D4-4B4C-BA02-6A87A81CF87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2622E9B5-5092-450C-919B-2294EAA8F646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48AFB977-161A-4E23-B57A-82B2F731E60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D78B8661-B555-435F-BBF3-E913F391DB03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30EF7070-6F5F-4847-9516-494560FA48A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48F42C1A-A990-42C2-A41B-D373FAE6A94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D6D99D8E-0ACC-400C-8C12-FD529857E6E4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62D59EAB-F16F-43F5-982A-8E49BB031B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442DF8F1-3272-44FC-9DFB-531C33A0154F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11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0FCF7C9E-501E-46D1-981D-0F44D151DAA2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12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4D31CD9D-F928-407B-BC7A-EB4A32921636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الواجب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xmlns="" id="{6E9656AD-5AA9-4FF6-A753-878920DBC7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837804"/>
            <a:ext cx="864953" cy="460407"/>
          </a:xfrm>
          <a:prstGeom prst="rect">
            <a:avLst/>
          </a:prstGeom>
        </p:spPr>
      </p:pic>
      <p:pic>
        <p:nvPicPr>
          <p:cNvPr id="72" name="صورة 7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845DF48-F328-4528-B193-E542729EEF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82A0BDFE-36AA-4664-9F98-EF4DF15497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39" y="1579096"/>
            <a:ext cx="4461439" cy="1696589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xmlns="" id="{28434D9E-FEB9-465F-90F9-34F654662D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68" y="1517253"/>
            <a:ext cx="4556299" cy="17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223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أ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98CB56A-FF68-4E7F-A7D9-F8406A0E8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7" y="547641"/>
            <a:ext cx="5294884" cy="576271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588770" y="2651760"/>
            <a:ext cx="3737610" cy="12458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كثيرات الحدود</a:t>
            </a:r>
          </a:p>
        </p:txBody>
      </p:sp>
    </p:spTree>
    <p:extLst>
      <p:ext uri="{BB962C8B-B14F-4D97-AF65-F5344CB8AC3E}">
        <p14:creationId xmlns:p14="http://schemas.microsoft.com/office/powerpoint/2010/main" val="105887373"/>
      </p:ext>
    </p:extLst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 flipH="1">
            <a:off x="10726055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 flipH="1">
            <a:off x="10726055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 flipH="1">
            <a:off x="10738011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 flipH="1">
            <a:off x="10726055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 flipH="1">
            <a:off x="10738013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 flipH="1">
            <a:off x="6198811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B466F09-55C8-45CB-AD2B-D951DB1E3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11" y="606014"/>
            <a:ext cx="5294883" cy="570434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6866938" y="2553124"/>
            <a:ext cx="3737610" cy="12458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تم بحمد الله</a:t>
            </a:r>
          </a:p>
        </p:txBody>
      </p:sp>
      <p:pic>
        <p:nvPicPr>
          <p:cNvPr id="13" name="صورة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A2067E-7E4F-4056-9759-90E4495598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5880035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154</Words>
  <Application>Microsoft Office PowerPoint</Application>
  <PresentationFormat>Custom</PresentationFormat>
  <Paragraphs>83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pc</cp:lastModifiedBy>
  <cp:revision>18</cp:revision>
  <dcterms:created xsi:type="dcterms:W3CDTF">2021-01-01T21:21:29Z</dcterms:created>
  <dcterms:modified xsi:type="dcterms:W3CDTF">2023-04-11T23:10:21Z</dcterms:modified>
</cp:coreProperties>
</file>