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2" r:id="rId6"/>
    <p:sldId id="265" r:id="rId7"/>
    <p:sldId id="263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02F6A5-CC78-4DA7-98E3-25EE9529C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9EC805A-9237-4137-8D2B-E1C2F5822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9957B1-7F72-40FF-9082-993E2AD2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742B78-345E-4BD0-ACE4-443DAB69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8FD4A7-5489-4B90-B88A-0932DDA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470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159997-9101-4DE5-A321-E479AD0D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C33FFAE-27C0-468A-A27A-02FB6A769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A3EFD2-FCB8-4587-BD36-4EBA7305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17FD7E-4D1C-4894-BD2A-42581C9F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87264A-36CC-48BF-87CE-7B2776BA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50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0E646FD-AADA-4FDC-9C83-031365CFA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CB43220-156F-49DC-AB81-B71D4BAE4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31E1C7-A944-43A3-8667-31876A18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829654-4289-48EC-8897-E5A3A6FC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46338B-671B-46F0-9DE7-35027C1C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618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9D3731-6127-424F-928F-925E4D27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EBE137-CF63-45A5-AC5F-39382075E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6D454D-472A-4FEA-985C-F6FEB693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BDA1C6-3D3B-4DBC-A936-EA78F657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0CFB4F-CF2B-4619-AD68-57313AEC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061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C32D39-8C76-4832-98A7-2618DAA3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935E09-7294-49BA-A07F-4814523F4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0C8FAB-C3A8-43D6-92EE-F6B04D42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890E97-89D6-45B9-8E4A-B80D9DD4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FD067B-5597-4442-8769-366FCE10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17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67151E-1086-42A6-AAF0-68B85929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C8B6CB-0321-4FA4-8155-C6CA578F5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92EDFA-70F6-4B66-9823-7CAD62068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B81673-C88D-4A77-AD78-601995A8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039B6B-1300-4744-8D9D-1306E2BA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7119E4-A311-4E1B-9D08-ADD5554D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6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56BA36-CBD6-4BE3-8308-96EFF8DE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25EB9CC-8EEC-47C5-A479-560278B76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8218667-B807-4267-98AB-D783CFC41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44D807D-BA50-4103-96B3-0A38FCE53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8DD3ED7-87A4-4B73-9BB4-F9A94FC17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E55BD50-4FEE-4BF3-880C-FE1A1C42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A4967D4-D660-404A-AAD1-C20870D3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A9C895F-E96F-4CCF-80C7-78E8EB62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9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1F00D9-C02E-4F60-97BC-D5D59096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D4E781-CA6F-48D9-B2EE-71A5E4CE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BDAE7A-E51E-41EB-A4AB-9EAB9B04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7A23DFE-F26C-4CC8-B421-D37B694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24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4D872BE-082B-4C2F-AE4D-2006128E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81FF58E-7EA0-40F8-9341-F675059E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CC21B2-1EBE-40F9-B40F-A74A0359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160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B85991-8FED-47D6-978D-89D45B67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95B888-00C2-4260-A49B-556C2546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88074D4-C1E6-4B5F-B179-7F253837A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6B550E-B6ED-4617-87B1-418D1B46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894350-135C-4BD8-AF66-B00C0110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02DA12-3D4B-4A5B-9394-07B8B95A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98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8767EF-CFCD-40BE-942C-95886169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7568D67-0966-4271-B45F-74244E39F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B9ED419-188D-426D-BB01-D965D0D7D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1EA802-FACE-4AD3-B722-07534EEB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416310-390A-4DDA-958B-47CBB2DC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474CE1-93DD-4D30-A243-495B832A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4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C5A34FF-DB80-403A-84A8-4FE96FAD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27F5FF-EDE9-4E3A-9079-FCCF45737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F30856-39E5-4045-A702-E086EA3D3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6E86-6B87-4EF3-9056-01447ECE5569}" type="datetimeFigureOut">
              <a:rPr lang="ar-SA" smtClean="0"/>
              <a:t>25/04/43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7B7F5B-8899-4B77-86AC-0298C149F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153A8E-18A7-41F7-B567-5321F219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41DEA-9228-4B76-B5D4-09024FB2D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6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6095999" y="1586279"/>
            <a:ext cx="31547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5844777" y="1586279"/>
            <a:ext cx="355598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4 - 2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الضرب في 2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1124109-DA9F-4CCB-A6B6-88D322B3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48" y="1621634"/>
            <a:ext cx="8272463" cy="10572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EC6081-79F3-4F7D-91A9-08C48813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9" y="871538"/>
            <a:ext cx="2871788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772525" y="2085976"/>
            <a:ext cx="2099680" cy="2207418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r>
              <a:rPr lang="ar-SA" dirty="0"/>
              <a:t>أجد ناتج الضرب في العدد 2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0B96F0D-9D57-4B9C-88AA-EB648373E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18" y="1446609"/>
            <a:ext cx="5762625" cy="3000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F5D464-42A9-40FC-B66A-76FEA74C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219" y="4517231"/>
            <a:ext cx="569357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BCE8EEE7-7EC2-4097-85DE-8BDF844D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831" y="1581150"/>
            <a:ext cx="409576" cy="3809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188079-C6F9-462F-A844-E05E26C47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456" y="1502569"/>
            <a:ext cx="4524375" cy="33932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6FE547-0255-4E0F-9778-79E19F82A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56" y="2355056"/>
            <a:ext cx="4455319" cy="32099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5258D85-FFE3-4289-A953-658C41D58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18" y="728663"/>
            <a:ext cx="4686300" cy="5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8A0C32-D12F-439A-92D2-A52B3F1D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256" y="688181"/>
            <a:ext cx="5905500" cy="5810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4A0BC8F-3093-4ECE-9283-27182F32E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694" y="1269206"/>
            <a:ext cx="5555456" cy="5524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7240BF6-45BD-40F1-8740-1874191AC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119" y="1914525"/>
            <a:ext cx="7191375" cy="36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8BADC1A-80E6-44C8-97FB-DD332179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91" y="928686"/>
            <a:ext cx="2381250" cy="4857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F725010-A6D1-44AD-9924-BE173171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EAF75E8-7974-458B-AAE6-A015C26B9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44" y="1507332"/>
            <a:ext cx="5924260" cy="25717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E6AA05-2EA6-4A0F-8AC5-D6BCE8279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00" y="1091030"/>
            <a:ext cx="22479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D3BE9C-5CD4-4CD1-8EDB-F75CA8E4A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12" y="840581"/>
            <a:ext cx="5172075" cy="6762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F842F7B-DD6D-4229-A248-EEE814C86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8" y="1700212"/>
            <a:ext cx="8458200" cy="11715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A6920A7-C941-43A0-AE36-2C48E85F5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488" y="3364706"/>
            <a:ext cx="36385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CA0973B-B8C5-4DAF-9749-AF8ED27A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912" y="828796"/>
            <a:ext cx="2381250" cy="4857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FBC23B1-811D-4AE6-9168-22717366C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992" y="828796"/>
            <a:ext cx="1743076" cy="40109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5DC75A6-46BF-4754-8869-7878BD86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0" y="1595437"/>
            <a:ext cx="8379618" cy="22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55A6EAC-7ED5-4B72-A90D-16DFB295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752475"/>
            <a:ext cx="5238750" cy="6667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746B2CF-76A8-48EE-9721-DB334A20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3" y="1716881"/>
            <a:ext cx="8572500" cy="2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8314D6A-990C-465A-90E6-E411FCED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105" y="1490662"/>
            <a:ext cx="7800975" cy="1133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E898880-6B66-4FCB-AEB2-32149B65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130" y="3429000"/>
            <a:ext cx="7981950" cy="10668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F58B44D-CE36-4B64-AF2D-3D693F71D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735806"/>
            <a:ext cx="4421980" cy="6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310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15</Words>
  <Application>Microsoft Office PowerPoint</Application>
  <PresentationFormat>شاشة عريضة</PresentationFormat>
  <Paragraphs>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2021-11-30T18:28:54Z</dcterms:created>
  <dcterms:modified xsi:type="dcterms:W3CDTF">2021-12-01T18:45:32Z</dcterms:modified>
</cp:coreProperties>
</file>