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الهندسة: الأزواج المرتبة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rx2963250fz" TargetMode="External"/><Relationship Id="rId3" Type="http://schemas.openxmlformats.org/officeDocument/2006/relationships/image" Target="../media/image29.png"/><Relationship Id="rId4" Type="http://schemas.openxmlformats.org/officeDocument/2006/relationships/image" Target="../media/image9.jpeg"/><Relationship Id="rId5" Type="http://schemas.openxmlformats.org/officeDocument/2006/relationships/image" Target="../media/image30.png"/><Relationship Id="rId6" Type="http://schemas.openxmlformats.org/officeDocument/2006/relationships/image" Target="../media/image10.jpeg"/><Relationship Id="rId7" Type="http://schemas.openxmlformats.org/officeDocument/2006/relationships/image" Target="../media/image31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9.xml"/><Relationship Id="rId13" Type="http://schemas.openxmlformats.org/officeDocument/2006/relationships/slide" Target="slide17.xml"/><Relationship Id="rId14" Type="http://schemas.openxmlformats.org/officeDocument/2006/relationships/slide" Target="slide21.xml"/><Relationship Id="rId15" Type="http://schemas.openxmlformats.org/officeDocument/2006/relationships/slide" Target="slide2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image" Target="../media/image12.png"/><Relationship Id="rId13" Type="http://schemas.openxmlformats.org/officeDocument/2006/relationships/image" Target="../media/image9.png"/><Relationship Id="rId14" Type="http://schemas.openxmlformats.org/officeDocument/2006/relationships/image" Target="../media/image13.png"/><Relationship Id="rId15" Type="http://schemas.openxmlformats.org/officeDocument/2006/relationships/hyperlink" Target="https://drive.google.com/file/d/1g0KbcWDX0BagX5xHWmYfY7-ZQfUz1WVK/view?usp=drivesdk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5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6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1.png"/><Relationship Id="rId31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LsMKhf-JEk?playlist=eLsMKhf-JE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١١</a:t>
                </a:r>
              </a:p>
            </p:txBody>
          </p:sp>
        </p:grpSp>
        <p:sp>
          <p:nvSpPr>
            <p:cNvPr id="283" name="الأشكال الهندسية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</a:t>
              </a:r>
            </a:p>
          </p:txBody>
        </p:sp>
      </p:grpSp>
      <p:sp>
        <p:nvSpPr>
          <p:cNvPr id="285" name="الفصل الحادي عشر:الأشكال الهندسية…"/>
          <p:cNvSpPr txBox="1"/>
          <p:nvPr>
            <p:ph type="title" idx="4294967295"/>
          </p:nvPr>
        </p:nvSpPr>
        <p:spPr>
          <a:xfrm>
            <a:off x="5427870" y="4359299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الحادي عشر:الأشكال الهندسية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١١-٤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الهندسة: الأزواج المرتبة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5782" y="6754965"/>
            <a:ext cx="6019238" cy="52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9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8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8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8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9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9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9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9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15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613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611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0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9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9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9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0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0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0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0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12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1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16" name="IMG_0045.png" descr="IMG_0045.png"/>
          <p:cNvPicPr>
            <a:picLocks noChangeAspect="1"/>
          </p:cNvPicPr>
          <p:nvPr/>
        </p:nvPicPr>
        <p:blipFill>
          <a:blip r:embed="rId30">
            <a:extLst/>
          </a:blip>
          <a:srcRect l="44782" t="19304" r="3508" b="57567"/>
          <a:stretch>
            <a:fillRect/>
          </a:stretch>
        </p:blipFill>
        <p:spPr>
          <a:xfrm>
            <a:off x="10257704" y="1754187"/>
            <a:ext cx="12755676" cy="262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G_0045.png" descr="IMG_0045.png"/>
          <p:cNvPicPr>
            <a:picLocks noChangeAspect="1"/>
          </p:cNvPicPr>
          <p:nvPr/>
        </p:nvPicPr>
        <p:blipFill>
          <a:blip r:embed="rId30">
            <a:extLst/>
          </a:blip>
          <a:srcRect l="0" t="18744" r="73418" b="31101"/>
          <a:stretch>
            <a:fillRect/>
          </a:stretch>
        </p:blipFill>
        <p:spPr>
          <a:xfrm>
            <a:off x="2068782" y="2800235"/>
            <a:ext cx="6282512" cy="5450308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( ٢ ، ١ )"/>
          <p:cNvSpPr txBox="1"/>
          <p:nvPr/>
        </p:nvSpPr>
        <p:spPr>
          <a:xfrm>
            <a:off x="20742691" y="5053419"/>
            <a:ext cx="2324675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٢ ، ١ )</a:t>
            </a:r>
          </a:p>
        </p:txBody>
      </p:sp>
      <p:sp>
        <p:nvSpPr>
          <p:cNvPr id="619" name="( ٦ ، ٦ )"/>
          <p:cNvSpPr txBox="1"/>
          <p:nvPr/>
        </p:nvSpPr>
        <p:spPr>
          <a:xfrm>
            <a:off x="14768537" y="5053419"/>
            <a:ext cx="2324675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٦ ، ٦ )</a:t>
            </a:r>
          </a:p>
        </p:txBody>
      </p:sp>
      <p:sp>
        <p:nvSpPr>
          <p:cNvPr id="620" name="( ١ ، ٣ )"/>
          <p:cNvSpPr txBox="1"/>
          <p:nvPr/>
        </p:nvSpPr>
        <p:spPr>
          <a:xfrm>
            <a:off x="9815154" y="5053419"/>
            <a:ext cx="2324676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١ ، ٣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5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2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2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2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3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5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5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5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6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83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681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679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68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66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65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67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6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73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7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7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7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0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8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84" name="IMG_0045.png" descr="IMG_0045.png"/>
          <p:cNvPicPr>
            <a:picLocks noChangeAspect="1"/>
          </p:cNvPicPr>
          <p:nvPr/>
        </p:nvPicPr>
        <p:blipFill>
          <a:blip r:embed="rId31">
            <a:extLst/>
          </a:blip>
          <a:srcRect l="39178" t="47073" r="4483" b="31494"/>
          <a:stretch>
            <a:fillRect/>
          </a:stretch>
        </p:blipFill>
        <p:spPr>
          <a:xfrm>
            <a:off x="9115637" y="1754187"/>
            <a:ext cx="13897743" cy="2430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IMG_0045.png" descr="IMG_0045.png"/>
          <p:cNvPicPr>
            <a:picLocks noChangeAspect="1"/>
          </p:cNvPicPr>
          <p:nvPr/>
        </p:nvPicPr>
        <p:blipFill>
          <a:blip r:embed="rId31">
            <a:extLst/>
          </a:blip>
          <a:srcRect l="0" t="18744" r="73418" b="31101"/>
          <a:stretch>
            <a:fillRect/>
          </a:stretch>
        </p:blipFill>
        <p:spPr>
          <a:xfrm>
            <a:off x="4062005" y="2510631"/>
            <a:ext cx="5011023" cy="4347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9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9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9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9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17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715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713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0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0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9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0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0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0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0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14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18" name="IMG_0045.png" descr="IMG_0045.png"/>
          <p:cNvPicPr>
            <a:picLocks noChangeAspect="1"/>
          </p:cNvPicPr>
          <p:nvPr/>
        </p:nvPicPr>
        <p:blipFill>
          <a:blip r:embed="rId30">
            <a:extLst/>
          </a:blip>
          <a:srcRect l="39178" t="47073" r="4483" b="31494"/>
          <a:stretch>
            <a:fillRect/>
          </a:stretch>
        </p:blipFill>
        <p:spPr>
          <a:xfrm>
            <a:off x="9115637" y="1754187"/>
            <a:ext cx="13897743" cy="2430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IMG_0045.png" descr="IMG_0045.png"/>
          <p:cNvPicPr>
            <a:picLocks noChangeAspect="1"/>
          </p:cNvPicPr>
          <p:nvPr/>
        </p:nvPicPr>
        <p:blipFill>
          <a:blip r:embed="rId30">
            <a:extLst/>
          </a:blip>
          <a:srcRect l="0" t="18744" r="73418" b="31101"/>
          <a:stretch>
            <a:fillRect/>
          </a:stretch>
        </p:blipFill>
        <p:spPr>
          <a:xfrm>
            <a:off x="2014448" y="3065831"/>
            <a:ext cx="5795668" cy="5027952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ب"/>
          <p:cNvSpPr txBox="1"/>
          <p:nvPr/>
        </p:nvSpPr>
        <p:spPr>
          <a:xfrm>
            <a:off x="20869202" y="5093299"/>
            <a:ext cx="822080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721" name="و"/>
          <p:cNvSpPr txBox="1"/>
          <p:nvPr/>
        </p:nvSpPr>
        <p:spPr>
          <a:xfrm>
            <a:off x="9382218" y="5093299"/>
            <a:ext cx="1300651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و</a:t>
            </a:r>
          </a:p>
        </p:txBody>
      </p:sp>
      <p:sp>
        <p:nvSpPr>
          <p:cNvPr id="722" name="هـ"/>
          <p:cNvSpPr txBox="1"/>
          <p:nvPr/>
        </p:nvSpPr>
        <p:spPr>
          <a:xfrm>
            <a:off x="14735857" y="5093299"/>
            <a:ext cx="1514482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هـ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2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2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5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3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2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3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3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6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5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5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5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6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6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6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85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783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781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7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6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6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6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1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2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7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73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74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76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7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8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9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0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2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8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86" name="IMG_0045.png" descr="IMG_0045.png"/>
          <p:cNvPicPr>
            <a:picLocks noChangeAspect="1"/>
          </p:cNvPicPr>
          <p:nvPr/>
        </p:nvPicPr>
        <p:blipFill>
          <a:blip r:embed="rId31">
            <a:extLst/>
          </a:blip>
          <a:srcRect l="6829" t="69966" r="4386" b="17715"/>
          <a:stretch>
            <a:fillRect/>
          </a:stretch>
        </p:blipFill>
        <p:spPr>
          <a:xfrm>
            <a:off x="2439958" y="2641582"/>
            <a:ext cx="20879720" cy="1331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9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8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9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18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816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814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0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0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0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5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19" name="IMG_0045.png" descr="IMG_0045.png"/>
          <p:cNvPicPr>
            <a:picLocks noChangeAspect="1"/>
          </p:cNvPicPr>
          <p:nvPr/>
        </p:nvPicPr>
        <p:blipFill>
          <a:blip r:embed="rId30">
            <a:extLst/>
          </a:blip>
          <a:srcRect l="6829" t="69966" r="4386" b="17715"/>
          <a:stretch>
            <a:fillRect/>
          </a:stretch>
        </p:blipFill>
        <p:spPr>
          <a:xfrm>
            <a:off x="2439958" y="2641582"/>
            <a:ext cx="20879720" cy="1331921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( ٤ ، ٢ )"/>
          <p:cNvSpPr txBox="1"/>
          <p:nvPr/>
        </p:nvSpPr>
        <p:spPr>
          <a:xfrm>
            <a:off x="12605729" y="5105801"/>
            <a:ext cx="2324675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٤ ، ٢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5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2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2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2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3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5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5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5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57" name="تدرب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86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6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83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881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879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68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66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8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65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67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6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73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7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7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7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80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8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84" name="IMG_0047.png" descr="IMG_0047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2178638" y="2530239"/>
            <a:ext cx="21907517" cy="2788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9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0" name="تدرب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8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16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914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912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901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99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8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98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0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0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06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90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0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0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3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1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17" name="IMG_0047.png" descr="IMG_0047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2178638" y="2530239"/>
            <a:ext cx="21907517" cy="2788897"/>
          </a:xfrm>
          <a:prstGeom prst="rect">
            <a:avLst/>
          </a:prstGeom>
          <a:ln w="12700">
            <a:miter lim="400000"/>
          </a:ln>
        </p:spPr>
      </p:pic>
      <p:sp>
        <p:nvSpPr>
          <p:cNvPr id="918" name="( ٨ ، ٤ )"/>
          <p:cNvSpPr txBox="1"/>
          <p:nvPr/>
        </p:nvSpPr>
        <p:spPr>
          <a:xfrm>
            <a:off x="12423625" y="5483339"/>
            <a:ext cx="2324676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٨ ، ٤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92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2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92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52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92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2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28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3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72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970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968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957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955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95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54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56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5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62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96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6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6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69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7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73" name="IMG_0046.png" descr="IMG_0046.png"/>
          <p:cNvPicPr>
            <a:picLocks noChangeAspect="1"/>
          </p:cNvPicPr>
          <p:nvPr/>
        </p:nvPicPr>
        <p:blipFill>
          <a:blip r:embed="rId31">
            <a:extLst/>
          </a:blip>
          <a:srcRect l="3127" t="9145" r="5246" b="37652"/>
          <a:stretch>
            <a:fillRect/>
          </a:stretch>
        </p:blipFill>
        <p:spPr>
          <a:xfrm>
            <a:off x="4014209" y="2550716"/>
            <a:ext cx="18798096" cy="21665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2" name="تجميع"/>
          <p:cNvGrpSpPr/>
          <p:nvPr/>
        </p:nvGrpSpPr>
        <p:grpSpPr>
          <a:xfrm>
            <a:off x="1690462" y="0"/>
            <a:ext cx="7582932" cy="2335739"/>
            <a:chOff x="0" y="0"/>
            <a:chExt cx="7582931" cy="2335737"/>
          </a:xfrm>
        </p:grpSpPr>
        <p:grpSp>
          <p:nvGrpSpPr>
            <p:cNvPr id="978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97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7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77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8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7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8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05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1003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1001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99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98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98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8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8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9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9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99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9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9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02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0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06" name="IMG_0046.png" descr="IMG_0046.png"/>
          <p:cNvPicPr>
            <a:picLocks noChangeAspect="1"/>
          </p:cNvPicPr>
          <p:nvPr/>
        </p:nvPicPr>
        <p:blipFill>
          <a:blip r:embed="rId30">
            <a:extLst/>
          </a:blip>
          <a:srcRect l="2676" t="10111" r="4656" b="38612"/>
          <a:stretch>
            <a:fillRect/>
          </a:stretch>
        </p:blipFill>
        <p:spPr>
          <a:xfrm>
            <a:off x="4096344" y="2662707"/>
            <a:ext cx="18970907" cy="2083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7" name="IMG_0051.png" descr="IMG_0051.png"/>
          <p:cNvPicPr>
            <a:picLocks noChangeAspect="1"/>
          </p:cNvPicPr>
          <p:nvPr/>
        </p:nvPicPr>
        <p:blipFill>
          <a:blip r:embed="rId31">
            <a:extLst/>
          </a:blip>
          <a:srcRect l="6389" t="0" r="4221" b="3129"/>
          <a:stretch>
            <a:fillRect/>
          </a:stretch>
        </p:blipFill>
        <p:spPr>
          <a:xfrm>
            <a:off x="6822793" y="5485786"/>
            <a:ext cx="11309173" cy="67912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6" name="تجميع"/>
          <p:cNvGrpSpPr/>
          <p:nvPr/>
        </p:nvGrpSpPr>
        <p:grpSpPr>
          <a:xfrm>
            <a:off x="1690461" y="0"/>
            <a:ext cx="7582933" cy="2335739"/>
            <a:chOff x="0" y="0"/>
            <a:chExt cx="7582931" cy="2335737"/>
          </a:xfrm>
        </p:grpSpPr>
        <p:grpSp>
          <p:nvGrpSpPr>
            <p:cNvPr id="101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1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0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1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1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1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1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2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1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2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2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2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50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2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2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26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4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2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70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1068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1066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105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105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10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5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5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5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105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5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6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67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6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71" name="IMG_0046.png" descr="IMG_0046.png"/>
          <p:cNvPicPr>
            <a:picLocks noChangeAspect="1"/>
          </p:cNvPicPr>
          <p:nvPr/>
        </p:nvPicPr>
        <p:blipFill>
          <a:blip r:embed="rId31">
            <a:extLst/>
          </a:blip>
          <a:srcRect l="12813" t="66581" r="4819" b="5309"/>
          <a:stretch>
            <a:fillRect/>
          </a:stretch>
        </p:blipFill>
        <p:spPr>
          <a:xfrm>
            <a:off x="2395735" y="2564056"/>
            <a:ext cx="20671460" cy="1400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0" name="تجميع"/>
          <p:cNvGrpSpPr/>
          <p:nvPr/>
        </p:nvGrpSpPr>
        <p:grpSpPr>
          <a:xfrm>
            <a:off x="1690461" y="0"/>
            <a:ext cx="7582933" cy="2335739"/>
            <a:chOff x="0" y="0"/>
            <a:chExt cx="7582931" cy="2335737"/>
          </a:xfrm>
        </p:grpSpPr>
        <p:grpSp>
          <p:nvGrpSpPr>
            <p:cNvPr id="1076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7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7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75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79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77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7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8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03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1101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1099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1088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1086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108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85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87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8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93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109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9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9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00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0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04" name="IMG_0046.png" descr="IMG_0046.png"/>
          <p:cNvPicPr>
            <a:picLocks noChangeAspect="1"/>
          </p:cNvPicPr>
          <p:nvPr/>
        </p:nvPicPr>
        <p:blipFill>
          <a:blip r:embed="rId30">
            <a:extLst/>
          </a:blip>
          <a:srcRect l="12813" t="66581" r="4819" b="5309"/>
          <a:stretch>
            <a:fillRect/>
          </a:stretch>
        </p:blipFill>
        <p:spPr>
          <a:xfrm>
            <a:off x="2543939" y="2800235"/>
            <a:ext cx="20671461" cy="1400244"/>
          </a:xfrm>
          <a:prstGeom prst="rect">
            <a:avLst/>
          </a:prstGeom>
          <a:ln w="12700">
            <a:miter lim="400000"/>
          </a:ln>
        </p:spPr>
      </p:pic>
      <p:sp>
        <p:nvSpPr>
          <p:cNvPr id="1105" name="( ٣ ، ٣٫٥ )"/>
          <p:cNvSpPr txBox="1"/>
          <p:nvPr/>
        </p:nvSpPr>
        <p:spPr>
          <a:xfrm>
            <a:off x="12940426" y="5414072"/>
            <a:ext cx="2894464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٣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٣٫٥ )</a:t>
            </a:r>
          </a:p>
        </p:txBody>
      </p:sp>
      <p:grpSp>
        <p:nvGrpSpPr>
          <p:cNvPr id="1114" name="تجميع"/>
          <p:cNvGrpSpPr/>
          <p:nvPr/>
        </p:nvGrpSpPr>
        <p:grpSpPr>
          <a:xfrm>
            <a:off x="1690461" y="0"/>
            <a:ext cx="7582933" cy="2335739"/>
            <a:chOff x="0" y="0"/>
            <a:chExt cx="7582931" cy="2335737"/>
          </a:xfrm>
        </p:grpSpPr>
        <p:grpSp>
          <p:nvGrpSpPr>
            <p:cNvPr id="1110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10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0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09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13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11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1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23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16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4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2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2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27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5" name="IMG_0048.jpeg"/>
          <p:cNvGrpSpPr/>
          <p:nvPr/>
        </p:nvGrpSpPr>
        <p:grpSpPr>
          <a:xfrm>
            <a:off x="4489462" y="1255195"/>
            <a:ext cx="9706373" cy="11546683"/>
            <a:chOff x="0" y="0"/>
            <a:chExt cx="9706371" cy="11546681"/>
          </a:xfrm>
        </p:grpSpPr>
        <p:pic>
          <p:nvPicPr>
            <p:cNvPr id="1134" name="IMG_0048.jpeg" descr="IMG_004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5" t="0" r="95" b="0"/>
            <a:stretch>
              <a:fillRect/>
            </a:stretch>
          </p:blipFill>
          <p:spPr>
            <a:xfrm>
              <a:off x="50800" y="50800"/>
              <a:ext cx="9604805" cy="114451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3" name="IMG_0048.jpeg" descr="IMG_0048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706372" cy="11546682"/>
            </a:xfrm>
            <a:prstGeom prst="rect">
              <a:avLst/>
            </a:prstGeom>
            <a:effectLst/>
          </p:spPr>
        </p:pic>
      </p:grpSp>
      <p:grpSp>
        <p:nvGrpSpPr>
          <p:cNvPr id="1138" name="IMG_0049.jpeg"/>
          <p:cNvGrpSpPr/>
          <p:nvPr/>
        </p:nvGrpSpPr>
        <p:grpSpPr>
          <a:xfrm>
            <a:off x="13688967" y="362399"/>
            <a:ext cx="1486298" cy="1406526"/>
            <a:chOff x="0" y="0"/>
            <a:chExt cx="1486296" cy="1406525"/>
          </a:xfrm>
        </p:grpSpPr>
        <p:pic>
          <p:nvPicPr>
            <p:cNvPr id="1137" name="IMG_0049.jpeg" descr="IMG_004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718" r="0" b="2718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6" name="IMG_0049.jpeg" descr="IMG_0049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3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48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42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3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44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45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46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47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49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50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51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154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152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55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67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65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62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156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63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66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68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1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69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70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176" name="تجميع"/>
            <p:cNvGrpSpPr/>
            <p:nvPr/>
          </p:nvGrpSpPr>
          <p:grpSpPr>
            <a:xfrm>
              <a:off x="-1" y="0"/>
              <a:ext cx="12521377" cy="5747671"/>
              <a:chOff x="0" y="0"/>
              <a:chExt cx="12521375" cy="5747671"/>
            </a:xfrm>
          </p:grpSpPr>
          <p:sp>
            <p:nvSpPr>
              <p:cNvPr id="1173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74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4650;p80"/>
              <p:cNvSpPr/>
              <p:nvPr/>
            </p:nvSpPr>
            <p:spPr>
              <a:xfrm>
                <a:off x="0" y="2496236"/>
                <a:ext cx="6233230" cy="3251436"/>
              </a:xfrm>
              <a:prstGeom prst="roundRect">
                <a:avLst>
                  <a:gd name="adj" fmla="val 9290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77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9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180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181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186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182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87" name="سؤال :"/>
          <p:cNvSpPr txBox="1"/>
          <p:nvPr/>
        </p:nvSpPr>
        <p:spPr>
          <a:xfrm>
            <a:off x="9596757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88" name="صفحة :"/>
          <p:cNvSpPr txBox="1"/>
          <p:nvPr/>
        </p:nvSpPr>
        <p:spPr>
          <a:xfrm>
            <a:off x="9339644" y="7053598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89" name="من ٢١ إلى ٢٤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٢١ إلى ٢٤</a:t>
            </a:r>
          </a:p>
        </p:txBody>
      </p:sp>
      <p:sp>
        <p:nvSpPr>
          <p:cNvPr id="1190" name="٨٨"/>
          <p:cNvSpPr txBox="1"/>
          <p:nvPr/>
        </p:nvSpPr>
        <p:spPr>
          <a:xfrm>
            <a:off x="6479343" y="7109547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5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٨٨</a:t>
            </a:r>
          </a:p>
        </p:txBody>
      </p:sp>
      <p:graphicFrame>
        <p:nvGraphicFramePr>
          <p:cNvPr id="119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36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0039.png" descr="IMG_0039.png"/>
          <p:cNvPicPr>
            <a:picLocks noChangeAspect="1"/>
          </p:cNvPicPr>
          <p:nvPr/>
        </p:nvPicPr>
        <p:blipFill>
          <a:blip r:embed="rId34">
            <a:extLst/>
          </a:blip>
          <a:srcRect l="0" t="11990" r="0" b="69880"/>
          <a:stretch>
            <a:fillRect/>
          </a:stretch>
        </p:blipFill>
        <p:spPr>
          <a:xfrm>
            <a:off x="9624815" y="1865132"/>
            <a:ext cx="8343438" cy="2797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0039.png" descr="IMG_0039.png"/>
          <p:cNvPicPr>
            <a:picLocks noChangeAspect="1"/>
          </p:cNvPicPr>
          <p:nvPr/>
        </p:nvPicPr>
        <p:blipFill>
          <a:blip r:embed="rId34">
            <a:extLst/>
          </a:blip>
          <a:srcRect l="19883" t="46811" r="0" b="20648"/>
          <a:stretch>
            <a:fillRect/>
          </a:stretch>
        </p:blipFill>
        <p:spPr>
          <a:xfrm>
            <a:off x="12191999" y="6635041"/>
            <a:ext cx="6401251" cy="4809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0039.png" descr="IMG_0039.png"/>
          <p:cNvPicPr>
            <a:picLocks noChangeAspect="1"/>
          </p:cNvPicPr>
          <p:nvPr/>
        </p:nvPicPr>
        <p:blipFill>
          <a:blip r:embed="rId34">
            <a:extLst/>
          </a:blip>
          <a:srcRect l="17866" t="78282" r="2017" b="0"/>
          <a:stretch>
            <a:fillRect/>
          </a:stretch>
        </p:blipFill>
        <p:spPr>
          <a:xfrm>
            <a:off x="4835672" y="6766605"/>
            <a:ext cx="6420819" cy="3219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5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6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6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2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380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378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67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65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4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6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2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7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9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3" name="IMG_0040.png" descr="IMG_0040.png"/>
          <p:cNvPicPr>
            <a:picLocks noChangeAspect="1"/>
          </p:cNvPicPr>
          <p:nvPr/>
        </p:nvPicPr>
        <p:blipFill>
          <a:blip r:embed="rId31">
            <a:extLst/>
          </a:blip>
          <a:srcRect l="35859" t="28667" r="4087" b="0"/>
          <a:stretch>
            <a:fillRect/>
          </a:stretch>
        </p:blipFill>
        <p:spPr>
          <a:xfrm>
            <a:off x="9663404" y="3883024"/>
            <a:ext cx="13173810" cy="5950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G_0040.png" descr="IMG_0040.png"/>
          <p:cNvPicPr>
            <a:picLocks noChangeAspect="1"/>
          </p:cNvPicPr>
          <p:nvPr/>
        </p:nvPicPr>
        <p:blipFill>
          <a:blip r:embed="rId31">
            <a:extLst/>
          </a:blip>
          <a:srcRect l="5883" t="18894" r="62738" b="0"/>
          <a:stretch>
            <a:fillRect/>
          </a:stretch>
        </p:blipFill>
        <p:spPr>
          <a:xfrm>
            <a:off x="2994824" y="3329781"/>
            <a:ext cx="7179414" cy="7056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90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38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9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3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6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414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01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99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8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0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6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0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3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7" name="IMG_0041.png" descr="IMG_0041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4423757" y="2491854"/>
            <a:ext cx="16041577" cy="9785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2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2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4" name="مثالان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مثالان</a:t>
                </a:r>
              </a:p>
            </p:txBody>
          </p:sp>
        </p:grpSp>
        <p:grpSp>
          <p:nvGrpSpPr>
            <p:cNvPr id="42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2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49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447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445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34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32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1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3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39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3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6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50" name="IMG_0042.png" descr="IMG_0042.png"/>
          <p:cNvPicPr>
            <a:picLocks noChangeAspect="1"/>
          </p:cNvPicPr>
          <p:nvPr/>
        </p:nvPicPr>
        <p:blipFill>
          <a:blip r:embed="rId30">
            <a:extLst/>
          </a:blip>
          <a:srcRect l="13049" t="1881" r="28443" b="88884"/>
          <a:stretch>
            <a:fillRect/>
          </a:stretch>
        </p:blipFill>
        <p:spPr>
          <a:xfrm>
            <a:off x="12473185" y="1562382"/>
            <a:ext cx="10594063" cy="1237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0042.png" descr="IMG_0042.png"/>
          <p:cNvPicPr>
            <a:picLocks noChangeAspect="1"/>
          </p:cNvPicPr>
          <p:nvPr/>
        </p:nvPicPr>
        <p:blipFill>
          <a:blip r:embed="rId30">
            <a:extLst/>
          </a:blip>
          <a:srcRect l="0" t="13898" r="0" b="18669"/>
          <a:stretch>
            <a:fillRect/>
          </a:stretch>
        </p:blipFill>
        <p:spPr>
          <a:xfrm>
            <a:off x="4068512" y="3011374"/>
            <a:ext cx="18136725" cy="9054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5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5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8" name="مثالان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مثالان</a:t>
                </a:r>
              </a:p>
            </p:txBody>
          </p:sp>
        </p:grpSp>
        <p:grpSp>
          <p:nvGrpSpPr>
            <p:cNvPr id="46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3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481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479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68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66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5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67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6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3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7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0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84" name="IMG_0042.png" descr="IMG_0042.png"/>
          <p:cNvPicPr>
            <a:picLocks noChangeAspect="1"/>
          </p:cNvPicPr>
          <p:nvPr/>
        </p:nvPicPr>
        <p:blipFill>
          <a:blip r:embed="rId30">
            <a:extLst/>
          </a:blip>
          <a:srcRect l="13049" t="1881" r="28443" b="88884"/>
          <a:stretch>
            <a:fillRect/>
          </a:stretch>
        </p:blipFill>
        <p:spPr>
          <a:xfrm>
            <a:off x="12473185" y="1562382"/>
            <a:ext cx="10594063" cy="1237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G_0043.png" descr="IMG_0043.png"/>
          <p:cNvPicPr>
            <a:picLocks noChangeAspect="1"/>
          </p:cNvPicPr>
          <p:nvPr/>
        </p:nvPicPr>
        <p:blipFill>
          <a:blip r:embed="rId31">
            <a:extLst/>
          </a:blip>
          <a:srcRect l="6656" t="0" r="0" b="0"/>
          <a:stretch>
            <a:fillRect/>
          </a:stretch>
        </p:blipFill>
        <p:spPr>
          <a:xfrm>
            <a:off x="2980700" y="2422857"/>
            <a:ext cx="19798236" cy="9194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8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8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506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504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9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9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9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9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9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9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9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9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9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9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05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0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1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1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1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2" name="مثال…"/>
              <p:cNvSpPr txBox="1"/>
              <p:nvPr/>
            </p:nvSpPr>
            <p:spPr>
              <a:xfrm>
                <a:off x="495245" y="2225560"/>
                <a:ext cx="4134887" cy="1719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51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1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1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18" name="IMG_0044.png" descr="IMG_0044.png"/>
          <p:cNvPicPr>
            <a:picLocks noChangeAspect="1"/>
          </p:cNvPicPr>
          <p:nvPr/>
        </p:nvPicPr>
        <p:blipFill>
          <a:blip r:embed="rId30">
            <a:extLst/>
          </a:blip>
          <a:srcRect l="0" t="12298" r="2232" b="0"/>
          <a:stretch>
            <a:fillRect/>
          </a:stretch>
        </p:blipFill>
        <p:spPr>
          <a:xfrm>
            <a:off x="5065372" y="2291841"/>
            <a:ext cx="16319997" cy="9985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2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2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50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2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2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2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4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2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5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5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5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5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5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5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58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81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579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577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66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64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63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65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6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1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6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78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82" name="IMG_0045.png" descr="IMG_0045.png"/>
          <p:cNvPicPr>
            <a:picLocks noChangeAspect="1"/>
          </p:cNvPicPr>
          <p:nvPr/>
        </p:nvPicPr>
        <p:blipFill>
          <a:blip r:embed="rId31">
            <a:extLst/>
          </a:blip>
          <a:srcRect l="44782" t="19304" r="3508" b="57567"/>
          <a:stretch>
            <a:fillRect/>
          </a:stretch>
        </p:blipFill>
        <p:spPr>
          <a:xfrm>
            <a:off x="10257704" y="1754187"/>
            <a:ext cx="12755676" cy="262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IMG_0045.png" descr="IMG_0045.png"/>
          <p:cNvPicPr>
            <a:picLocks noChangeAspect="1"/>
          </p:cNvPicPr>
          <p:nvPr/>
        </p:nvPicPr>
        <p:blipFill>
          <a:blip r:embed="rId31">
            <a:extLst/>
          </a:blip>
          <a:srcRect l="0" t="18744" r="73418" b="31101"/>
          <a:stretch>
            <a:fillRect/>
          </a:stretch>
        </p:blipFill>
        <p:spPr>
          <a:xfrm>
            <a:off x="4981308" y="2366036"/>
            <a:ext cx="5422672" cy="4704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