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6.png"/><Relationship Id="rId10" Type="http://schemas.openxmlformats.org/officeDocument/2006/relationships/image" Target="../media/image23.png"/><Relationship Id="rId11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2.png"/><Relationship Id="rId7" Type="http://schemas.openxmlformats.org/officeDocument/2006/relationships/image" Target="../media/image6.png"/><Relationship Id="rId8" Type="http://schemas.openxmlformats.org/officeDocument/2006/relationships/image" Target="../media/image26.png"/><Relationship Id="rId9" Type="http://schemas.openxmlformats.org/officeDocument/2006/relationships/image" Target="../media/image21.png"/><Relationship Id="rId10" Type="http://schemas.openxmlformats.org/officeDocument/2006/relationships/image" Target="../media/image2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2.png"/><Relationship Id="rId7" Type="http://schemas.openxmlformats.org/officeDocument/2006/relationships/image" Target="../media/image6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39.png"/><Relationship Id="rId6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0.png"/><Relationship Id="rId3" Type="http://schemas.openxmlformats.org/officeDocument/2006/relationships/image" Target="../media/image2.jpeg"/><Relationship Id="rId4" Type="http://schemas.openxmlformats.org/officeDocument/2006/relationships/image" Target="../media/image4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2.jpeg"/><Relationship Id="rId4" Type="http://schemas.openxmlformats.org/officeDocument/2006/relationships/hyperlink" Target="https://youtu.be/n8lj2BVG5IA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6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١٠ - ٧ طرح الكسور  المتشابهة"/>
          <p:cNvSpPr txBox="1"/>
          <p:nvPr/>
        </p:nvSpPr>
        <p:spPr>
          <a:xfrm>
            <a:off x="8842015" y="3424773"/>
            <a:ext cx="11172279" cy="539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13900"/>
            </a:pP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١٠ - ٧ طرح الكسور  المتشابهة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9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7" name="صفحة الكتاب ٨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96" name="صفحة الكتاب ٨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٨٢</a:t>
              </a:r>
            </a:p>
          </p:txBody>
        </p:sp>
        <p:pic>
          <p:nvPicPr>
            <p:cNvPr id="295" name="صفحة الكتاب ٨٢ صفحة الكتاب ٨٢" descr="صفحة الكتاب ٨٢ صفحة الكتاب ٨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377346">
            <a:off x="12941914" y="102100"/>
            <a:ext cx="1565011" cy="16763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6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0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7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591041" y="2526608"/>
            <a:ext cx="12944534" cy="1263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37946" y="6344953"/>
            <a:ext cx="16772948" cy="1393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1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7" name="صفحة الكتاب ٨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6" name="صفحة الكتاب ٨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٨٣</a:t>
              </a:r>
            </a:p>
          </p:txBody>
        </p:sp>
        <p:pic>
          <p:nvPicPr>
            <p:cNvPr id="315" name="صفحة الكتاب ٨٣ صفحة الكتاب ٨٣" descr="صفحة الكتاب ٨٣ صفحة الكتاب ٨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4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2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5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810947" y="10833721"/>
            <a:ext cx="2687145" cy="2084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029625" y="781650"/>
            <a:ext cx="9554729" cy="2008925"/>
          </a:xfrm>
          <a:prstGeom prst="rect">
            <a:avLst/>
          </a:prstGeom>
        </p:spPr>
      </p:pic>
      <p:sp>
        <p:nvSpPr>
          <p:cNvPr id="327" name="خط"/>
          <p:cNvSpPr/>
          <p:nvPr/>
        </p:nvSpPr>
        <p:spPr>
          <a:xfrm>
            <a:off x="5910600" y="5159813"/>
            <a:ext cx="7319136" cy="37984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5000"/>
            </a:pPr>
          </a:p>
        </p:txBody>
      </p:sp>
      <p:sp>
        <p:nvSpPr>
          <p:cNvPr id="328" name="خط"/>
          <p:cNvSpPr/>
          <p:nvPr/>
        </p:nvSpPr>
        <p:spPr>
          <a:xfrm>
            <a:off x="5441796" y="6582698"/>
            <a:ext cx="6732244" cy="1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5000"/>
            </a:pPr>
          </a:p>
        </p:txBody>
      </p:sp>
      <p:grpSp>
        <p:nvGrpSpPr>
          <p:cNvPr id="331" name="تجميع"/>
          <p:cNvGrpSpPr/>
          <p:nvPr/>
        </p:nvGrpSpPr>
        <p:grpSpPr>
          <a:xfrm>
            <a:off x="5922507" y="4261910"/>
            <a:ext cx="17232013" cy="4060045"/>
            <a:chOff x="0" y="0"/>
            <a:chExt cx="17232012" cy="4060043"/>
          </a:xfrm>
        </p:grpSpPr>
        <p:pic>
          <p:nvPicPr>
            <p:cNvPr id="32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5377346">
              <a:off x="7812084" y="-5411500"/>
              <a:ext cx="1607844" cy="1722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7232013" cy="2596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3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9" name="صفحة الكتاب ٨٣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38" name="صفحة الكتاب ٨٣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٨٣</a:t>
              </a:r>
            </a:p>
          </p:txBody>
        </p:sp>
        <p:pic>
          <p:nvPicPr>
            <p:cNvPr id="337" name="صفحة الكتاب ٨٣ صفحة الكتاب ٨٣" descr="صفحة الكتاب ٨٣ صفحة الكتاب ٨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4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6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42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4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7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12030" y="10142479"/>
            <a:ext cx="3736602" cy="289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977752" y="4250989"/>
            <a:ext cx="16974784" cy="6062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5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9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56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58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60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6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8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6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71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75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72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4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76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7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81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78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9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80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85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82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83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84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8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صعب 😥 صعب 😥" descr="صعب 😥 صعب 😥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621863">
            <a:off x="11769885" y="8094136"/>
            <a:ext cx="5116433" cy="1843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9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6831" y="873124"/>
            <a:ext cx="12945505" cy="1851376"/>
          </a:xfrm>
          <a:prstGeom prst="rect">
            <a:avLst/>
          </a:prstGeom>
        </p:spPr>
      </p:pic>
      <p:grpSp>
        <p:nvGrpSpPr>
          <p:cNvPr id="400" name="تجميع"/>
          <p:cNvGrpSpPr/>
          <p:nvPr/>
        </p:nvGrpSpPr>
        <p:grpSpPr>
          <a:xfrm>
            <a:off x="20627215" y="2303836"/>
            <a:ext cx="2874969" cy="5434856"/>
            <a:chOff x="0" y="0"/>
            <a:chExt cx="2874968" cy="5434855"/>
          </a:xfrm>
        </p:grpSpPr>
        <p:sp>
          <p:nvSpPr>
            <p:cNvPr id="398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9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3" name="تجميع"/>
          <p:cNvGrpSpPr/>
          <p:nvPr/>
        </p:nvGrpSpPr>
        <p:grpSpPr>
          <a:xfrm>
            <a:off x="17706804" y="5388454"/>
            <a:ext cx="2874969" cy="5434856"/>
            <a:chOff x="0" y="0"/>
            <a:chExt cx="2874968" cy="5434855"/>
          </a:xfrm>
        </p:grpSpPr>
        <p:sp>
          <p:nvSpPr>
            <p:cNvPr id="401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2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6" name="تجميع"/>
          <p:cNvGrpSpPr/>
          <p:nvPr/>
        </p:nvGrpSpPr>
        <p:grpSpPr>
          <a:xfrm>
            <a:off x="13870536" y="3469537"/>
            <a:ext cx="2874969" cy="5434856"/>
            <a:chOff x="0" y="0"/>
            <a:chExt cx="2874968" cy="5434855"/>
          </a:xfrm>
        </p:grpSpPr>
        <p:sp>
          <p:nvSpPr>
            <p:cNvPr id="404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5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9" name="تجميع"/>
          <p:cNvGrpSpPr/>
          <p:nvPr/>
        </p:nvGrpSpPr>
        <p:grpSpPr>
          <a:xfrm>
            <a:off x="10104133" y="6186965"/>
            <a:ext cx="2874969" cy="5434856"/>
            <a:chOff x="0" y="0"/>
            <a:chExt cx="2874968" cy="5434855"/>
          </a:xfrm>
        </p:grpSpPr>
        <p:sp>
          <p:nvSpPr>
            <p:cNvPr id="407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8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2" name="تجميع"/>
          <p:cNvGrpSpPr/>
          <p:nvPr/>
        </p:nvGrpSpPr>
        <p:grpSpPr>
          <a:xfrm>
            <a:off x="7219531" y="3243521"/>
            <a:ext cx="2874969" cy="5434856"/>
            <a:chOff x="0" y="0"/>
            <a:chExt cx="2874968" cy="5434855"/>
          </a:xfrm>
        </p:grpSpPr>
        <p:sp>
          <p:nvSpPr>
            <p:cNvPr id="410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1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5" name="تجميع"/>
          <p:cNvGrpSpPr/>
          <p:nvPr/>
        </p:nvGrpSpPr>
        <p:grpSpPr>
          <a:xfrm>
            <a:off x="4198996" y="6186965"/>
            <a:ext cx="2874969" cy="5434856"/>
            <a:chOff x="0" y="0"/>
            <a:chExt cx="2874968" cy="5434855"/>
          </a:xfrm>
        </p:grpSpPr>
        <p:sp>
          <p:nvSpPr>
            <p:cNvPr id="413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14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4288" y="584379"/>
            <a:ext cx="1868139" cy="18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9531" y="510287"/>
            <a:ext cx="2143322" cy="214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6265" y="80450"/>
            <a:ext cx="24067898" cy="12876743"/>
          </a:xfrm>
          <a:prstGeom prst="rect">
            <a:avLst/>
          </a:prstGeom>
        </p:spPr>
      </p:pic>
      <p:pic>
        <p:nvPicPr>
          <p:cNvPr id="4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26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23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2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2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313" y="127392"/>
            <a:ext cx="23395368" cy="13080688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594" y="497587"/>
            <a:ext cx="14967151" cy="1851376"/>
          </a:xfrm>
          <a:prstGeom prst="rect">
            <a:avLst/>
          </a:prstGeom>
        </p:spPr>
      </p:pic>
      <p:pic>
        <p:nvPicPr>
          <p:cNvPr id="17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78618" y="3087337"/>
            <a:ext cx="19276107" cy="6939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34696" y="2595783"/>
            <a:ext cx="2418319" cy="2418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13976" y="8817575"/>
            <a:ext cx="2418319" cy="2418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8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8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87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6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89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97683" y="5426085"/>
            <a:ext cx="4682248" cy="66220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14038806" y="718714"/>
            <a:ext cx="9358052" cy="5606775"/>
            <a:chOff x="0" y="0"/>
            <a:chExt cx="9358051" cy="5606773"/>
          </a:xfrm>
        </p:grpSpPr>
        <p:pic>
          <p:nvPicPr>
            <p:cNvPr id="192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9358052" cy="13725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5885" t="0" r="0" b="9526"/>
            <a:stretch>
              <a:fillRect/>
            </a:stretch>
          </p:blipFill>
          <p:spPr>
            <a:xfrm>
              <a:off x="5486872" y="1372514"/>
              <a:ext cx="3550426" cy="423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43" y="0"/>
                  </a:moveTo>
                  <a:cubicBezTo>
                    <a:pt x="5763" y="0"/>
                    <a:pt x="1218" y="37"/>
                    <a:pt x="1181" y="83"/>
                  </a:cubicBezTo>
                  <a:lnTo>
                    <a:pt x="1287" y="176"/>
                  </a:lnTo>
                  <a:cubicBezTo>
                    <a:pt x="1436" y="292"/>
                    <a:pt x="1800" y="522"/>
                    <a:pt x="2320" y="806"/>
                  </a:cubicBezTo>
                  <a:cubicBezTo>
                    <a:pt x="3734" y="1575"/>
                    <a:pt x="5225" y="1879"/>
                    <a:pt x="8342" y="2033"/>
                  </a:cubicBezTo>
                  <a:cubicBezTo>
                    <a:pt x="9014" y="2066"/>
                    <a:pt x="9448" y="2096"/>
                    <a:pt x="9798" y="2130"/>
                  </a:cubicBezTo>
                  <a:cubicBezTo>
                    <a:pt x="10213" y="2153"/>
                    <a:pt x="10492" y="2202"/>
                    <a:pt x="10670" y="2300"/>
                  </a:cubicBezTo>
                  <a:cubicBezTo>
                    <a:pt x="10671" y="2301"/>
                    <a:pt x="10673" y="2301"/>
                    <a:pt x="10674" y="2302"/>
                  </a:cubicBezTo>
                  <a:cubicBezTo>
                    <a:pt x="10676" y="2302"/>
                    <a:pt x="10676" y="2303"/>
                    <a:pt x="10677" y="2304"/>
                  </a:cubicBezTo>
                  <a:cubicBezTo>
                    <a:pt x="10753" y="2347"/>
                    <a:pt x="10817" y="2399"/>
                    <a:pt x="10868" y="2464"/>
                  </a:cubicBezTo>
                  <a:cubicBezTo>
                    <a:pt x="10876" y="2473"/>
                    <a:pt x="10891" y="2478"/>
                    <a:pt x="10899" y="2488"/>
                  </a:cubicBezTo>
                  <a:cubicBezTo>
                    <a:pt x="11160" y="2802"/>
                    <a:pt x="11227" y="3081"/>
                    <a:pt x="11114" y="3296"/>
                  </a:cubicBezTo>
                  <a:cubicBezTo>
                    <a:pt x="11080" y="3407"/>
                    <a:pt x="10989" y="3487"/>
                    <a:pt x="10807" y="3569"/>
                  </a:cubicBezTo>
                  <a:cubicBezTo>
                    <a:pt x="10674" y="3630"/>
                    <a:pt x="10575" y="3709"/>
                    <a:pt x="10515" y="3800"/>
                  </a:cubicBezTo>
                  <a:cubicBezTo>
                    <a:pt x="10515" y="3801"/>
                    <a:pt x="10513" y="3801"/>
                    <a:pt x="10513" y="3802"/>
                  </a:cubicBezTo>
                  <a:cubicBezTo>
                    <a:pt x="10454" y="3893"/>
                    <a:pt x="10431" y="3996"/>
                    <a:pt x="10450" y="4110"/>
                  </a:cubicBezTo>
                  <a:lnTo>
                    <a:pt x="10510" y="4468"/>
                  </a:lnTo>
                  <a:lnTo>
                    <a:pt x="5573" y="4547"/>
                  </a:lnTo>
                  <a:cubicBezTo>
                    <a:pt x="1784" y="4609"/>
                    <a:pt x="563" y="4680"/>
                    <a:pt x="319" y="4851"/>
                  </a:cubicBezTo>
                  <a:cubicBezTo>
                    <a:pt x="103" y="5002"/>
                    <a:pt x="29" y="5482"/>
                    <a:pt x="7" y="8768"/>
                  </a:cubicBezTo>
                  <a:cubicBezTo>
                    <a:pt x="7" y="8769"/>
                    <a:pt x="7" y="8769"/>
                    <a:pt x="7" y="8770"/>
                  </a:cubicBezTo>
                  <a:cubicBezTo>
                    <a:pt x="0" y="9866"/>
                    <a:pt x="0" y="11272"/>
                    <a:pt x="0" y="13083"/>
                  </a:cubicBezTo>
                  <a:cubicBezTo>
                    <a:pt x="0" y="13084"/>
                    <a:pt x="0" y="13086"/>
                    <a:pt x="0" y="13087"/>
                  </a:cubicBezTo>
                  <a:cubicBezTo>
                    <a:pt x="0" y="19325"/>
                    <a:pt x="27" y="20808"/>
                    <a:pt x="217" y="21225"/>
                  </a:cubicBezTo>
                  <a:lnTo>
                    <a:pt x="430" y="21347"/>
                  </a:lnTo>
                  <a:cubicBezTo>
                    <a:pt x="711" y="21513"/>
                    <a:pt x="1508" y="21575"/>
                    <a:pt x="5503" y="21594"/>
                  </a:cubicBezTo>
                  <a:cubicBezTo>
                    <a:pt x="6843" y="21600"/>
                    <a:pt x="8492" y="21600"/>
                    <a:pt x="10629" y="21600"/>
                  </a:cubicBezTo>
                  <a:lnTo>
                    <a:pt x="10660" y="21600"/>
                  </a:lnTo>
                  <a:cubicBezTo>
                    <a:pt x="17040" y="21600"/>
                    <a:pt x="20583" y="21541"/>
                    <a:pt x="20837" y="21432"/>
                  </a:cubicBezTo>
                  <a:lnTo>
                    <a:pt x="20992" y="21296"/>
                  </a:lnTo>
                  <a:cubicBezTo>
                    <a:pt x="21206" y="20964"/>
                    <a:pt x="21214" y="19711"/>
                    <a:pt x="21214" y="13079"/>
                  </a:cubicBezTo>
                  <a:cubicBezTo>
                    <a:pt x="21214" y="6708"/>
                    <a:pt x="21162" y="4862"/>
                    <a:pt x="20975" y="4760"/>
                  </a:cubicBezTo>
                  <a:cubicBezTo>
                    <a:pt x="20842" y="4687"/>
                    <a:pt x="19171" y="4592"/>
                    <a:pt x="17261" y="4547"/>
                  </a:cubicBezTo>
                  <a:cubicBezTo>
                    <a:pt x="13826" y="4467"/>
                    <a:pt x="13789" y="4461"/>
                    <a:pt x="13847" y="4110"/>
                  </a:cubicBezTo>
                  <a:cubicBezTo>
                    <a:pt x="13884" y="3883"/>
                    <a:pt x="13763" y="3692"/>
                    <a:pt x="13509" y="3577"/>
                  </a:cubicBezTo>
                  <a:cubicBezTo>
                    <a:pt x="13199" y="3438"/>
                    <a:pt x="13139" y="3301"/>
                    <a:pt x="13236" y="2958"/>
                  </a:cubicBezTo>
                  <a:cubicBezTo>
                    <a:pt x="13476" y="2111"/>
                    <a:pt x="13469" y="2112"/>
                    <a:pt x="17669" y="2112"/>
                  </a:cubicBezTo>
                  <a:lnTo>
                    <a:pt x="21600" y="2112"/>
                  </a:lnTo>
                  <a:lnTo>
                    <a:pt x="21600" y="1057"/>
                  </a:lnTo>
                  <a:lnTo>
                    <a:pt x="21600" y="0"/>
                  </a:lnTo>
                  <a:lnTo>
                    <a:pt x="1134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صفحة الكتاب ٨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2" name="صفحة الكتاب ٨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٨١</a:t>
              </a:r>
            </a:p>
          </p:txBody>
        </p:sp>
        <p:pic>
          <p:nvPicPr>
            <p:cNvPr id="201" name="صفحة الكتاب ٨١ صفحة الكتاب ٨١" descr="صفحة الكتاب ٨١ صفحة الكتاب ٨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0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تجميع"/>
          <p:cNvGrpSpPr/>
          <p:nvPr/>
        </p:nvGrpSpPr>
        <p:grpSpPr>
          <a:xfrm>
            <a:off x="16583955" y="718714"/>
            <a:ext cx="6812903" cy="4081755"/>
            <a:chOff x="0" y="0"/>
            <a:chExt cx="6812901" cy="4081753"/>
          </a:xfrm>
        </p:grpSpPr>
        <p:pic>
          <p:nvPicPr>
            <p:cNvPr id="20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812902" cy="999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885" t="0" r="0" b="9530"/>
            <a:stretch>
              <a:fillRect/>
            </a:stretch>
          </p:blipFill>
          <p:spPr>
            <a:xfrm>
              <a:off x="3994581" y="999225"/>
              <a:ext cx="2584804" cy="308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11342" y="0"/>
                  </a:moveTo>
                  <a:cubicBezTo>
                    <a:pt x="5761" y="0"/>
                    <a:pt x="1217" y="37"/>
                    <a:pt x="1180" y="83"/>
                  </a:cubicBezTo>
                  <a:lnTo>
                    <a:pt x="1286" y="175"/>
                  </a:lnTo>
                  <a:cubicBezTo>
                    <a:pt x="1435" y="291"/>
                    <a:pt x="1801" y="520"/>
                    <a:pt x="2321" y="804"/>
                  </a:cubicBezTo>
                  <a:cubicBezTo>
                    <a:pt x="3735" y="1573"/>
                    <a:pt x="5223" y="1879"/>
                    <a:pt x="8340" y="2033"/>
                  </a:cubicBezTo>
                  <a:cubicBezTo>
                    <a:pt x="9012" y="2066"/>
                    <a:pt x="9446" y="2096"/>
                    <a:pt x="9796" y="2130"/>
                  </a:cubicBezTo>
                  <a:cubicBezTo>
                    <a:pt x="10211" y="2153"/>
                    <a:pt x="10491" y="2202"/>
                    <a:pt x="10668" y="2300"/>
                  </a:cubicBezTo>
                  <a:cubicBezTo>
                    <a:pt x="10670" y="2301"/>
                    <a:pt x="10674" y="2302"/>
                    <a:pt x="10675" y="2303"/>
                  </a:cubicBezTo>
                  <a:cubicBezTo>
                    <a:pt x="10751" y="2346"/>
                    <a:pt x="10816" y="2399"/>
                    <a:pt x="10867" y="2464"/>
                  </a:cubicBezTo>
                  <a:cubicBezTo>
                    <a:pt x="10876" y="2474"/>
                    <a:pt x="10889" y="2479"/>
                    <a:pt x="10897" y="2489"/>
                  </a:cubicBezTo>
                  <a:cubicBezTo>
                    <a:pt x="11158" y="2803"/>
                    <a:pt x="11226" y="3080"/>
                    <a:pt x="11113" y="3295"/>
                  </a:cubicBezTo>
                  <a:cubicBezTo>
                    <a:pt x="11079" y="3407"/>
                    <a:pt x="10986" y="3489"/>
                    <a:pt x="10804" y="3571"/>
                  </a:cubicBezTo>
                  <a:cubicBezTo>
                    <a:pt x="10671" y="3631"/>
                    <a:pt x="10576" y="3710"/>
                    <a:pt x="10516" y="3802"/>
                  </a:cubicBezTo>
                  <a:cubicBezTo>
                    <a:pt x="10515" y="3802"/>
                    <a:pt x="10513" y="3801"/>
                    <a:pt x="10512" y="3802"/>
                  </a:cubicBezTo>
                  <a:cubicBezTo>
                    <a:pt x="10454" y="3892"/>
                    <a:pt x="10431" y="3996"/>
                    <a:pt x="10449" y="4110"/>
                  </a:cubicBezTo>
                  <a:lnTo>
                    <a:pt x="10509" y="4466"/>
                  </a:lnTo>
                  <a:lnTo>
                    <a:pt x="5571" y="4547"/>
                  </a:lnTo>
                  <a:cubicBezTo>
                    <a:pt x="1783" y="4609"/>
                    <a:pt x="562" y="4682"/>
                    <a:pt x="318" y="4853"/>
                  </a:cubicBezTo>
                  <a:cubicBezTo>
                    <a:pt x="102" y="5004"/>
                    <a:pt x="28" y="5482"/>
                    <a:pt x="6" y="8768"/>
                  </a:cubicBezTo>
                  <a:cubicBezTo>
                    <a:pt x="6" y="8769"/>
                    <a:pt x="6" y="8770"/>
                    <a:pt x="6" y="8771"/>
                  </a:cubicBezTo>
                  <a:cubicBezTo>
                    <a:pt x="-1" y="9866"/>
                    <a:pt x="0" y="11274"/>
                    <a:pt x="0" y="13084"/>
                  </a:cubicBezTo>
                  <a:cubicBezTo>
                    <a:pt x="0" y="13085"/>
                    <a:pt x="0" y="13086"/>
                    <a:pt x="0" y="13087"/>
                  </a:cubicBezTo>
                  <a:cubicBezTo>
                    <a:pt x="0" y="19325"/>
                    <a:pt x="28" y="20807"/>
                    <a:pt x="219" y="21224"/>
                  </a:cubicBezTo>
                  <a:lnTo>
                    <a:pt x="428" y="21347"/>
                  </a:lnTo>
                  <a:cubicBezTo>
                    <a:pt x="708" y="21512"/>
                    <a:pt x="1507" y="21575"/>
                    <a:pt x="5502" y="21594"/>
                  </a:cubicBezTo>
                  <a:cubicBezTo>
                    <a:pt x="6841" y="21600"/>
                    <a:pt x="8492" y="21600"/>
                    <a:pt x="10629" y="21600"/>
                  </a:cubicBezTo>
                  <a:lnTo>
                    <a:pt x="10662" y="21600"/>
                  </a:lnTo>
                  <a:cubicBezTo>
                    <a:pt x="17041" y="21600"/>
                    <a:pt x="20583" y="21542"/>
                    <a:pt x="20836" y="21433"/>
                  </a:cubicBezTo>
                  <a:lnTo>
                    <a:pt x="20989" y="21297"/>
                  </a:lnTo>
                  <a:cubicBezTo>
                    <a:pt x="21203" y="20964"/>
                    <a:pt x="21214" y="19712"/>
                    <a:pt x="21214" y="13079"/>
                  </a:cubicBezTo>
                  <a:cubicBezTo>
                    <a:pt x="21214" y="6708"/>
                    <a:pt x="21160" y="4860"/>
                    <a:pt x="20972" y="4758"/>
                  </a:cubicBezTo>
                  <a:cubicBezTo>
                    <a:pt x="20840" y="4686"/>
                    <a:pt x="19170" y="4592"/>
                    <a:pt x="17261" y="4547"/>
                  </a:cubicBezTo>
                  <a:cubicBezTo>
                    <a:pt x="13827" y="4467"/>
                    <a:pt x="13791" y="4462"/>
                    <a:pt x="13849" y="4110"/>
                  </a:cubicBezTo>
                  <a:cubicBezTo>
                    <a:pt x="13886" y="3884"/>
                    <a:pt x="13761" y="3691"/>
                    <a:pt x="13507" y="3576"/>
                  </a:cubicBezTo>
                  <a:cubicBezTo>
                    <a:pt x="13197" y="3437"/>
                    <a:pt x="13138" y="3300"/>
                    <a:pt x="13235" y="2956"/>
                  </a:cubicBezTo>
                  <a:cubicBezTo>
                    <a:pt x="13475" y="2109"/>
                    <a:pt x="13469" y="2111"/>
                    <a:pt x="17669" y="2111"/>
                  </a:cubicBezTo>
                  <a:lnTo>
                    <a:pt x="21599" y="2111"/>
                  </a:lnTo>
                  <a:lnTo>
                    <a:pt x="21599" y="1057"/>
                  </a:lnTo>
                  <a:lnTo>
                    <a:pt x="21599" y="0"/>
                  </a:lnTo>
                  <a:lnTo>
                    <a:pt x="1134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06754" y="2940128"/>
            <a:ext cx="9283653" cy="7835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13486" t="17369" r="6725" b="3878"/>
          <a:stretch>
            <a:fillRect/>
          </a:stretch>
        </p:blipFill>
        <p:spPr>
          <a:xfrm>
            <a:off x="5636480" y="6564738"/>
            <a:ext cx="5041506" cy="4644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77" fill="norm" stroke="1" extrusionOk="0">
                <a:moveTo>
                  <a:pt x="4610" y="0"/>
                </a:moveTo>
                <a:lnTo>
                  <a:pt x="4815" y="1138"/>
                </a:lnTo>
                <a:cubicBezTo>
                  <a:pt x="5110" y="2761"/>
                  <a:pt x="4828" y="5398"/>
                  <a:pt x="4142" y="7435"/>
                </a:cubicBezTo>
                <a:cubicBezTo>
                  <a:pt x="3818" y="8399"/>
                  <a:pt x="3491" y="9576"/>
                  <a:pt x="3416" y="10051"/>
                </a:cubicBezTo>
                <a:cubicBezTo>
                  <a:pt x="3283" y="10898"/>
                  <a:pt x="3255" y="10918"/>
                  <a:pt x="1968" y="11069"/>
                </a:cubicBezTo>
                <a:cubicBezTo>
                  <a:pt x="1245" y="11153"/>
                  <a:pt x="632" y="11265"/>
                  <a:pt x="606" y="11316"/>
                </a:cubicBezTo>
                <a:cubicBezTo>
                  <a:pt x="579" y="11367"/>
                  <a:pt x="430" y="11658"/>
                  <a:pt x="274" y="11961"/>
                </a:cubicBezTo>
                <a:cubicBezTo>
                  <a:pt x="85" y="12327"/>
                  <a:pt x="1" y="13018"/>
                  <a:pt x="0" y="13739"/>
                </a:cubicBezTo>
                <a:cubicBezTo>
                  <a:pt x="-1" y="14940"/>
                  <a:pt x="228" y="16222"/>
                  <a:pt x="587" y="16222"/>
                </a:cubicBezTo>
                <a:cubicBezTo>
                  <a:pt x="798" y="16222"/>
                  <a:pt x="900" y="15908"/>
                  <a:pt x="900" y="15249"/>
                </a:cubicBezTo>
                <a:cubicBezTo>
                  <a:pt x="900" y="14298"/>
                  <a:pt x="1191" y="13761"/>
                  <a:pt x="1456" y="14226"/>
                </a:cubicBezTo>
                <a:cubicBezTo>
                  <a:pt x="1529" y="14354"/>
                  <a:pt x="1743" y="15661"/>
                  <a:pt x="1934" y="17130"/>
                </a:cubicBezTo>
                <a:cubicBezTo>
                  <a:pt x="2292" y="19900"/>
                  <a:pt x="2605" y="20616"/>
                  <a:pt x="3326" y="20309"/>
                </a:cubicBezTo>
                <a:cubicBezTo>
                  <a:pt x="3555" y="20211"/>
                  <a:pt x="4378" y="20104"/>
                  <a:pt x="5154" y="20069"/>
                </a:cubicBezTo>
                <a:cubicBezTo>
                  <a:pt x="6804" y="19994"/>
                  <a:pt x="7164" y="19740"/>
                  <a:pt x="7378" y="18502"/>
                </a:cubicBezTo>
                <a:cubicBezTo>
                  <a:pt x="7638" y="16995"/>
                  <a:pt x="7870" y="16717"/>
                  <a:pt x="8857" y="16717"/>
                </a:cubicBezTo>
                <a:cubicBezTo>
                  <a:pt x="9459" y="16717"/>
                  <a:pt x="9819" y="16853"/>
                  <a:pt x="9966" y="17137"/>
                </a:cubicBezTo>
                <a:cubicBezTo>
                  <a:pt x="10085" y="17368"/>
                  <a:pt x="10574" y="17675"/>
                  <a:pt x="11052" y="17821"/>
                </a:cubicBezTo>
                <a:cubicBezTo>
                  <a:pt x="11899" y="18079"/>
                  <a:pt x="11921" y="18115"/>
                  <a:pt x="11855" y="19108"/>
                </a:cubicBezTo>
                <a:lnTo>
                  <a:pt x="11787" y="20130"/>
                </a:lnTo>
                <a:lnTo>
                  <a:pt x="13109" y="20421"/>
                </a:lnTo>
                <a:cubicBezTo>
                  <a:pt x="13838" y="20581"/>
                  <a:pt x="15252" y="20916"/>
                  <a:pt x="16253" y="21166"/>
                </a:cubicBezTo>
                <a:cubicBezTo>
                  <a:pt x="17254" y="21416"/>
                  <a:pt x="18377" y="21600"/>
                  <a:pt x="18748" y="21575"/>
                </a:cubicBezTo>
                <a:cubicBezTo>
                  <a:pt x="19416" y="21531"/>
                  <a:pt x="19423" y="21512"/>
                  <a:pt x="19933" y="18815"/>
                </a:cubicBezTo>
                <a:cubicBezTo>
                  <a:pt x="20215" y="17322"/>
                  <a:pt x="20706" y="14814"/>
                  <a:pt x="21023" y="13245"/>
                </a:cubicBezTo>
                <a:cubicBezTo>
                  <a:pt x="21340" y="11675"/>
                  <a:pt x="21599" y="10265"/>
                  <a:pt x="21599" y="10112"/>
                </a:cubicBezTo>
                <a:cubicBezTo>
                  <a:pt x="21599" y="9959"/>
                  <a:pt x="21165" y="9736"/>
                  <a:pt x="20633" y="9616"/>
                </a:cubicBezTo>
                <a:cubicBezTo>
                  <a:pt x="20102" y="9496"/>
                  <a:pt x="19681" y="9295"/>
                  <a:pt x="19698" y="9170"/>
                </a:cubicBezTo>
                <a:cubicBezTo>
                  <a:pt x="19716" y="9044"/>
                  <a:pt x="19799" y="8592"/>
                  <a:pt x="19882" y="8167"/>
                </a:cubicBezTo>
                <a:lnTo>
                  <a:pt x="20033" y="7392"/>
                </a:lnTo>
                <a:lnTo>
                  <a:pt x="18256" y="6985"/>
                </a:lnTo>
                <a:cubicBezTo>
                  <a:pt x="17280" y="6761"/>
                  <a:pt x="16332" y="6490"/>
                  <a:pt x="16150" y="6382"/>
                </a:cubicBezTo>
                <a:cubicBezTo>
                  <a:pt x="15952" y="6264"/>
                  <a:pt x="15791" y="5724"/>
                  <a:pt x="15750" y="5043"/>
                </a:cubicBezTo>
                <a:cubicBezTo>
                  <a:pt x="15588" y="2348"/>
                  <a:pt x="14557" y="1496"/>
                  <a:pt x="12273" y="2174"/>
                </a:cubicBezTo>
                <a:cubicBezTo>
                  <a:pt x="12080" y="2231"/>
                  <a:pt x="11931" y="2116"/>
                  <a:pt x="11931" y="1907"/>
                </a:cubicBezTo>
                <a:cubicBezTo>
                  <a:pt x="11931" y="1703"/>
                  <a:pt x="11804" y="1447"/>
                  <a:pt x="11647" y="1339"/>
                </a:cubicBezTo>
                <a:cubicBezTo>
                  <a:pt x="11491" y="1230"/>
                  <a:pt x="11363" y="973"/>
                  <a:pt x="11363" y="769"/>
                </a:cubicBezTo>
                <a:cubicBezTo>
                  <a:pt x="11363" y="452"/>
                  <a:pt x="10951" y="416"/>
                  <a:pt x="8553" y="518"/>
                </a:cubicBezTo>
                <a:cubicBezTo>
                  <a:pt x="6515" y="605"/>
                  <a:pt x="5586" y="550"/>
                  <a:pt x="5176" y="319"/>
                </a:cubicBezTo>
                <a:lnTo>
                  <a:pt x="461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1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صفحة الكتاب ٨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18" name="صفحة الكتاب ٨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٨١</a:t>
              </a:r>
            </a:p>
          </p:txBody>
        </p:sp>
        <p:pic>
          <p:nvPicPr>
            <p:cNvPr id="217" name="صفحة الكتاب ٨١ صفحة الكتاب ٨١" descr="صفحة الكتاب ٨١ صفحة الكتاب ٨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تجميع"/>
          <p:cNvGrpSpPr/>
          <p:nvPr/>
        </p:nvGrpSpPr>
        <p:grpSpPr>
          <a:xfrm>
            <a:off x="16583955" y="718714"/>
            <a:ext cx="6812903" cy="4081755"/>
            <a:chOff x="0" y="0"/>
            <a:chExt cx="6812901" cy="4081753"/>
          </a:xfrm>
        </p:grpSpPr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812902" cy="999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885" t="0" r="0" b="9530"/>
            <a:stretch>
              <a:fillRect/>
            </a:stretch>
          </p:blipFill>
          <p:spPr>
            <a:xfrm>
              <a:off x="3994581" y="999225"/>
              <a:ext cx="2584804" cy="308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11342" y="0"/>
                  </a:moveTo>
                  <a:cubicBezTo>
                    <a:pt x="5761" y="0"/>
                    <a:pt x="1217" y="37"/>
                    <a:pt x="1180" y="83"/>
                  </a:cubicBezTo>
                  <a:lnTo>
                    <a:pt x="1286" y="175"/>
                  </a:lnTo>
                  <a:cubicBezTo>
                    <a:pt x="1435" y="291"/>
                    <a:pt x="1801" y="520"/>
                    <a:pt x="2321" y="804"/>
                  </a:cubicBezTo>
                  <a:cubicBezTo>
                    <a:pt x="3735" y="1573"/>
                    <a:pt x="5223" y="1879"/>
                    <a:pt x="8340" y="2033"/>
                  </a:cubicBezTo>
                  <a:cubicBezTo>
                    <a:pt x="9012" y="2066"/>
                    <a:pt x="9446" y="2096"/>
                    <a:pt x="9796" y="2130"/>
                  </a:cubicBezTo>
                  <a:cubicBezTo>
                    <a:pt x="10211" y="2153"/>
                    <a:pt x="10491" y="2202"/>
                    <a:pt x="10668" y="2300"/>
                  </a:cubicBezTo>
                  <a:cubicBezTo>
                    <a:pt x="10670" y="2301"/>
                    <a:pt x="10674" y="2302"/>
                    <a:pt x="10675" y="2303"/>
                  </a:cubicBezTo>
                  <a:cubicBezTo>
                    <a:pt x="10751" y="2346"/>
                    <a:pt x="10816" y="2399"/>
                    <a:pt x="10867" y="2464"/>
                  </a:cubicBezTo>
                  <a:cubicBezTo>
                    <a:pt x="10876" y="2474"/>
                    <a:pt x="10889" y="2479"/>
                    <a:pt x="10897" y="2489"/>
                  </a:cubicBezTo>
                  <a:cubicBezTo>
                    <a:pt x="11158" y="2803"/>
                    <a:pt x="11226" y="3080"/>
                    <a:pt x="11113" y="3295"/>
                  </a:cubicBezTo>
                  <a:cubicBezTo>
                    <a:pt x="11079" y="3407"/>
                    <a:pt x="10986" y="3489"/>
                    <a:pt x="10804" y="3571"/>
                  </a:cubicBezTo>
                  <a:cubicBezTo>
                    <a:pt x="10671" y="3631"/>
                    <a:pt x="10576" y="3710"/>
                    <a:pt x="10516" y="3802"/>
                  </a:cubicBezTo>
                  <a:cubicBezTo>
                    <a:pt x="10515" y="3802"/>
                    <a:pt x="10513" y="3801"/>
                    <a:pt x="10512" y="3802"/>
                  </a:cubicBezTo>
                  <a:cubicBezTo>
                    <a:pt x="10454" y="3892"/>
                    <a:pt x="10431" y="3996"/>
                    <a:pt x="10449" y="4110"/>
                  </a:cubicBezTo>
                  <a:lnTo>
                    <a:pt x="10509" y="4466"/>
                  </a:lnTo>
                  <a:lnTo>
                    <a:pt x="5571" y="4547"/>
                  </a:lnTo>
                  <a:cubicBezTo>
                    <a:pt x="1783" y="4609"/>
                    <a:pt x="562" y="4682"/>
                    <a:pt x="318" y="4853"/>
                  </a:cubicBezTo>
                  <a:cubicBezTo>
                    <a:pt x="102" y="5004"/>
                    <a:pt x="28" y="5482"/>
                    <a:pt x="6" y="8768"/>
                  </a:cubicBezTo>
                  <a:cubicBezTo>
                    <a:pt x="6" y="8769"/>
                    <a:pt x="6" y="8770"/>
                    <a:pt x="6" y="8771"/>
                  </a:cubicBezTo>
                  <a:cubicBezTo>
                    <a:pt x="-1" y="9866"/>
                    <a:pt x="0" y="11274"/>
                    <a:pt x="0" y="13084"/>
                  </a:cubicBezTo>
                  <a:cubicBezTo>
                    <a:pt x="0" y="13085"/>
                    <a:pt x="0" y="13086"/>
                    <a:pt x="0" y="13087"/>
                  </a:cubicBezTo>
                  <a:cubicBezTo>
                    <a:pt x="0" y="19325"/>
                    <a:pt x="28" y="20807"/>
                    <a:pt x="219" y="21224"/>
                  </a:cubicBezTo>
                  <a:lnTo>
                    <a:pt x="428" y="21347"/>
                  </a:lnTo>
                  <a:cubicBezTo>
                    <a:pt x="708" y="21512"/>
                    <a:pt x="1507" y="21575"/>
                    <a:pt x="5502" y="21594"/>
                  </a:cubicBezTo>
                  <a:cubicBezTo>
                    <a:pt x="6841" y="21600"/>
                    <a:pt x="8492" y="21600"/>
                    <a:pt x="10629" y="21600"/>
                  </a:cubicBezTo>
                  <a:lnTo>
                    <a:pt x="10662" y="21600"/>
                  </a:lnTo>
                  <a:cubicBezTo>
                    <a:pt x="17041" y="21600"/>
                    <a:pt x="20583" y="21542"/>
                    <a:pt x="20836" y="21433"/>
                  </a:cubicBezTo>
                  <a:lnTo>
                    <a:pt x="20989" y="21297"/>
                  </a:lnTo>
                  <a:cubicBezTo>
                    <a:pt x="21203" y="20964"/>
                    <a:pt x="21214" y="19712"/>
                    <a:pt x="21214" y="13079"/>
                  </a:cubicBezTo>
                  <a:cubicBezTo>
                    <a:pt x="21214" y="6708"/>
                    <a:pt x="21160" y="4860"/>
                    <a:pt x="20972" y="4758"/>
                  </a:cubicBezTo>
                  <a:cubicBezTo>
                    <a:pt x="20840" y="4686"/>
                    <a:pt x="19170" y="4592"/>
                    <a:pt x="17261" y="4547"/>
                  </a:cubicBezTo>
                  <a:cubicBezTo>
                    <a:pt x="13827" y="4467"/>
                    <a:pt x="13791" y="4462"/>
                    <a:pt x="13849" y="4110"/>
                  </a:cubicBezTo>
                  <a:cubicBezTo>
                    <a:pt x="13886" y="3884"/>
                    <a:pt x="13761" y="3691"/>
                    <a:pt x="13507" y="3576"/>
                  </a:cubicBezTo>
                  <a:cubicBezTo>
                    <a:pt x="13197" y="3437"/>
                    <a:pt x="13138" y="3300"/>
                    <a:pt x="13235" y="2956"/>
                  </a:cubicBezTo>
                  <a:cubicBezTo>
                    <a:pt x="13475" y="2109"/>
                    <a:pt x="13469" y="2111"/>
                    <a:pt x="17669" y="2111"/>
                  </a:cubicBezTo>
                  <a:lnTo>
                    <a:pt x="21599" y="2111"/>
                  </a:lnTo>
                  <a:lnTo>
                    <a:pt x="21599" y="1057"/>
                  </a:lnTo>
                  <a:lnTo>
                    <a:pt x="21599" y="0"/>
                  </a:lnTo>
                  <a:lnTo>
                    <a:pt x="1134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71017" y="5366444"/>
            <a:ext cx="14932584" cy="2396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1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صفحة الكتاب ٨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3" name="صفحة الكتاب ٨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٨١</a:t>
              </a:r>
            </a:p>
          </p:txBody>
        </p:sp>
        <p:pic>
          <p:nvPicPr>
            <p:cNvPr id="232" name="صفحة الكتاب ٨١ صفحة الكتاب ٨١" descr="صفحة الكتاب ٨١ صفحة الكتاب ٨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تجميع"/>
          <p:cNvGrpSpPr/>
          <p:nvPr/>
        </p:nvGrpSpPr>
        <p:grpSpPr>
          <a:xfrm>
            <a:off x="16583955" y="718714"/>
            <a:ext cx="6812903" cy="4081755"/>
            <a:chOff x="0" y="0"/>
            <a:chExt cx="6812901" cy="4081753"/>
          </a:xfrm>
        </p:grpSpPr>
        <p:pic>
          <p:nvPicPr>
            <p:cNvPr id="23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812902" cy="999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885" t="0" r="0" b="9530"/>
            <a:stretch>
              <a:fillRect/>
            </a:stretch>
          </p:blipFill>
          <p:spPr>
            <a:xfrm>
              <a:off x="3994581" y="999225"/>
              <a:ext cx="2584804" cy="308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11342" y="0"/>
                  </a:moveTo>
                  <a:cubicBezTo>
                    <a:pt x="5761" y="0"/>
                    <a:pt x="1217" y="37"/>
                    <a:pt x="1180" y="83"/>
                  </a:cubicBezTo>
                  <a:lnTo>
                    <a:pt x="1286" y="175"/>
                  </a:lnTo>
                  <a:cubicBezTo>
                    <a:pt x="1435" y="291"/>
                    <a:pt x="1801" y="520"/>
                    <a:pt x="2321" y="804"/>
                  </a:cubicBezTo>
                  <a:cubicBezTo>
                    <a:pt x="3735" y="1573"/>
                    <a:pt x="5223" y="1879"/>
                    <a:pt x="8340" y="2033"/>
                  </a:cubicBezTo>
                  <a:cubicBezTo>
                    <a:pt x="9012" y="2066"/>
                    <a:pt x="9446" y="2096"/>
                    <a:pt x="9796" y="2130"/>
                  </a:cubicBezTo>
                  <a:cubicBezTo>
                    <a:pt x="10211" y="2153"/>
                    <a:pt x="10491" y="2202"/>
                    <a:pt x="10668" y="2300"/>
                  </a:cubicBezTo>
                  <a:cubicBezTo>
                    <a:pt x="10670" y="2301"/>
                    <a:pt x="10674" y="2302"/>
                    <a:pt x="10675" y="2303"/>
                  </a:cubicBezTo>
                  <a:cubicBezTo>
                    <a:pt x="10751" y="2346"/>
                    <a:pt x="10816" y="2399"/>
                    <a:pt x="10867" y="2464"/>
                  </a:cubicBezTo>
                  <a:cubicBezTo>
                    <a:pt x="10876" y="2474"/>
                    <a:pt x="10889" y="2479"/>
                    <a:pt x="10897" y="2489"/>
                  </a:cubicBezTo>
                  <a:cubicBezTo>
                    <a:pt x="11158" y="2803"/>
                    <a:pt x="11226" y="3080"/>
                    <a:pt x="11113" y="3295"/>
                  </a:cubicBezTo>
                  <a:cubicBezTo>
                    <a:pt x="11079" y="3407"/>
                    <a:pt x="10986" y="3489"/>
                    <a:pt x="10804" y="3571"/>
                  </a:cubicBezTo>
                  <a:cubicBezTo>
                    <a:pt x="10671" y="3631"/>
                    <a:pt x="10576" y="3710"/>
                    <a:pt x="10516" y="3802"/>
                  </a:cubicBezTo>
                  <a:cubicBezTo>
                    <a:pt x="10515" y="3802"/>
                    <a:pt x="10513" y="3801"/>
                    <a:pt x="10512" y="3802"/>
                  </a:cubicBezTo>
                  <a:cubicBezTo>
                    <a:pt x="10454" y="3892"/>
                    <a:pt x="10431" y="3996"/>
                    <a:pt x="10449" y="4110"/>
                  </a:cubicBezTo>
                  <a:lnTo>
                    <a:pt x="10509" y="4466"/>
                  </a:lnTo>
                  <a:lnTo>
                    <a:pt x="5571" y="4547"/>
                  </a:lnTo>
                  <a:cubicBezTo>
                    <a:pt x="1783" y="4609"/>
                    <a:pt x="562" y="4682"/>
                    <a:pt x="318" y="4853"/>
                  </a:cubicBezTo>
                  <a:cubicBezTo>
                    <a:pt x="102" y="5004"/>
                    <a:pt x="28" y="5482"/>
                    <a:pt x="6" y="8768"/>
                  </a:cubicBezTo>
                  <a:cubicBezTo>
                    <a:pt x="6" y="8769"/>
                    <a:pt x="6" y="8770"/>
                    <a:pt x="6" y="8771"/>
                  </a:cubicBezTo>
                  <a:cubicBezTo>
                    <a:pt x="-1" y="9866"/>
                    <a:pt x="0" y="11274"/>
                    <a:pt x="0" y="13084"/>
                  </a:cubicBezTo>
                  <a:cubicBezTo>
                    <a:pt x="0" y="13085"/>
                    <a:pt x="0" y="13086"/>
                    <a:pt x="0" y="13087"/>
                  </a:cubicBezTo>
                  <a:cubicBezTo>
                    <a:pt x="0" y="19325"/>
                    <a:pt x="28" y="20807"/>
                    <a:pt x="219" y="21224"/>
                  </a:cubicBezTo>
                  <a:lnTo>
                    <a:pt x="428" y="21347"/>
                  </a:lnTo>
                  <a:cubicBezTo>
                    <a:pt x="708" y="21512"/>
                    <a:pt x="1507" y="21575"/>
                    <a:pt x="5502" y="21594"/>
                  </a:cubicBezTo>
                  <a:cubicBezTo>
                    <a:pt x="6841" y="21600"/>
                    <a:pt x="8492" y="21600"/>
                    <a:pt x="10629" y="21600"/>
                  </a:cubicBezTo>
                  <a:lnTo>
                    <a:pt x="10662" y="21600"/>
                  </a:lnTo>
                  <a:cubicBezTo>
                    <a:pt x="17041" y="21600"/>
                    <a:pt x="20583" y="21542"/>
                    <a:pt x="20836" y="21433"/>
                  </a:cubicBezTo>
                  <a:lnTo>
                    <a:pt x="20989" y="21297"/>
                  </a:lnTo>
                  <a:cubicBezTo>
                    <a:pt x="21203" y="20964"/>
                    <a:pt x="21214" y="19712"/>
                    <a:pt x="21214" y="13079"/>
                  </a:cubicBezTo>
                  <a:cubicBezTo>
                    <a:pt x="21214" y="6708"/>
                    <a:pt x="21160" y="4860"/>
                    <a:pt x="20972" y="4758"/>
                  </a:cubicBezTo>
                  <a:cubicBezTo>
                    <a:pt x="20840" y="4686"/>
                    <a:pt x="19170" y="4592"/>
                    <a:pt x="17261" y="4547"/>
                  </a:cubicBezTo>
                  <a:cubicBezTo>
                    <a:pt x="13827" y="4467"/>
                    <a:pt x="13791" y="4462"/>
                    <a:pt x="13849" y="4110"/>
                  </a:cubicBezTo>
                  <a:cubicBezTo>
                    <a:pt x="13886" y="3884"/>
                    <a:pt x="13761" y="3691"/>
                    <a:pt x="13507" y="3576"/>
                  </a:cubicBezTo>
                  <a:cubicBezTo>
                    <a:pt x="13197" y="3437"/>
                    <a:pt x="13138" y="3300"/>
                    <a:pt x="13235" y="2956"/>
                  </a:cubicBezTo>
                  <a:cubicBezTo>
                    <a:pt x="13475" y="2109"/>
                    <a:pt x="13469" y="2111"/>
                    <a:pt x="17669" y="2111"/>
                  </a:cubicBezTo>
                  <a:lnTo>
                    <a:pt x="21599" y="2111"/>
                  </a:lnTo>
                  <a:lnTo>
                    <a:pt x="21599" y="1057"/>
                  </a:lnTo>
                  <a:lnTo>
                    <a:pt x="21599" y="0"/>
                  </a:lnTo>
                  <a:lnTo>
                    <a:pt x="1134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4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صفحة الكتاب ٨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7" name="صفحة الكتاب ٨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٨١</a:t>
              </a:r>
            </a:p>
          </p:txBody>
        </p:sp>
        <p:pic>
          <p:nvPicPr>
            <p:cNvPr id="246" name="صفحة الكتاب ٨١ صفحة الكتاب ٨١" descr="صفحة الكتاب ٨١ صفحة الكتاب ٨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16583955" y="718714"/>
            <a:ext cx="6812903" cy="4081755"/>
            <a:chOff x="0" y="0"/>
            <a:chExt cx="6812901" cy="4081753"/>
          </a:xfrm>
        </p:grpSpPr>
        <p:pic>
          <p:nvPicPr>
            <p:cNvPr id="25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812902" cy="999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885" t="0" r="0" b="9530"/>
            <a:stretch>
              <a:fillRect/>
            </a:stretch>
          </p:blipFill>
          <p:spPr>
            <a:xfrm>
              <a:off x="3994581" y="999225"/>
              <a:ext cx="2584804" cy="308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11342" y="0"/>
                  </a:moveTo>
                  <a:cubicBezTo>
                    <a:pt x="5761" y="0"/>
                    <a:pt x="1217" y="37"/>
                    <a:pt x="1180" y="83"/>
                  </a:cubicBezTo>
                  <a:lnTo>
                    <a:pt x="1286" y="175"/>
                  </a:lnTo>
                  <a:cubicBezTo>
                    <a:pt x="1435" y="291"/>
                    <a:pt x="1801" y="520"/>
                    <a:pt x="2321" y="804"/>
                  </a:cubicBezTo>
                  <a:cubicBezTo>
                    <a:pt x="3735" y="1573"/>
                    <a:pt x="5223" y="1879"/>
                    <a:pt x="8340" y="2033"/>
                  </a:cubicBezTo>
                  <a:cubicBezTo>
                    <a:pt x="9012" y="2066"/>
                    <a:pt x="9446" y="2096"/>
                    <a:pt x="9796" y="2130"/>
                  </a:cubicBezTo>
                  <a:cubicBezTo>
                    <a:pt x="10211" y="2153"/>
                    <a:pt x="10491" y="2202"/>
                    <a:pt x="10668" y="2300"/>
                  </a:cubicBezTo>
                  <a:cubicBezTo>
                    <a:pt x="10670" y="2301"/>
                    <a:pt x="10674" y="2302"/>
                    <a:pt x="10675" y="2303"/>
                  </a:cubicBezTo>
                  <a:cubicBezTo>
                    <a:pt x="10751" y="2346"/>
                    <a:pt x="10816" y="2399"/>
                    <a:pt x="10867" y="2464"/>
                  </a:cubicBezTo>
                  <a:cubicBezTo>
                    <a:pt x="10876" y="2474"/>
                    <a:pt x="10889" y="2479"/>
                    <a:pt x="10897" y="2489"/>
                  </a:cubicBezTo>
                  <a:cubicBezTo>
                    <a:pt x="11158" y="2803"/>
                    <a:pt x="11226" y="3080"/>
                    <a:pt x="11113" y="3295"/>
                  </a:cubicBezTo>
                  <a:cubicBezTo>
                    <a:pt x="11079" y="3407"/>
                    <a:pt x="10986" y="3489"/>
                    <a:pt x="10804" y="3571"/>
                  </a:cubicBezTo>
                  <a:cubicBezTo>
                    <a:pt x="10671" y="3631"/>
                    <a:pt x="10576" y="3710"/>
                    <a:pt x="10516" y="3802"/>
                  </a:cubicBezTo>
                  <a:cubicBezTo>
                    <a:pt x="10515" y="3802"/>
                    <a:pt x="10513" y="3801"/>
                    <a:pt x="10512" y="3802"/>
                  </a:cubicBezTo>
                  <a:cubicBezTo>
                    <a:pt x="10454" y="3892"/>
                    <a:pt x="10431" y="3996"/>
                    <a:pt x="10449" y="4110"/>
                  </a:cubicBezTo>
                  <a:lnTo>
                    <a:pt x="10509" y="4466"/>
                  </a:lnTo>
                  <a:lnTo>
                    <a:pt x="5571" y="4547"/>
                  </a:lnTo>
                  <a:cubicBezTo>
                    <a:pt x="1783" y="4609"/>
                    <a:pt x="562" y="4682"/>
                    <a:pt x="318" y="4853"/>
                  </a:cubicBezTo>
                  <a:cubicBezTo>
                    <a:pt x="102" y="5004"/>
                    <a:pt x="28" y="5482"/>
                    <a:pt x="6" y="8768"/>
                  </a:cubicBezTo>
                  <a:cubicBezTo>
                    <a:pt x="6" y="8769"/>
                    <a:pt x="6" y="8770"/>
                    <a:pt x="6" y="8771"/>
                  </a:cubicBezTo>
                  <a:cubicBezTo>
                    <a:pt x="-1" y="9866"/>
                    <a:pt x="0" y="11274"/>
                    <a:pt x="0" y="13084"/>
                  </a:cubicBezTo>
                  <a:cubicBezTo>
                    <a:pt x="0" y="13085"/>
                    <a:pt x="0" y="13086"/>
                    <a:pt x="0" y="13087"/>
                  </a:cubicBezTo>
                  <a:cubicBezTo>
                    <a:pt x="0" y="19325"/>
                    <a:pt x="28" y="20807"/>
                    <a:pt x="219" y="21224"/>
                  </a:cubicBezTo>
                  <a:lnTo>
                    <a:pt x="428" y="21347"/>
                  </a:lnTo>
                  <a:cubicBezTo>
                    <a:pt x="708" y="21512"/>
                    <a:pt x="1507" y="21575"/>
                    <a:pt x="5502" y="21594"/>
                  </a:cubicBezTo>
                  <a:cubicBezTo>
                    <a:pt x="6841" y="21600"/>
                    <a:pt x="8492" y="21600"/>
                    <a:pt x="10629" y="21600"/>
                  </a:cubicBezTo>
                  <a:lnTo>
                    <a:pt x="10662" y="21600"/>
                  </a:lnTo>
                  <a:cubicBezTo>
                    <a:pt x="17041" y="21600"/>
                    <a:pt x="20583" y="21542"/>
                    <a:pt x="20836" y="21433"/>
                  </a:cubicBezTo>
                  <a:lnTo>
                    <a:pt x="20989" y="21297"/>
                  </a:lnTo>
                  <a:cubicBezTo>
                    <a:pt x="21203" y="20964"/>
                    <a:pt x="21214" y="19712"/>
                    <a:pt x="21214" y="13079"/>
                  </a:cubicBezTo>
                  <a:cubicBezTo>
                    <a:pt x="21214" y="6708"/>
                    <a:pt x="21160" y="4860"/>
                    <a:pt x="20972" y="4758"/>
                  </a:cubicBezTo>
                  <a:cubicBezTo>
                    <a:pt x="20840" y="4686"/>
                    <a:pt x="19170" y="4592"/>
                    <a:pt x="17261" y="4547"/>
                  </a:cubicBezTo>
                  <a:cubicBezTo>
                    <a:pt x="13827" y="4467"/>
                    <a:pt x="13791" y="4462"/>
                    <a:pt x="13849" y="4110"/>
                  </a:cubicBezTo>
                  <a:cubicBezTo>
                    <a:pt x="13886" y="3884"/>
                    <a:pt x="13761" y="3691"/>
                    <a:pt x="13507" y="3576"/>
                  </a:cubicBezTo>
                  <a:cubicBezTo>
                    <a:pt x="13197" y="3437"/>
                    <a:pt x="13138" y="3300"/>
                    <a:pt x="13235" y="2956"/>
                  </a:cubicBezTo>
                  <a:cubicBezTo>
                    <a:pt x="13475" y="2109"/>
                    <a:pt x="13469" y="2111"/>
                    <a:pt x="17669" y="2111"/>
                  </a:cubicBezTo>
                  <a:lnTo>
                    <a:pt x="21599" y="2111"/>
                  </a:lnTo>
                  <a:lnTo>
                    <a:pt x="21599" y="1057"/>
                  </a:lnTo>
                  <a:lnTo>
                    <a:pt x="21599" y="0"/>
                  </a:lnTo>
                  <a:lnTo>
                    <a:pt x="1134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23185" y="2759657"/>
            <a:ext cx="10791940" cy="9949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5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صفحة الكتاب ٨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2" name="صفحة الكتاب ٨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٨٢</a:t>
              </a:r>
            </a:p>
          </p:txBody>
        </p:sp>
        <p:pic>
          <p:nvPicPr>
            <p:cNvPr id="261" name="صفحة الكتاب ٨٢ صفحة الكتاب ٨٢" descr="صفحة الكتاب ٨٢ صفحة الكتاب ٨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8" name="تجميع"/>
          <p:cNvGrpSpPr/>
          <p:nvPr/>
        </p:nvGrpSpPr>
        <p:grpSpPr>
          <a:xfrm>
            <a:off x="16583955" y="718714"/>
            <a:ext cx="6812903" cy="4081755"/>
            <a:chOff x="0" y="0"/>
            <a:chExt cx="6812901" cy="4081753"/>
          </a:xfrm>
        </p:grpSpPr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812902" cy="999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885" t="0" r="0" b="9530"/>
            <a:stretch>
              <a:fillRect/>
            </a:stretch>
          </p:blipFill>
          <p:spPr>
            <a:xfrm>
              <a:off x="3994581" y="999225"/>
              <a:ext cx="2584804" cy="308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11342" y="0"/>
                  </a:moveTo>
                  <a:cubicBezTo>
                    <a:pt x="5761" y="0"/>
                    <a:pt x="1217" y="37"/>
                    <a:pt x="1180" y="83"/>
                  </a:cubicBezTo>
                  <a:lnTo>
                    <a:pt x="1286" y="175"/>
                  </a:lnTo>
                  <a:cubicBezTo>
                    <a:pt x="1435" y="291"/>
                    <a:pt x="1801" y="520"/>
                    <a:pt x="2321" y="804"/>
                  </a:cubicBezTo>
                  <a:cubicBezTo>
                    <a:pt x="3735" y="1573"/>
                    <a:pt x="5223" y="1879"/>
                    <a:pt x="8340" y="2033"/>
                  </a:cubicBezTo>
                  <a:cubicBezTo>
                    <a:pt x="9012" y="2066"/>
                    <a:pt x="9446" y="2096"/>
                    <a:pt x="9796" y="2130"/>
                  </a:cubicBezTo>
                  <a:cubicBezTo>
                    <a:pt x="10211" y="2153"/>
                    <a:pt x="10491" y="2202"/>
                    <a:pt x="10668" y="2300"/>
                  </a:cubicBezTo>
                  <a:cubicBezTo>
                    <a:pt x="10670" y="2301"/>
                    <a:pt x="10674" y="2302"/>
                    <a:pt x="10675" y="2303"/>
                  </a:cubicBezTo>
                  <a:cubicBezTo>
                    <a:pt x="10751" y="2346"/>
                    <a:pt x="10816" y="2399"/>
                    <a:pt x="10867" y="2464"/>
                  </a:cubicBezTo>
                  <a:cubicBezTo>
                    <a:pt x="10876" y="2474"/>
                    <a:pt x="10889" y="2479"/>
                    <a:pt x="10897" y="2489"/>
                  </a:cubicBezTo>
                  <a:cubicBezTo>
                    <a:pt x="11158" y="2803"/>
                    <a:pt x="11226" y="3080"/>
                    <a:pt x="11113" y="3295"/>
                  </a:cubicBezTo>
                  <a:cubicBezTo>
                    <a:pt x="11079" y="3407"/>
                    <a:pt x="10986" y="3489"/>
                    <a:pt x="10804" y="3571"/>
                  </a:cubicBezTo>
                  <a:cubicBezTo>
                    <a:pt x="10671" y="3631"/>
                    <a:pt x="10576" y="3710"/>
                    <a:pt x="10516" y="3802"/>
                  </a:cubicBezTo>
                  <a:cubicBezTo>
                    <a:pt x="10515" y="3802"/>
                    <a:pt x="10513" y="3801"/>
                    <a:pt x="10512" y="3802"/>
                  </a:cubicBezTo>
                  <a:cubicBezTo>
                    <a:pt x="10454" y="3892"/>
                    <a:pt x="10431" y="3996"/>
                    <a:pt x="10449" y="4110"/>
                  </a:cubicBezTo>
                  <a:lnTo>
                    <a:pt x="10509" y="4466"/>
                  </a:lnTo>
                  <a:lnTo>
                    <a:pt x="5571" y="4547"/>
                  </a:lnTo>
                  <a:cubicBezTo>
                    <a:pt x="1783" y="4609"/>
                    <a:pt x="562" y="4682"/>
                    <a:pt x="318" y="4853"/>
                  </a:cubicBezTo>
                  <a:cubicBezTo>
                    <a:pt x="102" y="5004"/>
                    <a:pt x="28" y="5482"/>
                    <a:pt x="6" y="8768"/>
                  </a:cubicBezTo>
                  <a:cubicBezTo>
                    <a:pt x="6" y="8769"/>
                    <a:pt x="6" y="8770"/>
                    <a:pt x="6" y="8771"/>
                  </a:cubicBezTo>
                  <a:cubicBezTo>
                    <a:pt x="-1" y="9866"/>
                    <a:pt x="0" y="11274"/>
                    <a:pt x="0" y="13084"/>
                  </a:cubicBezTo>
                  <a:cubicBezTo>
                    <a:pt x="0" y="13085"/>
                    <a:pt x="0" y="13086"/>
                    <a:pt x="0" y="13087"/>
                  </a:cubicBezTo>
                  <a:cubicBezTo>
                    <a:pt x="0" y="19325"/>
                    <a:pt x="28" y="20807"/>
                    <a:pt x="219" y="21224"/>
                  </a:cubicBezTo>
                  <a:lnTo>
                    <a:pt x="428" y="21347"/>
                  </a:lnTo>
                  <a:cubicBezTo>
                    <a:pt x="708" y="21512"/>
                    <a:pt x="1507" y="21575"/>
                    <a:pt x="5502" y="21594"/>
                  </a:cubicBezTo>
                  <a:cubicBezTo>
                    <a:pt x="6841" y="21600"/>
                    <a:pt x="8492" y="21600"/>
                    <a:pt x="10629" y="21600"/>
                  </a:cubicBezTo>
                  <a:lnTo>
                    <a:pt x="10662" y="21600"/>
                  </a:lnTo>
                  <a:cubicBezTo>
                    <a:pt x="17041" y="21600"/>
                    <a:pt x="20583" y="21542"/>
                    <a:pt x="20836" y="21433"/>
                  </a:cubicBezTo>
                  <a:lnTo>
                    <a:pt x="20989" y="21297"/>
                  </a:lnTo>
                  <a:cubicBezTo>
                    <a:pt x="21203" y="20964"/>
                    <a:pt x="21214" y="19712"/>
                    <a:pt x="21214" y="13079"/>
                  </a:cubicBezTo>
                  <a:cubicBezTo>
                    <a:pt x="21214" y="6708"/>
                    <a:pt x="21160" y="4860"/>
                    <a:pt x="20972" y="4758"/>
                  </a:cubicBezTo>
                  <a:cubicBezTo>
                    <a:pt x="20840" y="4686"/>
                    <a:pt x="19170" y="4592"/>
                    <a:pt x="17261" y="4547"/>
                  </a:cubicBezTo>
                  <a:cubicBezTo>
                    <a:pt x="13827" y="4467"/>
                    <a:pt x="13791" y="4462"/>
                    <a:pt x="13849" y="4110"/>
                  </a:cubicBezTo>
                  <a:cubicBezTo>
                    <a:pt x="13886" y="3884"/>
                    <a:pt x="13761" y="3691"/>
                    <a:pt x="13507" y="3576"/>
                  </a:cubicBezTo>
                  <a:cubicBezTo>
                    <a:pt x="13197" y="3437"/>
                    <a:pt x="13138" y="3300"/>
                    <a:pt x="13235" y="2956"/>
                  </a:cubicBezTo>
                  <a:cubicBezTo>
                    <a:pt x="13475" y="2109"/>
                    <a:pt x="13469" y="2111"/>
                    <a:pt x="17669" y="2111"/>
                  </a:cubicBezTo>
                  <a:lnTo>
                    <a:pt x="21599" y="2111"/>
                  </a:lnTo>
                  <a:lnTo>
                    <a:pt x="21599" y="1057"/>
                  </a:lnTo>
                  <a:lnTo>
                    <a:pt x="21599" y="0"/>
                  </a:lnTo>
                  <a:lnTo>
                    <a:pt x="1134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6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52801" y="2324596"/>
            <a:ext cx="11520258" cy="10214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7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77" name="صفحة الكتاب ٨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6" name="صفحة الكتاب ٨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٨٢</a:t>
              </a:r>
            </a:p>
          </p:txBody>
        </p:sp>
        <p:pic>
          <p:nvPicPr>
            <p:cNvPr id="275" name="صفحة الكتاب ٨٢ صفحة الكتاب ٨٢" descr="صفحة الكتاب ٨٢ صفحة الكتاب ٨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7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28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377346">
            <a:off x="12941914" y="102100"/>
            <a:ext cx="1565011" cy="16763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6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8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7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591041" y="2526608"/>
            <a:ext cx="12944534" cy="1263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37946" y="4457495"/>
            <a:ext cx="16956096" cy="3170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