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media/audio6.wav" ContentType="audio/wav"/>
  <Override PartName="/ppt/media/audio8.wav" ContentType="audio/wav"/>
  <Override PartName="/ppt/media/media6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374" r:id="rId2"/>
    <p:sldId id="511" r:id="rId3"/>
    <p:sldId id="375" r:id="rId4"/>
    <p:sldId id="376" r:id="rId5"/>
    <p:sldId id="377" r:id="rId6"/>
    <p:sldId id="422" r:id="rId7"/>
    <p:sldId id="423" r:id="rId8"/>
    <p:sldId id="378" r:id="rId9"/>
    <p:sldId id="379" r:id="rId10"/>
    <p:sldId id="411" r:id="rId11"/>
    <p:sldId id="412" r:id="rId12"/>
    <p:sldId id="380" r:id="rId13"/>
    <p:sldId id="383" r:id="rId14"/>
    <p:sldId id="508" r:id="rId15"/>
    <p:sldId id="509" r:id="rId16"/>
    <p:sldId id="413" r:id="rId17"/>
    <p:sldId id="500" r:id="rId18"/>
    <p:sldId id="504" r:id="rId19"/>
    <p:sldId id="502" r:id="rId20"/>
    <p:sldId id="505" r:id="rId21"/>
    <p:sldId id="506" r:id="rId22"/>
    <p:sldId id="507" r:id="rId23"/>
    <p:sldId id="492" r:id="rId24"/>
    <p:sldId id="389" r:id="rId25"/>
    <p:sldId id="510" r:id="rId26"/>
    <p:sldId id="489" r:id="rId27"/>
    <p:sldId id="490" r:id="rId28"/>
    <p:sldId id="491" r:id="rId29"/>
    <p:sldId id="493" r:id="rId30"/>
    <p:sldId id="494" r:id="rId31"/>
    <p:sldId id="495" r:id="rId32"/>
    <p:sldId id="499" r:id="rId33"/>
    <p:sldId id="496" r:id="rId34"/>
    <p:sldId id="497" r:id="rId35"/>
    <p:sldId id="498" r:id="rId36"/>
    <p:sldId id="401" r:id="rId37"/>
    <p:sldId id="402" r:id="rId38"/>
    <p:sldId id="403" r:id="rId39"/>
    <p:sldId id="404" r:id="rId40"/>
  </p:sldIdLst>
  <p:sldSz cx="18288000" cy="10287000"/>
  <p:notesSz cx="6858000" cy="9144000"/>
  <p:embeddedFontLst>
    <p:embeddedFont>
      <p:font typeface="Arabic Typesetting" pitchFamily="66" charset="-78"/>
      <p:regular r:id="rId42"/>
    </p:embeddedFont>
    <p:embeddedFont>
      <p:font typeface="Monotype Koufi"/>
      <p:bold r:id="rId43"/>
    </p:embeddedFont>
    <p:embeddedFont>
      <p:font typeface="Calibri Light" pitchFamily="34" charset="0"/>
      <p:regular r:id="rId44"/>
      <p:italic r:id="rId45"/>
    </p:embeddedFont>
    <p:embeddedFont>
      <p:font typeface="宋体" pitchFamily="2" charset="-122"/>
      <p:regular r:id="rId46"/>
    </p:embeddedFont>
    <p:embeddedFont>
      <p:font typeface="Akhbar MT"/>
      <p:regular r:id="rId47"/>
      <p:bold r:id="rId48"/>
    </p:embeddedFont>
    <p:embeddedFont>
      <p:font typeface="DecoType Naskh" charset="-78"/>
      <p:regular r:id="rId49"/>
    </p:embeddedFont>
    <p:embeddedFont>
      <p:font typeface="Segoe UI Semibold" pitchFamily="34" charset="0"/>
      <p:bold r:id="rId50"/>
      <p:boldItalic r:id="rId51"/>
    </p:embeddedFont>
    <p:embeddedFont>
      <p:font typeface="微软雅黑" pitchFamily="34" charset="-122"/>
      <p:regular r:id="rId52"/>
      <p:bold r:id="rId53"/>
    </p:embeddedFont>
    <p:embeddedFont>
      <p:font typeface="맑은 고딕" pitchFamily="34" charset="-127"/>
      <p:regular r:id="rId54"/>
      <p:bold r:id="rId55"/>
    </p:embeddedFont>
    <p:embeddedFont>
      <p:font typeface="PT Bold Heading" charset="-78"/>
      <p:regular r:id="rId56"/>
    </p:embeddedFont>
    <p:embeddedFont>
      <p:font typeface="Sakkal Majalla" pitchFamily="2" charset="-78"/>
      <p:regular r:id="rId57"/>
      <p:bold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PT Simple Bold Ruled" charset="-78"/>
      <p:regular r:id="rId63"/>
    </p:embeddedFont>
    <p:embeddedFont>
      <p:font typeface="Tw Cen MT" pitchFamily="34" charset="0"/>
      <p:regular r:id="rId64"/>
      <p:bold r:id="rId65"/>
      <p:italic r:id="rId66"/>
      <p:boldItalic r:id="rId67"/>
    </p:embeddedFont>
    <p:embeddedFont>
      <p:font typeface="Century Gothic" pitchFamily="34" charset="0"/>
      <p:regular r:id="rId68"/>
      <p:bold r:id="rId69"/>
      <p:italic r:id="rId70"/>
      <p:boldItalic r:id="rId71"/>
    </p:embeddedFont>
  </p:embeddedFontLst>
  <p:custDataLst>
    <p:tags r:id="rId7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3399"/>
    <a:srgbClr val="996633"/>
    <a:srgbClr val="006600"/>
    <a:srgbClr val="CC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D417E-DF00-4E65-9B05-4B5AAB88C963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0513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ef8b14463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ef8b14463_2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68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61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61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61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61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61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13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113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70" y="6950810"/>
            <a:ext cx="4943477" cy="1029486"/>
          </a:xfrm>
          <a:prstGeom prst="rect">
            <a:avLst/>
          </a:prstGeom>
        </p:spPr>
        <p:txBody>
          <a:bodyPr spcFirstLastPara="1" wrap="square" lIns="182828" tIns="182828" rIns="182828" bIns="18282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3"/>
            <a:ext cx="6683406" cy="1585142"/>
          </a:xfrm>
          <a:prstGeom prst="rect">
            <a:avLst/>
          </a:prstGeom>
        </p:spPr>
        <p:txBody>
          <a:bodyPr spcFirstLastPara="1" wrap="square" lIns="182828" tIns="182828" rIns="182828" bIns="1828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13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767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89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26" Type="http://schemas.openxmlformats.org/officeDocument/2006/relationships/image" Target="../media/image8.jpeg"/><Relationship Id="rId3" Type="http://schemas.openxmlformats.org/officeDocument/2006/relationships/audio" Target="../media/audio1.wav"/><Relationship Id="rId12" Type="http://schemas.openxmlformats.org/officeDocument/2006/relationships/image" Target="../media/image83.sv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sv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5.png"/><Relationship Id="rId32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28" Type="http://schemas.openxmlformats.org/officeDocument/2006/relationships/image" Target="../media/image10.png"/><Relationship Id="rId10" Type="http://schemas.openxmlformats.org/officeDocument/2006/relationships/image" Target="../media/image80.svg"/><Relationship Id="rId31" Type="http://schemas.openxmlformats.org/officeDocument/2006/relationships/image" Target="../media/image12.png"/><Relationship Id="rId78" Type="http://schemas.openxmlformats.org/officeDocument/2006/relationships/audio" Target="NULL"/><Relationship Id="rId4" Type="http://schemas.openxmlformats.org/officeDocument/2006/relationships/image" Target="../media/image3.gif"/><Relationship Id="rId14" Type="http://schemas.openxmlformats.org/officeDocument/2006/relationships/image" Target="../media/image13.svg"/><Relationship Id="rId27" Type="http://schemas.openxmlformats.org/officeDocument/2006/relationships/image" Target="../media/image9.png"/><Relationship Id="rId30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116.gif"/><Relationship Id="rId18" Type="http://schemas.openxmlformats.org/officeDocument/2006/relationships/image" Target="../media/image4.sv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107.jpe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9.wdp"/><Relationship Id="rId11" Type="http://schemas.openxmlformats.org/officeDocument/2006/relationships/image" Target="../media/image106.jpeg"/><Relationship Id="rId5" Type="http://schemas.openxmlformats.org/officeDocument/2006/relationships/image" Target="../media/image99.png"/><Relationship Id="rId15" Type="http://schemas.openxmlformats.org/officeDocument/2006/relationships/image" Target="../media/image118.png"/><Relationship Id="rId10" Type="http://schemas.microsoft.com/office/2007/relationships/hdphoto" Target="../media/hdphoto21.wdp"/><Relationship Id="rId4" Type="http://schemas.microsoft.com/office/2007/relationships/hdphoto" Target="../media/hdphoto17.wdp"/><Relationship Id="rId9" Type="http://schemas.openxmlformats.org/officeDocument/2006/relationships/image" Target="../media/image101.png"/><Relationship Id="rId14" Type="http://schemas.openxmlformats.org/officeDocument/2006/relationships/image" Target="../media/image117.gif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4.png"/><Relationship Id="rId3" Type="http://schemas.openxmlformats.org/officeDocument/2006/relationships/image" Target="../media/image120.png"/><Relationship Id="rId21" Type="http://schemas.openxmlformats.org/officeDocument/2006/relationships/image" Target="../media/image2.svg"/><Relationship Id="rId34" Type="http://schemas.microsoft.com/office/2007/relationships/hdphoto" Target="../media/hdphoto23.wdp"/><Relationship Id="rId25" Type="http://schemas.openxmlformats.org/officeDocument/2006/relationships/image" Target="../media/image123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131.png"/><Relationship Id="rId38" Type="http://schemas.openxmlformats.org/officeDocument/2006/relationships/image" Target="../media/image134.png"/><Relationship Id="rId2" Type="http://schemas.openxmlformats.org/officeDocument/2006/relationships/slideLayout" Target="../slideLayouts/slideLayout14.xml"/><Relationship Id="rId20" Type="http://schemas.openxmlformats.org/officeDocument/2006/relationships/image" Target="../media/image82.png"/><Relationship Id="rId29" Type="http://schemas.openxmlformats.org/officeDocument/2006/relationships/image" Target="../media/image127.png"/><Relationship Id="rId1" Type="http://schemas.openxmlformats.org/officeDocument/2006/relationships/tags" Target="../tags/tag2.xml"/><Relationship Id="rId24" Type="http://schemas.microsoft.com/office/2007/relationships/hdphoto" Target="../media/hdphoto22.wdp"/><Relationship Id="rId32" Type="http://schemas.openxmlformats.org/officeDocument/2006/relationships/image" Target="../media/image130.jpeg"/><Relationship Id="rId37" Type="http://schemas.microsoft.com/office/2007/relationships/hdphoto" Target="../media/hdphoto24.wdp"/><Relationship Id="rId23" Type="http://schemas.openxmlformats.org/officeDocument/2006/relationships/image" Target="../media/image122.png"/><Relationship Id="rId28" Type="http://schemas.openxmlformats.org/officeDocument/2006/relationships/image" Target="../media/image126.png"/><Relationship Id="rId36" Type="http://schemas.openxmlformats.org/officeDocument/2006/relationships/image" Target="../media/image133.png"/><Relationship Id="rId19" Type="http://schemas.openxmlformats.org/officeDocument/2006/relationships/image" Target="../media/image68.svg"/><Relationship Id="rId31" Type="http://schemas.openxmlformats.org/officeDocument/2006/relationships/image" Target="../media/image129.jpeg"/><Relationship Id="rId22" Type="http://schemas.openxmlformats.org/officeDocument/2006/relationships/image" Target="../media/image121.png"/><Relationship Id="rId27" Type="http://schemas.openxmlformats.org/officeDocument/2006/relationships/image" Target="../media/image125.png"/><Relationship Id="rId14" Type="http://schemas.openxmlformats.org/officeDocument/2006/relationships/image" Target="../media/image13.svg"/><Relationship Id="rId30" Type="http://schemas.openxmlformats.org/officeDocument/2006/relationships/image" Target="../media/image128.png"/><Relationship Id="rId35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svg"/><Relationship Id="rId18" Type="http://schemas.openxmlformats.org/officeDocument/2006/relationships/image" Target="../media/image7.png"/><Relationship Id="rId26" Type="http://schemas.openxmlformats.org/officeDocument/2006/relationships/image" Target="../media/image24.svg"/><Relationship Id="rId21" Type="http://schemas.openxmlformats.org/officeDocument/2006/relationships/image" Target="../media/image142.jpeg"/><Relationship Id="rId7" Type="http://schemas.openxmlformats.org/officeDocument/2006/relationships/image" Target="../media/image52.svg"/><Relationship Id="rId12" Type="http://schemas.openxmlformats.org/officeDocument/2006/relationships/image" Target="../media/image138.png"/><Relationship Id="rId17" Type="http://schemas.openxmlformats.org/officeDocument/2006/relationships/image" Target="../media/image60.svg"/><Relationship Id="rId25" Type="http://schemas.openxmlformats.org/officeDocument/2006/relationships/image" Target="../media/image30.png"/><Relationship Id="rId2" Type="http://schemas.openxmlformats.org/officeDocument/2006/relationships/image" Target="../media/image135.png"/><Relationship Id="rId16" Type="http://schemas.openxmlformats.org/officeDocument/2006/relationships/image" Target="../media/image140.png"/><Relationship Id="rId20" Type="http://schemas.openxmlformats.org/officeDocument/2006/relationships/image" Target="../media/image141.jpeg"/><Relationship Id="rId29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54.svg"/><Relationship Id="rId24" Type="http://schemas.openxmlformats.org/officeDocument/2006/relationships/image" Target="../media/image22.svg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23" Type="http://schemas.openxmlformats.org/officeDocument/2006/relationships/image" Target="../media/image29.png"/><Relationship Id="rId28" Type="http://schemas.openxmlformats.org/officeDocument/2006/relationships/image" Target="../media/image26.svg"/><Relationship Id="rId10" Type="http://schemas.openxmlformats.org/officeDocument/2006/relationships/image" Target="../media/image137.png"/><Relationship Id="rId19" Type="http://schemas.openxmlformats.org/officeDocument/2006/relationships/image" Target="../media/image62.svg"/><Relationship Id="rId31" Type="http://schemas.openxmlformats.org/officeDocument/2006/relationships/image" Target="../media/image144.gif"/><Relationship Id="rId9" Type="http://schemas.openxmlformats.org/officeDocument/2006/relationships/image" Target="../media/image28.svg"/><Relationship Id="rId14" Type="http://schemas.openxmlformats.org/officeDocument/2006/relationships/image" Target="../media/image139.png"/><Relationship Id="rId22" Type="http://schemas.openxmlformats.org/officeDocument/2006/relationships/image" Target="../media/image25.png"/><Relationship Id="rId27" Type="http://schemas.openxmlformats.org/officeDocument/2006/relationships/image" Target="../media/image31.png"/><Relationship Id="rId30" Type="http://schemas.openxmlformats.org/officeDocument/2006/relationships/image" Target="../media/image143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gif"/><Relationship Id="rId13" Type="http://schemas.openxmlformats.org/officeDocument/2006/relationships/image" Target="../media/image151.png"/><Relationship Id="rId18" Type="http://schemas.openxmlformats.org/officeDocument/2006/relationships/image" Target="../media/image154.gif"/><Relationship Id="rId3" Type="http://schemas.openxmlformats.org/officeDocument/2006/relationships/audio" Target="../media/audio2.wav"/><Relationship Id="rId7" Type="http://schemas.openxmlformats.org/officeDocument/2006/relationships/image" Target="../media/image2.svg"/><Relationship Id="rId12" Type="http://schemas.openxmlformats.org/officeDocument/2006/relationships/image" Target="../media/image150.png"/><Relationship Id="rId17" Type="http://schemas.openxmlformats.org/officeDocument/2006/relationships/image" Target="../media/image153.png"/><Relationship Id="rId2" Type="http://schemas.openxmlformats.org/officeDocument/2006/relationships/audio" Target="../media/audio3.wav"/><Relationship Id="rId16" Type="http://schemas.openxmlformats.org/officeDocument/2006/relationships/slide" Target="slide31.xml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149.gif"/><Relationship Id="rId5" Type="http://schemas.openxmlformats.org/officeDocument/2006/relationships/image" Target="../media/image82.png"/><Relationship Id="rId15" Type="http://schemas.openxmlformats.org/officeDocument/2006/relationships/image" Target="../media/image152.gif"/><Relationship Id="rId10" Type="http://schemas.openxmlformats.org/officeDocument/2006/relationships/image" Target="../media/image148.gif"/><Relationship Id="rId4" Type="http://schemas.openxmlformats.org/officeDocument/2006/relationships/image" Target="../media/image146.png"/><Relationship Id="rId9" Type="http://schemas.openxmlformats.org/officeDocument/2006/relationships/image" Target="../media/image147.png"/><Relationship Id="rId14" Type="http://schemas.openxmlformats.org/officeDocument/2006/relationships/slide" Target="slide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6.png"/><Relationship Id="rId3" Type="http://schemas.openxmlformats.org/officeDocument/2006/relationships/audio" Target="../media/audio1.wav"/><Relationship Id="rId7" Type="http://schemas.openxmlformats.org/officeDocument/2006/relationships/image" Target="../media/image2.svg"/><Relationship Id="rId12" Type="http://schemas.openxmlformats.org/officeDocument/2006/relationships/image" Target="../media/image161.png"/><Relationship Id="rId17" Type="http://schemas.microsoft.com/office/2007/relationships/hdphoto" Target="../media/hdphoto2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5.png"/><Relationship Id="rId20" Type="http://schemas.openxmlformats.org/officeDocument/2006/relationships/image" Target="../media/image143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160.png"/><Relationship Id="rId5" Type="http://schemas.openxmlformats.org/officeDocument/2006/relationships/image" Target="../media/image156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19" Type="http://schemas.microsoft.com/office/2007/relationships/hdphoto" Target="../media/hdphoto27.wdp"/><Relationship Id="rId4" Type="http://schemas.openxmlformats.org/officeDocument/2006/relationships/image" Target="../media/image155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3.png"/><Relationship Id="rId3" Type="http://schemas.openxmlformats.org/officeDocument/2006/relationships/image" Target="../media/image167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0.png"/><Relationship Id="rId11" Type="http://schemas.openxmlformats.org/officeDocument/2006/relationships/image" Target="../media/image172.png"/><Relationship Id="rId5" Type="http://schemas.openxmlformats.org/officeDocument/2006/relationships/image" Target="../media/image169.png"/><Relationship Id="rId10" Type="http://schemas.openxmlformats.org/officeDocument/2006/relationships/image" Target="../media/image9.svg"/><Relationship Id="rId4" Type="http://schemas.openxmlformats.org/officeDocument/2006/relationships/image" Target="../media/image168.png"/><Relationship Id="rId9" Type="http://schemas.openxmlformats.org/officeDocument/2006/relationships/image" Target="../media/image171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3.png"/><Relationship Id="rId3" Type="http://schemas.openxmlformats.org/officeDocument/2006/relationships/audio" Target="../media/audio4.wav"/><Relationship Id="rId7" Type="http://schemas.openxmlformats.org/officeDocument/2006/relationships/image" Target="../media/image170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8.png"/><Relationship Id="rId15" Type="http://schemas.openxmlformats.org/officeDocument/2006/relationships/image" Target="../media/image154.gif"/><Relationship Id="rId10" Type="http://schemas.openxmlformats.org/officeDocument/2006/relationships/image" Target="../media/image9.svg"/><Relationship Id="rId4" Type="http://schemas.openxmlformats.org/officeDocument/2006/relationships/audio" Target="../media/audio5.wav"/><Relationship Id="rId9" Type="http://schemas.openxmlformats.org/officeDocument/2006/relationships/image" Target="../media/image171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3.png"/><Relationship Id="rId3" Type="http://schemas.openxmlformats.org/officeDocument/2006/relationships/audio" Target="../media/audio4.wav"/><Relationship Id="rId12" Type="http://schemas.openxmlformats.org/officeDocument/2006/relationships/image" Target="../media/image11.svg"/><Relationship Id="rId17" Type="http://schemas.openxmlformats.org/officeDocument/2006/relationships/image" Target="../media/image154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6.xml"/><Relationship Id="rId11" Type="http://schemas.openxmlformats.org/officeDocument/2006/relationships/image" Target="../media/image172.png"/><Relationship Id="rId5" Type="http://schemas.openxmlformats.org/officeDocument/2006/relationships/image" Target="../media/image170.png"/><Relationship Id="rId15" Type="http://schemas.openxmlformats.org/officeDocument/2006/relationships/image" Target="../media/image168.png"/><Relationship Id="rId10" Type="http://schemas.openxmlformats.org/officeDocument/2006/relationships/image" Target="../media/image9.svg"/><Relationship Id="rId4" Type="http://schemas.openxmlformats.org/officeDocument/2006/relationships/audio" Target="../media/audio5.wav"/><Relationship Id="rId9" Type="http://schemas.openxmlformats.org/officeDocument/2006/relationships/image" Target="../media/image171.png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3.png"/><Relationship Id="rId3" Type="http://schemas.openxmlformats.org/officeDocument/2006/relationships/audio" Target="../media/audio4.wav"/><Relationship Id="rId7" Type="http://schemas.openxmlformats.org/officeDocument/2006/relationships/image" Target="../media/image170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7.png"/><Relationship Id="rId15" Type="http://schemas.openxmlformats.org/officeDocument/2006/relationships/image" Target="../media/image154.gif"/><Relationship Id="rId10" Type="http://schemas.openxmlformats.org/officeDocument/2006/relationships/image" Target="../media/image9.svg"/><Relationship Id="rId4" Type="http://schemas.openxmlformats.org/officeDocument/2006/relationships/audio" Target="../media/audio5.wav"/><Relationship Id="rId9" Type="http://schemas.openxmlformats.org/officeDocument/2006/relationships/image" Target="../media/image171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3.png"/><Relationship Id="rId3" Type="http://schemas.openxmlformats.org/officeDocument/2006/relationships/audio" Target="../media/audio4.wav"/><Relationship Id="rId7" Type="http://schemas.openxmlformats.org/officeDocument/2006/relationships/image" Target="../media/image170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7.png"/><Relationship Id="rId15" Type="http://schemas.openxmlformats.org/officeDocument/2006/relationships/image" Target="../media/image154.gif"/><Relationship Id="rId10" Type="http://schemas.openxmlformats.org/officeDocument/2006/relationships/image" Target="../media/image9.svg"/><Relationship Id="rId4" Type="http://schemas.openxmlformats.org/officeDocument/2006/relationships/audio" Target="../media/audio5.wav"/><Relationship Id="rId9" Type="http://schemas.openxmlformats.org/officeDocument/2006/relationships/image" Target="../media/image171.png"/><Relationship Id="rId1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175.png"/><Relationship Id="rId3" Type="http://schemas.openxmlformats.org/officeDocument/2006/relationships/tags" Target="../tags/tag5.xml"/><Relationship Id="rId21" Type="http://schemas.openxmlformats.org/officeDocument/2006/relationships/image" Target="../media/image178.gif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121.png"/><Relationship Id="rId2" Type="http://schemas.openxmlformats.org/officeDocument/2006/relationships/tags" Target="../tags/tag4.xml"/><Relationship Id="rId16" Type="http://schemas.openxmlformats.org/officeDocument/2006/relationships/image" Target="../media/image174.jpeg"/><Relationship Id="rId20" Type="http://schemas.openxmlformats.org/officeDocument/2006/relationships/image" Target="../media/image177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9.xml"/><Relationship Id="rId10" Type="http://schemas.openxmlformats.org/officeDocument/2006/relationships/tags" Target="../tags/tag12.xml"/><Relationship Id="rId19" Type="http://schemas.openxmlformats.org/officeDocument/2006/relationships/image" Target="../media/image176.jp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81.png"/><Relationship Id="rId18" Type="http://schemas.openxmlformats.org/officeDocument/2006/relationships/image" Target="../media/image186.gif"/><Relationship Id="rId26" Type="http://schemas.microsoft.com/office/2007/relationships/hdphoto" Target="../media/hdphoto31.wdp"/><Relationship Id="rId3" Type="http://schemas.openxmlformats.org/officeDocument/2006/relationships/slideLayout" Target="../slideLayouts/slideLayout17.xml"/><Relationship Id="rId21" Type="http://schemas.microsoft.com/office/2007/relationships/hdphoto" Target="../media/hdphoto29.wdp"/><Relationship Id="rId7" Type="http://schemas.openxmlformats.org/officeDocument/2006/relationships/image" Target="../media/image68.svg"/><Relationship Id="rId12" Type="http://schemas.microsoft.com/office/2007/relationships/hdphoto" Target="../media/hdphoto27.wdp"/><Relationship Id="rId17" Type="http://schemas.openxmlformats.org/officeDocument/2006/relationships/image" Target="../media/image185.png"/><Relationship Id="rId25" Type="http://schemas.openxmlformats.org/officeDocument/2006/relationships/image" Target="../media/image191.png"/><Relationship Id="rId2" Type="http://schemas.openxmlformats.org/officeDocument/2006/relationships/audio" Target="../media/media4.mp3"/><Relationship Id="rId16" Type="http://schemas.openxmlformats.org/officeDocument/2006/relationships/image" Target="../media/image184.jpeg"/><Relationship Id="rId20" Type="http://schemas.openxmlformats.org/officeDocument/2006/relationships/image" Target="../media/image188.png"/><Relationship Id="rId29" Type="http://schemas.openxmlformats.org/officeDocument/2006/relationships/image" Target="../media/image193.jpeg"/><Relationship Id="rId1" Type="http://schemas.microsoft.com/office/2007/relationships/media" Target="../media/media4.mp3"/><Relationship Id="rId6" Type="http://schemas.openxmlformats.org/officeDocument/2006/relationships/image" Target="../media/image120.png"/><Relationship Id="rId11" Type="http://schemas.openxmlformats.org/officeDocument/2006/relationships/image" Target="../media/image166.png"/><Relationship Id="rId24" Type="http://schemas.microsoft.com/office/2007/relationships/hdphoto" Target="../media/hdphoto30.wdp"/><Relationship Id="rId5" Type="http://schemas.microsoft.com/office/2007/relationships/hdphoto" Target="../media/hdphoto28.wdp"/><Relationship Id="rId15" Type="http://schemas.openxmlformats.org/officeDocument/2006/relationships/image" Target="../media/image183.png"/><Relationship Id="rId23" Type="http://schemas.openxmlformats.org/officeDocument/2006/relationships/image" Target="../media/image190.png"/><Relationship Id="rId28" Type="http://schemas.microsoft.com/office/2007/relationships/hdphoto" Target="../media/hdphoto32.wdp"/><Relationship Id="rId10" Type="http://schemas.openxmlformats.org/officeDocument/2006/relationships/image" Target="../media/image180.gif"/><Relationship Id="rId19" Type="http://schemas.openxmlformats.org/officeDocument/2006/relationships/image" Target="../media/image187.png"/><Relationship Id="rId4" Type="http://schemas.openxmlformats.org/officeDocument/2006/relationships/image" Target="../media/image179.png"/><Relationship Id="rId9" Type="http://schemas.openxmlformats.org/officeDocument/2006/relationships/image" Target="../media/image2.svg"/><Relationship Id="rId14" Type="http://schemas.openxmlformats.org/officeDocument/2006/relationships/image" Target="../media/image182.png"/><Relationship Id="rId22" Type="http://schemas.openxmlformats.org/officeDocument/2006/relationships/image" Target="../media/image189.jpeg"/><Relationship Id="rId27" Type="http://schemas.openxmlformats.org/officeDocument/2006/relationships/image" Target="../media/image19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18" Type="http://schemas.microsoft.com/office/2007/relationships/hdphoto" Target="../media/hdphoto35.wdp"/><Relationship Id="rId26" Type="http://schemas.openxmlformats.org/officeDocument/2006/relationships/image" Target="../media/image203.png"/><Relationship Id="rId3" Type="http://schemas.openxmlformats.org/officeDocument/2006/relationships/audio" Target="../media/media5.mp3"/><Relationship Id="rId21" Type="http://schemas.openxmlformats.org/officeDocument/2006/relationships/image" Target="../media/image202.png"/><Relationship Id="rId7" Type="http://schemas.openxmlformats.org/officeDocument/2006/relationships/image" Target="../media/image195.png"/><Relationship Id="rId12" Type="http://schemas.openxmlformats.org/officeDocument/2006/relationships/image" Target="../media/image196.jpeg"/><Relationship Id="rId17" Type="http://schemas.openxmlformats.org/officeDocument/2006/relationships/image" Target="../media/image200.png"/><Relationship Id="rId25" Type="http://schemas.openxmlformats.org/officeDocument/2006/relationships/image" Target="../media/image94.png"/><Relationship Id="rId2" Type="http://schemas.microsoft.com/office/2007/relationships/media" Target="../media/media5.mp3"/><Relationship Id="rId16" Type="http://schemas.microsoft.com/office/2007/relationships/hdphoto" Target="../media/hdphoto34.wdp"/><Relationship Id="rId20" Type="http://schemas.microsoft.com/office/2007/relationships/hdphoto" Target="../media/hdphoto36.wdp"/><Relationship Id="rId1" Type="http://schemas.openxmlformats.org/officeDocument/2006/relationships/tags" Target="../tags/tag16.xml"/><Relationship Id="rId6" Type="http://schemas.microsoft.com/office/2007/relationships/hdphoto" Target="../media/hdphoto33.wdp"/><Relationship Id="rId11" Type="http://schemas.openxmlformats.org/officeDocument/2006/relationships/image" Target="../media/image24.svg"/><Relationship Id="rId24" Type="http://schemas.openxmlformats.org/officeDocument/2006/relationships/image" Target="../media/image15.png"/><Relationship Id="rId5" Type="http://schemas.openxmlformats.org/officeDocument/2006/relationships/image" Target="../media/image194.png"/><Relationship Id="rId15" Type="http://schemas.openxmlformats.org/officeDocument/2006/relationships/image" Target="../media/image199.png"/><Relationship Id="rId23" Type="http://schemas.openxmlformats.org/officeDocument/2006/relationships/image" Target="../media/image32.gif"/><Relationship Id="rId19" Type="http://schemas.openxmlformats.org/officeDocument/2006/relationships/image" Target="../media/image201.png"/><Relationship Id="rId4" Type="http://schemas.openxmlformats.org/officeDocument/2006/relationships/slideLayout" Target="../slideLayouts/slideLayout1.xml"/><Relationship Id="rId14" Type="http://schemas.openxmlformats.org/officeDocument/2006/relationships/image" Target="../media/image198.gif"/><Relationship Id="rId22" Type="http://schemas.microsoft.com/office/2007/relationships/hdphoto" Target="../media/hdphoto37.wdp"/><Relationship Id="rId9" Type="http://schemas.openxmlformats.org/officeDocument/2006/relationships/image" Target="../media/image62.svg"/><Relationship Id="rId27" Type="http://schemas.microsoft.com/office/2007/relationships/hdphoto" Target="../media/hdphoto38.wdp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png"/><Relationship Id="rId18" Type="http://schemas.openxmlformats.org/officeDocument/2006/relationships/image" Target="../media/image207.png"/><Relationship Id="rId3" Type="http://schemas.openxmlformats.org/officeDocument/2006/relationships/image" Target="../media/image120.png"/><Relationship Id="rId21" Type="http://schemas.microsoft.com/office/2007/relationships/hdphoto" Target="../media/hdphoto41.wdp"/><Relationship Id="rId7" Type="http://schemas.openxmlformats.org/officeDocument/2006/relationships/image" Target="../media/image2.svg"/><Relationship Id="rId12" Type="http://schemas.microsoft.com/office/2007/relationships/hdphoto" Target="../media/hdphoto39.wdp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208.png"/><Relationship Id="rId1" Type="http://schemas.openxmlformats.org/officeDocument/2006/relationships/tags" Target="../tags/tag17.xml"/><Relationship Id="rId11" Type="http://schemas.openxmlformats.org/officeDocument/2006/relationships/image" Target="../media/image204.png"/><Relationship Id="rId15" Type="http://schemas.openxmlformats.org/officeDocument/2006/relationships/image" Target="../media/image206.png"/><Relationship Id="rId10" Type="http://schemas.openxmlformats.org/officeDocument/2006/relationships/image" Target="../media/image82.png"/><Relationship Id="rId19" Type="http://schemas.microsoft.com/office/2007/relationships/hdphoto" Target="../media/hdphoto40.wdp"/><Relationship Id="rId9" Type="http://schemas.openxmlformats.org/officeDocument/2006/relationships/image" Target="../media/image68.svg"/><Relationship Id="rId14" Type="http://schemas.openxmlformats.org/officeDocument/2006/relationships/image" Target="../media/image72.svg"/><Relationship Id="rId22" Type="http://schemas.openxmlformats.org/officeDocument/2006/relationships/image" Target="../media/image209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39" Type="http://schemas.openxmlformats.org/officeDocument/2006/relationships/slide" Target="slide34.xml"/><Relationship Id="rId51" Type="http://schemas.openxmlformats.org/officeDocument/2006/relationships/image" Target="../media/image220.png"/><Relationship Id="rId34" Type="http://schemas.openxmlformats.org/officeDocument/2006/relationships/image" Target="../media/image2.svg"/><Relationship Id="rId42" Type="http://schemas.openxmlformats.org/officeDocument/2006/relationships/slide" Target="slide29.xml"/><Relationship Id="rId47" Type="http://schemas.openxmlformats.org/officeDocument/2006/relationships/image" Target="../media/image218.png"/><Relationship Id="rId50" Type="http://schemas.openxmlformats.org/officeDocument/2006/relationships/slide" Target="slide32.xml"/><Relationship Id="rId55" Type="http://schemas.openxmlformats.org/officeDocument/2006/relationships/image" Target="../media/image222.png"/><Relationship Id="rId12" Type="http://schemas.microsoft.com/office/2007/relationships/hdphoto" Target="../media/hdphoto42.wdp"/><Relationship Id="rId7" Type="http://schemas.openxmlformats.org/officeDocument/2006/relationships/image" Target="../media/image2.svg"/><Relationship Id="rId38" Type="http://schemas.openxmlformats.org/officeDocument/2006/relationships/image" Target="../media/image213.gif"/><Relationship Id="rId46" Type="http://schemas.openxmlformats.org/officeDocument/2006/relationships/slide" Target="slide27.xml"/><Relationship Id="rId59" Type="http://schemas.microsoft.com/office/2007/relationships/hdphoto" Target="../media/hdphoto43.wdp"/><Relationship Id="rId2" Type="http://schemas.openxmlformats.org/officeDocument/2006/relationships/image" Target="../media/image120.png"/><Relationship Id="rId41" Type="http://schemas.openxmlformats.org/officeDocument/2006/relationships/image" Target="../media/image215.png"/><Relationship Id="rId54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1.png"/><Relationship Id="rId37" Type="http://schemas.openxmlformats.org/officeDocument/2006/relationships/image" Target="../media/image198.gif"/><Relationship Id="rId40" Type="http://schemas.openxmlformats.org/officeDocument/2006/relationships/image" Target="../media/image214.png"/><Relationship Id="rId45" Type="http://schemas.openxmlformats.org/officeDocument/2006/relationships/image" Target="../media/image217.png"/><Relationship Id="rId53" Type="http://schemas.openxmlformats.org/officeDocument/2006/relationships/image" Target="../media/image221.png"/><Relationship Id="rId58" Type="http://schemas.openxmlformats.org/officeDocument/2006/relationships/image" Target="../media/image224.png"/><Relationship Id="rId36" Type="http://schemas.openxmlformats.org/officeDocument/2006/relationships/image" Target="../media/image3.gif"/><Relationship Id="rId49" Type="http://schemas.openxmlformats.org/officeDocument/2006/relationships/image" Target="../media/image219.png"/><Relationship Id="rId57" Type="http://schemas.openxmlformats.org/officeDocument/2006/relationships/image" Target="../media/image223.png"/><Relationship Id="rId10" Type="http://schemas.openxmlformats.org/officeDocument/2006/relationships/image" Target="../media/image210.png"/><Relationship Id="rId44" Type="http://schemas.openxmlformats.org/officeDocument/2006/relationships/slide" Target="slide28.xml"/><Relationship Id="rId52" Type="http://schemas.openxmlformats.org/officeDocument/2006/relationships/slide" Target="slide26.xml"/><Relationship Id="rId9" Type="http://schemas.openxmlformats.org/officeDocument/2006/relationships/image" Target="../media/image68.svg"/><Relationship Id="rId35" Type="http://schemas.openxmlformats.org/officeDocument/2006/relationships/image" Target="../media/image212.PNG"/><Relationship Id="rId43" Type="http://schemas.openxmlformats.org/officeDocument/2006/relationships/image" Target="../media/image216.png"/><Relationship Id="rId48" Type="http://schemas.openxmlformats.org/officeDocument/2006/relationships/slide" Target="slide33.xml"/><Relationship Id="rId56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slide" Target="slide25.xml"/><Relationship Id="rId3" Type="http://schemas.openxmlformats.org/officeDocument/2006/relationships/audio" Target="../media/audio6.wav"/><Relationship Id="rId7" Type="http://schemas.openxmlformats.org/officeDocument/2006/relationships/image" Target="../media/image144.gif"/><Relationship Id="rId12" Type="http://schemas.openxmlformats.org/officeDocument/2006/relationships/image" Target="../media/image2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11" Type="http://schemas.openxmlformats.org/officeDocument/2006/relationships/image" Target="../media/image212.PNG"/><Relationship Id="rId5" Type="http://schemas.openxmlformats.org/officeDocument/2006/relationships/audio" Target="../media/audio5.wav"/><Relationship Id="rId10" Type="http://schemas.openxmlformats.org/officeDocument/2006/relationships/image" Target="../media/image2.svg"/><Relationship Id="rId4" Type="http://schemas.openxmlformats.org/officeDocument/2006/relationships/audio" Target="../media/audio7.wav"/><Relationship Id="rId9" Type="http://schemas.openxmlformats.org/officeDocument/2006/relationships/image" Target="../media/image82.png"/><Relationship Id="rId14" Type="http://schemas.openxmlformats.org/officeDocument/2006/relationships/image" Target="../media/image22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slide" Target="slide25.xml"/><Relationship Id="rId3" Type="http://schemas.openxmlformats.org/officeDocument/2006/relationships/audio" Target="../media/audio6.wav"/><Relationship Id="rId7" Type="http://schemas.openxmlformats.org/officeDocument/2006/relationships/image" Target="../media/image144.gif"/><Relationship Id="rId12" Type="http://schemas.openxmlformats.org/officeDocument/2006/relationships/image" Target="../media/image2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11" Type="http://schemas.openxmlformats.org/officeDocument/2006/relationships/image" Target="../media/image212.PNG"/><Relationship Id="rId5" Type="http://schemas.openxmlformats.org/officeDocument/2006/relationships/audio" Target="../media/audio5.wav"/><Relationship Id="rId15" Type="http://schemas.openxmlformats.org/officeDocument/2006/relationships/image" Target="../media/image229.png"/><Relationship Id="rId10" Type="http://schemas.openxmlformats.org/officeDocument/2006/relationships/image" Target="../media/image2.svg"/><Relationship Id="rId4" Type="http://schemas.openxmlformats.org/officeDocument/2006/relationships/audio" Target="../media/audio7.wav"/><Relationship Id="rId9" Type="http://schemas.openxmlformats.org/officeDocument/2006/relationships/image" Target="../media/image82.png"/><Relationship Id="rId14" Type="http://schemas.openxmlformats.org/officeDocument/2006/relationships/image" Target="../media/image22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slide" Target="slide25.xml"/><Relationship Id="rId3" Type="http://schemas.openxmlformats.org/officeDocument/2006/relationships/audio" Target="../media/audio6.wav"/><Relationship Id="rId7" Type="http://schemas.openxmlformats.org/officeDocument/2006/relationships/image" Target="../media/image231.gif"/><Relationship Id="rId12" Type="http://schemas.openxmlformats.org/officeDocument/2006/relationships/image" Target="../media/image2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11" Type="http://schemas.openxmlformats.org/officeDocument/2006/relationships/image" Target="../media/image212.PNG"/><Relationship Id="rId5" Type="http://schemas.openxmlformats.org/officeDocument/2006/relationships/audio" Target="../media/audio4.wav"/><Relationship Id="rId15" Type="http://schemas.openxmlformats.org/officeDocument/2006/relationships/image" Target="../media/image229.png"/><Relationship Id="rId10" Type="http://schemas.openxmlformats.org/officeDocument/2006/relationships/image" Target="../media/image2.svg"/><Relationship Id="rId4" Type="http://schemas.openxmlformats.org/officeDocument/2006/relationships/audio" Target="../media/audio7.wav"/><Relationship Id="rId9" Type="http://schemas.openxmlformats.org/officeDocument/2006/relationships/image" Target="../media/image82.png"/><Relationship Id="rId14" Type="http://schemas.openxmlformats.org/officeDocument/2006/relationships/image" Target="../media/image22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.svg"/><Relationship Id="rId18" Type="http://schemas.openxmlformats.org/officeDocument/2006/relationships/image" Target="../media/image237.png"/><Relationship Id="rId3" Type="http://schemas.openxmlformats.org/officeDocument/2006/relationships/audio" Target="../media/audio6.wav"/><Relationship Id="rId7" Type="http://schemas.openxmlformats.org/officeDocument/2006/relationships/image" Target="../media/image233.png"/><Relationship Id="rId12" Type="http://schemas.openxmlformats.org/officeDocument/2006/relationships/image" Target="../media/image82.png"/><Relationship Id="rId17" Type="http://schemas.openxmlformats.org/officeDocument/2006/relationships/image" Target="../media/image227.gif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g"/><Relationship Id="rId11" Type="http://schemas.openxmlformats.org/officeDocument/2006/relationships/image" Target="../media/image3.gif"/><Relationship Id="rId5" Type="http://schemas.openxmlformats.org/officeDocument/2006/relationships/audio" Target="../media/audio4.wav"/><Relationship Id="rId15" Type="http://schemas.openxmlformats.org/officeDocument/2006/relationships/image" Target="../media/image226.PNG"/><Relationship Id="rId10" Type="http://schemas.openxmlformats.org/officeDocument/2006/relationships/image" Target="../media/image236.png"/><Relationship Id="rId4" Type="http://schemas.openxmlformats.org/officeDocument/2006/relationships/audio" Target="../media/audio8.wav"/><Relationship Id="rId9" Type="http://schemas.openxmlformats.org/officeDocument/2006/relationships/image" Target="../media/image235.png"/><Relationship Id="rId14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ng"/><Relationship Id="rId26" Type="http://schemas.microsoft.com/office/2007/relationships/hdphoto" Target="../media/hdphoto2.wdp"/><Relationship Id="rId3" Type="http://schemas.openxmlformats.org/officeDocument/2006/relationships/image" Target="../media/image14.gif"/><Relationship Id="rId34" Type="http://schemas.openxmlformats.org/officeDocument/2006/relationships/image" Target="../media/image21.png"/><Relationship Id="rId17" Type="http://schemas.openxmlformats.org/officeDocument/2006/relationships/image" Target="../media/image85.svg"/><Relationship Id="rId25" Type="http://schemas.openxmlformats.org/officeDocument/2006/relationships/image" Target="../media/image16.png"/><Relationship Id="rId33" Type="http://schemas.openxmlformats.org/officeDocument/2006/relationships/image" Target="../media/image20.GIF"/><Relationship Id="rId2" Type="http://schemas.openxmlformats.org/officeDocument/2006/relationships/audio" Target="../media/audio2.wav"/><Relationship Id="rId20" Type="http://schemas.openxmlformats.org/officeDocument/2006/relationships/image" Target="../media/image15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24" Type="http://schemas.openxmlformats.org/officeDocument/2006/relationships/image" Target="../media/image62.svg"/><Relationship Id="rId32" Type="http://schemas.microsoft.com/office/2007/relationships/hdphoto" Target="../media/hdphoto5.wdp"/><Relationship Id="rId37" Type="http://schemas.microsoft.com/office/2007/relationships/hdphoto" Target="../media/hdphoto7.wdp"/><Relationship Id="rId28" Type="http://schemas.microsoft.com/office/2007/relationships/hdphoto" Target="../media/hdphoto3.wdp"/><Relationship Id="rId36" Type="http://schemas.openxmlformats.org/officeDocument/2006/relationships/image" Target="../media/image22.png"/><Relationship Id="rId10" Type="http://schemas.openxmlformats.org/officeDocument/2006/relationships/image" Target="../media/image80.svg"/><Relationship Id="rId19" Type="http://schemas.openxmlformats.org/officeDocument/2006/relationships/image" Target="../media/image13.svg"/><Relationship Id="rId31" Type="http://schemas.openxmlformats.org/officeDocument/2006/relationships/image" Target="../media/image19.png"/><Relationship Id="rId4" Type="http://schemas.openxmlformats.org/officeDocument/2006/relationships/image" Target="../media/image4.png"/><Relationship Id="rId27" Type="http://schemas.openxmlformats.org/officeDocument/2006/relationships/image" Target="../media/image17.png"/><Relationship Id="rId30" Type="http://schemas.microsoft.com/office/2007/relationships/hdphoto" Target="../media/hdphoto4.wdp"/><Relationship Id="rId35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ae/url?sa=i&amp;url=https://www.pngall.com/seahorse-png/download/8970&amp;psig=AOvVaw2TMSfJ2aHYHHxmOQ_Ivrlz&amp;ust=1642759459780000&amp;source=images&amp;cd=vfe&amp;ved=0CAsQjRxqFwoTCKDB8eWKwPUCFQAAAAAdAAAAABAm" TargetMode="External"/><Relationship Id="rId13" Type="http://schemas.openxmlformats.org/officeDocument/2006/relationships/image" Target="../media/image227.gif"/><Relationship Id="rId3" Type="http://schemas.openxmlformats.org/officeDocument/2006/relationships/audio" Target="../media/audio6.wav"/><Relationship Id="rId7" Type="http://schemas.openxmlformats.org/officeDocument/2006/relationships/image" Target="../media/image239.png"/><Relationship Id="rId12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8.jpg"/><Relationship Id="rId11" Type="http://schemas.openxmlformats.org/officeDocument/2006/relationships/image" Target="../media/image226.PNG"/><Relationship Id="rId5" Type="http://schemas.openxmlformats.org/officeDocument/2006/relationships/audio" Target="../media/audio4.wav"/><Relationship Id="rId10" Type="http://schemas.openxmlformats.org/officeDocument/2006/relationships/image" Target="../media/image212.PNG"/><Relationship Id="rId4" Type="http://schemas.openxmlformats.org/officeDocument/2006/relationships/audio" Target="../media/audio8.wav"/><Relationship Id="rId9" Type="http://schemas.openxmlformats.org/officeDocument/2006/relationships/image" Target="../media/image240.png"/><Relationship Id="rId14" Type="http://schemas.openxmlformats.org/officeDocument/2006/relationships/image" Target="../media/image2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gif"/><Relationship Id="rId13" Type="http://schemas.openxmlformats.org/officeDocument/2006/relationships/image" Target="../media/image226.PNG"/><Relationship Id="rId3" Type="http://schemas.openxmlformats.org/officeDocument/2006/relationships/audio" Target="../media/audio6.wav"/><Relationship Id="rId7" Type="http://schemas.openxmlformats.org/officeDocument/2006/relationships/image" Target="../media/image242.gif"/><Relationship Id="rId12" Type="http://schemas.openxmlformats.org/officeDocument/2006/relationships/image" Target="../media/image212.PNG"/><Relationship Id="rId2" Type="http://schemas.openxmlformats.org/officeDocument/2006/relationships/audio" Target="../media/audio2.wav"/><Relationship Id="rId16" Type="http://schemas.openxmlformats.org/officeDocument/2006/relationships/image" Target="../media/image2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jpg"/><Relationship Id="rId11" Type="http://schemas.openxmlformats.org/officeDocument/2006/relationships/image" Target="../media/image2.svg"/><Relationship Id="rId5" Type="http://schemas.openxmlformats.org/officeDocument/2006/relationships/audio" Target="../media/audio4.wav"/><Relationship Id="rId15" Type="http://schemas.openxmlformats.org/officeDocument/2006/relationships/image" Target="../media/image227.gif"/><Relationship Id="rId10" Type="http://schemas.openxmlformats.org/officeDocument/2006/relationships/image" Target="../media/image82.png"/><Relationship Id="rId4" Type="http://schemas.openxmlformats.org/officeDocument/2006/relationships/audio" Target="../media/audio8.wav"/><Relationship Id="rId9" Type="http://schemas.openxmlformats.org/officeDocument/2006/relationships/image" Target="../media/image3.gif"/><Relationship Id="rId1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slide" Target="slide25.xml"/><Relationship Id="rId3" Type="http://schemas.openxmlformats.org/officeDocument/2006/relationships/audio" Target="../media/audio6.wav"/><Relationship Id="rId7" Type="http://schemas.openxmlformats.org/officeDocument/2006/relationships/image" Target="../media/image144.gif"/><Relationship Id="rId12" Type="http://schemas.openxmlformats.org/officeDocument/2006/relationships/image" Target="../media/image2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11" Type="http://schemas.openxmlformats.org/officeDocument/2006/relationships/image" Target="../media/image212.PNG"/><Relationship Id="rId5" Type="http://schemas.openxmlformats.org/officeDocument/2006/relationships/audio" Target="../media/audio4.wav"/><Relationship Id="rId10" Type="http://schemas.openxmlformats.org/officeDocument/2006/relationships/image" Target="../media/image2.svg"/><Relationship Id="rId4" Type="http://schemas.openxmlformats.org/officeDocument/2006/relationships/audio" Target="../media/audio8.wav"/><Relationship Id="rId9" Type="http://schemas.openxmlformats.org/officeDocument/2006/relationships/image" Target="../media/image82.png"/><Relationship Id="rId14" Type="http://schemas.openxmlformats.org/officeDocument/2006/relationships/image" Target="../media/image22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gif"/><Relationship Id="rId13" Type="http://schemas.openxmlformats.org/officeDocument/2006/relationships/image" Target="../media/image82.png"/><Relationship Id="rId18" Type="http://schemas.openxmlformats.org/officeDocument/2006/relationships/image" Target="../media/image227.gif"/><Relationship Id="rId3" Type="http://schemas.openxmlformats.org/officeDocument/2006/relationships/audio" Target="../media/audio6.wav"/><Relationship Id="rId7" Type="http://schemas.openxmlformats.org/officeDocument/2006/relationships/image" Target="../media/image245.gif"/><Relationship Id="rId12" Type="http://schemas.openxmlformats.org/officeDocument/2006/relationships/image" Target="../media/image3.gif"/><Relationship Id="rId17" Type="http://schemas.openxmlformats.org/officeDocument/2006/relationships/slide" Target="slide25.xml"/><Relationship Id="rId2" Type="http://schemas.openxmlformats.org/officeDocument/2006/relationships/audio" Target="../media/audio2.wav"/><Relationship Id="rId16" Type="http://schemas.openxmlformats.org/officeDocument/2006/relationships/image" Target="../media/image2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4.jpg"/><Relationship Id="rId11" Type="http://schemas.openxmlformats.org/officeDocument/2006/relationships/image" Target="../media/image248.gif"/><Relationship Id="rId5" Type="http://schemas.openxmlformats.org/officeDocument/2006/relationships/audio" Target="../media/audio4.wav"/><Relationship Id="rId15" Type="http://schemas.openxmlformats.org/officeDocument/2006/relationships/image" Target="../media/image212.PNG"/><Relationship Id="rId10" Type="http://schemas.openxmlformats.org/officeDocument/2006/relationships/image" Target="../media/image247.gif"/><Relationship Id="rId19" Type="http://schemas.openxmlformats.org/officeDocument/2006/relationships/image" Target="../media/image215.png"/><Relationship Id="rId4" Type="http://schemas.openxmlformats.org/officeDocument/2006/relationships/audio" Target="../media/audio8.wav"/><Relationship Id="rId9" Type="http://schemas.openxmlformats.org/officeDocument/2006/relationships/image" Target="../media/image246.gif"/><Relationship Id="rId1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258.png"/><Relationship Id="rId26" Type="http://schemas.openxmlformats.org/officeDocument/2006/relationships/audio" Target="NUL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60.gif"/><Relationship Id="rId7" Type="http://schemas.openxmlformats.org/officeDocument/2006/relationships/audio" Target="../media/audio2.wav"/><Relationship Id="rId12" Type="http://schemas.openxmlformats.org/officeDocument/2006/relationships/image" Target="../media/image252.png"/><Relationship Id="rId17" Type="http://schemas.openxmlformats.org/officeDocument/2006/relationships/image" Target="../media/image257.png"/><Relationship Id="rId25" Type="http://schemas.openxmlformats.org/officeDocument/2006/relationships/image" Target="../media/image261.gif"/><Relationship Id="rId2" Type="http://schemas.openxmlformats.org/officeDocument/2006/relationships/audio" Target="../media/media6.wav"/><Relationship Id="rId16" Type="http://schemas.openxmlformats.org/officeDocument/2006/relationships/image" Target="../media/image256.png"/><Relationship Id="rId20" Type="http://schemas.openxmlformats.org/officeDocument/2006/relationships/image" Target="../media/image259.png"/><Relationship Id="rId1" Type="http://schemas.microsoft.com/office/2007/relationships/media" Target="../media/media6.wav"/><Relationship Id="rId6" Type="http://schemas.openxmlformats.org/officeDocument/2006/relationships/audio" Target="../media/audio10.wav"/><Relationship Id="rId11" Type="http://schemas.openxmlformats.org/officeDocument/2006/relationships/image" Target="../media/image251.png"/><Relationship Id="rId24" Type="http://schemas.openxmlformats.org/officeDocument/2006/relationships/image" Target="../media/image2.svg"/><Relationship Id="rId5" Type="http://schemas.openxmlformats.org/officeDocument/2006/relationships/audio" Target="../media/audio9.wav"/><Relationship Id="rId15" Type="http://schemas.openxmlformats.org/officeDocument/2006/relationships/image" Target="../media/image255.png"/><Relationship Id="rId23" Type="http://schemas.openxmlformats.org/officeDocument/2006/relationships/image" Target="../media/image82.png"/><Relationship Id="rId28" Type="http://schemas.openxmlformats.org/officeDocument/2006/relationships/audio" Target="../media/audio2.wav"/><Relationship Id="rId10" Type="http://schemas.microsoft.com/office/2007/relationships/hdphoto" Target="../media/hdphoto1.wdp"/><Relationship Id="rId19" Type="http://schemas.microsoft.com/office/2007/relationships/hdphoto" Target="../media/hdphoto44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0.png"/><Relationship Id="rId14" Type="http://schemas.openxmlformats.org/officeDocument/2006/relationships/image" Target="../media/image254.png"/><Relationship Id="rId22" Type="http://schemas.openxmlformats.org/officeDocument/2006/relationships/image" Target="../media/image63.gif"/><Relationship Id="rId27" Type="http://schemas.openxmlformats.org/officeDocument/2006/relationships/audio" Target="../media/audio10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7.png"/><Relationship Id="rId3" Type="http://schemas.openxmlformats.org/officeDocument/2006/relationships/audio" Target="../media/audio10.wav"/><Relationship Id="rId7" Type="http://schemas.openxmlformats.org/officeDocument/2006/relationships/image" Target="../media/image237.png"/><Relationship Id="rId12" Type="http://schemas.openxmlformats.org/officeDocument/2006/relationships/image" Target="../media/image266.jpeg"/><Relationship Id="rId17" Type="http://schemas.openxmlformats.org/officeDocument/2006/relationships/image" Target="../media/image260.gif"/><Relationship Id="rId2" Type="http://schemas.openxmlformats.org/officeDocument/2006/relationships/audio" Target="../media/audio2.wav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5.wdp"/><Relationship Id="rId11" Type="http://schemas.openxmlformats.org/officeDocument/2006/relationships/image" Target="../media/image265.png"/><Relationship Id="rId5" Type="http://schemas.openxmlformats.org/officeDocument/2006/relationships/image" Target="../media/image262.png"/><Relationship Id="rId15" Type="http://schemas.openxmlformats.org/officeDocument/2006/relationships/image" Target="../media/image269.png"/><Relationship Id="rId10" Type="http://schemas.openxmlformats.org/officeDocument/2006/relationships/image" Target="../media/image261.gif"/><Relationship Id="rId4" Type="http://schemas.openxmlformats.org/officeDocument/2006/relationships/image" Target="../media/image210.png"/><Relationship Id="rId9" Type="http://schemas.openxmlformats.org/officeDocument/2006/relationships/image" Target="../media/image264.gif"/><Relationship Id="rId14" Type="http://schemas.openxmlformats.org/officeDocument/2006/relationships/image" Target="../media/image2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microsoft.com/office/2007/relationships/hdphoto" Target="../media/hdphoto46.wdp"/><Relationship Id="rId34" Type="http://schemas.openxmlformats.org/officeDocument/2006/relationships/image" Target="../media/image47.png"/><Relationship Id="rId7" Type="http://schemas.openxmlformats.org/officeDocument/2006/relationships/image" Target="../media/image275.png"/><Relationship Id="rId25" Type="http://schemas.openxmlformats.org/officeDocument/2006/relationships/image" Target="../media/image279.png"/><Relationship Id="rId33" Type="http://schemas.openxmlformats.org/officeDocument/2006/relationships/image" Target="../media/image29.png"/><Relationship Id="rId17" Type="http://schemas.openxmlformats.org/officeDocument/2006/relationships/image" Target="../media/image24.svg"/><Relationship Id="rId2" Type="http://schemas.openxmlformats.org/officeDocument/2006/relationships/image" Target="../media/image271.jpeg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5" Type="http://schemas.openxmlformats.org/officeDocument/2006/relationships/image" Target="../media/image273.png"/><Relationship Id="rId23" Type="http://schemas.openxmlformats.org/officeDocument/2006/relationships/image" Target="../media/image278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3.gif"/><Relationship Id="rId10" Type="http://schemas.microsoft.com/office/2007/relationships/hdphoto" Target="../media/hdphoto47.wdp"/><Relationship Id="rId31" Type="http://schemas.openxmlformats.org/officeDocument/2006/relationships/image" Target="../media/image281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136.png"/><Relationship Id="rId30" Type="http://schemas.openxmlformats.org/officeDocument/2006/relationships/image" Target="../media/image104.svg"/><Relationship Id="rId35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83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87.png"/><Relationship Id="rId34" Type="http://schemas.openxmlformats.org/officeDocument/2006/relationships/image" Target="../media/image290.png"/><Relationship Id="rId42" Type="http://schemas.openxmlformats.org/officeDocument/2006/relationships/image" Target="../media/image294.gif"/><Relationship Id="rId7" Type="http://schemas.openxmlformats.org/officeDocument/2006/relationships/image" Target="../media/image282.png"/><Relationship Id="rId12" Type="http://schemas.openxmlformats.org/officeDocument/2006/relationships/image" Target="../media/image48.svg"/><Relationship Id="rId17" Type="http://schemas.openxmlformats.org/officeDocument/2006/relationships/image" Target="../media/image285.png"/><Relationship Id="rId33" Type="http://schemas.openxmlformats.org/officeDocument/2006/relationships/image" Target="../media/image87.svg"/><Relationship Id="rId38" Type="http://schemas.openxmlformats.org/officeDocument/2006/relationships/image" Target="../media/image292.png"/><Relationship Id="rId2" Type="http://schemas.openxmlformats.org/officeDocument/2006/relationships/image" Target="../media/image28.png"/><Relationship Id="rId16" Type="http://schemas.openxmlformats.org/officeDocument/2006/relationships/image" Target="../media/image109.svg"/><Relationship Id="rId20" Type="http://schemas.openxmlformats.org/officeDocument/2006/relationships/image" Target="../media/image286.gif"/><Relationship Id="rId41" Type="http://schemas.openxmlformats.org/officeDocument/2006/relationships/image" Target="../media/image17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9.png"/><Relationship Id="rId24" Type="http://schemas.openxmlformats.org/officeDocument/2006/relationships/image" Target="../media/image120.png"/><Relationship Id="rId32" Type="http://schemas.openxmlformats.org/officeDocument/2006/relationships/image" Target="../media/image289.png"/><Relationship Id="rId37" Type="http://schemas.openxmlformats.org/officeDocument/2006/relationships/image" Target="../media/image100.svg"/><Relationship Id="rId40" Type="http://schemas.openxmlformats.org/officeDocument/2006/relationships/image" Target="../media/image293.gif"/><Relationship Id="rId5" Type="http://schemas.openxmlformats.org/officeDocument/2006/relationships/image" Target="../media/image4.png"/><Relationship Id="rId15" Type="http://schemas.openxmlformats.org/officeDocument/2006/relationships/image" Target="../media/image284.png"/><Relationship Id="rId23" Type="http://schemas.openxmlformats.org/officeDocument/2006/relationships/image" Target="../media/image176.jpg"/><Relationship Id="rId36" Type="http://schemas.openxmlformats.org/officeDocument/2006/relationships/image" Target="../media/image291.png"/><Relationship Id="rId10" Type="http://schemas.openxmlformats.org/officeDocument/2006/relationships/image" Target="../media/image13.svg"/><Relationship Id="rId19" Type="http://schemas.openxmlformats.org/officeDocument/2006/relationships/image" Target="../media/image177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6.png"/><Relationship Id="rId14" Type="http://schemas.openxmlformats.org/officeDocument/2006/relationships/image" Target="../media/image107.svg"/><Relationship Id="rId22" Type="http://schemas.openxmlformats.org/officeDocument/2006/relationships/image" Target="../media/image288.png"/><Relationship Id="rId35" Type="http://schemas.openxmlformats.org/officeDocument/2006/relationships/image" Target="../media/image9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microsoft.com/office/2007/relationships/hdphoto" Target="../media/hdphoto48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97.png"/><Relationship Id="rId17" Type="http://schemas.openxmlformats.org/officeDocument/2006/relationships/image" Target="../media/image301.gif"/><Relationship Id="rId2" Type="http://schemas.openxmlformats.org/officeDocument/2006/relationships/image" Target="../media/image28.png"/><Relationship Id="rId16" Type="http://schemas.openxmlformats.org/officeDocument/2006/relationships/image" Target="../media/image30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3.gif"/><Relationship Id="rId5" Type="http://schemas.openxmlformats.org/officeDocument/2006/relationships/image" Target="../media/image121.svg"/><Relationship Id="rId15" Type="http://schemas.openxmlformats.org/officeDocument/2006/relationships/image" Target="../media/image299.png"/><Relationship Id="rId10" Type="http://schemas.openxmlformats.org/officeDocument/2006/relationships/image" Target="../media/image296.png"/><Relationship Id="rId4" Type="http://schemas.openxmlformats.org/officeDocument/2006/relationships/image" Target="../media/image295.png"/><Relationship Id="rId9" Type="http://schemas.openxmlformats.org/officeDocument/2006/relationships/image" Target="../media/image3.svg"/><Relationship Id="rId14" Type="http://schemas.openxmlformats.org/officeDocument/2006/relationships/image" Target="../media/image298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32.gif"/><Relationship Id="rId3" Type="http://schemas.openxmlformats.org/officeDocument/2006/relationships/image" Target="../media/image302.png"/><Relationship Id="rId34" Type="http://schemas.openxmlformats.org/officeDocument/2006/relationships/image" Target="../media/image308.png"/><Relationship Id="rId7" Type="http://schemas.openxmlformats.org/officeDocument/2006/relationships/image" Target="../media/image303.png"/><Relationship Id="rId12" Type="http://schemas.openxmlformats.org/officeDocument/2006/relationships/image" Target="../media/image305.png"/><Relationship Id="rId33" Type="http://schemas.openxmlformats.org/officeDocument/2006/relationships/image" Target="../media/image50.svg"/><Relationship Id="rId38" Type="http://schemas.openxmlformats.org/officeDocument/2006/relationships/image" Target="../media/image31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6.png"/><Relationship Id="rId41" Type="http://schemas.openxmlformats.org/officeDocument/2006/relationships/image" Target="../media/image3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115.svg"/><Relationship Id="rId37" Type="http://schemas.openxmlformats.org/officeDocument/2006/relationships/image" Target="../media/image310.png"/><Relationship Id="rId40" Type="http://schemas.openxmlformats.org/officeDocument/2006/relationships/image" Target="../media/image312.gif"/><Relationship Id="rId5" Type="http://schemas.openxmlformats.org/officeDocument/2006/relationships/image" Target="../media/image296.png"/><Relationship Id="rId15" Type="http://schemas.openxmlformats.org/officeDocument/2006/relationships/image" Target="../media/image111.svg"/><Relationship Id="rId36" Type="http://schemas.microsoft.com/office/2007/relationships/hdphoto" Target="../media/hdphoto49.wdp"/><Relationship Id="rId10" Type="http://schemas.openxmlformats.org/officeDocument/2006/relationships/image" Target="../media/image304.png"/><Relationship Id="rId31" Type="http://schemas.openxmlformats.org/officeDocument/2006/relationships/image" Target="../media/image307.png"/><Relationship Id="rId4" Type="http://schemas.openxmlformats.org/officeDocument/2006/relationships/slide" Target="slide29.xml"/><Relationship Id="rId9" Type="http://schemas.openxmlformats.org/officeDocument/2006/relationships/image" Target="../media/image113.svg"/><Relationship Id="rId14" Type="http://schemas.openxmlformats.org/officeDocument/2006/relationships/image" Target="../media/image285.png"/><Relationship Id="rId30" Type="http://schemas.openxmlformats.org/officeDocument/2006/relationships/image" Target="../media/image66.svg"/><Relationship Id="rId35" Type="http://schemas.openxmlformats.org/officeDocument/2006/relationships/image" Target="../media/image3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svg"/><Relationship Id="rId18" Type="http://schemas.openxmlformats.org/officeDocument/2006/relationships/image" Target="../media/image30.png"/><Relationship Id="rId26" Type="http://schemas.openxmlformats.org/officeDocument/2006/relationships/image" Target="../media/image35.png"/><Relationship Id="rId3" Type="http://schemas.openxmlformats.org/officeDocument/2006/relationships/image" Target="../media/image24.png"/><Relationship Id="rId21" Type="http://schemas.openxmlformats.org/officeDocument/2006/relationships/image" Target="../media/image26.svg"/><Relationship Id="rId12" Type="http://schemas.openxmlformats.org/officeDocument/2006/relationships/image" Target="../media/image6.png"/><Relationship Id="rId17" Type="http://schemas.openxmlformats.org/officeDocument/2006/relationships/image" Target="../media/image22.svg"/><Relationship Id="rId25" Type="http://schemas.microsoft.com/office/2007/relationships/hdphoto" Target="../media/hdphoto8.wdp"/><Relationship Id="rId2" Type="http://schemas.openxmlformats.org/officeDocument/2006/relationships/image" Target="../media/image23.gif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24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20.svg"/><Relationship Id="rId23" Type="http://schemas.openxmlformats.org/officeDocument/2006/relationships/image" Target="../media/image33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32.gif"/><Relationship Id="rId27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image" Target="../media/image56.png"/><Relationship Id="rId3" Type="http://schemas.microsoft.com/office/2007/relationships/hdphoto" Target="../media/hdphoto10.wdp"/><Relationship Id="rId21" Type="http://schemas.openxmlformats.org/officeDocument/2006/relationships/image" Target="../media/image40.svg"/><Relationship Id="rId34" Type="http://schemas.openxmlformats.org/officeDocument/2006/relationships/image" Target="../media/image52.png"/><Relationship Id="rId42" Type="http://schemas.microsoft.com/office/2007/relationships/hdphoto" Target="../media/hdphoto12.wdp"/><Relationship Id="rId47" Type="http://schemas.openxmlformats.org/officeDocument/2006/relationships/image" Target="../media/image13.svg"/><Relationship Id="rId50" Type="http://schemas.openxmlformats.org/officeDocument/2006/relationships/image" Target="../media/image7.png"/><Relationship Id="rId7" Type="http://schemas.openxmlformats.org/officeDocument/2006/relationships/image" Target="../media/image80.svg"/><Relationship Id="rId12" Type="http://schemas.openxmlformats.org/officeDocument/2006/relationships/image" Target="../media/image4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32.gif"/><Relationship Id="rId38" Type="http://schemas.openxmlformats.org/officeDocument/2006/relationships/image" Target="../media/image55.pn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48.svg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47.png"/><Relationship Id="rId32" Type="http://schemas.openxmlformats.org/officeDocument/2006/relationships/image" Target="../media/image23.gif"/><Relationship Id="rId37" Type="http://schemas.microsoft.com/office/2007/relationships/hdphoto" Target="../media/hdphoto11.wdp"/><Relationship Id="rId40" Type="http://schemas.openxmlformats.org/officeDocument/2006/relationships/image" Target="../media/image57.png"/><Relationship Id="rId45" Type="http://schemas.openxmlformats.org/officeDocument/2006/relationships/image" Target="../media/image6.png"/><Relationship Id="rId58" Type="http://schemas.openxmlformats.org/officeDocument/2006/relationships/image" Target="../media/image60.gif"/><Relationship Id="rId5" Type="http://schemas.openxmlformats.org/officeDocument/2006/relationships/image" Target="../media/image38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9.png"/><Relationship Id="rId36" Type="http://schemas.openxmlformats.org/officeDocument/2006/relationships/image" Target="../media/image54.png"/><Relationship Id="rId49" Type="http://schemas.openxmlformats.org/officeDocument/2006/relationships/image" Target="../media/image85.svg"/><Relationship Id="rId57" Type="http://schemas.openxmlformats.org/officeDocument/2006/relationships/image" Target="../media/image48.svg"/><Relationship Id="rId10" Type="http://schemas.openxmlformats.org/officeDocument/2006/relationships/image" Target="../media/image40.png"/><Relationship Id="rId19" Type="http://schemas.openxmlformats.org/officeDocument/2006/relationships/image" Target="../media/image38.svg"/><Relationship Id="rId31" Type="http://schemas.openxmlformats.org/officeDocument/2006/relationships/image" Target="../media/image51.png"/><Relationship Id="rId44" Type="http://schemas.microsoft.com/office/2007/relationships/hdphoto" Target="../media/hdphoto13.wdp"/><Relationship Id="rId4" Type="http://schemas.openxmlformats.org/officeDocument/2006/relationships/image" Target="../media/image37.gif"/><Relationship Id="rId9" Type="http://schemas.openxmlformats.org/officeDocument/2006/relationships/image" Target="../media/image28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46.svg"/><Relationship Id="rId30" Type="http://schemas.openxmlformats.org/officeDocument/2006/relationships/image" Target="../media/image50.png"/><Relationship Id="rId35" Type="http://schemas.openxmlformats.org/officeDocument/2006/relationships/image" Target="../media/image53.png"/><Relationship Id="rId43" Type="http://schemas.openxmlformats.org/officeDocument/2006/relationships/image" Target="../media/image59.png"/><Relationship Id="rId48" Type="http://schemas.openxmlformats.org/officeDocument/2006/relationships/image" Target="../media/image10.png"/><Relationship Id="rId56" Type="http://schemas.openxmlformats.org/officeDocument/2006/relationships/image" Target="../media/image44.svg"/><Relationship Id="rId8" Type="http://schemas.openxmlformats.org/officeDocument/2006/relationships/image" Target="../media/image39.png"/><Relationship Id="rId51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gif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3.gif"/><Relationship Id="rId9" Type="http://schemas.openxmlformats.org/officeDocument/2006/relationships/image" Target="../media/image67.gif"/><Relationship Id="rId1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16.wdp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86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83.png"/><Relationship Id="rId2" Type="http://schemas.openxmlformats.org/officeDocument/2006/relationships/video" Target="../media/media1.mp4"/><Relationship Id="rId16" Type="http://schemas.openxmlformats.org/officeDocument/2006/relationships/image" Target="../media/image2.svg"/><Relationship Id="rId20" Type="http://schemas.openxmlformats.org/officeDocument/2006/relationships/image" Target="../media/image85.gif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11" Type="http://schemas.microsoft.com/office/2007/relationships/hdphoto" Target="../media/hdphoto15.wdp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19" Type="http://schemas.openxmlformats.org/officeDocument/2006/relationships/image" Target="../media/image84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0.png"/><Relationship Id="rId12" Type="http://schemas.openxmlformats.org/officeDocument/2006/relationships/image" Target="../media/image9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101.png"/><Relationship Id="rId18" Type="http://schemas.openxmlformats.org/officeDocument/2006/relationships/image" Target="../media/image104.gif"/><Relationship Id="rId26" Type="http://schemas.openxmlformats.org/officeDocument/2006/relationships/image" Target="../media/image112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07.jpeg"/><Relationship Id="rId7" Type="http://schemas.openxmlformats.org/officeDocument/2006/relationships/image" Target="../media/image98.png"/><Relationship Id="rId12" Type="http://schemas.microsoft.com/office/2007/relationships/hdphoto" Target="../media/hdphoto20.wdp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audio" Target="../media/media3.mp3"/><Relationship Id="rId16" Type="http://schemas.openxmlformats.org/officeDocument/2006/relationships/image" Target="../media/image4.svg"/><Relationship Id="rId20" Type="http://schemas.openxmlformats.org/officeDocument/2006/relationships/image" Target="../media/image106.jpeg"/><Relationship Id="rId29" Type="http://schemas.openxmlformats.org/officeDocument/2006/relationships/image" Target="../media/image115.png"/><Relationship Id="rId1" Type="http://schemas.microsoft.com/office/2007/relationships/media" Target="../media/media3.mp3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24" Type="http://schemas.openxmlformats.org/officeDocument/2006/relationships/image" Target="../media/image110.png"/><Relationship Id="rId32" Type="http://schemas.openxmlformats.org/officeDocument/2006/relationships/image" Target="../media/image94.png"/><Relationship Id="rId5" Type="http://schemas.microsoft.com/office/2007/relationships/hdphoto" Target="../media/hdphoto17.wdp"/><Relationship Id="rId15" Type="http://schemas.openxmlformats.org/officeDocument/2006/relationships/image" Target="../media/image102.png"/><Relationship Id="rId23" Type="http://schemas.openxmlformats.org/officeDocument/2006/relationships/image" Target="../media/image109.jpeg"/><Relationship Id="rId28" Type="http://schemas.openxmlformats.org/officeDocument/2006/relationships/image" Target="../media/image114.png"/><Relationship Id="rId10" Type="http://schemas.microsoft.com/office/2007/relationships/hdphoto" Target="../media/hdphoto19.wdp"/><Relationship Id="rId19" Type="http://schemas.openxmlformats.org/officeDocument/2006/relationships/image" Target="../media/image105.gif"/><Relationship Id="rId31" Type="http://schemas.openxmlformats.org/officeDocument/2006/relationships/image" Target="../media/image117.gif"/><Relationship Id="rId4" Type="http://schemas.openxmlformats.org/officeDocument/2006/relationships/image" Target="../media/image96.jpeg"/><Relationship Id="rId9" Type="http://schemas.openxmlformats.org/officeDocument/2006/relationships/image" Target="../media/image99.png"/><Relationship Id="rId14" Type="http://schemas.microsoft.com/office/2007/relationships/hdphoto" Target="../media/hdphoto21.wdp"/><Relationship Id="rId22" Type="http://schemas.openxmlformats.org/officeDocument/2006/relationships/image" Target="../media/image108.png"/><Relationship Id="rId27" Type="http://schemas.openxmlformats.org/officeDocument/2006/relationships/image" Target="../media/image113.jpeg"/><Relationship Id="rId30" Type="http://schemas.openxmlformats.org/officeDocument/2006/relationships/image" Target="../media/image1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499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0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49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50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49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503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504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5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0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06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0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8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5513433" y="361813"/>
            <a:ext cx="2282303" cy="2210582"/>
          </a:xfrm>
          <a:prstGeom prst="rect">
            <a:avLst/>
          </a:prstGeom>
        </p:spPr>
      </p:pic>
      <p:pic>
        <p:nvPicPr>
          <p:cNvPr id="48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163279" y="7371218"/>
            <a:ext cx="4344014" cy="1863977"/>
          </a:xfrm>
          <a:prstGeom prst="rect">
            <a:avLst/>
          </a:prstGeom>
        </p:spPr>
      </p:pic>
      <p:pic>
        <p:nvPicPr>
          <p:cNvPr id="47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09450" y="1291787"/>
            <a:ext cx="6003044" cy="1340279"/>
          </a:xfrm>
          <a:prstGeom prst="rect">
            <a:avLst/>
          </a:prstGeom>
        </p:spPr>
      </p:pic>
      <p:pic>
        <p:nvPicPr>
          <p:cNvPr id="483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2"/>
            <a:ext cx="3268083" cy="1271582"/>
          </a:xfrm>
          <a:prstGeom prst="rect">
            <a:avLst/>
          </a:prstGeom>
        </p:spPr>
      </p:pic>
      <p:pic>
        <p:nvPicPr>
          <p:cNvPr id="48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486" name="矩形 4"/>
          <p:cNvSpPr/>
          <p:nvPr/>
        </p:nvSpPr>
        <p:spPr>
          <a:xfrm>
            <a:off x="5571977" y="2190194"/>
            <a:ext cx="7623234" cy="6150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87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5696322" y="2293053"/>
            <a:ext cx="7415142" cy="437484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>
              <a:solidFill>
                <a:srgbClr val="996633"/>
              </a:solidFill>
            </a:endParaRPr>
          </a:p>
        </p:txBody>
      </p:sp>
      <p:pic>
        <p:nvPicPr>
          <p:cNvPr id="488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99" y="878094"/>
            <a:ext cx="5696352" cy="13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8997" y="652730"/>
            <a:ext cx="5192636" cy="96949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5400" dirty="0">
              <a:solidFill>
                <a:srgbClr val="663300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3429" name="Google Shape;3429;p47"/>
          <p:cNvSpPr/>
          <p:nvPr/>
        </p:nvSpPr>
        <p:spPr>
          <a:xfrm>
            <a:off x="6939545" y="9441327"/>
            <a:ext cx="3400800" cy="3318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/>
          </a:p>
        </p:txBody>
      </p:sp>
      <p:grpSp>
        <p:nvGrpSpPr>
          <p:cNvPr id="3" name="Google Shape;2883;p45"/>
          <p:cNvGrpSpPr/>
          <p:nvPr/>
        </p:nvGrpSpPr>
        <p:grpSpPr>
          <a:xfrm>
            <a:off x="6108401" y="6420360"/>
            <a:ext cx="4740171" cy="3081594"/>
            <a:chOff x="3214699" y="2736117"/>
            <a:chExt cx="2705440" cy="1687283"/>
          </a:xfrm>
        </p:grpSpPr>
        <p:sp>
          <p:nvSpPr>
            <p:cNvPr id="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3339;p45"/>
            <p:cNvSpPr/>
            <p:nvPr/>
          </p:nvSpPr>
          <p:spPr>
            <a:xfrm>
              <a:off x="5420379" y="3894027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94" name="صورة 493">
            <a:extLst>
              <a:ext uri="{FF2B5EF4-FFF2-40B4-BE49-F238E27FC236}">
                <a16:creationId xmlns=""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296518" y="1908010"/>
            <a:ext cx="1566584" cy="1657214"/>
          </a:xfrm>
          <a:prstGeom prst="rect">
            <a:avLst/>
          </a:prstGeom>
        </p:spPr>
      </p:pic>
      <p:pic>
        <p:nvPicPr>
          <p:cNvPr id="495" name="صورة 494">
            <a:extLst>
              <a:ext uri="{FF2B5EF4-FFF2-40B4-BE49-F238E27FC236}">
                <a16:creationId xmlns=""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-384363" y="3419191"/>
            <a:ext cx="1566584" cy="1657214"/>
          </a:xfrm>
          <a:prstGeom prst="rect">
            <a:avLst/>
          </a:prstGeom>
        </p:spPr>
      </p:pic>
      <p:pic>
        <p:nvPicPr>
          <p:cNvPr id="479" name="Picture 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476" name="Picture 6" descr="جزيرة الكنز: قصة الرحلة التي نعيشها جميعاً - منجم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850">
                        <a14:foregroundMark x1="57487" y1="14863" x2="57863" y2="35642"/>
                        <a14:foregroundMark x1="65237" y1="81530" x2="61625" y2="81530"/>
                        <a14:foregroundMark x1="60346" y1="91053" x2="59970" y2="82251"/>
                        <a14:foregroundMark x1="43190" y1="25397" x2="49661" y2="22799"/>
                        <a14:foregroundMark x1="8653" y1="42569" x2="5041" y2="58586"/>
                        <a14:foregroundMark x1="2333" y1="56421" x2="1580" y2="62915"/>
                        <a14:foregroundMark x1="11663" y1="77201" x2="9556" y2="85137"/>
                        <a14:foregroundMark x1="14146" y1="91342" x2="13544" y2="85859"/>
                        <a14:foregroundMark x1="19639" y1="89899" x2="19263" y2="78644"/>
                        <a14:foregroundMark x1="13394" y1="85570" x2="16780" y2="75613"/>
                        <a14:foregroundMark x1="10685" y1="90188" x2="8277" y2="88745"/>
                        <a14:foregroundMark x1="1204" y1="92063" x2="2709" y2="89177"/>
                        <a14:foregroundMark x1="2558" y1="82973" x2="1580" y2="72727"/>
                        <a14:foregroundMark x1="4665" y1="80087" x2="4665" y2="74170"/>
                        <a14:foregroundMark x1="96464" y1="65512" x2="96464" y2="35642"/>
                        <a14:foregroundMark x1="79533" y1="11544" x2="79533" y2="17749"/>
                        <a14:foregroundMark x1="78781" y1="11111" x2="76298" y2="13709"/>
                        <a14:foregroundMark x1="76900" y1="12266" x2="78932" y2="9668"/>
                        <a14:foregroundMark x1="85779" y1="24242" x2="87284" y2="27850"/>
                        <a14:foregroundMark x1="85779" y1="23954" x2="83672" y2="22078"/>
                        <a14:foregroundMark x1="16253" y1="80087" x2="17908" y2="73882"/>
                        <a14:foregroundMark x1="51768" y1="70274" x2="51618" y2="60750"/>
                        <a14:foregroundMark x1="51016" y1="92063" x2="52746" y2="84848"/>
                        <a14:foregroundMark x1="67570" y1="89899" x2="69676" y2="73449"/>
                        <a14:foregroundMark x1="81640" y1="89177" x2="82167" y2="75325"/>
                        <a14:foregroundMark x1="91347" y1="85137" x2="90745" y2="78211"/>
                        <a14:foregroundMark x1="90745" y1="83261" x2="90143" y2="7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0" y="3549486"/>
            <a:ext cx="6329362" cy="33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" name="Picture 31">
            <a:extLst>
              <a:ext uri="{FF2B5EF4-FFF2-40B4-BE49-F238E27FC236}">
                <a16:creationId xmlns:a16="http://schemas.microsoft.com/office/drawing/2014/main" xmlns="" id="{E5C6A81A-9A80-4547-BC24-F6201456424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541137" y="4561840"/>
            <a:ext cx="2890501" cy="2437564"/>
          </a:xfrm>
          <a:prstGeom prst="rect">
            <a:avLst/>
          </a:prstGeom>
        </p:spPr>
      </p:pic>
      <p:pic>
        <p:nvPicPr>
          <p:cNvPr id="481" name="Picture 33" descr="A picture containing telescope&#10;&#10;Description automatically generated">
            <a:extLst>
              <a:ext uri="{FF2B5EF4-FFF2-40B4-BE49-F238E27FC236}">
                <a16:creationId xmlns:a16="http://schemas.microsoft.com/office/drawing/2014/main" xmlns="" id="{E45024B9-0D01-C64F-A1A0-6249CAA27BB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0703240">
            <a:off x="3919997" y="5373434"/>
            <a:ext cx="1768134" cy="10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3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7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5445924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0718553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8212553" y="5121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4" y="7307726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0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6" y="419211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7" y="3281326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5" y="3099163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8" y="7904913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0046319" y="9126731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219917" y="5981700"/>
            <a:ext cx="3495716" cy="1615825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</a:t>
            </a: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كاملة</a:t>
            </a:r>
          </a:p>
          <a:p>
            <a:pPr algn="ctr">
              <a:defRPr/>
            </a:pP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  <a:endParaRPr lang="ar-SA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0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19" y="3744896"/>
            <a:ext cx="2385877" cy="2385877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143000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</a:t>
            </a:r>
            <a:r>
              <a:rPr lang="ar-SA" sz="3200" b="1" dirty="0" smtClean="0">
                <a:solidFill>
                  <a:srgbClr val="C00000"/>
                </a:solidFill>
                <a:cs typeface="PT Bold Heading" pitchFamily="2" charset="-78"/>
              </a:rPr>
              <a:t>للمشاركة وانتظر دوري</a:t>
            </a: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0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953000" y="5977759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05100"/>
            <a:ext cx="3822394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3" y="7451235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xmlns="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7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4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4875915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14015043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</a:t>
              </a:r>
              <a:r>
                <a:rPr lang="ar-SA" sz="6600" dirty="0" smtClean="0"/>
                <a:t>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71427" y="393658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9829800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0" y="2923457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395696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7339343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58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16860"/>
          <a:stretch>
            <a:fillRect/>
          </a:stretch>
        </p:blipFill>
        <p:spPr>
          <a:xfrm>
            <a:off x="8208717" y="-236957"/>
            <a:ext cx="2859447" cy="2738976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19534" y="-72926"/>
            <a:ext cx="3521799" cy="1746051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08543" y="172499"/>
            <a:ext cx="4819668" cy="2389515"/>
          </a:xfrm>
          <a:prstGeom prst="rect">
            <a:avLst/>
          </a:prstGeom>
        </p:spPr>
      </p:pic>
      <p:grpSp>
        <p:nvGrpSpPr>
          <p:cNvPr id="96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1981199" y="647700"/>
            <a:ext cx="15468601" cy="3693188"/>
            <a:chOff x="3989878" y="372140"/>
            <a:chExt cx="5955984" cy="1786269"/>
          </a:xfrm>
        </p:grpSpPr>
        <p:pic>
          <p:nvPicPr>
            <p:cNvPr id="97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98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8"/>
            <a:ext cx="14847352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3">
            <a:extLst>
              <a:ext uri="{FF2B5EF4-FFF2-40B4-BE49-F238E27FC236}">
                <a16:creationId xmlns="" xmlns:a16="http://schemas.microsoft.com/office/drawing/2014/main" id="{7195A98F-CF22-4D2B-B955-420C9A07A053}"/>
              </a:ext>
            </a:extLst>
          </p:cNvPr>
          <p:cNvSpPr/>
          <p:nvPr/>
        </p:nvSpPr>
        <p:spPr>
          <a:xfrm rot="10329">
            <a:off x="1957374" y="629417"/>
            <a:ext cx="15492385" cy="1442812"/>
          </a:xfrm>
          <a:prstGeom prst="rect">
            <a:avLst/>
          </a:prstGeom>
          <a:solidFill>
            <a:schemeClr val="accent5">
              <a:alpha val="51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pic>
        <p:nvPicPr>
          <p:cNvPr id="70" name="صورة 69">
            <a:extLst>
              <a:ext uri="{FF2B5EF4-FFF2-40B4-BE49-F238E27FC236}">
                <a16:creationId xmlns="" xmlns:a16="http://schemas.microsoft.com/office/drawing/2014/main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321" y="363817"/>
            <a:ext cx="2963916" cy="1889821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:a16="http://schemas.microsoft.com/office/drawing/2014/main" xmlns="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360832" y="2488011"/>
            <a:ext cx="3192316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:a16="http://schemas.microsoft.com/office/drawing/2014/main" xmlns="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9479"/>
          <a:stretch/>
        </p:blipFill>
        <p:spPr>
          <a:xfrm>
            <a:off x="11110957" y="5260165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:a16="http://schemas.microsoft.com/office/drawing/2014/main" xmlns="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597483" y="5026800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:a16="http://schemas.microsoft.com/office/drawing/2014/main" xmlns="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66837" r="-983"/>
          <a:stretch/>
        </p:blipFill>
        <p:spPr>
          <a:xfrm>
            <a:off x="14042576" y="5221570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:a16="http://schemas.microsoft.com/office/drawing/2014/main" xmlns="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1835059" y="5845408"/>
            <a:ext cx="7687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xmlns="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261213" y="5864402"/>
            <a:ext cx="7687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:a16="http://schemas.microsoft.com/office/drawing/2014/main" xmlns="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2724719" y="4509798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="" xmlns:a16="http://schemas.microsoft.com/office/drawing/2014/main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01" y="3737100"/>
            <a:ext cx="2003365" cy="262365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="" xmlns:a16="http://schemas.microsoft.com/office/drawing/2014/main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95" y="2375025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="" xmlns:a16="http://schemas.microsoft.com/office/drawing/2014/main" id="{172DD755-C3CC-4830-A4CB-8D32D54DC5EC}"/>
              </a:ext>
            </a:extLst>
          </p:cNvPr>
          <p:cNvSpPr txBox="1"/>
          <p:nvPr/>
        </p:nvSpPr>
        <p:spPr>
          <a:xfrm>
            <a:off x="10721495" y="3840660"/>
            <a:ext cx="1459375" cy="46166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="" xmlns:a16="http://schemas.microsoft.com/office/drawing/2014/main" id="{366AEF6D-4B77-43B2-902B-35F2060817AB}"/>
              </a:ext>
            </a:extLst>
          </p:cNvPr>
          <p:cNvSpPr txBox="1"/>
          <p:nvPr/>
        </p:nvSpPr>
        <p:spPr>
          <a:xfrm>
            <a:off x="2050657" y="7249221"/>
            <a:ext cx="2798995" cy="46165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208" y="5339589"/>
            <a:ext cx="987879" cy="1247197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598" y="6055896"/>
            <a:ext cx="1209820" cy="1209820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="" xmlns:a16="http://schemas.microsoft.com/office/drawing/2014/main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63" y="6851263"/>
            <a:ext cx="1276350" cy="1001935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="" xmlns:a16="http://schemas.microsoft.com/office/drawing/2014/main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45" y="3187063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2639520" y="3089933"/>
            <a:ext cx="1106588" cy="1424269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="" xmlns:a16="http://schemas.microsoft.com/office/drawing/2014/main" id="{68B3AC12-58EC-4B3F-8156-377F59D3DB0A}"/>
              </a:ext>
            </a:extLst>
          </p:cNvPr>
          <p:cNvSpPr txBox="1"/>
          <p:nvPr/>
        </p:nvSpPr>
        <p:spPr>
          <a:xfrm>
            <a:off x="2346610" y="4689515"/>
            <a:ext cx="2798995" cy="707886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87" y="7710876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="" xmlns:a16="http://schemas.microsoft.com/office/drawing/2014/main" id="{06FE86BC-4097-440C-9F9D-F1E260F7F0F8}"/>
              </a:ext>
            </a:extLst>
          </p:cNvPr>
          <p:cNvSpPr txBox="1"/>
          <p:nvPr/>
        </p:nvSpPr>
        <p:spPr>
          <a:xfrm>
            <a:off x="6279189" y="9114700"/>
            <a:ext cx="2798995" cy="400110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639520" y="1028700"/>
            <a:ext cx="11699880" cy="105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:a16="http://schemas.microsoft.com/office/drawing/2014/main" xmlns="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0" y="595254"/>
            <a:ext cx="237420" cy="9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4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4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4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4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4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4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74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24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74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24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740"/>
                            </p:stCondLst>
                            <p:childTnLst>
                              <p:par>
                                <p:cTn id="8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24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74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240"/>
                            </p:stCondLst>
                            <p:childTnLst>
                              <p:par>
                                <p:cTn id="10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74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74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74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74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74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74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74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31995" y="3281773"/>
            <a:ext cx="10258632" cy="7076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40358" y="2699129"/>
            <a:ext cx="1316783" cy="1895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-34866" y="5219700"/>
            <a:ext cx="6638801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</a:t>
            </a:r>
            <a:r>
              <a:rPr lang="ar-SA" sz="4800" b="1" dirty="0" err="1" smtClean="0">
                <a:solidFill>
                  <a:srgbClr val="0000FF"/>
                </a:solidFill>
              </a:rPr>
              <a:t>اختبارمنتصف</a:t>
            </a:r>
            <a:r>
              <a:rPr lang="ar-SA" sz="4800" b="1" dirty="0" smtClean="0">
                <a:solidFill>
                  <a:srgbClr val="0000FF"/>
                </a:solidFill>
              </a:rPr>
              <a:t>  </a:t>
            </a:r>
            <a:r>
              <a:rPr lang="ar-SA" sz="4800" b="1" dirty="0">
                <a:solidFill>
                  <a:srgbClr val="0000FF"/>
                </a:solidFill>
              </a:rPr>
              <a:t>الفصل </a:t>
            </a:r>
            <a:r>
              <a:rPr lang="ar-SA" sz="4800" b="1" dirty="0" smtClean="0">
                <a:solidFill>
                  <a:srgbClr val="0000FF"/>
                </a:solidFill>
              </a:rPr>
              <a:t>8 </a:t>
            </a:r>
            <a:r>
              <a:rPr lang="ar-SA" sz="4800" b="1" dirty="0">
                <a:solidFill>
                  <a:srgbClr val="0000FF"/>
                </a:solidFill>
              </a:rPr>
              <a:t>+ </a:t>
            </a:r>
            <a:endParaRPr lang="ar-SA" sz="4800" b="1" dirty="0" smtClean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 smtClean="0">
                <a:solidFill>
                  <a:srgbClr val="0000FF"/>
                </a:solidFill>
              </a:rPr>
              <a:t>مراجعة التراكمي 7 و8 )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“الفصول  </a:t>
            </a:r>
            <a:r>
              <a:rPr lang="ar-SA" sz="4800" b="1" u="sng" dirty="0" smtClean="0">
                <a:solidFill>
                  <a:srgbClr val="FF6699"/>
                </a:solidFill>
              </a:rPr>
              <a:t>1 الى 8“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084257" y="3545113"/>
            <a:ext cx="1594931" cy="3309171"/>
          </a:xfrm>
          <a:prstGeom prst="rect">
            <a:avLst/>
          </a:prstGeom>
        </p:spPr>
      </p:pic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8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7164106" y="1817459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739156" y="3243485"/>
            <a:ext cx="3933423" cy="106181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44الى 45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17249" y="1546717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13-7-1443هـ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727" y="4681027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627">
            <a:off x="6744181" y="5010605"/>
            <a:ext cx="4589053" cy="52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وسيلة شرح بيضاوية 44"/>
          <p:cNvSpPr/>
          <p:nvPr/>
        </p:nvSpPr>
        <p:spPr>
          <a:xfrm>
            <a:off x="7772400" y="5336005"/>
            <a:ext cx="3732042" cy="2626895"/>
          </a:xfrm>
          <a:prstGeom prst="wedgeEllipseCallout">
            <a:avLst>
              <a:gd name="adj1" fmla="val -88949"/>
              <a:gd name="adj2" fmla="val -1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الجمع بالعد التصاعدي وخط الاعداد , الطرح بالعد التنازلي وخط الاعداد 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6" name="Picture 50" descr="Wounded Wretch - MoonMana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189" y="2992830"/>
            <a:ext cx="2343175" cy="23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30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6" y="1509004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43140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7" y="1111053"/>
            <a:ext cx="4790534" cy="1184934"/>
          </a:xfrm>
          <a:prstGeom prst="rect">
            <a:avLst/>
          </a:prstGeom>
        </p:spPr>
        <p:txBody>
          <a:bodyPr wrap="none" lIns="182858" tIns="91428" rIns="182858" bIns="91428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</p:spTree>
    <p:extLst>
      <p:ext uri="{BB962C8B-B14F-4D97-AF65-F5344CB8AC3E}">
        <p14:creationId xmlns:p14="http://schemas.microsoft.com/office/powerpoint/2010/main" val="9126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20245" y="1507941"/>
            <a:ext cx="16981955" cy="8055159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20600" y="238423"/>
            <a:ext cx="5282699" cy="2619077"/>
          </a:xfrm>
          <a:prstGeom prst="rect">
            <a:avLst/>
          </a:prstGeom>
        </p:spPr>
      </p:pic>
      <p:sp>
        <p:nvSpPr>
          <p:cNvPr id="34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6229325" y="1322798"/>
            <a:ext cx="4984650" cy="761726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205721" tIns="102860" rIns="205721" bIns="102860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PT Bold Heading" pitchFamily="2" charset="-78"/>
              </a:rPr>
              <a:t>لعبة خمن الظل</a:t>
            </a:r>
            <a:endParaRPr lang="en-US" sz="36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35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024" y="38100"/>
            <a:ext cx="3124376" cy="39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كيفية ارسال فيديو عبر بريد الهوتميل – إفتي">
            <a:extLst>
              <a:ext uri="{FF2B5EF4-FFF2-40B4-BE49-F238E27FC236}">
                <a16:creationId xmlns="" xmlns:a16="http://schemas.microsoft.com/office/drawing/2014/main" id="{8DE4CFD4-3763-475A-9871-470DA3CB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949" y="623076"/>
            <a:ext cx="1845984" cy="18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2" descr="https://i.pinimg.com/originals/9e/15/0f/9e150f1f23050abbaadb2ab69fd2100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"/>
            <a:ext cx="3956873" cy="222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https://i.pinimg.com/originals/47/b6/c4/47b6c47f518abdb5c58f4aa1c7eefcc8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E1EBF0"/>
              </a:clrFrom>
              <a:clrTo>
                <a:srgbClr val="E1E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698" y="1703661"/>
            <a:ext cx="2825688" cy="21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طيارة9">
            <a:extLst>
              <a:ext uri="{FF2B5EF4-FFF2-40B4-BE49-F238E27FC236}">
                <a16:creationId xmlns:a16="http://schemas.microsoft.com/office/drawing/2014/main" xmlns="" id="{F8BBBEC2-7CC9-44C0-8654-1D6B9A62B717}"/>
              </a:ext>
            </a:extLst>
          </p:cNvPr>
          <p:cNvSpPr txBox="1"/>
          <p:nvPr/>
        </p:nvSpPr>
        <p:spPr>
          <a:xfrm>
            <a:off x="10880549" y="4381500"/>
            <a:ext cx="1692451" cy="415498"/>
          </a:xfrm>
          <a:prstGeom prst="rect">
            <a:avLst/>
          </a:prstGeom>
          <a:noFill/>
        </p:spPr>
        <p:txBody>
          <a:bodyPr wrap="none" lIns="137160" tIns="68580" rIns="137160" bIns="68580" rtlCol="1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خمن </a:t>
            </a:r>
            <a:r>
              <a:rPr lang="ar-SA" dirty="0" smtClean="0">
                <a:solidFill>
                  <a:schemeClr val="bg1"/>
                </a:solidFill>
              </a:rPr>
              <a:t>ما هي العلامة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49" name="حصان9">
            <a:extLst>
              <a:ext uri="{FF2B5EF4-FFF2-40B4-BE49-F238E27FC236}">
                <a16:creationId xmlns:a16="http://schemas.microsoft.com/office/drawing/2014/main" xmlns="" id="{0757C53B-DC67-4C69-8553-9AA4B5BE7EBD}"/>
              </a:ext>
            </a:extLst>
          </p:cNvPr>
          <p:cNvSpPr txBox="1"/>
          <p:nvPr/>
        </p:nvSpPr>
        <p:spPr>
          <a:xfrm>
            <a:off x="5522832" y="4575602"/>
            <a:ext cx="3316368" cy="415498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خمن </a:t>
            </a:r>
            <a:r>
              <a:rPr lang="ar-SA" dirty="0" smtClean="0">
                <a:solidFill>
                  <a:schemeClr val="bg1"/>
                </a:solidFill>
              </a:rPr>
              <a:t>ماهي العلامة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3367E681-BD98-44C8-B7D8-077D2BF9E5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68" y="1992321"/>
            <a:ext cx="8609179" cy="545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0B8A5AA7-A702-4419-B999-2D4C4C2C5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16660"/>
            <a:ext cx="5835336" cy="5189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مربع نص 1"/>
          <p:cNvSpPr txBox="1"/>
          <p:nvPr/>
        </p:nvSpPr>
        <p:spPr>
          <a:xfrm>
            <a:off x="13263248" y="643443"/>
            <a:ext cx="25908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لعبة </a:t>
            </a:r>
          </a:p>
          <a:p>
            <a:pPr algn="ctr"/>
            <a:r>
              <a:rPr lang="ar-SA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خمني الظل</a:t>
            </a:r>
            <a:endParaRPr lang="ar-SA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رمادي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6667">
            <a:off x="16871838" y="747842"/>
            <a:ext cx="1143000" cy="1143000"/>
          </a:xfrm>
          <a:prstGeom prst="rect">
            <a:avLst/>
          </a:prstGeom>
        </p:spPr>
      </p:pic>
      <p:pic>
        <p:nvPicPr>
          <p:cNvPr id="42" name="رمادي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838" y="8852278"/>
            <a:ext cx="1099768" cy="1071448"/>
          </a:xfrm>
          <a:prstGeom prst="rect">
            <a:avLst/>
          </a:prstGeom>
        </p:spPr>
      </p:pic>
      <p:grpSp>
        <p:nvGrpSpPr>
          <p:cNvPr id="36" name="Group 5">
            <a:extLst>
              <a:ext uri="{FF2B5EF4-FFF2-40B4-BE49-F238E27FC236}">
                <a16:creationId xmlns="" xmlns:a16="http://schemas.microsoft.com/office/drawing/2014/main" id="{CD80DE64-2B86-4748-BB5B-2F4C96BD6660}"/>
              </a:ext>
            </a:extLst>
          </p:cNvPr>
          <p:cNvGrpSpPr/>
          <p:nvPr/>
        </p:nvGrpSpPr>
        <p:grpSpPr>
          <a:xfrm>
            <a:off x="10334652" y="7962900"/>
            <a:ext cx="2635409" cy="987825"/>
            <a:chOff x="1377044" y="644797"/>
            <a:chExt cx="1778621" cy="1093571"/>
          </a:xfrm>
        </p:grpSpPr>
        <p:sp>
          <p:nvSpPr>
            <p:cNvPr id="37" name="Oval 3">
              <a:extLst>
                <a:ext uri="{FF2B5EF4-FFF2-40B4-BE49-F238E27FC236}">
                  <a16:creationId xmlns="" xmlns:a16="http://schemas.microsoft.com/office/drawing/2014/main" id="{7F36CEB6-FA20-4F08-96A0-F8A6D498C170}"/>
                </a:ext>
              </a:extLst>
            </p:cNvPr>
            <p:cNvSpPr/>
            <p:nvPr/>
          </p:nvSpPr>
          <p:spPr>
            <a:xfrm>
              <a:off x="1534185" y="743007"/>
              <a:ext cx="1525721" cy="9953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/>
            </a:p>
          </p:txBody>
        </p:sp>
        <p:sp>
          <p:nvSpPr>
            <p:cNvPr id="38" name="TextBox 9">
              <a:extLst>
                <a:ext uri="{FF2B5EF4-FFF2-40B4-BE49-F238E27FC236}">
                  <a16:creationId xmlns="" xmlns:a16="http://schemas.microsoft.com/office/drawing/2014/main" id="{A7215D70-5B30-43D6-A021-B08B98476C02}"/>
                </a:ext>
              </a:extLst>
            </p:cNvPr>
            <p:cNvSpPr txBox="1"/>
            <p:nvPr/>
          </p:nvSpPr>
          <p:spPr>
            <a:xfrm>
              <a:off x="1377044" y="644797"/>
              <a:ext cx="1778621" cy="102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dirty="0" smtClean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زائد</a:t>
              </a:r>
              <a:endParaRPr lang="en-GB" sz="5400" dirty="0">
                <a:solidFill>
                  <a:schemeClr val="bg1"/>
                </a:solidFill>
                <a:latin typeface="OoredooArabic-Heavy" panose="01000500000000020006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grpSp>
        <p:nvGrpSpPr>
          <p:cNvPr id="39" name="Group 5">
            <a:extLst>
              <a:ext uri="{FF2B5EF4-FFF2-40B4-BE49-F238E27FC236}">
                <a16:creationId xmlns="" xmlns:a16="http://schemas.microsoft.com/office/drawing/2014/main" id="{CD80DE64-2B86-4748-BB5B-2F4C96BD6660}"/>
              </a:ext>
            </a:extLst>
          </p:cNvPr>
          <p:cNvGrpSpPr/>
          <p:nvPr/>
        </p:nvGrpSpPr>
        <p:grpSpPr>
          <a:xfrm>
            <a:off x="4267200" y="7967711"/>
            <a:ext cx="3145368" cy="983015"/>
            <a:chOff x="1382675" y="1712874"/>
            <a:chExt cx="2038688" cy="562788"/>
          </a:xfrm>
        </p:grpSpPr>
        <p:sp>
          <p:nvSpPr>
            <p:cNvPr id="40" name="Oval 3">
              <a:extLst>
                <a:ext uri="{FF2B5EF4-FFF2-40B4-BE49-F238E27FC236}">
                  <a16:creationId xmlns="" xmlns:a16="http://schemas.microsoft.com/office/drawing/2014/main" id="{7F36CEB6-FA20-4F08-96A0-F8A6D498C170}"/>
                </a:ext>
              </a:extLst>
            </p:cNvPr>
            <p:cNvSpPr/>
            <p:nvPr/>
          </p:nvSpPr>
          <p:spPr>
            <a:xfrm>
              <a:off x="1834709" y="1712875"/>
              <a:ext cx="1240935" cy="56278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400"/>
            </a:p>
          </p:txBody>
        </p:sp>
        <p:sp>
          <p:nvSpPr>
            <p:cNvPr id="41" name="TextBox 9">
              <a:extLst>
                <a:ext uri="{FF2B5EF4-FFF2-40B4-BE49-F238E27FC236}">
                  <a16:creationId xmlns="" xmlns:a16="http://schemas.microsoft.com/office/drawing/2014/main" id="{A7215D70-5B30-43D6-A021-B08B98476C02}"/>
                </a:ext>
              </a:extLst>
            </p:cNvPr>
            <p:cNvSpPr txBox="1"/>
            <p:nvPr/>
          </p:nvSpPr>
          <p:spPr>
            <a:xfrm>
              <a:off x="1382675" y="1712874"/>
              <a:ext cx="2038688" cy="52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dirty="0" smtClean="0">
                  <a:solidFill>
                    <a:schemeClr val="bg1"/>
                  </a:solidFill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ناقص</a:t>
              </a:r>
              <a:endParaRPr lang="ar-BH" sz="5400" dirty="0">
                <a:solidFill>
                  <a:schemeClr val="bg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74361" y="795318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2221" y="75036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2" y="1040527"/>
            <a:ext cx="16981955" cy="7734191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9" name="Picture 23">
            <a:extLst>
              <a:ext uri="{FF2B5EF4-FFF2-40B4-BE49-F238E27FC236}">
                <a16:creationId xmlns="" xmlns:a16="http://schemas.microsoft.com/office/drawing/2014/main" id="{461C0901-9E02-48FB-BE53-4D75C751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1" y="2972698"/>
            <a:ext cx="5879602" cy="2969918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="" xmlns:a16="http://schemas.microsoft.com/office/drawing/2014/main" id="{D16D013E-483B-4DB3-B88E-494461455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0" y="2364471"/>
            <a:ext cx="1158822" cy="1216452"/>
          </a:xfrm>
          <a:prstGeom prst="rect">
            <a:avLst/>
          </a:prstGeom>
        </p:spPr>
      </p:pic>
      <p:pic>
        <p:nvPicPr>
          <p:cNvPr id="5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913341" y="6178369"/>
            <a:ext cx="11052003" cy="2519252"/>
            <a:chOff x="3088604" y="3843973"/>
            <a:chExt cx="7368002" cy="2221793"/>
          </a:xfrm>
        </p:grpSpPr>
        <p:pic>
          <p:nvPicPr>
            <p:cNvPr id="13" name="Google Shape;448;p36"/>
            <p:cNvPicPr preferRelativeResize="0"/>
            <p:nvPr/>
          </p:nvPicPr>
          <p:blipFill rotWithShape="1">
            <a:blip r:embed="rId8">
              <a:alphaModFix/>
            </a:blip>
            <a:srcRect t="48249" b="12194"/>
            <a:stretch/>
          </p:blipFill>
          <p:spPr>
            <a:xfrm>
              <a:off x="3088604" y="5159685"/>
              <a:ext cx="7368002" cy="9060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مجموعة 13"/>
            <p:cNvGrpSpPr/>
            <p:nvPr/>
          </p:nvGrpSpPr>
          <p:grpSpPr>
            <a:xfrm>
              <a:off x="4050355" y="3843973"/>
              <a:ext cx="4336491" cy="2081227"/>
              <a:chOff x="3776306" y="4345090"/>
              <a:chExt cx="3830565" cy="1827884"/>
            </a:xfrm>
          </p:grpSpPr>
          <p:pic>
            <p:nvPicPr>
              <p:cNvPr id="15" name="صورة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6306" y="4345090"/>
                <a:ext cx="1406018" cy="1807890"/>
              </a:xfrm>
              <a:prstGeom prst="rect">
                <a:avLst/>
              </a:prstGeom>
            </p:spPr>
          </p:pic>
          <p:pic>
            <p:nvPicPr>
              <p:cNvPr id="16" name="صورة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4021" y="4382549"/>
                <a:ext cx="1376500" cy="1790425"/>
              </a:xfrm>
              <a:prstGeom prst="rect">
                <a:avLst/>
              </a:prstGeom>
            </p:spPr>
          </p:pic>
          <p:pic>
            <p:nvPicPr>
              <p:cNvPr id="17" name="صورة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32060" y="4374012"/>
                <a:ext cx="1374811" cy="1778968"/>
              </a:xfrm>
              <a:prstGeom prst="rect">
                <a:avLst/>
              </a:prstGeom>
            </p:spPr>
          </p:pic>
        </p:grpSp>
      </p:grpSp>
      <p:grpSp>
        <p:nvGrpSpPr>
          <p:cNvPr id="19" name="مجموعة 18"/>
          <p:cNvGrpSpPr/>
          <p:nvPr/>
        </p:nvGrpSpPr>
        <p:grpSpPr>
          <a:xfrm>
            <a:off x="9906001" y="2385956"/>
            <a:ext cx="4528442" cy="6312809"/>
            <a:chOff x="406400" y="3138216"/>
            <a:chExt cx="2806700" cy="3536962"/>
          </a:xfrm>
        </p:grpSpPr>
        <p:grpSp>
          <p:nvGrpSpPr>
            <p:cNvPr id="21" name="مجموعة 20"/>
            <p:cNvGrpSpPr/>
            <p:nvPr/>
          </p:nvGrpSpPr>
          <p:grpSpPr>
            <a:xfrm>
              <a:off x="406400" y="3138216"/>
              <a:ext cx="2806700" cy="3536962"/>
              <a:chOff x="406400" y="3138216"/>
              <a:chExt cx="2806700" cy="3536962"/>
            </a:xfrm>
          </p:grpSpPr>
          <p:pic>
            <p:nvPicPr>
              <p:cNvPr id="23" name="Google Shape;132;p1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06400" y="4013200"/>
                <a:ext cx="2806700" cy="26619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78;p20"/>
              <p:cNvPicPr preferRelativeResize="0"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6659" y="3138216"/>
                <a:ext cx="1850422" cy="14748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219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685254" y="4424190"/>
              <a:ext cx="1403350" cy="19382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511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514458" y="3146911"/>
            <a:ext cx="3388553" cy="2795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مجموعة خطأ">
            <a:extLst>
              <a:ext uri="{FF2B5EF4-FFF2-40B4-BE49-F238E27FC236}">
                <a16:creationId xmlns:a16="http://schemas.microsoft.com/office/drawing/2014/main" xmlns="" id="{5E9D685F-A86C-4F11-AA9D-7D261F43C681}"/>
              </a:ext>
            </a:extLst>
          </p:cNvPr>
          <p:cNvGrpSpPr/>
          <p:nvPr/>
        </p:nvGrpSpPr>
        <p:grpSpPr>
          <a:xfrm>
            <a:off x="11963404" y="1069965"/>
            <a:ext cx="3657596" cy="9217035"/>
            <a:chOff x="9835662" y="2309446"/>
            <a:chExt cx="1919790" cy="4887978"/>
          </a:xfrm>
        </p:grpSpPr>
        <p:pic>
          <p:nvPicPr>
            <p:cNvPr id="39" name="صورة خطأ">
              <a:extLst>
                <a:ext uri="{FF2B5EF4-FFF2-40B4-BE49-F238E27FC236}">
                  <a16:creationId xmlns:a16="http://schemas.microsoft.com/office/drawing/2014/main" xmlns="" id="{00C7A652-A23D-4665-8851-5843A48E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4128" y="2934128"/>
              <a:ext cx="1051324" cy="426329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فقاعة الكلام خطأ">
              <a:extLst>
                <a:ext uri="{FF2B5EF4-FFF2-40B4-BE49-F238E27FC236}">
                  <a16:creationId xmlns:a16="http://schemas.microsoft.com/office/drawing/2014/main" xmlns="" id="{4BD0DB35-D4A7-45B3-9A7E-A97D9482C39B}"/>
                </a:ext>
              </a:extLst>
            </p:cNvPr>
            <p:cNvSpPr/>
            <p:nvPr/>
          </p:nvSpPr>
          <p:spPr>
            <a:xfrm>
              <a:off x="9835662" y="2309446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صغيراتي تذكرنا بدرسنا السابق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048000" y="1181101"/>
            <a:ext cx="5812705" cy="10667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2" name="Picture 2" descr="الرسوم المتحركة علامة استفهام ، نادلة, الشعار, خلفية سطح المكتب 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369" y="1022114"/>
            <a:ext cx="1508351" cy="12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800600" y="4388778"/>
            <a:ext cx="1389018" cy="754722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أكمل الأعداد الناقصة"/>
          <p:cNvSpPr txBox="1"/>
          <p:nvPr/>
        </p:nvSpPr>
        <p:spPr>
          <a:xfrm>
            <a:off x="3255095" y="1265988"/>
            <a:ext cx="5507905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>
              <a:defRPr/>
            </a:pPr>
            <a:r>
              <a:rPr lang="ar-SA" sz="29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*   اطرح بالعد التنازلي </a:t>
            </a:r>
            <a:r>
              <a:rPr lang="ar-SA" sz="29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.؟</a:t>
            </a:r>
            <a:endParaRPr lang="ar-SA" sz="29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8" name="طالبة 1">
            <a:extLst>
              <a:ext uri="{FF2B5EF4-FFF2-40B4-BE49-F238E27FC236}">
                <a16:creationId xmlns:a16="http://schemas.microsoft.com/office/drawing/2014/main" xmlns="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-327975" y="3467101"/>
            <a:ext cx="4577936" cy="7533274"/>
          </a:xfrm>
          <a:prstGeom prst="rect">
            <a:avLst/>
          </a:prstGeom>
        </p:spPr>
      </p:pic>
      <p:pic>
        <p:nvPicPr>
          <p:cNvPr id="52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81" y="3505671"/>
            <a:ext cx="4711481" cy="4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286926" y="4095579"/>
            <a:ext cx="3592633" cy="120032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درسنا السابق </a:t>
            </a:r>
          </a:p>
          <a:p>
            <a:pPr algn="ctr"/>
            <a:r>
              <a:rPr lang="ar-SA" sz="36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الطرح بالعد التنازلي</a:t>
            </a:r>
          </a:p>
        </p:txBody>
      </p:sp>
    </p:spTree>
    <p:extLst>
      <p:ext uri="{BB962C8B-B14F-4D97-AF65-F5344CB8AC3E}">
        <p14:creationId xmlns:p14="http://schemas.microsoft.com/office/powerpoint/2010/main" val="6357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1" grpId="0" animBg="1"/>
      <p:bldP spid="44" grpId="0"/>
      <p:bldP spid="44" grpId="1"/>
      <p:bldP spid="50" grpId="0" animBg="1"/>
      <p:bldP spid="10" grpId="0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صورة 71">
            <a:extLst>
              <a:ext uri="{FF2B5EF4-FFF2-40B4-BE49-F238E27FC236}">
                <a16:creationId xmlns:a16="http://schemas.microsoft.com/office/drawing/2014/main" xmlns="" id="{7F93A514-EB17-1043-A018-17EDB495E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6" t="1518" r="9614" b="3047"/>
          <a:stretch/>
        </p:blipFill>
        <p:spPr>
          <a:xfrm>
            <a:off x="1525305" y="1353867"/>
            <a:ext cx="6856695" cy="828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28BE21E8-C7BE-4699-BA81-46A0BE60C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7" t="2427" r="5537" b="2179"/>
          <a:stretch/>
        </p:blipFill>
        <p:spPr>
          <a:xfrm>
            <a:off x="9566979" y="1422154"/>
            <a:ext cx="6784965" cy="821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661166" y="647700"/>
            <a:ext cx="8768834" cy="646331"/>
            <a:chOff x="-2734488" y="-93507"/>
            <a:chExt cx="9945846" cy="145359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2734488" y="2"/>
              <a:ext cx="9945846" cy="127748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999309" y="-93507"/>
              <a:ext cx="6961861" cy="14535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منتصف  الفصل  8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3" y="4435856"/>
            <a:ext cx="4200624" cy="1598690"/>
            <a:chOff x="6084168" y="1995686"/>
            <a:chExt cx="2036851" cy="713822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6730385" y="2221008"/>
              <a:ext cx="973781" cy="23362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ar-SA" sz="30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44 الى 45</a:t>
              </a:r>
              <a:endPara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10578655" y="612378"/>
            <a:ext cx="519474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13 - 7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sp>
        <p:nvSpPr>
          <p:cNvPr id="33" name="مستطيل 135"/>
          <p:cNvSpPr txBox="1"/>
          <p:nvPr/>
        </p:nvSpPr>
        <p:spPr>
          <a:xfrm>
            <a:off x="13398055" y="2705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00000"/>
                </a:solidFill>
              </a:rPr>
              <a:t>13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37" name="مستطيل 135"/>
          <p:cNvSpPr txBox="1"/>
          <p:nvPr/>
        </p:nvSpPr>
        <p:spPr>
          <a:xfrm>
            <a:off x="10134600" y="27051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6666FF"/>
                </a:solidFill>
              </a:rPr>
              <a:t>7</a:t>
            </a:r>
            <a:endParaRPr sz="3600" b="1" dirty="0">
              <a:solidFill>
                <a:srgbClr val="6666FF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13411200" y="37317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3" name="مستطيل 135"/>
          <p:cNvSpPr txBox="1"/>
          <p:nvPr/>
        </p:nvSpPr>
        <p:spPr>
          <a:xfrm>
            <a:off x="14236255" y="6017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00000"/>
                </a:solidFill>
              </a:rPr>
              <a:t>12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44" name="مستطيل 135"/>
          <p:cNvSpPr txBox="1"/>
          <p:nvPr/>
        </p:nvSpPr>
        <p:spPr>
          <a:xfrm>
            <a:off x="12268200" y="59817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6666FF"/>
                </a:solidFill>
              </a:rPr>
              <a:t>8</a:t>
            </a:r>
            <a:endParaRPr sz="3600" b="1" dirty="0">
              <a:solidFill>
                <a:srgbClr val="6666FF"/>
              </a:solidFill>
            </a:endParaRPr>
          </a:p>
        </p:txBody>
      </p:sp>
      <p:sp>
        <p:nvSpPr>
          <p:cNvPr id="46" name="مستطيل 135"/>
          <p:cNvSpPr txBox="1"/>
          <p:nvPr/>
        </p:nvSpPr>
        <p:spPr>
          <a:xfrm>
            <a:off x="10134600" y="37317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C3399"/>
                </a:solidFill>
              </a:rPr>
              <a:t>3</a:t>
            </a:r>
            <a:endParaRPr sz="3600" b="1" dirty="0">
              <a:solidFill>
                <a:srgbClr val="CC3399"/>
              </a:solidFill>
            </a:endParaRPr>
          </a:p>
        </p:txBody>
      </p:sp>
      <p:sp>
        <p:nvSpPr>
          <p:cNvPr id="47" name="مستطيل 135"/>
          <p:cNvSpPr txBox="1"/>
          <p:nvPr/>
        </p:nvSpPr>
        <p:spPr>
          <a:xfrm>
            <a:off x="9982200" y="59817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C3399"/>
                </a:solidFill>
              </a:rPr>
              <a:t>9</a:t>
            </a:r>
            <a:endParaRPr sz="3600" b="1" dirty="0">
              <a:solidFill>
                <a:srgbClr val="CC3399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6438900" y="28935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5600033" y="5905500"/>
            <a:ext cx="730472" cy="47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00000"/>
                </a:solidFill>
              </a:rPr>
              <a:t>4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3048000" y="28935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C3399"/>
                </a:solidFill>
              </a:rPr>
              <a:t>6</a:t>
            </a:r>
            <a:endParaRPr sz="3600" b="1" dirty="0">
              <a:solidFill>
                <a:srgbClr val="CC3399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5701855" y="7200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C00000"/>
                </a:solidFill>
              </a:rPr>
              <a:t>5</a:t>
            </a:r>
            <a:endParaRPr sz="4800" b="1" dirty="0">
              <a:solidFill>
                <a:srgbClr val="C0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3518345" y="7236995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0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5861078" y="769419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6666FF"/>
                </a:solidFill>
              </a:rPr>
              <a:t>6</a:t>
            </a:r>
            <a:endParaRPr sz="4800" b="1" dirty="0">
              <a:solidFill>
                <a:srgbClr val="6666FF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3429000" y="7734300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00B050"/>
                </a:solidFill>
              </a:rPr>
              <a:t>8</a:t>
            </a:r>
            <a:endParaRPr sz="4800" b="1" dirty="0">
              <a:solidFill>
                <a:srgbClr val="00B050"/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6629400" y="88371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4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1" name="مستطيل 135"/>
          <p:cNvSpPr txBox="1"/>
          <p:nvPr/>
        </p:nvSpPr>
        <p:spPr>
          <a:xfrm>
            <a:off x="12940855" y="7465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00000"/>
                </a:solidFill>
              </a:rPr>
              <a:t>7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92" name="مستطيل 135"/>
          <p:cNvSpPr txBox="1"/>
          <p:nvPr/>
        </p:nvSpPr>
        <p:spPr>
          <a:xfrm>
            <a:off x="12814745" y="74295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+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93" name="مستطيل 135"/>
          <p:cNvSpPr txBox="1"/>
          <p:nvPr/>
        </p:nvSpPr>
        <p:spPr>
          <a:xfrm>
            <a:off x="11957078" y="74295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6666FF"/>
                </a:solidFill>
              </a:rPr>
              <a:t>3</a:t>
            </a:r>
            <a:endParaRPr sz="3600" b="1" dirty="0">
              <a:solidFill>
                <a:srgbClr val="6666FF"/>
              </a:solidFill>
            </a:endParaRPr>
          </a:p>
        </p:txBody>
      </p:sp>
      <p:sp>
        <p:nvSpPr>
          <p:cNvPr id="94" name="مستطيل 135"/>
          <p:cNvSpPr txBox="1"/>
          <p:nvPr/>
        </p:nvSpPr>
        <p:spPr>
          <a:xfrm>
            <a:off x="11824145" y="74732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B050"/>
                </a:solidFill>
              </a:rPr>
              <a:t>=</a:t>
            </a:r>
            <a:endParaRPr sz="3600" b="1" dirty="0">
              <a:solidFill>
                <a:srgbClr val="00B050"/>
              </a:solidFill>
            </a:endParaRPr>
          </a:p>
        </p:txBody>
      </p:sp>
      <p:sp>
        <p:nvSpPr>
          <p:cNvPr id="95" name="مستطيل 135"/>
          <p:cNvSpPr txBox="1"/>
          <p:nvPr/>
        </p:nvSpPr>
        <p:spPr>
          <a:xfrm>
            <a:off x="11201400" y="74655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11</a:t>
            </a:r>
            <a:endParaRPr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6" name="مستطيل 135"/>
          <p:cNvSpPr txBox="1"/>
          <p:nvPr/>
        </p:nvSpPr>
        <p:spPr>
          <a:xfrm>
            <a:off x="12940855" y="8303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C00000"/>
                </a:solidFill>
              </a:rPr>
              <a:t>6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97" name="مستطيل 135"/>
          <p:cNvSpPr txBox="1"/>
          <p:nvPr/>
        </p:nvSpPr>
        <p:spPr>
          <a:xfrm>
            <a:off x="12814745" y="8151395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ــ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98" name="مستطيل 135"/>
          <p:cNvSpPr txBox="1"/>
          <p:nvPr/>
        </p:nvSpPr>
        <p:spPr>
          <a:xfrm>
            <a:off x="11957078" y="82677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6666FF"/>
                </a:solidFill>
              </a:rPr>
              <a:t>3</a:t>
            </a:r>
            <a:endParaRPr sz="3600" b="1" dirty="0">
              <a:solidFill>
                <a:srgbClr val="6666FF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11811000" y="8267700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B050"/>
                </a:solidFill>
              </a:rPr>
              <a:t>=</a:t>
            </a:r>
            <a:endParaRPr sz="3600" b="1" dirty="0">
              <a:solidFill>
                <a:srgbClr val="00B050"/>
              </a:solidFill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11201400" y="83037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11" name="مستطيل 135"/>
          <p:cNvSpPr txBox="1"/>
          <p:nvPr/>
        </p:nvSpPr>
        <p:spPr>
          <a:xfrm>
            <a:off x="5971472" y="4910890"/>
            <a:ext cx="886528" cy="107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C00000"/>
                </a:solidFill>
              </a:rPr>
              <a:t>9</a:t>
            </a:r>
            <a:endParaRPr sz="4800" b="1" dirty="0">
              <a:solidFill>
                <a:srgbClr val="C00000"/>
              </a:solidFill>
            </a:endParaRPr>
          </a:p>
        </p:txBody>
      </p:sp>
      <p:sp>
        <p:nvSpPr>
          <p:cNvPr id="112" name="مستطيل 135"/>
          <p:cNvSpPr txBox="1"/>
          <p:nvPr/>
        </p:nvSpPr>
        <p:spPr>
          <a:xfrm>
            <a:off x="5638800" y="4878805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-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5029200" y="487880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6666FF"/>
                </a:solidFill>
              </a:rPr>
              <a:t>3</a:t>
            </a:r>
            <a:endParaRPr sz="4800" b="1" dirty="0">
              <a:solidFill>
                <a:srgbClr val="6666FF"/>
              </a:solidFill>
            </a:endParaRPr>
          </a:p>
        </p:txBody>
      </p:sp>
      <p:sp>
        <p:nvSpPr>
          <p:cNvPr id="114" name="مستطيل 135"/>
          <p:cNvSpPr txBox="1"/>
          <p:nvPr/>
        </p:nvSpPr>
        <p:spPr>
          <a:xfrm>
            <a:off x="4724400" y="50348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200" b="1" dirty="0" smtClean="0">
                <a:solidFill>
                  <a:srgbClr val="00B050"/>
                </a:solidFill>
              </a:rPr>
              <a:t>=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115" name="مستطيل 135"/>
          <p:cNvSpPr txBox="1"/>
          <p:nvPr/>
        </p:nvSpPr>
        <p:spPr>
          <a:xfrm>
            <a:off x="4114800" y="49149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4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16" name="مستطيل 135"/>
          <p:cNvSpPr txBox="1"/>
          <p:nvPr/>
        </p:nvSpPr>
        <p:spPr>
          <a:xfrm>
            <a:off x="4980872" y="6130090"/>
            <a:ext cx="886528" cy="107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C00000"/>
                </a:solidFill>
              </a:rPr>
              <a:t>6</a:t>
            </a:r>
            <a:endParaRPr sz="4800" b="1" dirty="0">
              <a:solidFill>
                <a:srgbClr val="C00000"/>
              </a:solidFill>
            </a:endParaRPr>
          </a:p>
        </p:txBody>
      </p:sp>
      <p:sp>
        <p:nvSpPr>
          <p:cNvPr id="117" name="مستطيل 135"/>
          <p:cNvSpPr txBox="1"/>
          <p:nvPr/>
        </p:nvSpPr>
        <p:spPr>
          <a:xfrm>
            <a:off x="4648200" y="61341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-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4038600" y="61341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6666FF"/>
                </a:solidFill>
              </a:rPr>
              <a:t>2</a:t>
            </a:r>
            <a:endParaRPr sz="4800" b="1" dirty="0">
              <a:solidFill>
                <a:srgbClr val="6666FF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3733800" y="61778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00B050"/>
                </a:solidFill>
              </a:rPr>
              <a:t>=</a:t>
            </a:r>
            <a:endParaRPr sz="4800" b="1" dirty="0">
              <a:solidFill>
                <a:srgbClr val="00B05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3124200" y="61701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4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4038600" y="87249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48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350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37" grpId="0" animBg="1" advAuto="0"/>
      <p:bldP spid="38" grpId="0" animBg="1" advAuto="0"/>
      <p:bldP spid="43" grpId="0" animBg="1" advAuto="0"/>
      <p:bldP spid="44" grpId="0" animBg="1" advAuto="0"/>
      <p:bldP spid="46" grpId="0" animBg="1" advAuto="0"/>
      <p:bldP spid="47" grpId="0" animBg="1" advAuto="0"/>
      <p:bldP spid="57" grpId="0" animBg="1" advAuto="0"/>
      <p:bldP spid="58" grpId="0" animBg="1" advAuto="0"/>
      <p:bldP spid="60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91" grpId="0" animBg="1" advAuto="0"/>
      <p:bldP spid="92" grpId="0" animBg="1" advAuto="0"/>
      <p:bldP spid="93" grpId="0" animBg="1" advAuto="0"/>
      <p:bldP spid="94" grpId="0" animBg="1" advAuto="0"/>
      <p:bldP spid="95" grpId="0" animBg="1" advAuto="0"/>
      <p:bldP spid="96" grpId="0" animBg="1" advAuto="0"/>
      <p:bldP spid="97" grpId="0" animBg="1" advAuto="0"/>
      <p:bldP spid="98" grpId="0" animBg="1" advAuto="0"/>
      <p:bldP spid="99" grpId="0" animBg="1" advAuto="0"/>
      <p:bldP spid="100" grpId="0" animBg="1" advAuto="0"/>
      <p:bldP spid="111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28BE21E8-C7BE-4699-BA81-46A0BE60C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7" t="2427" r="5537" b="61006"/>
          <a:stretch/>
        </p:blipFill>
        <p:spPr>
          <a:xfrm>
            <a:off x="3025876" y="1731527"/>
            <a:ext cx="12897143" cy="761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661166" y="647700"/>
            <a:ext cx="8768834" cy="646331"/>
            <a:chOff x="-2734488" y="-93507"/>
            <a:chExt cx="9945846" cy="145359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2734488" y="2"/>
              <a:ext cx="9945846" cy="127748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999309" y="-93507"/>
              <a:ext cx="6961861" cy="14535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منتصف  الفصل  8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245283" y="2147045"/>
            <a:ext cx="4200624" cy="1598690"/>
            <a:chOff x="6084168" y="1995686"/>
            <a:chExt cx="2036851" cy="713822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6967068" y="2221008"/>
              <a:ext cx="500415" cy="23362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ar-SA" sz="30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44</a:t>
              </a:r>
              <a:endPara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10578655" y="612378"/>
            <a:ext cx="519474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13 - 7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sp>
        <p:nvSpPr>
          <p:cNvPr id="33" name="مستطيل 135"/>
          <p:cNvSpPr txBox="1"/>
          <p:nvPr/>
        </p:nvSpPr>
        <p:spPr>
          <a:xfrm>
            <a:off x="10883455" y="5372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C00000"/>
                </a:solidFill>
              </a:rPr>
              <a:t>13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37" name="مستطيل 135"/>
          <p:cNvSpPr txBox="1"/>
          <p:nvPr/>
        </p:nvSpPr>
        <p:spPr>
          <a:xfrm>
            <a:off x="5320855" y="52959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6666FF"/>
                </a:solidFill>
              </a:rPr>
              <a:t>7</a:t>
            </a:r>
            <a:endParaRPr b="1" dirty="0">
              <a:solidFill>
                <a:srgbClr val="6666FF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10959655" y="76581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6" name="مستطيل 135"/>
          <p:cNvSpPr txBox="1"/>
          <p:nvPr/>
        </p:nvSpPr>
        <p:spPr>
          <a:xfrm>
            <a:off x="5320855" y="76179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CC3399"/>
                </a:solidFill>
              </a:rPr>
              <a:t>3</a:t>
            </a:r>
            <a:endParaRPr b="1" dirty="0">
              <a:solidFill>
                <a:srgbClr val="CC3399"/>
              </a:solidFill>
            </a:endParaRP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3481" y="51905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473" y="523063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3208" y="766502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77051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3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37" grpId="0" animBg="1" advAuto="0"/>
      <p:bldP spid="38" grpId="0" animBg="1" advAuto="0"/>
      <p:bldP spid="4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xmlns="" id="{28BE21E8-C7BE-4699-BA81-46A0BE60C60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997" t="38669" r="5537" b="2179"/>
          <a:stretch/>
        </p:blipFill>
        <p:spPr>
          <a:xfrm>
            <a:off x="3361508" y="1028700"/>
            <a:ext cx="11488117" cy="830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مستطيل 135"/>
          <p:cNvSpPr txBox="1"/>
          <p:nvPr/>
        </p:nvSpPr>
        <p:spPr>
          <a:xfrm>
            <a:off x="11721655" y="3426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00000"/>
                </a:solidFill>
              </a:rPr>
              <a:t>12</a:t>
            </a:r>
            <a:endParaRPr sz="6000" b="1" dirty="0">
              <a:solidFill>
                <a:srgbClr val="C00000"/>
              </a:solidFill>
            </a:endParaRPr>
          </a:p>
        </p:txBody>
      </p:sp>
      <p:sp>
        <p:nvSpPr>
          <p:cNvPr id="62" name="مستطيل 135"/>
          <p:cNvSpPr txBox="1"/>
          <p:nvPr/>
        </p:nvSpPr>
        <p:spPr>
          <a:xfrm>
            <a:off x="8305800" y="342699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6666FF"/>
                </a:solidFill>
              </a:rPr>
              <a:t>8</a:t>
            </a:r>
            <a:endParaRPr sz="6000" b="1" dirty="0">
              <a:solidFill>
                <a:srgbClr val="6666FF"/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4343400" y="34269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C3399"/>
                </a:solidFill>
              </a:rPr>
              <a:t>9</a:t>
            </a:r>
            <a:endParaRPr sz="6000" b="1" dirty="0">
              <a:solidFill>
                <a:srgbClr val="CC3399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9439494" y="5829300"/>
            <a:ext cx="1685706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00000"/>
                </a:solidFill>
              </a:rPr>
              <a:t>7</a:t>
            </a:r>
            <a:endParaRPr sz="6000" b="1" dirty="0">
              <a:solidFill>
                <a:srgbClr val="C0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9067800" y="59817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+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7924800" y="5789195"/>
            <a:ext cx="1326141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6666FF"/>
                </a:solidFill>
              </a:rPr>
              <a:t>3</a:t>
            </a:r>
            <a:endParaRPr sz="6000" b="1" dirty="0">
              <a:solidFill>
                <a:srgbClr val="6666FF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7480745" y="60254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B050"/>
                </a:solidFill>
              </a:rPr>
              <a:t>=</a:t>
            </a:r>
            <a:endParaRPr sz="3600" b="1" dirty="0">
              <a:solidFill>
                <a:srgbClr val="00B05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324600" y="5829300"/>
            <a:ext cx="11430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chemeClr val="accent5">
                    <a:lumMod val="25000"/>
                  </a:schemeClr>
                </a:solidFill>
              </a:rPr>
              <a:t>11</a:t>
            </a:r>
            <a:endParaRPr sz="6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9515694" y="7200900"/>
            <a:ext cx="1685706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00000"/>
                </a:solidFill>
              </a:rPr>
              <a:t>6</a:t>
            </a:r>
            <a:endParaRPr sz="6000" b="1" dirty="0">
              <a:solidFill>
                <a:srgbClr val="C00000"/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9157145" y="72009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ــ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8122659" y="7124700"/>
            <a:ext cx="1326141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6666FF"/>
                </a:solidFill>
              </a:rPr>
              <a:t>3</a:t>
            </a:r>
            <a:endParaRPr sz="6000" b="1" dirty="0">
              <a:solidFill>
                <a:srgbClr val="6666FF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7467600" y="7353300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B050"/>
                </a:solidFill>
              </a:rPr>
              <a:t>=</a:t>
            </a:r>
            <a:endParaRPr sz="3600" b="1" dirty="0">
              <a:solidFill>
                <a:srgbClr val="00B050"/>
              </a:solidFill>
            </a:endParaRPr>
          </a:p>
        </p:txBody>
      </p:sp>
      <p:sp>
        <p:nvSpPr>
          <p:cNvPr id="80" name="مستطيل 135"/>
          <p:cNvSpPr txBox="1"/>
          <p:nvPr/>
        </p:nvSpPr>
        <p:spPr>
          <a:xfrm>
            <a:off x="6477000" y="7200900"/>
            <a:ext cx="11430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6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14249400" y="2113946"/>
            <a:ext cx="4200624" cy="1598690"/>
            <a:chOff x="6084168" y="1995686"/>
            <a:chExt cx="2036851" cy="713822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6967068" y="2221008"/>
              <a:ext cx="500416" cy="23362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ar-SA" sz="30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44</a:t>
              </a:r>
              <a:endPara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06400" y="29807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9807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0327" y="29807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01026" y="540107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3426" y="71717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337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 advAuto="0"/>
      <p:bldP spid="62" grpId="0" animBg="1" advAuto="0"/>
      <p:bldP spid="63" grpId="0" animBg="1" advAuto="0"/>
      <p:bldP spid="64" grpId="0" animBg="1" advAuto="0"/>
      <p:bldP spid="65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صورة 71">
            <a:extLst>
              <a:ext uri="{FF2B5EF4-FFF2-40B4-BE49-F238E27FC236}">
                <a16:creationId xmlns:a16="http://schemas.microsoft.com/office/drawing/2014/main" xmlns="" id="{7F93A514-EB17-1043-A018-17EDB495E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6" t="1518" r="9614" b="48029"/>
          <a:stretch/>
        </p:blipFill>
        <p:spPr>
          <a:xfrm>
            <a:off x="3474582" y="1731527"/>
            <a:ext cx="12146418" cy="764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661166" y="647700"/>
            <a:ext cx="8768834" cy="646331"/>
            <a:chOff x="-2734488" y="-93507"/>
            <a:chExt cx="9945846" cy="145359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2734488" y="2"/>
              <a:ext cx="9945846" cy="127748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999309" y="-93507"/>
              <a:ext cx="6961861" cy="14535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مراجعة تراكمية الفصلان 7 , 8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3" y="4435856"/>
            <a:ext cx="4200624" cy="1598690"/>
            <a:chOff x="6084168" y="1995686"/>
            <a:chExt cx="2036851" cy="713822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6967068" y="2221008"/>
              <a:ext cx="500416" cy="23362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ar-SA" sz="30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45</a:t>
              </a:r>
              <a:endPara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57" name="مستطيل 135"/>
          <p:cNvSpPr txBox="1"/>
          <p:nvPr/>
        </p:nvSpPr>
        <p:spPr>
          <a:xfrm>
            <a:off x="12496800" y="45699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4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629400" y="46461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CC3399"/>
                </a:solidFill>
              </a:rPr>
              <a:t>6</a:t>
            </a:r>
            <a:endParaRPr sz="4800" b="1" dirty="0">
              <a:solidFill>
                <a:srgbClr val="CC3399"/>
              </a:solidFill>
            </a:endParaRPr>
          </a:p>
        </p:txBody>
      </p:sp>
      <p:sp>
        <p:nvSpPr>
          <p:cNvPr id="111" name="مستطيل 135"/>
          <p:cNvSpPr txBox="1"/>
          <p:nvPr/>
        </p:nvSpPr>
        <p:spPr>
          <a:xfrm>
            <a:off x="11686472" y="8147385"/>
            <a:ext cx="886528" cy="107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00000"/>
                </a:solidFill>
              </a:rPr>
              <a:t>9</a:t>
            </a:r>
            <a:endParaRPr sz="6000" b="1" dirty="0">
              <a:solidFill>
                <a:srgbClr val="C00000"/>
              </a:solidFill>
            </a:endParaRPr>
          </a:p>
        </p:txBody>
      </p:sp>
      <p:sp>
        <p:nvSpPr>
          <p:cNvPr id="112" name="مستطيل 135"/>
          <p:cNvSpPr txBox="1"/>
          <p:nvPr/>
        </p:nvSpPr>
        <p:spPr>
          <a:xfrm>
            <a:off x="11062145" y="82677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-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10134600" y="8115300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6666FF"/>
                </a:solidFill>
              </a:rPr>
              <a:t>3</a:t>
            </a:r>
            <a:endParaRPr sz="6000" b="1" dirty="0">
              <a:solidFill>
                <a:srgbClr val="6666FF"/>
              </a:solidFill>
            </a:endParaRPr>
          </a:p>
        </p:txBody>
      </p:sp>
      <p:sp>
        <p:nvSpPr>
          <p:cNvPr id="114" name="مستطيل 135"/>
          <p:cNvSpPr txBox="1"/>
          <p:nvPr/>
        </p:nvSpPr>
        <p:spPr>
          <a:xfrm>
            <a:off x="9448800" y="84638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200" b="1" dirty="0" smtClean="0">
                <a:solidFill>
                  <a:srgbClr val="00B050"/>
                </a:solidFill>
              </a:rPr>
              <a:t>=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115" name="مستطيل 135"/>
          <p:cNvSpPr txBox="1"/>
          <p:nvPr/>
        </p:nvSpPr>
        <p:spPr>
          <a:xfrm>
            <a:off x="8534400" y="81915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6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23269" y="470726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23269" y="719143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3698" y="467517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931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 advAuto="0"/>
      <p:bldP spid="60" grpId="0" animBg="1" advAuto="0"/>
      <p:bldP spid="111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6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صورة 71">
            <a:extLst>
              <a:ext uri="{FF2B5EF4-FFF2-40B4-BE49-F238E27FC236}">
                <a16:creationId xmlns:a16="http://schemas.microsoft.com/office/drawing/2014/main" xmlns="" id="{7F93A514-EB17-1043-A018-17EDB495E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6" t="52410" r="9614" b="3047"/>
          <a:stretch/>
        </p:blipFill>
        <p:spPr>
          <a:xfrm>
            <a:off x="2819400" y="1104900"/>
            <a:ext cx="13196891" cy="832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7" name="مجموعة 6"/>
          <p:cNvGrpSpPr/>
          <p:nvPr/>
        </p:nvGrpSpPr>
        <p:grpSpPr>
          <a:xfrm>
            <a:off x="15019243" y="4435856"/>
            <a:ext cx="4200624" cy="1598690"/>
            <a:chOff x="6084168" y="1995686"/>
            <a:chExt cx="2036851" cy="713822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6967068" y="2221008"/>
              <a:ext cx="500416" cy="23362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/>
              <a:r>
                <a:rPr lang="ar-SA" sz="30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45</a:t>
              </a:r>
              <a:endPara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58" name="مستطيل 135"/>
          <p:cNvSpPr txBox="1"/>
          <p:nvPr/>
        </p:nvSpPr>
        <p:spPr>
          <a:xfrm>
            <a:off x="11080528" y="1714500"/>
            <a:ext cx="730472" cy="47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00000"/>
                </a:solidFill>
              </a:rPr>
              <a:t>4</a:t>
            </a:r>
            <a:endParaRPr sz="6000" b="1" dirty="0">
              <a:solidFill>
                <a:srgbClr val="C0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1569255" y="4722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C00000"/>
                </a:solidFill>
              </a:rPr>
              <a:t>5</a:t>
            </a:r>
            <a:endParaRPr sz="6600" b="1" dirty="0">
              <a:solidFill>
                <a:srgbClr val="C0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7010400" y="4722395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0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1652278" y="571299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6666FF"/>
                </a:solidFill>
              </a:rPr>
              <a:t>6</a:t>
            </a:r>
            <a:endParaRPr sz="6600" b="1" dirty="0">
              <a:solidFill>
                <a:srgbClr val="6666FF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6871145" y="5676900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00B050"/>
                </a:solidFill>
              </a:rPr>
              <a:t>8</a:t>
            </a:r>
            <a:endParaRPr sz="6600" b="1" dirty="0">
              <a:solidFill>
                <a:srgbClr val="00B050"/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13106400" y="77343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16" name="مستطيل 135"/>
          <p:cNvSpPr txBox="1"/>
          <p:nvPr/>
        </p:nvSpPr>
        <p:spPr>
          <a:xfrm>
            <a:off x="10058400" y="2434390"/>
            <a:ext cx="886528" cy="107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C00000"/>
                </a:solidFill>
              </a:rPr>
              <a:t>6</a:t>
            </a:r>
            <a:endParaRPr sz="6000" b="1" dirty="0">
              <a:solidFill>
                <a:srgbClr val="C00000"/>
              </a:solidFill>
            </a:endParaRPr>
          </a:p>
        </p:txBody>
      </p:sp>
      <p:sp>
        <p:nvSpPr>
          <p:cNvPr id="117" name="مستطيل 135"/>
          <p:cNvSpPr txBox="1"/>
          <p:nvPr/>
        </p:nvSpPr>
        <p:spPr>
          <a:xfrm>
            <a:off x="9233345" y="2476500"/>
            <a:ext cx="8250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FF0000"/>
                </a:solidFill>
              </a:rPr>
              <a:t>ــ</a:t>
            </a:r>
            <a:endParaRPr sz="4800" b="1" dirty="0">
              <a:solidFill>
                <a:srgbClr val="FF000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8103073" y="2474495"/>
            <a:ext cx="114932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6666FF"/>
                </a:solidFill>
              </a:rPr>
              <a:t>2</a:t>
            </a:r>
            <a:endParaRPr sz="6000" b="1" dirty="0">
              <a:solidFill>
                <a:srgbClr val="6666FF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7467600" y="2520242"/>
            <a:ext cx="748855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800" b="1" dirty="0" smtClean="0">
                <a:solidFill>
                  <a:srgbClr val="00B050"/>
                </a:solidFill>
              </a:rPr>
              <a:t>=</a:t>
            </a:r>
            <a:endParaRPr sz="4800" b="1" dirty="0">
              <a:solidFill>
                <a:srgbClr val="00B05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6387654" y="2512595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6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8229600" y="7658100"/>
            <a:ext cx="990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6426" y="167920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1800" y="5357164"/>
            <a:ext cx="855791" cy="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0955" y="4150324"/>
            <a:ext cx="855791" cy="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60409" y="4241565"/>
            <a:ext cx="855791" cy="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404" y="5235997"/>
            <a:ext cx="855791" cy="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8800" y="6345946"/>
            <a:ext cx="855791" cy="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48679" y="6362700"/>
            <a:ext cx="855791" cy="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405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116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711270" y="2568796"/>
            <a:ext cx="3111580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1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الجَمْعِ </a:t>
            </a:r>
            <a:endParaRPr lang="zh-CN" altLang="en-US" sz="1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10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11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12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3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انسخ بخطك الجميل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5224328" y="2873596"/>
            <a:ext cx="3157672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10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+</a:t>
            </a:r>
            <a:endParaRPr lang="ar-SA" altLang="zh-CN" sz="1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177150" y="5474389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177153" y="5195057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0978984" y="2451032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978982" y="2171700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5788638" y="5845674"/>
            <a:ext cx="2669562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10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-</a:t>
            </a:r>
            <a:endParaRPr lang="ar-SA" sz="10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646492" y="5567586"/>
            <a:ext cx="3362961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1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الطَّرْحَ </a:t>
            </a:r>
            <a:endParaRPr lang="zh-CN" altLang="en-US" sz="1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  <p:pic>
        <p:nvPicPr>
          <p:cNvPr id="180" name="صورة 179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309727"/>
            <a:ext cx="2875253" cy="2803373"/>
          </a:xfrm>
          <a:prstGeom prst="rect">
            <a:avLst/>
          </a:prstGeom>
        </p:spPr>
      </p:pic>
      <p:pic>
        <p:nvPicPr>
          <p:cNvPr id="181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419" y="402544"/>
            <a:ext cx="3439214" cy="2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6" descr="Patrenia Gooden: Writing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256" y="7393627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MH_Other_1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11283030" y="7726821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85" name="MH_Other_2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283033" y="7447489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" name="MH_SubTitle_4"/>
          <p:cNvSpPr/>
          <p:nvPr>
            <p:custDataLst>
              <p:tags r:id="rId9"/>
            </p:custDataLst>
          </p:nvPr>
        </p:nvSpPr>
        <p:spPr>
          <a:xfrm>
            <a:off x="4670907" y="8098106"/>
            <a:ext cx="5082693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1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فبراير</a:t>
            </a:r>
            <a:endParaRPr lang="ar-SA" sz="10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87" name="矩形 26"/>
          <p:cNvSpPr/>
          <p:nvPr/>
        </p:nvSpPr>
        <p:spPr>
          <a:xfrm>
            <a:off x="7162800" y="7820018"/>
            <a:ext cx="3362961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22</a:t>
            </a:r>
            <a:endParaRPr lang="zh-CN" altLang="en-US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1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93" grpId="0"/>
      <p:bldP spid="194" grpId="0" animBg="1"/>
      <p:bldP spid="196" grpId="0" animBg="1"/>
      <p:bldP spid="198" grpId="0"/>
      <p:bldP spid="199" grpId="0"/>
      <p:bldP spid="184" grpId="0" animBg="1"/>
      <p:bldP spid="186" grpId="0"/>
      <p:bldP spid="1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ثيمات يوم التأسيس جاهزة للطباعة 2022-1443 – موجز الأنباء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0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650986"/>
            <a:ext cx="10382363" cy="64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6860"/>
          <a:stretch>
            <a:fillRect/>
          </a:stretch>
        </p:blipFill>
        <p:spPr>
          <a:xfrm>
            <a:off x="8458200" y="-226585"/>
            <a:ext cx="2609963" cy="1941085"/>
          </a:xfrm>
          <a:prstGeom prst="rect">
            <a:avLst/>
          </a:prstGeom>
        </p:spPr>
      </p:pic>
      <p:sp>
        <p:nvSpPr>
          <p:cNvPr id="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1" y="609628"/>
            <a:ext cx="16988756" cy="9182071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 w="28575">
            <a:solidFill>
              <a:srgbClr val="006600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766201" y="-263397"/>
            <a:ext cx="3521799" cy="1746051"/>
          </a:xfrm>
          <a:prstGeom prst="rect">
            <a:avLst/>
          </a:prstGeom>
        </p:spPr>
      </p:pic>
      <p:pic>
        <p:nvPicPr>
          <p:cNvPr id="6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0762" y="-263397"/>
            <a:ext cx="4819668" cy="23895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486400" y="8001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38000"/>
            </a:schemeClr>
          </a:solidFill>
          <a:ln w="50800">
            <a:solidFill>
              <a:srgbClr val="006600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Picture 2" descr="علم المملكة العربية السعودية متحرك أحبك يالسعودية - صور متحركة Gif Images">
            <a:extLst>
              <a:ext uri="{FF2B5EF4-FFF2-40B4-BE49-F238E27FC236}">
                <a16:creationId xmlns:a16="http://schemas.microsoft.com/office/drawing/2014/main" xmlns="" id="{FB333038-778C-498E-BD71-C66411C08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7131050"/>
            <a:ext cx="31051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43BA03C8-284B-4BA4-B3E4-7977C11AF366}"/>
              </a:ext>
            </a:extLst>
          </p:cNvPr>
          <p:cNvSpPr/>
          <p:nvPr/>
        </p:nvSpPr>
        <p:spPr>
          <a:xfrm>
            <a:off x="532209" y="9348787"/>
            <a:ext cx="1800225" cy="4429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perspectiveRelaxed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EE46B9AD-5670-42A6-A08E-F3641BEFFDBA}"/>
              </a:ext>
            </a:extLst>
          </p:cNvPr>
          <p:cNvSpPr/>
          <p:nvPr/>
        </p:nvSpPr>
        <p:spPr>
          <a:xfrm>
            <a:off x="765572" y="9132094"/>
            <a:ext cx="1333500" cy="4429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perspectiveRelaxed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77813FAE-54C3-4F16-9BB3-0962D246E75E}"/>
              </a:ext>
            </a:extLst>
          </p:cNvPr>
          <p:cNvSpPr/>
          <p:nvPr/>
        </p:nvSpPr>
        <p:spPr>
          <a:xfrm>
            <a:off x="1350169" y="4283870"/>
            <a:ext cx="171450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xmlns="" id="{9D1B73A9-F534-4069-9469-996F88E48682}"/>
              </a:ext>
            </a:extLst>
          </p:cNvPr>
          <p:cNvSpPr/>
          <p:nvPr/>
        </p:nvSpPr>
        <p:spPr>
          <a:xfrm>
            <a:off x="1343025" y="4136233"/>
            <a:ext cx="178594" cy="2047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14C19E16-C066-4D3E-B8A6-6F2FC741B8AB}"/>
              </a:ext>
            </a:extLst>
          </p:cNvPr>
          <p:cNvGrpSpPr/>
          <p:nvPr/>
        </p:nvGrpSpPr>
        <p:grpSpPr>
          <a:xfrm>
            <a:off x="1981201" y="5873803"/>
            <a:ext cx="2667000" cy="4182511"/>
            <a:chOff x="4816078" y="3070215"/>
            <a:chExt cx="1543604" cy="2652601"/>
          </a:xfrm>
        </p:grpSpPr>
        <p:pic>
          <p:nvPicPr>
            <p:cNvPr id="15" name="طالبة 1">
              <a:extLst>
                <a:ext uri="{FF2B5EF4-FFF2-40B4-BE49-F238E27FC236}">
                  <a16:creationId xmlns:a16="http://schemas.microsoft.com/office/drawing/2014/main" xmlns="" id="{A64F645A-86A2-4DE0-BBBB-9AB120E3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xmlns="" id="{C447C983-E7D4-489A-BC88-EC1659E96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pic>
        <p:nvPicPr>
          <p:cNvPr id="17" name="IMG_3750.png" descr="IMG_3750.png"/>
          <p:cNvPicPr>
            <a:picLocks noChangeAspect="1"/>
          </p:cNvPicPr>
          <p:nvPr/>
        </p:nvPicPr>
        <p:blipFill>
          <a:blip r:embed="rId14"/>
          <a:srcRect l="7113" t="8738" r="55988" b="69878"/>
          <a:stretch>
            <a:fillRect/>
          </a:stretch>
        </p:blipFill>
        <p:spPr>
          <a:xfrm>
            <a:off x="152400" y="190500"/>
            <a:ext cx="3032623" cy="312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4" h="21448" extrusionOk="0">
                <a:moveTo>
                  <a:pt x="8195" y="6"/>
                </a:moveTo>
                <a:cubicBezTo>
                  <a:pt x="7888" y="572"/>
                  <a:pt x="7269" y="1446"/>
                  <a:pt x="7054" y="1619"/>
                </a:cubicBezTo>
                <a:cubicBezTo>
                  <a:pt x="6827" y="1801"/>
                  <a:pt x="6709" y="1800"/>
                  <a:pt x="6478" y="1614"/>
                </a:cubicBezTo>
                <a:cubicBezTo>
                  <a:pt x="6235" y="1418"/>
                  <a:pt x="6206" y="1428"/>
                  <a:pt x="6305" y="1676"/>
                </a:cubicBezTo>
                <a:cubicBezTo>
                  <a:pt x="6379" y="1864"/>
                  <a:pt x="6228" y="2149"/>
                  <a:pt x="5894" y="2449"/>
                </a:cubicBezTo>
                <a:lnTo>
                  <a:pt x="5366" y="2921"/>
                </a:lnTo>
                <a:lnTo>
                  <a:pt x="4910" y="2505"/>
                </a:lnTo>
                <a:cubicBezTo>
                  <a:pt x="4483" y="2116"/>
                  <a:pt x="4475" y="2075"/>
                  <a:pt x="4787" y="1854"/>
                </a:cubicBezTo>
                <a:cubicBezTo>
                  <a:pt x="5083" y="1644"/>
                  <a:pt x="5053" y="1617"/>
                  <a:pt x="4520" y="1617"/>
                </a:cubicBezTo>
                <a:cubicBezTo>
                  <a:pt x="4191" y="1617"/>
                  <a:pt x="3867" y="1702"/>
                  <a:pt x="3801" y="1806"/>
                </a:cubicBezTo>
                <a:cubicBezTo>
                  <a:pt x="3735" y="1909"/>
                  <a:pt x="3601" y="1946"/>
                  <a:pt x="3502" y="1887"/>
                </a:cubicBezTo>
                <a:cubicBezTo>
                  <a:pt x="3397" y="1824"/>
                  <a:pt x="3368" y="2052"/>
                  <a:pt x="3431" y="2442"/>
                </a:cubicBezTo>
                <a:cubicBezTo>
                  <a:pt x="3511" y="2930"/>
                  <a:pt x="3465" y="3130"/>
                  <a:pt x="3253" y="3209"/>
                </a:cubicBezTo>
                <a:cubicBezTo>
                  <a:pt x="3096" y="3268"/>
                  <a:pt x="3008" y="3421"/>
                  <a:pt x="3059" y="3549"/>
                </a:cubicBezTo>
                <a:cubicBezTo>
                  <a:pt x="3110" y="3677"/>
                  <a:pt x="3018" y="3890"/>
                  <a:pt x="2856" y="4020"/>
                </a:cubicBezTo>
                <a:cubicBezTo>
                  <a:pt x="2693" y="4151"/>
                  <a:pt x="2560" y="4402"/>
                  <a:pt x="2560" y="4578"/>
                </a:cubicBezTo>
                <a:cubicBezTo>
                  <a:pt x="2560" y="4753"/>
                  <a:pt x="2396" y="5040"/>
                  <a:pt x="2196" y="5215"/>
                </a:cubicBezTo>
                <a:cubicBezTo>
                  <a:pt x="1997" y="5390"/>
                  <a:pt x="1732" y="5919"/>
                  <a:pt x="1610" y="6390"/>
                </a:cubicBezTo>
                <a:cubicBezTo>
                  <a:pt x="1487" y="6861"/>
                  <a:pt x="1135" y="7558"/>
                  <a:pt x="825" y="7938"/>
                </a:cubicBezTo>
                <a:cubicBezTo>
                  <a:pt x="237" y="8657"/>
                  <a:pt x="236" y="9102"/>
                  <a:pt x="822" y="9527"/>
                </a:cubicBezTo>
                <a:cubicBezTo>
                  <a:pt x="1088" y="9720"/>
                  <a:pt x="1086" y="9778"/>
                  <a:pt x="788" y="10097"/>
                </a:cubicBezTo>
                <a:cubicBezTo>
                  <a:pt x="605" y="10293"/>
                  <a:pt x="504" y="10503"/>
                  <a:pt x="565" y="10562"/>
                </a:cubicBezTo>
                <a:cubicBezTo>
                  <a:pt x="627" y="10621"/>
                  <a:pt x="593" y="10824"/>
                  <a:pt x="490" y="11011"/>
                </a:cubicBezTo>
                <a:cubicBezTo>
                  <a:pt x="117" y="11687"/>
                  <a:pt x="-108" y="14504"/>
                  <a:pt x="149" y="15284"/>
                </a:cubicBezTo>
                <a:cubicBezTo>
                  <a:pt x="223" y="15509"/>
                  <a:pt x="199" y="15849"/>
                  <a:pt x="94" y="16039"/>
                </a:cubicBezTo>
                <a:cubicBezTo>
                  <a:pt x="-32" y="16268"/>
                  <a:pt x="-31" y="16634"/>
                  <a:pt x="99" y="17131"/>
                </a:cubicBezTo>
                <a:cubicBezTo>
                  <a:pt x="271" y="17788"/>
                  <a:pt x="414" y="17929"/>
                  <a:pt x="1284" y="18308"/>
                </a:cubicBezTo>
                <a:cubicBezTo>
                  <a:pt x="2492" y="18833"/>
                  <a:pt x="2887" y="18913"/>
                  <a:pt x="3046" y="18663"/>
                </a:cubicBezTo>
                <a:cubicBezTo>
                  <a:pt x="3129" y="18534"/>
                  <a:pt x="3257" y="18544"/>
                  <a:pt x="3440" y="18691"/>
                </a:cubicBezTo>
                <a:cubicBezTo>
                  <a:pt x="3613" y="18831"/>
                  <a:pt x="3649" y="18986"/>
                  <a:pt x="3536" y="19118"/>
                </a:cubicBezTo>
                <a:cubicBezTo>
                  <a:pt x="3251" y="19452"/>
                  <a:pt x="3513" y="20385"/>
                  <a:pt x="3856" y="20257"/>
                </a:cubicBezTo>
                <a:cubicBezTo>
                  <a:pt x="4016" y="20198"/>
                  <a:pt x="4304" y="20286"/>
                  <a:pt x="4496" y="20455"/>
                </a:cubicBezTo>
                <a:cubicBezTo>
                  <a:pt x="4780" y="20704"/>
                  <a:pt x="4802" y="20834"/>
                  <a:pt x="4626" y="21155"/>
                </a:cubicBezTo>
                <a:cubicBezTo>
                  <a:pt x="4433" y="21507"/>
                  <a:pt x="4445" y="21523"/>
                  <a:pt x="4721" y="21302"/>
                </a:cubicBezTo>
                <a:cubicBezTo>
                  <a:pt x="4892" y="21166"/>
                  <a:pt x="5116" y="21104"/>
                  <a:pt x="5220" y="21167"/>
                </a:cubicBezTo>
                <a:cubicBezTo>
                  <a:pt x="5543" y="21359"/>
                  <a:pt x="7136" y="20889"/>
                  <a:pt x="7034" y="20631"/>
                </a:cubicBezTo>
                <a:cubicBezTo>
                  <a:pt x="6931" y="20371"/>
                  <a:pt x="7740" y="19787"/>
                  <a:pt x="8203" y="19787"/>
                </a:cubicBezTo>
                <a:cubicBezTo>
                  <a:pt x="8368" y="19787"/>
                  <a:pt x="8554" y="19915"/>
                  <a:pt x="8616" y="20072"/>
                </a:cubicBezTo>
                <a:cubicBezTo>
                  <a:pt x="8678" y="20229"/>
                  <a:pt x="8979" y="20482"/>
                  <a:pt x="9286" y="20635"/>
                </a:cubicBezTo>
                <a:cubicBezTo>
                  <a:pt x="9592" y="20789"/>
                  <a:pt x="9797" y="20986"/>
                  <a:pt x="9742" y="21073"/>
                </a:cubicBezTo>
                <a:cubicBezTo>
                  <a:pt x="9686" y="21160"/>
                  <a:pt x="9768" y="21279"/>
                  <a:pt x="9922" y="21336"/>
                </a:cubicBezTo>
                <a:cubicBezTo>
                  <a:pt x="10076" y="21393"/>
                  <a:pt x="10247" y="21368"/>
                  <a:pt x="10304" y="21279"/>
                </a:cubicBezTo>
                <a:cubicBezTo>
                  <a:pt x="10360" y="21191"/>
                  <a:pt x="10625" y="21141"/>
                  <a:pt x="10893" y="21170"/>
                </a:cubicBezTo>
                <a:cubicBezTo>
                  <a:pt x="11705" y="21256"/>
                  <a:pt x="13072" y="20903"/>
                  <a:pt x="12966" y="20635"/>
                </a:cubicBezTo>
                <a:cubicBezTo>
                  <a:pt x="12914" y="20504"/>
                  <a:pt x="13101" y="20255"/>
                  <a:pt x="13378" y="20079"/>
                </a:cubicBezTo>
                <a:cubicBezTo>
                  <a:pt x="13940" y="19722"/>
                  <a:pt x="14054" y="19777"/>
                  <a:pt x="15235" y="20954"/>
                </a:cubicBezTo>
                <a:cubicBezTo>
                  <a:pt x="15567" y="21285"/>
                  <a:pt x="15850" y="21424"/>
                  <a:pt x="16001" y="21331"/>
                </a:cubicBezTo>
                <a:cubicBezTo>
                  <a:pt x="16133" y="21250"/>
                  <a:pt x="16498" y="21176"/>
                  <a:pt x="16814" y="21168"/>
                </a:cubicBezTo>
                <a:cubicBezTo>
                  <a:pt x="17130" y="21159"/>
                  <a:pt x="17702" y="21093"/>
                  <a:pt x="18086" y="21021"/>
                </a:cubicBezTo>
                <a:cubicBezTo>
                  <a:pt x="18658" y="20913"/>
                  <a:pt x="18768" y="20823"/>
                  <a:pt x="18688" y="20526"/>
                </a:cubicBezTo>
                <a:cubicBezTo>
                  <a:pt x="18627" y="20301"/>
                  <a:pt x="18704" y="20121"/>
                  <a:pt x="18887" y="20053"/>
                </a:cubicBezTo>
                <a:cubicBezTo>
                  <a:pt x="19050" y="19992"/>
                  <a:pt x="19141" y="19837"/>
                  <a:pt x="19090" y="19709"/>
                </a:cubicBezTo>
                <a:cubicBezTo>
                  <a:pt x="18980" y="19430"/>
                  <a:pt x="19497" y="18969"/>
                  <a:pt x="19751" y="19121"/>
                </a:cubicBezTo>
                <a:cubicBezTo>
                  <a:pt x="19986" y="19262"/>
                  <a:pt x="20627" y="18308"/>
                  <a:pt x="20593" y="17866"/>
                </a:cubicBezTo>
                <a:cubicBezTo>
                  <a:pt x="20577" y="17658"/>
                  <a:pt x="20728" y="17482"/>
                  <a:pt x="20973" y="17420"/>
                </a:cubicBezTo>
                <a:cubicBezTo>
                  <a:pt x="21376" y="17318"/>
                  <a:pt x="21376" y="17316"/>
                  <a:pt x="20941" y="17160"/>
                </a:cubicBezTo>
                <a:cubicBezTo>
                  <a:pt x="20594" y="17036"/>
                  <a:pt x="20548" y="16948"/>
                  <a:pt x="20722" y="16745"/>
                </a:cubicBezTo>
                <a:cubicBezTo>
                  <a:pt x="20843" y="16604"/>
                  <a:pt x="20929" y="16418"/>
                  <a:pt x="20913" y="16331"/>
                </a:cubicBezTo>
                <a:cubicBezTo>
                  <a:pt x="20897" y="16244"/>
                  <a:pt x="20901" y="16130"/>
                  <a:pt x="20921" y="16079"/>
                </a:cubicBezTo>
                <a:cubicBezTo>
                  <a:pt x="21076" y="15695"/>
                  <a:pt x="21162" y="15120"/>
                  <a:pt x="21178" y="14386"/>
                </a:cubicBezTo>
                <a:cubicBezTo>
                  <a:pt x="21194" y="13669"/>
                  <a:pt x="21096" y="13415"/>
                  <a:pt x="20585" y="12850"/>
                </a:cubicBezTo>
                <a:cubicBezTo>
                  <a:pt x="20248" y="12478"/>
                  <a:pt x="19972" y="11987"/>
                  <a:pt x="19972" y="11758"/>
                </a:cubicBezTo>
                <a:cubicBezTo>
                  <a:pt x="19972" y="11753"/>
                  <a:pt x="19976" y="11742"/>
                  <a:pt x="19977" y="11737"/>
                </a:cubicBezTo>
                <a:cubicBezTo>
                  <a:pt x="19976" y="11731"/>
                  <a:pt x="19972" y="11721"/>
                  <a:pt x="19972" y="11716"/>
                </a:cubicBezTo>
                <a:cubicBezTo>
                  <a:pt x="19972" y="11715"/>
                  <a:pt x="19973" y="11712"/>
                  <a:pt x="19973" y="11711"/>
                </a:cubicBezTo>
                <a:cubicBezTo>
                  <a:pt x="19973" y="11709"/>
                  <a:pt x="19972" y="11706"/>
                  <a:pt x="19972" y="11705"/>
                </a:cubicBezTo>
                <a:cubicBezTo>
                  <a:pt x="19972" y="11673"/>
                  <a:pt x="19990" y="11618"/>
                  <a:pt x="20021" y="11552"/>
                </a:cubicBezTo>
                <a:cubicBezTo>
                  <a:pt x="20022" y="11548"/>
                  <a:pt x="20026" y="11544"/>
                  <a:pt x="20028" y="11540"/>
                </a:cubicBezTo>
                <a:cubicBezTo>
                  <a:pt x="20139" y="11241"/>
                  <a:pt x="20416" y="10769"/>
                  <a:pt x="20744" y="10345"/>
                </a:cubicBezTo>
                <a:cubicBezTo>
                  <a:pt x="21169" y="9798"/>
                  <a:pt x="21492" y="9283"/>
                  <a:pt x="21462" y="9202"/>
                </a:cubicBezTo>
                <a:cubicBezTo>
                  <a:pt x="21432" y="9122"/>
                  <a:pt x="21106" y="8857"/>
                  <a:pt x="20737" y="8615"/>
                </a:cubicBezTo>
                <a:cubicBezTo>
                  <a:pt x="20343" y="8355"/>
                  <a:pt x="20091" y="8047"/>
                  <a:pt x="20123" y="7867"/>
                </a:cubicBezTo>
                <a:cubicBezTo>
                  <a:pt x="20220" y="7330"/>
                  <a:pt x="19633" y="6488"/>
                  <a:pt x="19069" y="6355"/>
                </a:cubicBezTo>
                <a:cubicBezTo>
                  <a:pt x="18776" y="6286"/>
                  <a:pt x="18034" y="5891"/>
                  <a:pt x="17420" y="5477"/>
                </a:cubicBezTo>
                <a:cubicBezTo>
                  <a:pt x="16198" y="4652"/>
                  <a:pt x="14951" y="4213"/>
                  <a:pt x="13830" y="4213"/>
                </a:cubicBezTo>
                <a:cubicBezTo>
                  <a:pt x="13066" y="4213"/>
                  <a:pt x="12769" y="3968"/>
                  <a:pt x="12864" y="3413"/>
                </a:cubicBezTo>
                <a:cubicBezTo>
                  <a:pt x="12895" y="3228"/>
                  <a:pt x="12783" y="2873"/>
                  <a:pt x="12615" y="2625"/>
                </a:cubicBezTo>
                <a:cubicBezTo>
                  <a:pt x="12447" y="2376"/>
                  <a:pt x="12369" y="2172"/>
                  <a:pt x="12440" y="2172"/>
                </a:cubicBezTo>
                <a:cubicBezTo>
                  <a:pt x="12443" y="2172"/>
                  <a:pt x="12443" y="2171"/>
                  <a:pt x="12445" y="2171"/>
                </a:cubicBezTo>
                <a:cubicBezTo>
                  <a:pt x="12411" y="2124"/>
                  <a:pt x="12377" y="2077"/>
                  <a:pt x="12343" y="2030"/>
                </a:cubicBezTo>
                <a:cubicBezTo>
                  <a:pt x="12220" y="1870"/>
                  <a:pt x="12082" y="1718"/>
                  <a:pt x="11938" y="1577"/>
                </a:cubicBezTo>
                <a:cubicBezTo>
                  <a:pt x="11674" y="1371"/>
                  <a:pt x="11370" y="1160"/>
                  <a:pt x="11090" y="1021"/>
                </a:cubicBezTo>
                <a:cubicBezTo>
                  <a:pt x="10403" y="682"/>
                  <a:pt x="8240" y="-77"/>
                  <a:pt x="8195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3748.png" descr="IMG_3748.png"/>
          <p:cNvPicPr>
            <a:picLocks noChangeAspect="1"/>
          </p:cNvPicPr>
          <p:nvPr/>
        </p:nvPicPr>
        <p:blipFill>
          <a:blip r:embed="rId15"/>
          <a:srcRect t="11332" b="16940"/>
          <a:stretch>
            <a:fillRect/>
          </a:stretch>
        </p:blipFill>
        <p:spPr>
          <a:xfrm>
            <a:off x="4343400" y="114300"/>
            <a:ext cx="2548021" cy="1773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Naar\Desktop\ام نهار\مشاعل\منوع جديد 42هـ\كوكتيل\توشيبا\شكر\اذاعة اليوم الوطني\اليوم الوطني الصفوف العليا\اليوم الوطني\اليوم-الوطني-السعودي-89-.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076" y="7818277"/>
            <a:ext cx="2352724" cy="189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-d-d-aانشودة يابلادي واصلي بدون موسيقى  حامد الضبعان.fl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3958" y="8166100"/>
            <a:ext cx="903685" cy="903685"/>
          </a:xfrm>
          <a:prstGeom prst="rect">
            <a:avLst/>
          </a:prstGeom>
        </p:spPr>
      </p:pic>
      <p:sp>
        <p:nvSpPr>
          <p:cNvPr id="23" name="أكمل الأعداد الناقصة"/>
          <p:cNvSpPr txBox="1"/>
          <p:nvPr/>
        </p:nvSpPr>
        <p:spPr>
          <a:xfrm>
            <a:off x="6248400" y="723900"/>
            <a:ext cx="761145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72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دام عزك </a:t>
            </a:r>
            <a:r>
              <a:rPr lang="ar-SA" sz="72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ياوطن</a:t>
            </a:r>
            <a:endParaRPr sz="72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509998" y="2019300"/>
            <a:ext cx="9932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فبرابر ذكرى تأسيس الدولة السعودية ومولد أمجادها</a:t>
            </a:r>
            <a:endParaRPr lang="ar-SA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4439781" y="186690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22</a:t>
            </a:r>
            <a:endParaRPr lang="ar-SA" sz="4800" dirty="0">
              <a:solidFill>
                <a:srgbClr val="009900"/>
              </a:solidFill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="" xmlns:a16="http://schemas.microsoft.com/office/drawing/2014/main" id="{8CE89214-5FB3-47EF-885C-A5273E15D9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136" y="4859925"/>
            <a:ext cx="2570264" cy="4855575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4953000" y="2324100"/>
            <a:ext cx="9481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ar-SA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algn="ctr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يعتبر </a:t>
            </a:r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يوم التأسيس مناسبة وطنية لاستذكار تاريخ الدولة السعودية الأولى على يد الإمام محمد بن سعود منذ أكثر من 3 قرون عريقة</a:t>
            </a:r>
            <a:endParaRPr lang="ar-SA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6" name="مجموعة 25"/>
          <p:cNvGrpSpPr/>
          <p:nvPr/>
        </p:nvGrpSpPr>
        <p:grpSpPr>
          <a:xfrm>
            <a:off x="13196576" y="344037"/>
            <a:ext cx="979134" cy="1822525"/>
            <a:chOff x="-1828800" y="4358937"/>
            <a:chExt cx="979134" cy="1822525"/>
          </a:xfrm>
        </p:grpSpPr>
        <p:sp>
          <p:nvSpPr>
            <p:cNvPr id="33" name="شكل بيضاوي 32"/>
            <p:cNvSpPr/>
            <p:nvPr/>
          </p:nvSpPr>
          <p:spPr>
            <a:xfrm>
              <a:off x="-1677086" y="4892337"/>
              <a:ext cx="807631" cy="81035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5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-1828800" y="4358937"/>
              <a:ext cx="979134" cy="182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2" name="Picture 8" descr="افكار ليوم التأسيس السعودي 2022 بعد إعلان الهوية البصرية يوم بدينا 1443هـ -  أخبارك الآن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45" b="93193" l="4893" r="94039">
                        <a14:foregroundMark x1="66459" y1="23133" x2="51157" y2="26687"/>
                        <a14:foregroundMark x1="47064" y1="29096" x2="39680" y2="36446"/>
                        <a14:foregroundMark x1="52046" y1="17349" x2="47954" y2="21506"/>
                        <a14:foregroundMark x1="46797" y1="9518" x2="46797" y2="12349"/>
                        <a14:foregroundMark x1="45907" y1="14337" x2="45907" y2="17711"/>
                        <a14:foregroundMark x1="55338" y1="9337" x2="54448" y2="12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301" y="265007"/>
            <a:ext cx="2575118" cy="38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هوية يوم التأسيس في23 ثانية .. &amp;quot;ونُقشت أمجاد الأبطال وبُنيت دعائم الدولة&amp;quot;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118" y="4341020"/>
            <a:ext cx="3299083" cy="329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السعودية تقر ذكرى &amp;quot;يوم التأسيس&amp;quot; إجازة رسمية للقطاعين العام والخاص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7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74" y="7336371"/>
            <a:ext cx="4296826" cy="24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لماذا أقرت المملكة يوم التأسيس وما سبب اختيار 22 فبراير؟ - المواطن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5625" l="0" r="252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45" r="72855" b="8221"/>
          <a:stretch/>
        </p:blipFill>
        <p:spPr bwMode="auto">
          <a:xfrm>
            <a:off x="8273011" y="6855620"/>
            <a:ext cx="1861589" cy="31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50"/>
          <p:cNvSpPr/>
          <p:nvPr/>
        </p:nvSpPr>
        <p:spPr>
          <a:xfrm>
            <a:off x="7069911" y="3695700"/>
            <a:ext cx="38266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# يوم التأسيس </a:t>
            </a:r>
          </a:p>
          <a:p>
            <a:r>
              <a:rPr lang="ar-SA" sz="4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22/ 2/ 1727 م</a:t>
            </a:r>
            <a:endParaRPr lang="ar-SA" sz="4800" dirty="0">
              <a:solidFill>
                <a:srgbClr val="009900"/>
              </a:solidFill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11039524" y="4076700"/>
            <a:ext cx="4886276" cy="4227344"/>
            <a:chOff x="11130690" y="4982633"/>
            <a:chExt cx="3837295" cy="3101878"/>
          </a:xfrm>
        </p:grpSpPr>
        <p:pic>
          <p:nvPicPr>
            <p:cNvPr id="48" name="Picture 2" descr="كيف تصدت القرارات الحكومية لجائحة كورونا؟ | صحيفة مكة"/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927" b="100000" l="3728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7"/>
            <a:stretch/>
          </p:blipFill>
          <p:spPr bwMode="auto">
            <a:xfrm>
              <a:off x="11130690" y="4982633"/>
              <a:ext cx="3837295" cy="310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 descr="هوية يوم التأسيس في23 ثانية .. &amp;quot;ونُقشت أمجاد الأبطال وبُنيت دعائم الدولة&amp;quot;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1214" y="6743700"/>
              <a:ext cx="1254929" cy="12549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28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41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4102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6102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8102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102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2102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66461E-6 L -0.01511 -0.32306 " pathEditMode="relative" rAng="0" ptsTypes="AA">
                                      <p:cBhvr>
                                        <p:cTn id="7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6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27497E-7 L -0.20886 0.0434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7" grpId="0" animBg="1" advAuto="0"/>
      <p:bldP spid="23" grpId="0" animBg="1"/>
      <p:bldP spid="24" grpId="0"/>
      <p:bldP spid="31" grpId="0"/>
      <p:bldP spid="31" grpId="1"/>
      <p:bldP spid="31" grpId="2"/>
      <p:bldP spid="22" grpId="0"/>
      <p:bldP spid="51" grpId="0"/>
      <p:bldP spid="51" grpId="1"/>
      <p:bldP spid="5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Cartoon island with palm tree vector material free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1" b="100000" l="200" r="90000">
                        <a14:foregroundMark x1="77600" y1="69468" x2="72200" y2="70028"/>
                        <a14:foregroundMark x1="60400" y1="84594" x2="55200" y2="85994"/>
                        <a14:foregroundMark x1="53000" y1="87395" x2="64200" y2="77031"/>
                        <a14:foregroundMark x1="46000" y1="85994" x2="43000" y2="90196"/>
                        <a14:foregroundMark x1="19000" y1="84874" x2="14800" y2="81232"/>
                        <a14:foregroundMark x1="9800" y1="75630" x2="4600" y2="71429"/>
                        <a14:foregroundMark x1="45800" y1="81793" x2="43000" y2="87675"/>
                        <a14:foregroundMark x1="78000" y1="76190" x2="73400" y2="77591"/>
                        <a14:foregroundMark x1="81400" y1="77031" x2="78600" y2="76471"/>
                        <a14:foregroundMark x1="12800" y1="81232" x2="8000" y2="75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084723"/>
            <a:ext cx="10990320" cy="675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940419" y="1790700"/>
            <a:ext cx="14370197" cy="70441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1475970" y="1901707"/>
            <a:ext cx="1650789" cy="382832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7313779" y="4298878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11023037" y="1018495"/>
            <a:ext cx="2516618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985854">
            <a:off x="14964652" y="2956289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9155999" y="6057900"/>
            <a:ext cx="6871051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582" flipH="1">
            <a:off x="9242244" y="1471666"/>
            <a:ext cx="2113874" cy="1963299"/>
          </a:xfrm>
          <a:prstGeom prst="rect">
            <a:avLst/>
          </a:prstGeom>
        </p:spPr>
      </p:pic>
      <p:pic>
        <p:nvPicPr>
          <p:cNvPr id="1048" name="Picture 24" descr="A treasure island on white background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5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912" y="6515100"/>
            <a:ext cx="3804762" cy="35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remium Vector | A treasure island on white background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43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34" y="5811354"/>
            <a:ext cx="5033996" cy="42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Treasure Island Buried treasure Illustration, Beach digging treasure, food,  piracy, cuisine png | PNGWi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543" y1="66547" x2="23696" y2="68336"/>
                        <a14:foregroundMark x1="13043" y1="74597" x2="21848" y2="74597"/>
                        <a14:foregroundMark x1="8913" y1="65653" x2="12717" y2="59213"/>
                        <a14:foregroundMark x1="90217" y1="66011" x2="85217" y2="62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89" y="6691404"/>
            <a:ext cx="3818974" cy="23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irate Ship - Water Play Equipment Supplie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00" b="100000" l="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479" y="6948179"/>
            <a:ext cx="2919721" cy="291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709" y="4491918"/>
            <a:ext cx="2097815" cy="2097815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sp>
        <p:nvSpPr>
          <p:cNvPr id="25" name="Arrow: Pentagon 20">
            <a:extLst>
              <a:ext uri="{FF2B5EF4-FFF2-40B4-BE49-F238E27FC236}">
                <a16:creationId xmlns="" xmlns:a16="http://schemas.microsoft.com/office/drawing/2014/main" id="{A44DEF42-8204-45CB-BB45-905B584AF7D7}"/>
              </a:ext>
            </a:extLst>
          </p:cNvPr>
          <p:cNvSpPr/>
          <p:nvPr/>
        </p:nvSpPr>
        <p:spPr>
          <a:xfrm>
            <a:off x="-25250" y="162428"/>
            <a:ext cx="8178650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7439A1">
                  <a:alpha val="75000"/>
                </a:srgbClr>
              </a:gs>
              <a:gs pos="72000">
                <a:srgbClr val="7439A1">
                  <a:alpha val="22000"/>
                </a:srgbClr>
              </a:gs>
              <a:gs pos="100000">
                <a:srgbClr val="7439A1">
                  <a:alpha val="59000"/>
                </a:srgbClr>
              </a:gs>
            </a:gsLst>
          </a:gra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4800" spc="210" dirty="0" smtClean="0">
                <a:solidFill>
                  <a:schemeClr val="bg1"/>
                </a:solidFill>
                <a:latin typeface="Dongol"/>
                <a:cs typeface="PT Bold Heading" pitchFamily="2" charset="-78"/>
              </a:rPr>
              <a:t>وقت المرح في </a:t>
            </a:r>
          </a:p>
          <a:p>
            <a:pPr algn="ctr">
              <a:lnSpc>
                <a:spcPts val="5880"/>
              </a:lnSpc>
            </a:pPr>
            <a:r>
              <a:rPr lang="ar-SA" sz="4800" spc="210" dirty="0" smtClean="0">
                <a:solidFill>
                  <a:schemeClr val="bg1"/>
                </a:solidFill>
                <a:latin typeface="Dongol"/>
                <a:cs typeface="PT Bold Heading" pitchFamily="2" charset="-78"/>
              </a:rPr>
              <a:t>جزيرة الكنز</a:t>
            </a:r>
          </a:p>
        </p:txBody>
      </p:sp>
      <p:pic>
        <p:nvPicPr>
          <p:cNvPr id="3" name="y2mate.com - شارة  جزيرة الكنز  بدون موسيقى 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725787" y="9011846"/>
            <a:ext cx="1011245" cy="1011245"/>
          </a:xfrm>
          <a:prstGeom prst="rect">
            <a:avLst/>
          </a:prstGeom>
        </p:spPr>
      </p:pic>
      <p:pic>
        <p:nvPicPr>
          <p:cNvPr id="1026" name="Picture 2" descr="جزيرة الكنز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58000" y1="34574" x2="33600" y2="42553"/>
                        <a14:foregroundMark x1="60800" y1="31915" x2="48800" y2="30319"/>
                        <a14:foregroundMark x1="40800" y1="50532" x2="41600" y2="45213"/>
                        <a14:backgroundMark x1="30800" y1="9043" x2="9600" y2="62766"/>
                        <a14:backgroundMark x1="37600" y1="84043" x2="6400" y2="74468"/>
                        <a14:backgroundMark x1="89200" y1="40957" x2="87200" y2="18085"/>
                        <a14:backgroundMark x1="81200" y1="88298" x2="92400" y2="8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057900"/>
            <a:ext cx="3575243" cy="268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4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15849600" y="-190500"/>
            <a:ext cx="1796605" cy="1746050"/>
          </a:xfrm>
          <a:prstGeom prst="rect">
            <a:avLst/>
          </a:prstGeom>
        </p:spPr>
      </p:pic>
      <p:pic>
        <p:nvPicPr>
          <p:cNvPr id="1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9600" y="38100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625812" y="508823"/>
            <a:ext cx="3521799" cy="1746051"/>
          </a:xfrm>
          <a:prstGeom prst="rect">
            <a:avLst/>
          </a:prstGeom>
        </p:spPr>
      </p:pic>
      <p:pic>
        <p:nvPicPr>
          <p:cNvPr id="38" name="Picture 2" descr="جزيرة الكنز الحلقة 26 والأخيرة - جودة عالية - فيديو Dailymoti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53">
                        <a14:foregroundMark x1="83750" y1="12685" x2="88333" y2="15185"/>
                        <a14:foregroundMark x1="95347" y1="8704" x2="91806" y2="11019"/>
                        <a14:foregroundMark x1="79861" y1="5370" x2="74653" y2="5648"/>
                        <a14:foregroundMark x1="96875" y1="18704" x2="93403" y2="25278"/>
                        <a14:foregroundMark x1="4306" y1="82130" x2="4306" y2="76296"/>
                        <a14:foregroundMark x1="18681" y1="96852" x2="20764" y2="971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24" y="508824"/>
            <a:ext cx="16035041" cy="91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615672" y="9428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199346" y="3556774"/>
            <a:ext cx="484313" cy="4649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895600" y="4628130"/>
            <a:ext cx="553995" cy="794312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5410200" y="7362752"/>
            <a:ext cx="7994949" cy="1246481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72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8" name="Picture 54" descr="خريطة الكنز المدفون ، قرصنة الكنز ، وغيرها, الآخرين, قرصنة, كلمة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90854"/>
            <a:ext cx="4696146" cy="469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0" descr="Abandoned pirate ship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34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829"/>
          <a:stretch/>
        </p:blipFill>
        <p:spPr bwMode="auto">
          <a:xfrm>
            <a:off x="14645182" y="6972300"/>
            <a:ext cx="291392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0" descr="Abandoned pirate ship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714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78"/>
          <a:stretch/>
        </p:blipFill>
        <p:spPr bwMode="auto">
          <a:xfrm>
            <a:off x="12857050" y="7314014"/>
            <a:ext cx="324509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 flipH="1">
            <a:off x="15758087" y="-151350"/>
            <a:ext cx="2529912" cy="1982471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31897" r="34084" b="23276"/>
          <a:stretch/>
        </p:blipFill>
        <p:spPr bwMode="auto">
          <a:xfrm>
            <a:off x="1447800" y="1257300"/>
            <a:ext cx="15112678" cy="7694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أمواج البحر ، ملصق موجة الرياح الكرتون ، الأمواج الزرقاء, نص, ورق جدران 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8767"/>
            <a:ext cx="5364764" cy="293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254261" y="-538285"/>
            <a:ext cx="3699335" cy="1834072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197176"/>
            <a:ext cx="15087600" cy="7544114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4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50" name="Picture 10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986E7DD6-AAD3-EE4C-858F-19F86DF1A19C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r="-4162" b="48023"/>
          <a:stretch/>
        </p:blipFill>
        <p:spPr>
          <a:xfrm>
            <a:off x="3763132" y="1654145"/>
            <a:ext cx="11906590" cy="6765955"/>
          </a:xfrm>
          <a:prstGeom prst="rect">
            <a:avLst/>
          </a:prstGeom>
        </p:spPr>
      </p:pic>
      <p:pic>
        <p:nvPicPr>
          <p:cNvPr id="51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08452" y="-412215"/>
            <a:ext cx="2214975" cy="2145369"/>
          </a:xfrm>
          <a:prstGeom prst="rect">
            <a:avLst/>
          </a:prstGeom>
        </p:spPr>
      </p:pic>
      <p:pic>
        <p:nvPicPr>
          <p:cNvPr id="55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963872" y="230954"/>
            <a:ext cx="3504481" cy="1737465"/>
          </a:xfrm>
          <a:prstGeom prst="rect">
            <a:avLst/>
          </a:prstGeom>
        </p:spPr>
      </p:pic>
      <p:pic>
        <p:nvPicPr>
          <p:cNvPr id="58" name="صورة 5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040" flipH="1">
            <a:off x="545322" y="541505"/>
            <a:ext cx="1411691" cy="1311134"/>
          </a:xfrm>
          <a:prstGeom prst="rect">
            <a:avLst/>
          </a:prstGeom>
        </p:spPr>
      </p:pic>
      <p:pic>
        <p:nvPicPr>
          <p:cNvPr id="5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1430000" y="-115525"/>
            <a:ext cx="3521799" cy="1746051"/>
          </a:xfrm>
          <a:prstGeom prst="rect">
            <a:avLst/>
          </a:prstGeom>
        </p:spPr>
      </p:pic>
      <p:sp>
        <p:nvSpPr>
          <p:cNvPr id="60" name="Arrow: Pentagon 20">
            <a:extLst>
              <a:ext uri="{FF2B5EF4-FFF2-40B4-BE49-F238E27FC236}">
                <a16:creationId xmlns="" xmlns:a16="http://schemas.microsoft.com/office/drawing/2014/main" id="{7918A77D-FFF3-48AB-B45C-73CB00CC2CBA}"/>
              </a:ext>
            </a:extLst>
          </p:cNvPr>
          <p:cNvSpPr/>
          <p:nvPr/>
        </p:nvSpPr>
        <p:spPr>
          <a:xfrm>
            <a:off x="-332893" y="1857431"/>
            <a:ext cx="5286489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/>
              <a:t>أختر الشكل للحصول</a:t>
            </a:r>
          </a:p>
          <a:p>
            <a:pPr algn="ctr"/>
            <a:r>
              <a:rPr lang="ar-SA" sz="4800" b="1" dirty="0" smtClean="0"/>
              <a:t> على السؤال</a:t>
            </a:r>
            <a:endParaRPr lang="en-AE" sz="4800" b="1" dirty="0"/>
          </a:p>
        </p:txBody>
      </p:sp>
      <p:pic>
        <p:nvPicPr>
          <p:cNvPr id="61" name="Picture 27">
            <a:extLst>
              <a:ext uri="{FF2B5EF4-FFF2-40B4-BE49-F238E27FC236}">
                <a16:creationId xmlns:a16="http://schemas.microsoft.com/office/drawing/2014/main" xmlns="" id="{214ADE6D-6F71-4501-B0B3-82249CD7B71D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15204728" y="1297900"/>
            <a:ext cx="748925" cy="701117"/>
          </a:xfrm>
          <a:prstGeom prst="rect">
            <a:avLst/>
          </a:prstGeom>
        </p:spPr>
      </p:pic>
      <p:pic>
        <p:nvPicPr>
          <p:cNvPr id="62" name="Picture 29">
            <a:extLst>
              <a:ext uri="{FF2B5EF4-FFF2-40B4-BE49-F238E27FC236}">
                <a16:creationId xmlns:a16="http://schemas.microsoft.com/office/drawing/2014/main" xmlns="" id="{A489E5C9-0D67-4528-94C0-7FA106574DFB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16288091" y="1920605"/>
            <a:ext cx="856045" cy="801399"/>
          </a:xfrm>
          <a:prstGeom prst="rect">
            <a:avLst/>
          </a:prstGeom>
        </p:spPr>
      </p:pic>
      <p:pic>
        <p:nvPicPr>
          <p:cNvPr id="63" name="Picture 30">
            <a:extLst>
              <a:ext uri="{FF2B5EF4-FFF2-40B4-BE49-F238E27FC236}">
                <a16:creationId xmlns:a16="http://schemas.microsoft.com/office/drawing/2014/main" xmlns="" id="{B9DEEBE4-F41E-4EE7-AAC2-A2364D3AEE3D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3743457" y="972845"/>
            <a:ext cx="809153" cy="757500"/>
          </a:xfrm>
          <a:prstGeom prst="rect">
            <a:avLst/>
          </a:prstGeom>
        </p:spPr>
      </p:pic>
      <p:pic>
        <p:nvPicPr>
          <p:cNvPr id="64" name="Picture 32">
            <a:extLst>
              <a:ext uri="{FF2B5EF4-FFF2-40B4-BE49-F238E27FC236}">
                <a16:creationId xmlns:a16="http://schemas.microsoft.com/office/drawing/2014/main" xmlns="" id="{CE70399F-FFC5-4BCB-B378-D9E3337BCB5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4738806" y="1053595"/>
            <a:ext cx="980926" cy="918308"/>
          </a:xfrm>
          <a:prstGeom prst="rect">
            <a:avLst/>
          </a:prstGeom>
        </p:spPr>
      </p:pic>
      <p:pic>
        <p:nvPicPr>
          <p:cNvPr id="65" name="Picture 36">
            <a:extLst>
              <a:ext uri="{FF2B5EF4-FFF2-40B4-BE49-F238E27FC236}">
                <a16:creationId xmlns:a16="http://schemas.microsoft.com/office/drawing/2014/main" xmlns="" id="{60929C0E-B348-41F3-8AAC-05D850FC1AFB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5563811" y="787963"/>
            <a:ext cx="874232" cy="818425"/>
          </a:xfrm>
          <a:prstGeom prst="rect">
            <a:avLst/>
          </a:prstGeom>
        </p:spPr>
      </p:pic>
      <p:pic>
        <p:nvPicPr>
          <p:cNvPr id="66" name="Picture 4">
            <a:hlinkClick r:id="rId39" action="ppaction://hlinksldjump"/>
          </p:cNvPr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54757">
            <a:off x="25904" y="6875785"/>
            <a:ext cx="2918305" cy="29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6"/>
          <a:stretch/>
        </p:blipFill>
        <p:spPr>
          <a:xfrm>
            <a:off x="15401862" y="3868831"/>
            <a:ext cx="2886138" cy="6456269"/>
          </a:xfrm>
          <a:prstGeom prst="rect">
            <a:avLst/>
          </a:prstGeom>
        </p:spPr>
      </p:pic>
      <p:pic>
        <p:nvPicPr>
          <p:cNvPr id="31" name="ازرق">
            <a:hlinkClick r:id="rId42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7861" y="5203937"/>
            <a:ext cx="1674564" cy="2004720"/>
          </a:xfrm>
          <a:prstGeom prst="rect">
            <a:avLst/>
          </a:prstGeom>
        </p:spPr>
      </p:pic>
      <p:pic>
        <p:nvPicPr>
          <p:cNvPr id="33" name="رمادي">
            <a:hlinkClick r:id="rId44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07" y="5343112"/>
            <a:ext cx="1849998" cy="1865545"/>
          </a:xfrm>
          <a:prstGeom prst="rect">
            <a:avLst/>
          </a:prstGeom>
        </p:spPr>
      </p:pic>
      <p:pic>
        <p:nvPicPr>
          <p:cNvPr id="37" name="برتقالي">
            <a:hlinkClick r:id="rId46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5" y="5487662"/>
            <a:ext cx="2047391" cy="1720995"/>
          </a:xfrm>
          <a:prstGeom prst="rect">
            <a:avLst/>
          </a:prstGeom>
        </p:spPr>
      </p:pic>
      <p:pic>
        <p:nvPicPr>
          <p:cNvPr id="41" name="اخضر">
            <a:hlinkClick r:id="rId48" action="ppaction://hlinksldjump"/>
            <a:extLst>
              <a:ext uri="{FF2B5EF4-FFF2-40B4-BE49-F238E27FC236}">
                <a16:creationId xmlns="" xmlns:a16="http://schemas.microsoft.com/office/drawing/2014/main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61608"/>
            <a:ext cx="2017561" cy="1780807"/>
          </a:xfrm>
          <a:prstGeom prst="rect">
            <a:avLst/>
          </a:prstGeom>
        </p:spPr>
      </p:pic>
      <p:pic>
        <p:nvPicPr>
          <p:cNvPr id="43" name="بنفسجي">
            <a:hlinkClick r:id="rId50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5" y="2476500"/>
            <a:ext cx="1724661" cy="1522064"/>
          </a:xfrm>
          <a:prstGeom prst="rect">
            <a:avLst/>
          </a:prstGeom>
        </p:spPr>
      </p:pic>
      <p:pic>
        <p:nvPicPr>
          <p:cNvPr id="46" name="برتقالي">
            <a:hlinkClick r:id="rId52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277" y="5079610"/>
            <a:ext cx="1910549" cy="1825870"/>
          </a:xfrm>
          <a:prstGeom prst="rect">
            <a:avLst/>
          </a:prstGeom>
        </p:spPr>
      </p:pic>
      <p:pic>
        <p:nvPicPr>
          <p:cNvPr id="48" name="بنفسجي">
            <a:hlinkClick r:id="rId54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80" y="2637447"/>
            <a:ext cx="1622985" cy="1295660"/>
          </a:xfrm>
          <a:prstGeom prst="rect">
            <a:avLst/>
          </a:prstGeom>
        </p:spPr>
      </p:pic>
      <p:pic>
        <p:nvPicPr>
          <p:cNvPr id="49" name="بنفسجي">
            <a:hlinkClick r:id="rId56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4" y="2680498"/>
            <a:ext cx="1415481" cy="1509517"/>
          </a:xfrm>
          <a:prstGeom prst="rect">
            <a:avLst/>
          </a:prstGeom>
        </p:spPr>
      </p:pic>
      <p:pic>
        <p:nvPicPr>
          <p:cNvPr id="3074" name="Picture 2" descr="Ali Suliman on Twitter: &amp;quot;رسمتي لشخصية الطفولة جيم هوكينز بأنمي جزيرة الكنز  #رسم #انمي #مانجا #الثمانينات #ايام_زمان #ايام_الطيبين #sketch #drawing  #anime #manga #80s #takarajima #art #draw #Jimhawkins  https://t.co/LDjSwqlJ4i&amp;quot; / Twitter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99250" l="4773" r="89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834" y="7206652"/>
            <a:ext cx="2425694" cy="33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8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8" descr="ArtStation - Somewhere in Sea Of Thiev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750343"/>
            <a:ext cx="15849600" cy="866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63272" y="922788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9" name="Picture 50" descr="Wounded Wretch - MoonMana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43" y="5028725"/>
            <a:ext cx="1724977" cy="172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8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12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7182070" y="952500"/>
            <a:ext cx="4019330" cy="167738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+ 2 =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2974375" y="6989787"/>
            <a:ext cx="5232668" cy="2097326"/>
          </a:xfrm>
          <a:prstGeom prst="rect">
            <a:avLst/>
          </a:prstGeom>
        </p:spPr>
      </p:pic>
      <p:pic>
        <p:nvPicPr>
          <p:cNvPr id="23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2976043" y="4686300"/>
            <a:ext cx="5232668" cy="2097326"/>
          </a:xfrm>
          <a:prstGeom prst="rect">
            <a:avLst/>
          </a:prstGeom>
          <a:noFill/>
        </p:spPr>
      </p:pic>
      <p:pic>
        <p:nvPicPr>
          <p:cNvPr id="25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552" t="67694" r="2558" b="9936"/>
          <a:stretch/>
        </p:blipFill>
        <p:spPr>
          <a:xfrm>
            <a:off x="1741156" y="7465417"/>
            <a:ext cx="1233219" cy="1109781"/>
          </a:xfrm>
          <a:prstGeom prst="rect">
            <a:avLst/>
          </a:prstGeom>
        </p:spPr>
      </p:pic>
      <p:pic>
        <p:nvPicPr>
          <p:cNvPr id="26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577" t="7481" r="3533" b="69417"/>
          <a:stretch/>
        </p:blipFill>
        <p:spPr>
          <a:xfrm>
            <a:off x="1626751" y="5215399"/>
            <a:ext cx="1233218" cy="1146062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5015782" y="4913918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5244382" y="7199918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96" descr="kids pizza maker by mehran - App Lab - Code.org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Sea of Thieves gets a hearty pa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4441"/>
            <a:ext cx="15376928" cy="8649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1714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9" name="Picture 50" descr="Wounded Wretch - MoonMan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61" y="6567926"/>
            <a:ext cx="2852439" cy="28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2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23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24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25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7182070" y="952500"/>
            <a:ext cx="4019330" cy="167738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1 =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10058400" y="6989787"/>
            <a:ext cx="5232668" cy="2097326"/>
          </a:xfrm>
          <a:prstGeom prst="rect">
            <a:avLst/>
          </a:prstGeom>
        </p:spPr>
      </p:pic>
      <p:pic>
        <p:nvPicPr>
          <p:cNvPr id="27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10060068" y="4686300"/>
            <a:ext cx="5232668" cy="2097326"/>
          </a:xfrm>
          <a:prstGeom prst="rect">
            <a:avLst/>
          </a:prstGeom>
          <a:noFill/>
        </p:spPr>
      </p:pic>
      <p:pic>
        <p:nvPicPr>
          <p:cNvPr id="28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552" t="67694" r="2558" b="9936"/>
          <a:stretch/>
        </p:blipFill>
        <p:spPr>
          <a:xfrm>
            <a:off x="15430605" y="7465417"/>
            <a:ext cx="1233219" cy="1109781"/>
          </a:xfrm>
          <a:prstGeom prst="rect">
            <a:avLst/>
          </a:prstGeom>
        </p:spPr>
      </p:pic>
      <p:pic>
        <p:nvPicPr>
          <p:cNvPr id="29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577" t="7481" r="3533" b="69417"/>
          <a:stretch/>
        </p:blipFill>
        <p:spPr>
          <a:xfrm>
            <a:off x="15316200" y="5215399"/>
            <a:ext cx="1233218" cy="1146062"/>
          </a:xfrm>
          <a:prstGeom prst="rect">
            <a:avLst/>
          </a:prstGeom>
        </p:spPr>
      </p:pic>
      <p:sp>
        <p:nvSpPr>
          <p:cNvPr id="30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12115800" y="4914900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12344400" y="7200900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96" descr="kids pizza maker by mehran - App Lab - Code.org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22"/>
          <a:stretch/>
        </p:blipFill>
        <p:spPr>
          <a:xfrm flipH="1">
            <a:off x="0" y="2446849"/>
            <a:ext cx="2709974" cy="78213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65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تحميل لعبة جزيرة الكنز Treasure Island Extended Edi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/>
          <a:stretch/>
        </p:blipFill>
        <p:spPr bwMode="auto">
          <a:xfrm>
            <a:off x="1371600" y="952500"/>
            <a:ext cx="15332812" cy="8930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1714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1" name="Picture 52" descr="Transparente pirate GIF on GIFER - by Cordaswy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1019174"/>
            <a:ext cx="17335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1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1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15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7182070" y="952500"/>
            <a:ext cx="4019330" cy="167738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– 2 =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2974375" y="5143500"/>
            <a:ext cx="5232668" cy="2097326"/>
          </a:xfrm>
          <a:prstGeom prst="rect">
            <a:avLst/>
          </a:prstGeom>
        </p:spPr>
      </p:pic>
      <p:pic>
        <p:nvPicPr>
          <p:cNvPr id="18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2976043" y="7084774"/>
            <a:ext cx="5232668" cy="2097326"/>
          </a:xfrm>
          <a:prstGeom prst="rect">
            <a:avLst/>
          </a:prstGeom>
          <a:noFill/>
        </p:spPr>
      </p:pic>
      <p:pic>
        <p:nvPicPr>
          <p:cNvPr id="19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552" t="67694" r="2558" b="9936"/>
          <a:stretch/>
        </p:blipFill>
        <p:spPr>
          <a:xfrm>
            <a:off x="1741156" y="5619130"/>
            <a:ext cx="1233219" cy="1109781"/>
          </a:xfrm>
          <a:prstGeom prst="rect">
            <a:avLst/>
          </a:prstGeom>
        </p:spPr>
      </p:pic>
      <p:pic>
        <p:nvPicPr>
          <p:cNvPr id="20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577" t="7481" r="3533" b="69417"/>
          <a:stretch/>
        </p:blipFill>
        <p:spPr>
          <a:xfrm>
            <a:off x="1626751" y="7613873"/>
            <a:ext cx="1233218" cy="1146062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4974563" y="7352318"/>
            <a:ext cx="1578637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5203163" y="5333862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96" descr="kids pizza maker by mehran - App Lab - Code.org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9"/>
          <a:stretch/>
        </p:blipFill>
        <p:spPr>
          <a:xfrm flipH="1">
            <a:off x="15143536" y="4914900"/>
            <a:ext cx="3144464" cy="53383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66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82FFC20-8664-47D9-BF33-2093FA69A9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b="12532"/>
          <a:stretch/>
        </p:blipFill>
        <p:spPr>
          <a:xfrm>
            <a:off x="1371600" y="901633"/>
            <a:ext cx="15376928" cy="874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صورة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12" y="9024502"/>
            <a:ext cx="1012124" cy="1012124"/>
          </a:xfrm>
          <a:prstGeom prst="rect">
            <a:avLst/>
          </a:prstGeom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2">
            <a:off x="12122631" y="8930441"/>
            <a:ext cx="716913" cy="716913"/>
          </a:xfrm>
          <a:prstGeom prst="rect">
            <a:avLst/>
          </a:prstGeom>
        </p:spPr>
      </p:pic>
      <p:pic>
        <p:nvPicPr>
          <p:cNvPr id="37" name="صورة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978" y="9024502"/>
            <a:ext cx="603731" cy="603731"/>
          </a:xfrm>
          <a:prstGeom prst="rect">
            <a:avLst/>
          </a:prstGeom>
        </p:spPr>
      </p:pic>
      <p:pic>
        <p:nvPicPr>
          <p:cNvPr id="38" name="صورة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984009"/>
            <a:ext cx="672315" cy="6723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0190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25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6477000" y="952500"/>
            <a:ext cx="5440090" cy="149271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44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الطبق 5 حبات كرز أكلت نورة 2 منها كم حبة بقيت؟</a:t>
            </a:r>
            <a:endParaRPr lang="en-GB" sz="4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51979" r="-2580" b="1694"/>
          <a:stretch/>
        </p:blipFill>
        <p:spPr>
          <a:xfrm>
            <a:off x="2974375" y="5143500"/>
            <a:ext cx="5232668" cy="2097326"/>
          </a:xfrm>
          <a:prstGeom prst="rect">
            <a:avLst/>
          </a:prstGeom>
        </p:spPr>
      </p:pic>
      <p:pic>
        <p:nvPicPr>
          <p:cNvPr id="28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51979" r="-2580" b="1694"/>
          <a:stretch/>
        </p:blipFill>
        <p:spPr>
          <a:xfrm>
            <a:off x="2976043" y="7084774"/>
            <a:ext cx="5232668" cy="2097326"/>
          </a:xfrm>
          <a:prstGeom prst="rect">
            <a:avLst/>
          </a:prstGeom>
          <a:noFill/>
        </p:spPr>
      </p:pic>
      <p:pic>
        <p:nvPicPr>
          <p:cNvPr id="29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2552" t="67694" r="2558" b="9936"/>
          <a:stretch/>
        </p:blipFill>
        <p:spPr>
          <a:xfrm>
            <a:off x="1741156" y="5619130"/>
            <a:ext cx="1233219" cy="1109781"/>
          </a:xfrm>
          <a:prstGeom prst="rect">
            <a:avLst/>
          </a:prstGeom>
        </p:spPr>
      </p:pic>
      <p:pic>
        <p:nvPicPr>
          <p:cNvPr id="30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1577" t="7481" r="3533" b="69417"/>
          <a:stretch/>
        </p:blipFill>
        <p:spPr>
          <a:xfrm>
            <a:off x="1626751" y="7613873"/>
            <a:ext cx="1233218" cy="1146062"/>
          </a:xfrm>
          <a:prstGeom prst="rect">
            <a:avLst/>
          </a:prstGeom>
        </p:spPr>
      </p:pic>
      <p:sp>
        <p:nvSpPr>
          <p:cNvPr id="31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5168182" y="7352318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5396782" y="5333862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96" descr="kids pizza maker by mehran - App Lab - Code.org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صورة 3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7"/>
          <a:stretch/>
        </p:blipFill>
        <p:spPr>
          <a:xfrm>
            <a:off x="14220018" y="35176"/>
            <a:ext cx="4073237" cy="1028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00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لا لم تصب هذه ال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71979" y="6096925"/>
            <a:ext cx="6516021" cy="279596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5816780" y="3238500"/>
            <a:ext cx="10566220" cy="3144038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 dirty="0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23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4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3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36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3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46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6051204" y="3615422"/>
            <a:ext cx="10103196" cy="2309916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هيا نساعد جيمي والقبطان سلفر للوصول الى الكنز</a:t>
            </a:r>
            <a:endParaRPr lang="en-US" sz="60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39390" y="7452084"/>
            <a:ext cx="4424379" cy="278133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pic>
        <p:nvPicPr>
          <p:cNvPr id="31" name="Picture 10" descr="سلفر جزيرة الكنز - YouTub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89" b="100000" l="4375" r="97292">
                        <a14:backgroundMark x1="61042" y1="16111" x2="43125" y2="14722"/>
                        <a14:backgroundMark x1="61458" y1="25278" x2="67708" y2="13889"/>
                        <a14:backgroundMark x1="34167" y1="20278" x2="22500" y2="1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6778" y="707348"/>
            <a:ext cx="3980154" cy="25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Treasure island png images | PNGWi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26" y="1706951"/>
            <a:ext cx="3124663" cy="31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0" descr="Treasure Island Piracy Treasure Map, PNG, 2604x1913px, Treasure Island,  Art, Buried Treasure, Cartoon, Jolly Roger Download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67276" l="0" r="4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77" b="30107"/>
          <a:stretch/>
        </p:blipFill>
        <p:spPr bwMode="auto">
          <a:xfrm>
            <a:off x="14905458" y="3079344"/>
            <a:ext cx="3466268" cy="42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4" descr="treasure snack clip art toy junk food clipart - Treasure, Snack, Toy,  transparent clip art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979" y="6945780"/>
            <a:ext cx="3267927" cy="32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>
            <a:extLst>
              <a:ext uri="{FF2B5EF4-FFF2-40B4-BE49-F238E27FC236}">
                <a16:creationId xmlns:a16="http://schemas.microsoft.com/office/drawing/2014/main" xmlns="" id="{2833C1A6-EBFA-024E-ACB7-3E84D7B5FD0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543801" y="4851460"/>
            <a:ext cx="1064120" cy="990126"/>
          </a:xfrm>
          <a:prstGeom prst="rect">
            <a:avLst/>
          </a:prstGeom>
        </p:spPr>
      </p:pic>
      <p:pic>
        <p:nvPicPr>
          <p:cNvPr id="27" name="Picture 2" descr="جزيرة الكنز لـ روبرت لويس ستيفنسون - #إسمع_الكتب - YouTube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250" b="100000" l="10000" r="90000">
                        <a14:backgroundMark x1="77422" y1="20972" x2="71953" y2="63472"/>
                        <a14:backgroundMark x1="16641" y1="20972" x2="13516" y2="51111"/>
                        <a14:backgroundMark x1="25313" y1="25139" x2="20234" y2="80556"/>
                        <a14:backgroundMark x1="74297" y1="23750" x2="66953" y2="70833"/>
                        <a14:backgroundMark x1="78047" y1="58472" x2="72891" y2="79861"/>
                        <a14:backgroundMark x1="61094" y1="73889" x2="66563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80" y="6020194"/>
            <a:ext cx="6701734" cy="37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جزيره الكنز | امبراطورية الأنمي Amino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801" l="9930" r="100000">
                        <a14:backgroundMark x1="33972" y1="17910" x2="21254" y2="5224"/>
                        <a14:backgroundMark x1="60453" y1="12687" x2="59059" y2="7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830998"/>
            <a:ext cx="3667465" cy="256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9ACEDA80-918D-45BD-921B-0178709FF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b="10377"/>
          <a:stretch/>
        </p:blipFill>
        <p:spPr>
          <a:xfrm>
            <a:off x="1371600" y="952500"/>
            <a:ext cx="15587979" cy="876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person, dark&#10;&#10;Description automatically generated">
            <a:extLst>
              <a:ext uri="{FF2B5EF4-FFF2-40B4-BE49-F238E27FC236}">
                <a16:creationId xmlns="" xmlns:a16="http://schemas.microsoft.com/office/drawing/2014/main" id="{D65F2DB6-3DC1-47F6-8D8E-5DB80D62DF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36" y="2312171"/>
            <a:ext cx="2340572" cy="1460571"/>
          </a:xfrm>
          <a:prstGeom prst="rect">
            <a:avLst/>
          </a:prstGeom>
        </p:spPr>
      </p:pic>
      <p:pic>
        <p:nvPicPr>
          <p:cNvPr id="1026" name="Picture 2" descr="Seahorse Transparent | PNG All">
            <a:hlinkClick r:id="rId8"/>
            <a:extLst>
              <a:ext uri="{FF2B5EF4-FFF2-40B4-BE49-F238E27FC236}">
                <a16:creationId xmlns="" xmlns:a16="http://schemas.microsoft.com/office/drawing/2014/main" id="{BE8A3849-5765-4247-A1E0-51C2C1FAE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2742"/>
            <a:ext cx="2169569" cy="28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1714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0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6019800" y="1028700"/>
            <a:ext cx="6147249" cy="136960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لدى رنا 4 دفاتر ولدى ريما دفتران . ما عدد الدفاتر جميعها؟</a:t>
            </a:r>
            <a:endParaRPr lang="en-GB" sz="4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51979" r="-2580" b="1694"/>
          <a:stretch/>
        </p:blipFill>
        <p:spPr>
          <a:xfrm>
            <a:off x="10058400" y="6989787"/>
            <a:ext cx="5232668" cy="2097326"/>
          </a:xfrm>
          <a:prstGeom prst="rect">
            <a:avLst/>
          </a:prstGeom>
        </p:spPr>
      </p:pic>
      <p:pic>
        <p:nvPicPr>
          <p:cNvPr id="23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51979" r="-2580" b="1694"/>
          <a:stretch/>
        </p:blipFill>
        <p:spPr>
          <a:xfrm>
            <a:off x="10060068" y="4686300"/>
            <a:ext cx="5232668" cy="2097326"/>
          </a:xfrm>
          <a:prstGeom prst="rect">
            <a:avLst/>
          </a:prstGeom>
          <a:noFill/>
        </p:spPr>
      </p:pic>
      <p:pic>
        <p:nvPicPr>
          <p:cNvPr id="2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552" t="67694" r="2558" b="9936"/>
          <a:stretch/>
        </p:blipFill>
        <p:spPr>
          <a:xfrm>
            <a:off x="15430605" y="7465417"/>
            <a:ext cx="1233219" cy="1109781"/>
          </a:xfrm>
          <a:prstGeom prst="rect">
            <a:avLst/>
          </a:prstGeom>
        </p:spPr>
      </p:pic>
      <p:pic>
        <p:nvPicPr>
          <p:cNvPr id="2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577" t="7481" r="3533" b="69417"/>
          <a:stretch/>
        </p:blipFill>
        <p:spPr>
          <a:xfrm>
            <a:off x="15316200" y="5215399"/>
            <a:ext cx="1233218" cy="1146062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12254782" y="4990118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12483382" y="7276118"/>
            <a:ext cx="927818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96" descr="kids pizza maker by mehran - App Lab - Code.org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2"/>
          <a:stretch/>
        </p:blipFill>
        <p:spPr>
          <a:xfrm>
            <a:off x="0" y="2697730"/>
            <a:ext cx="2711724" cy="76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لا لم تصب هذه ال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1C318AF0-143E-42DC-9251-9DA01C1B07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2934" r="1170" b="17011"/>
          <a:stretch/>
        </p:blipFill>
        <p:spPr>
          <a:xfrm>
            <a:off x="1371600" y="1102300"/>
            <a:ext cx="15376928" cy="853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white fish with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7BF78EEE-D815-4E40-9F4B-1E52B2CD27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47" y="4869584"/>
            <a:ext cx="1179479" cy="884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D25E2F-F51D-45E1-8E37-C11B671FE4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06" y="7653796"/>
            <a:ext cx="2939653" cy="12278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3238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9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10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11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6629400" y="1093738"/>
            <a:ext cx="4800600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6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إشارة الجمع هي</a:t>
            </a:r>
            <a:endParaRPr lang="en-GB" sz="6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51979" r="-2580" b="1694"/>
          <a:stretch/>
        </p:blipFill>
        <p:spPr>
          <a:xfrm>
            <a:off x="10158064" y="5143500"/>
            <a:ext cx="5232668" cy="2097326"/>
          </a:xfrm>
          <a:prstGeom prst="rect">
            <a:avLst/>
          </a:prstGeom>
        </p:spPr>
      </p:pic>
      <p:pic>
        <p:nvPicPr>
          <p:cNvPr id="16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51979" r="-2580" b="1694"/>
          <a:stretch/>
        </p:blipFill>
        <p:spPr>
          <a:xfrm>
            <a:off x="10159732" y="7084774"/>
            <a:ext cx="5232668" cy="2097326"/>
          </a:xfrm>
          <a:prstGeom prst="rect">
            <a:avLst/>
          </a:prstGeom>
          <a:noFill/>
        </p:spPr>
      </p:pic>
      <p:pic>
        <p:nvPicPr>
          <p:cNvPr id="17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552" t="67694" r="2558" b="9936"/>
          <a:stretch/>
        </p:blipFill>
        <p:spPr>
          <a:xfrm>
            <a:off x="15378381" y="5619130"/>
            <a:ext cx="1233219" cy="1109781"/>
          </a:xfrm>
          <a:prstGeom prst="rect">
            <a:avLst/>
          </a:prstGeom>
        </p:spPr>
      </p:pic>
      <p:pic>
        <p:nvPicPr>
          <p:cNvPr id="18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577" t="7481" r="3533" b="69417"/>
          <a:stretch/>
        </p:blipFill>
        <p:spPr>
          <a:xfrm>
            <a:off x="15263976" y="7613873"/>
            <a:ext cx="1233218" cy="11460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12817665" y="7313374"/>
            <a:ext cx="669735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12648606" y="5294918"/>
            <a:ext cx="914994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96" descr="kids pizza maker by mehran - App Lab - Code.org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9"/>
          <a:stretch/>
        </p:blipFill>
        <p:spPr>
          <a:xfrm>
            <a:off x="0" y="-114300"/>
            <a:ext cx="3491346" cy="1028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00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1328 -0.0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1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1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لا لم تصب هذه ال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8" descr="ArtStation - Somewhere in Sea Of Thiev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750343"/>
            <a:ext cx="15849600" cy="866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63272" y="922788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9" name="Picture 50" descr="Wounded Wretch - MoonMana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43" y="5028725"/>
            <a:ext cx="1724977" cy="172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8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12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6705600" y="952500"/>
            <a:ext cx="4953000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إشارة </a:t>
            </a:r>
            <a:r>
              <a:rPr lang="ar-SA" sz="6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 </a:t>
            </a:r>
            <a:r>
              <a:rPr lang="ar-AE" sz="6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</a:t>
            </a:r>
            <a:endParaRPr lang="ar-AE" sz="6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2974375" y="6989787"/>
            <a:ext cx="5232668" cy="2097326"/>
          </a:xfrm>
          <a:prstGeom prst="rect">
            <a:avLst/>
          </a:prstGeom>
        </p:spPr>
      </p:pic>
      <p:pic>
        <p:nvPicPr>
          <p:cNvPr id="23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979" r="-2580" b="1694"/>
          <a:stretch/>
        </p:blipFill>
        <p:spPr>
          <a:xfrm>
            <a:off x="2976043" y="4686300"/>
            <a:ext cx="5232668" cy="2097326"/>
          </a:xfrm>
          <a:prstGeom prst="rect">
            <a:avLst/>
          </a:prstGeom>
          <a:noFill/>
        </p:spPr>
      </p:pic>
      <p:pic>
        <p:nvPicPr>
          <p:cNvPr id="25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552" t="67694" r="2558" b="9936"/>
          <a:stretch/>
        </p:blipFill>
        <p:spPr>
          <a:xfrm>
            <a:off x="1741156" y="7465417"/>
            <a:ext cx="1233219" cy="1109781"/>
          </a:xfrm>
          <a:prstGeom prst="rect">
            <a:avLst/>
          </a:prstGeom>
        </p:spPr>
      </p:pic>
      <p:pic>
        <p:nvPicPr>
          <p:cNvPr id="26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577" t="7481" r="3533" b="69417"/>
          <a:stretch/>
        </p:blipFill>
        <p:spPr>
          <a:xfrm>
            <a:off x="1626751" y="5215399"/>
            <a:ext cx="1233218" cy="1146062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5181006" y="4838700"/>
            <a:ext cx="914994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5409606" y="7124700"/>
            <a:ext cx="669735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96" descr="kids pizza maker by mehran - App Lab - Code.org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لا لم تصب هذه ال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6EBE7DDF-531E-435B-B6DA-CEB429370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" b="11345"/>
          <a:stretch/>
        </p:blipFill>
        <p:spPr>
          <a:xfrm>
            <a:off x="1371600" y="919816"/>
            <a:ext cx="15376928" cy="879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 descr="A close-up of a fish&#10;&#10;Description automatically generated with medium confidence">
            <a:extLst>
              <a:ext uri="{FF2B5EF4-FFF2-40B4-BE49-F238E27FC236}">
                <a16:creationId xmlns="" xmlns:a16="http://schemas.microsoft.com/office/drawing/2014/main" id="{B6F119EF-3BAE-49F0-BDBD-145934CC5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857" y="3924300"/>
            <a:ext cx="2213064" cy="1602258"/>
          </a:xfrm>
          <a:prstGeom prst="rect">
            <a:avLst/>
          </a:prstGeom>
        </p:spPr>
      </p:pic>
      <p:pic>
        <p:nvPicPr>
          <p:cNvPr id="38" name="Picture 37" descr="A white fish with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4A5EC0FF-0A3E-4142-9228-7BB14A841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25" y="7107234"/>
            <a:ext cx="2857500" cy="2143125"/>
          </a:xfrm>
          <a:prstGeom prst="rect">
            <a:avLst/>
          </a:prstGeom>
        </p:spPr>
      </p:pic>
      <p:pic>
        <p:nvPicPr>
          <p:cNvPr id="42" name="Picture 41" descr="A blue fish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5E0EC32-D45E-4EAD-B745-0D239E4E45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857" y="6626509"/>
            <a:ext cx="2074580" cy="2074580"/>
          </a:xfrm>
          <a:prstGeom prst="rect">
            <a:avLst/>
          </a:prstGeom>
        </p:spPr>
      </p:pic>
      <p:pic>
        <p:nvPicPr>
          <p:cNvPr id="44" name="Picture 43" descr="A close-up of a fish&#10;&#10;Description automatically generated">
            <a:extLst>
              <a:ext uri="{FF2B5EF4-FFF2-40B4-BE49-F238E27FC236}">
                <a16:creationId xmlns="" xmlns:a16="http://schemas.microsoft.com/office/drawing/2014/main" id="{E8DDFE93-DEDC-4754-8788-97F227681C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44577"/>
            <a:ext cx="1945992" cy="19459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719B455-69A8-42F3-9C42-6347706083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61" y="3924300"/>
            <a:ext cx="3182934" cy="3182934"/>
          </a:xfrm>
          <a:prstGeom prst="rect">
            <a:avLst/>
          </a:prstGeom>
        </p:spPr>
      </p:pic>
      <p:pic>
        <p:nvPicPr>
          <p:cNvPr id="47" name="Picture 46" descr="A close-up of a fish&#10;&#10;Description automatically generated with medium confidence">
            <a:extLst>
              <a:ext uri="{FF2B5EF4-FFF2-40B4-BE49-F238E27FC236}">
                <a16:creationId xmlns="" xmlns:a16="http://schemas.microsoft.com/office/drawing/2014/main" id="{292A65C4-2956-4F9C-A5D6-C740A9ECBB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3631" y="6462248"/>
            <a:ext cx="1521761" cy="11017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371600" y="1171435"/>
            <a:ext cx="15376928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1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3976" y="123176"/>
            <a:ext cx="2021786" cy="1958251"/>
          </a:xfrm>
          <a:prstGeom prst="rect">
            <a:avLst/>
          </a:prstGeom>
        </p:spPr>
      </p:pic>
      <p:pic>
        <p:nvPicPr>
          <p:cNvPr id="1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50287" y="-98332"/>
            <a:ext cx="3699335" cy="1834072"/>
          </a:xfrm>
          <a:prstGeom prst="rect">
            <a:avLst/>
          </a:prstGeom>
        </p:spPr>
      </p:pic>
      <p:pic>
        <p:nvPicPr>
          <p:cNvPr id="13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792200" y="28607"/>
            <a:ext cx="3521799" cy="1746051"/>
          </a:xfrm>
          <a:prstGeom prst="rect">
            <a:avLst/>
          </a:prstGeom>
        </p:spPr>
      </p:pic>
      <p:pic>
        <p:nvPicPr>
          <p:cNvPr id="14" name="Picture 6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F69CACD2-312B-9E41-BD99-0ED9FF3D0A8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-4162" b="48023"/>
          <a:stretch/>
        </p:blipFill>
        <p:spPr>
          <a:xfrm>
            <a:off x="5659314" y="547493"/>
            <a:ext cx="7061693" cy="2376494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xmlns="" id="{4E9A783C-6101-45D9-890E-1E39B3D3ADD1}"/>
              </a:ext>
            </a:extLst>
          </p:cNvPr>
          <p:cNvSpPr txBox="1"/>
          <p:nvPr/>
        </p:nvSpPr>
        <p:spPr>
          <a:xfrm>
            <a:off x="6553200" y="952500"/>
            <a:ext cx="5486400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66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إشارة </a:t>
            </a:r>
            <a:r>
              <a:rPr lang="ar-SA" sz="66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المساواة هي</a:t>
            </a:r>
            <a:endParaRPr lang="ar-SA" sz="6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6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8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028A8001-1DE6-1742-AE8F-EC0EDBBD08A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" t="51979" r="-2580" b="1694"/>
          <a:stretch/>
        </p:blipFill>
        <p:spPr>
          <a:xfrm>
            <a:off x="2974375" y="5143500"/>
            <a:ext cx="5232668" cy="2097326"/>
          </a:xfrm>
          <a:prstGeom prst="rect">
            <a:avLst/>
          </a:prstGeom>
        </p:spPr>
      </p:pic>
      <p:pic>
        <p:nvPicPr>
          <p:cNvPr id="18" name="Picture 9" descr="A picture containing old, dirty, tan, grill&#10;&#10;Description automatically generated">
            <a:extLst>
              <a:ext uri="{FF2B5EF4-FFF2-40B4-BE49-F238E27FC236}">
                <a16:creationId xmlns:a16="http://schemas.microsoft.com/office/drawing/2014/main" xmlns="" id="{656C41BD-763E-524D-A159-1589DA1C338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" t="51979" r="-2580" b="1694"/>
          <a:stretch/>
        </p:blipFill>
        <p:spPr>
          <a:xfrm>
            <a:off x="2976043" y="7084774"/>
            <a:ext cx="5232668" cy="2097326"/>
          </a:xfrm>
          <a:prstGeom prst="rect">
            <a:avLst/>
          </a:prstGeom>
          <a:noFill/>
        </p:spPr>
      </p:pic>
      <p:pic>
        <p:nvPicPr>
          <p:cNvPr id="19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92F43BF-AE37-604C-8D02-AF10E3DD24F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2552" t="67694" r="2558" b="9936"/>
          <a:stretch/>
        </p:blipFill>
        <p:spPr>
          <a:xfrm>
            <a:off x="1741156" y="5619130"/>
            <a:ext cx="1233219" cy="1109781"/>
          </a:xfrm>
          <a:prstGeom prst="rect">
            <a:avLst/>
          </a:prstGeom>
        </p:spPr>
      </p:pic>
      <p:pic>
        <p:nvPicPr>
          <p:cNvPr id="20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534E313-1B35-F044-A8B0-24D705523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1577" t="7481" r="3533" b="69417"/>
          <a:stretch/>
        </p:blipFill>
        <p:spPr>
          <a:xfrm>
            <a:off x="1626751" y="7613873"/>
            <a:ext cx="1233218" cy="1146062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151F5E01-D895-4308-BA8E-DAB25BD5C954}"/>
              </a:ext>
            </a:extLst>
          </p:cNvPr>
          <p:cNvSpPr txBox="1"/>
          <p:nvPr/>
        </p:nvSpPr>
        <p:spPr>
          <a:xfrm>
            <a:off x="5181006" y="7313374"/>
            <a:ext cx="914994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xmlns="" id="{BF3A1ADD-F4A0-4148-BBC9-C53C0312851C}"/>
              </a:ext>
            </a:extLst>
          </p:cNvPr>
          <p:cNvSpPr txBox="1"/>
          <p:nvPr/>
        </p:nvSpPr>
        <p:spPr>
          <a:xfrm>
            <a:off x="5409606" y="5294918"/>
            <a:ext cx="914994" cy="167738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GB" sz="10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96" descr="kids pizza maker by mehran - App Lab - Code.org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0" y="1351192"/>
            <a:ext cx="1329687" cy="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6"/>
          <a:stretch/>
        </p:blipFill>
        <p:spPr>
          <a:xfrm>
            <a:off x="14293674" y="1389823"/>
            <a:ext cx="3994326" cy="89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لا لم تصب هذه ال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1" t="32058" r="34816" b="23115"/>
          <a:stretch/>
        </p:blipFill>
        <p:spPr bwMode="auto">
          <a:xfrm>
            <a:off x="-76200" y="-151189"/>
            <a:ext cx="18516600" cy="10508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 descr="جزيرة الكنز: قصة الرحلة التي نعيشها جميعاً - منجم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50">
                        <a14:foregroundMark x1="57487" y1="14863" x2="57863" y2="35642"/>
                        <a14:foregroundMark x1="65237" y1="81530" x2="61625" y2="81530"/>
                        <a14:foregroundMark x1="60346" y1="91053" x2="59970" y2="82251"/>
                        <a14:foregroundMark x1="43190" y1="25397" x2="49661" y2="22799"/>
                        <a14:foregroundMark x1="8653" y1="42569" x2="5041" y2="58586"/>
                        <a14:foregroundMark x1="2333" y1="56421" x2="1580" y2="62915"/>
                        <a14:foregroundMark x1="11663" y1="77201" x2="9556" y2="85137"/>
                        <a14:foregroundMark x1="14146" y1="91342" x2="13544" y2="85859"/>
                        <a14:foregroundMark x1="19639" y1="89899" x2="19263" y2="78644"/>
                        <a14:foregroundMark x1="13394" y1="85570" x2="16780" y2="75613"/>
                        <a14:foregroundMark x1="10685" y1="90188" x2="8277" y2="88745"/>
                        <a14:foregroundMark x1="1204" y1="92063" x2="2709" y2="89177"/>
                        <a14:foregroundMark x1="2558" y1="82973" x2="1580" y2="72727"/>
                        <a14:foregroundMark x1="4665" y1="80087" x2="4665" y2="74170"/>
                        <a14:foregroundMark x1="96464" y1="65512" x2="96464" y2="35642"/>
                        <a14:foregroundMark x1="79533" y1="11544" x2="79533" y2="17749"/>
                        <a14:foregroundMark x1="78781" y1="11111" x2="76298" y2="13709"/>
                        <a14:foregroundMark x1="76900" y1="12266" x2="78932" y2="9668"/>
                        <a14:foregroundMark x1="85779" y1="24242" x2="87284" y2="27850"/>
                        <a14:foregroundMark x1="85779" y1="23954" x2="83672" y2="22078"/>
                        <a14:foregroundMark x1="16253" y1="80087" x2="17908" y2="73882"/>
                        <a14:foregroundMark x1="51768" y1="70274" x2="51618" y2="60750"/>
                        <a14:foregroundMark x1="51016" y1="92063" x2="52746" y2="84848"/>
                        <a14:foregroundMark x1="67570" y1="89899" x2="69676" y2="73449"/>
                        <a14:foregroundMark x1="81640" y1="89177" x2="82167" y2="75325"/>
                        <a14:foregroundMark x1="91347" y1="85137" x2="90745" y2="78211"/>
                        <a14:foregroundMark x1="90745" y1="83261" x2="90143" y2="78211"/>
                        <a14:foregroundMark x1="17381" y1="23954" x2="15801" y2="26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23" y="3162300"/>
            <a:ext cx="13247577" cy="69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قارب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606" y="781565"/>
            <a:ext cx="1198119" cy="2107407"/>
          </a:xfrm>
          <a:prstGeom prst="rect">
            <a:avLst/>
          </a:prstGeom>
        </p:spPr>
      </p:pic>
      <p:pic>
        <p:nvPicPr>
          <p:cNvPr id="6" name="نجمة البحر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599" y="6567078"/>
            <a:ext cx="1235868" cy="1184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نجمة البحر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952" y="4973705"/>
            <a:ext cx="773427" cy="741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نجمة البحر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6" y="5340635"/>
            <a:ext cx="773427" cy="741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نجمة البحر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08" y="6798609"/>
            <a:ext cx="1235868" cy="1184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نغمة تصفي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-214338"/>
            <a:ext cx="914400" cy="91440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1B2FCF32-8B86-40C7-A2DB-2638954383D2}"/>
              </a:ext>
            </a:extLst>
          </p:cNvPr>
          <p:cNvSpPr/>
          <p:nvPr/>
        </p:nvSpPr>
        <p:spPr>
          <a:xfrm>
            <a:off x="4778359" y="3017610"/>
            <a:ext cx="8807481" cy="149271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AE" sz="88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asanAlqudsUnicode-Bold" panose="02000000000000000000" pitchFamily="2" charset="-78"/>
                <a:cs typeface="HasanAlqudsUnicode-Bold" panose="02000000000000000000" pitchFamily="2" charset="-78"/>
              </a:rPr>
              <a:t>رائع حصلنا على الكنز</a:t>
            </a:r>
            <a:endParaRPr lang="en-US" sz="8800" b="1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asanAlqudsUnicode-Bold" panose="02000000000000000000" pitchFamily="2" charset="-78"/>
              <a:cs typeface="HasanAlqudsUnicode-Bold" panose="02000000000000000000" pitchFamily="2" charset="-78"/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97" y="7159359"/>
            <a:ext cx="3584610" cy="2550316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7091">
            <a:off x="13727254" y="6247463"/>
            <a:ext cx="1666506" cy="1190362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9411" y="6081956"/>
            <a:ext cx="4807968" cy="4463631"/>
          </a:xfrm>
          <a:prstGeom prst="rect">
            <a:avLst/>
          </a:prstGeom>
        </p:spPr>
      </p:pic>
      <p:pic>
        <p:nvPicPr>
          <p:cNvPr id="20" name="Picture 6" descr="صندوق كنز, صندوق كنز 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19356"/>
          <a:stretch/>
        </p:blipFill>
        <p:spPr bwMode="auto">
          <a:xfrm>
            <a:off x="1789533" y="6373654"/>
            <a:ext cx="4495800" cy="39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4" b="3470"/>
          <a:stretch/>
        </p:blipFill>
        <p:spPr>
          <a:xfrm>
            <a:off x="43730" y="1904681"/>
            <a:ext cx="3491606" cy="8354550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7" b="2918"/>
          <a:stretch/>
        </p:blipFill>
        <p:spPr>
          <a:xfrm flipH="1">
            <a:off x="14597293" y="1026259"/>
            <a:ext cx="3911790" cy="9330575"/>
          </a:xfrm>
          <a:prstGeom prst="rect">
            <a:avLst/>
          </a:prstGeom>
        </p:spPr>
      </p:pic>
      <p:pic>
        <p:nvPicPr>
          <p:cNvPr id="24" name="Picture 4" descr="cryptohub / Streamlabs">
            <a:extLst>
              <a:ext uri="{FF2B5EF4-FFF2-40B4-BE49-F238E27FC236}">
                <a16:creationId xmlns="" xmlns:a16="http://schemas.microsoft.com/office/drawing/2014/main" id="{78ACFEA8-6811-4F15-9E21-F3AB2AD9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08" y="7390891"/>
            <a:ext cx="2257188" cy="22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5842545" y="371185"/>
            <a:ext cx="6602905" cy="2475152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رائعون</a:t>
            </a:r>
            <a:endParaRPr lang="en-US" sz="3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9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44" y="17079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881" y="7682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ryptohub / Streamlabs">
            <a:extLst>
              <a:ext uri="{FF2B5EF4-FFF2-40B4-BE49-F238E27FC236}">
                <a16:creationId xmlns="" xmlns:a16="http://schemas.microsoft.com/office/drawing/2014/main" id="{78ACFEA8-6811-4F15-9E21-F3AB2AD9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79" y="6616239"/>
            <a:ext cx="2261061" cy="22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4918601" y="800100"/>
            <a:ext cx="3521799" cy="1746051"/>
          </a:xfrm>
          <a:prstGeom prst="rect">
            <a:avLst/>
          </a:prstGeom>
        </p:spPr>
      </p:pic>
      <p:pic>
        <p:nvPicPr>
          <p:cNvPr id="35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-292801" y="2026947"/>
            <a:ext cx="3699335" cy="1834072"/>
          </a:xfrm>
          <a:prstGeom prst="rect">
            <a:avLst/>
          </a:prstGeom>
        </p:spPr>
      </p:pic>
      <p:pic>
        <p:nvPicPr>
          <p:cNvPr id="36" name="Picture 6" descr="Gold Coins Treasure Chest Flat Animated Icons After Effects by Jack Motion  on Dribbble">
            <a:extLst>
              <a:ext uri="{FF2B5EF4-FFF2-40B4-BE49-F238E27FC236}">
                <a16:creationId xmlns:a16="http://schemas.microsoft.com/office/drawing/2014/main" xmlns="" id="{02C20A4A-D018-468E-BF76-43270F42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79325"/>
            <a:ext cx="2578539" cy="193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5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freeSFX.co.uk - Download free sound effects_2.wav"/>
          </p:stSnd>
        </p:sndAc>
      </p:transition>
    </mc:Choice>
    <mc:Fallback xmlns="">
      <p:transition spd="slow">
        <p:sndAc>
          <p:stSnd>
            <p:snd r:embed="rId26" name="freeSFX.co.uk - Download free sound effects_2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decel="2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7.40741E-7 L 0.37487 0.10255 " pathEditMode="relative" rAng="0" ptsTypes="AA">
                                          <p:cBhvr>
                                            <p:cTn id="6" dur="6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737" y="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5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10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110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1100" fill="hold">
                                              <p:stCondLst>
                                                <p:cond delay="3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1100" fill="hold">
                                              <p:stCondLst>
                                                <p:cond delay="4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264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Intr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decel="2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7.40741E-7 L 0.37487 0.10255 " pathEditMode="relative" rAng="0" ptsTypes="AA">
                                          <p:cBhvr>
                                            <p:cTn id="6" dur="6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737" y="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5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10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110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1100" fill="hold">
                                              <p:stCondLst>
                                                <p:cond delay="3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1100" fill="hold">
                                              <p:stCondLst>
                                                <p:cond delay="4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264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Intr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31897" r="34084" b="23276"/>
          <a:stretch/>
        </p:blipFill>
        <p:spPr bwMode="auto">
          <a:xfrm>
            <a:off x="-200447" y="-75013"/>
            <a:ext cx="18640847" cy="10476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" name="صورة 288">
            <a:extLst>
              <a:ext uri="{FF2B5EF4-FFF2-40B4-BE49-F238E27FC236}">
                <a16:creationId xmlns="" xmlns:a16="http://schemas.microsoft.com/office/drawing/2014/main" id="{033E8109-C166-4EF1-A5FE-94DAA45E97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67" b="89867" l="9585" r="97125">
                        <a14:foregroundMark x1="65335" y1="7467" x2="65335" y2="7467"/>
                        <a14:foregroundMark x1="63259" y1="5333" x2="68850" y2="5333"/>
                        <a14:foregroundMark x1="68850" y1="5333" x2="68850" y2="5333"/>
                        <a14:foregroundMark x1="77157" y1="90133" x2="77157" y2="90133"/>
                        <a14:foregroundMark x1="79393" y1="86133" x2="76997" y2="90133"/>
                        <a14:foregroundMark x1="76997" y1="90133" x2="76997" y2="90133"/>
                        <a14:foregroundMark x1="91693" y1="80800" x2="91693" y2="80800"/>
                        <a14:foregroundMark x1="93930" y1="84267" x2="93930" y2="84267"/>
                        <a14:foregroundMark x1="89617" y1="80000" x2="89617" y2="80000"/>
                        <a14:foregroundMark x1="94089" y1="81600" x2="94089" y2="81600"/>
                        <a14:foregroundMark x1="95048" y1="82667" x2="95048" y2="82667"/>
                        <a14:foregroundMark x1="90895" y1="81333" x2="97125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38375" y="5576887"/>
            <a:ext cx="8943975" cy="535781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9"/>
          <a:stretch/>
        </p:blipFill>
        <p:spPr>
          <a:xfrm>
            <a:off x="-76200" y="38100"/>
            <a:ext cx="3491346" cy="10287000"/>
          </a:xfrm>
          <a:prstGeom prst="rect">
            <a:avLst/>
          </a:prstGeom>
          <a:effectLst/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7"/>
          <a:stretch/>
        </p:blipFill>
        <p:spPr>
          <a:xfrm>
            <a:off x="14290963" y="-38100"/>
            <a:ext cx="4073237" cy="10287000"/>
          </a:xfrm>
          <a:prstGeom prst="rect">
            <a:avLst/>
          </a:prstGeom>
          <a:effectLst/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4" y="429215"/>
            <a:ext cx="1754955" cy="1754955"/>
          </a:xfrm>
          <a:prstGeom prst="rect">
            <a:avLst/>
          </a:prstGeom>
        </p:spPr>
      </p:pic>
      <p:grpSp>
        <p:nvGrpSpPr>
          <p:cNvPr id="10" name="Google Shape;687;p31"/>
          <p:cNvGrpSpPr/>
          <p:nvPr/>
        </p:nvGrpSpPr>
        <p:grpSpPr>
          <a:xfrm>
            <a:off x="6473550" y="6184285"/>
            <a:ext cx="7328897" cy="4106048"/>
            <a:chOff x="2549347" y="1380918"/>
            <a:chExt cx="6595136" cy="3764320"/>
          </a:xfrm>
        </p:grpSpPr>
        <p:sp>
          <p:nvSpPr>
            <p:cNvPr id="11" name="Google Shape;688;p31"/>
            <p:cNvSpPr/>
            <p:nvPr/>
          </p:nvSpPr>
          <p:spPr>
            <a:xfrm>
              <a:off x="7578947" y="1380918"/>
              <a:ext cx="1039776" cy="1629952"/>
            </a:xfrm>
            <a:custGeom>
              <a:avLst/>
              <a:gdLst/>
              <a:ahLst/>
              <a:cxnLst/>
              <a:rect l="l" t="t" r="r" b="b"/>
              <a:pathLst>
                <a:path w="32493" h="50936" extrusionOk="0">
                  <a:moveTo>
                    <a:pt x="0" y="1"/>
                  </a:moveTo>
                  <a:lnTo>
                    <a:pt x="21050" y="50935"/>
                  </a:lnTo>
                  <a:cubicBezTo>
                    <a:pt x="32492" y="2165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" name="Google Shape;689;p31"/>
            <p:cNvSpPr/>
            <p:nvPr/>
          </p:nvSpPr>
          <p:spPr>
            <a:xfrm>
              <a:off x="5582499" y="1380918"/>
              <a:ext cx="2670080" cy="1766720"/>
            </a:xfrm>
            <a:custGeom>
              <a:avLst/>
              <a:gdLst/>
              <a:ahLst/>
              <a:cxnLst/>
              <a:rect l="l" t="t" r="r" b="b"/>
              <a:pathLst>
                <a:path w="83440" h="55210" extrusionOk="0">
                  <a:moveTo>
                    <a:pt x="62389" y="1"/>
                  </a:moveTo>
                  <a:lnTo>
                    <a:pt x="0" y="37255"/>
                  </a:lnTo>
                  <a:lnTo>
                    <a:pt x="10895" y="55210"/>
                  </a:lnTo>
                  <a:lnTo>
                    <a:pt x="83439" y="50935"/>
                  </a:lnTo>
                  <a:lnTo>
                    <a:pt x="62389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" name="Google Shape;690;p31"/>
            <p:cNvSpPr/>
            <p:nvPr/>
          </p:nvSpPr>
          <p:spPr>
            <a:xfrm>
              <a:off x="5616419" y="1451798"/>
              <a:ext cx="2578240" cy="1825760"/>
            </a:xfrm>
            <a:custGeom>
              <a:avLst/>
              <a:gdLst/>
              <a:ahLst/>
              <a:cxnLst/>
              <a:rect l="l" t="t" r="r" b="b"/>
              <a:pathLst>
                <a:path w="80570" h="57055" extrusionOk="0">
                  <a:moveTo>
                    <a:pt x="60377" y="0"/>
                  </a:moveTo>
                  <a:lnTo>
                    <a:pt x="0" y="35362"/>
                  </a:lnTo>
                  <a:lnTo>
                    <a:pt x="13788" y="57055"/>
                  </a:lnTo>
                  <a:lnTo>
                    <a:pt x="80570" y="48935"/>
                  </a:lnTo>
                  <a:lnTo>
                    <a:pt x="6037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" name="Google Shape;691;p31"/>
            <p:cNvSpPr/>
            <p:nvPr/>
          </p:nvSpPr>
          <p:spPr>
            <a:xfrm>
              <a:off x="7004771" y="2426006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1" y="2298"/>
                    <a:pt x="1" y="5132"/>
                  </a:cubicBezTo>
                  <a:cubicBezTo>
                    <a:pt x="1" y="7966"/>
                    <a:pt x="2298" y="10263"/>
                    <a:pt x="5132" y="10263"/>
                  </a:cubicBezTo>
                  <a:cubicBezTo>
                    <a:pt x="7966" y="10263"/>
                    <a:pt x="10252" y="7966"/>
                    <a:pt x="10252" y="5132"/>
                  </a:cubicBezTo>
                  <a:cubicBezTo>
                    <a:pt x="10252" y="2298"/>
                    <a:pt x="7966" y="0"/>
                    <a:pt x="5132" y="0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" name="Google Shape;692;p31"/>
            <p:cNvSpPr/>
            <p:nvPr/>
          </p:nvSpPr>
          <p:spPr>
            <a:xfrm>
              <a:off x="6768931" y="2419126"/>
              <a:ext cx="328064" cy="328480"/>
            </a:xfrm>
            <a:custGeom>
              <a:avLst/>
              <a:gdLst/>
              <a:ahLst/>
              <a:cxnLst/>
              <a:rect l="l" t="t" r="r" b="b"/>
              <a:pathLst>
                <a:path w="10252" h="10265" extrusionOk="0">
                  <a:moveTo>
                    <a:pt x="5120" y="1"/>
                  </a:moveTo>
                  <a:cubicBezTo>
                    <a:pt x="2298" y="1"/>
                    <a:pt x="1" y="2299"/>
                    <a:pt x="1" y="5133"/>
                  </a:cubicBezTo>
                  <a:cubicBezTo>
                    <a:pt x="1" y="7966"/>
                    <a:pt x="2298" y="10264"/>
                    <a:pt x="5120" y="10264"/>
                  </a:cubicBezTo>
                  <a:cubicBezTo>
                    <a:pt x="7954" y="10264"/>
                    <a:pt x="10252" y="7966"/>
                    <a:pt x="10252" y="5133"/>
                  </a:cubicBezTo>
                  <a:cubicBezTo>
                    <a:pt x="10252" y="2299"/>
                    <a:pt x="7954" y="1"/>
                    <a:pt x="5120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" name="Google Shape;693;p31"/>
            <p:cNvSpPr/>
            <p:nvPr/>
          </p:nvSpPr>
          <p:spPr>
            <a:xfrm>
              <a:off x="7353379" y="2651926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1"/>
                  </a:moveTo>
                  <a:cubicBezTo>
                    <a:pt x="2299" y="1"/>
                    <a:pt x="1" y="2287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64" y="7954"/>
                    <a:pt x="10264" y="5120"/>
                  </a:cubicBezTo>
                  <a:cubicBezTo>
                    <a:pt x="10264" y="2287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694;p31"/>
            <p:cNvSpPr/>
            <p:nvPr/>
          </p:nvSpPr>
          <p:spPr>
            <a:xfrm>
              <a:off x="7148419" y="2559350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64"/>
                    <a:pt x="5132" y="10264"/>
                  </a:cubicBezTo>
                  <a:cubicBezTo>
                    <a:pt x="7954" y="10264"/>
                    <a:pt x="10251" y="7966"/>
                    <a:pt x="10251" y="5132"/>
                  </a:cubicBezTo>
                  <a:cubicBezTo>
                    <a:pt x="10251" y="2298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695;p31"/>
            <p:cNvSpPr/>
            <p:nvPr/>
          </p:nvSpPr>
          <p:spPr>
            <a:xfrm>
              <a:off x="5302083" y="2869878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86"/>
                    <a:pt x="0" y="5120"/>
                  </a:cubicBezTo>
                  <a:cubicBezTo>
                    <a:pt x="0" y="7953"/>
                    <a:pt x="2298" y="10251"/>
                    <a:pt x="5132" y="10251"/>
                  </a:cubicBezTo>
                  <a:cubicBezTo>
                    <a:pt x="7954" y="10251"/>
                    <a:pt x="10252" y="7953"/>
                    <a:pt x="10252" y="5120"/>
                  </a:cubicBezTo>
                  <a:cubicBezTo>
                    <a:pt x="10252" y="2286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" name="Google Shape;696;p31"/>
            <p:cNvSpPr/>
            <p:nvPr/>
          </p:nvSpPr>
          <p:spPr>
            <a:xfrm>
              <a:off x="5124931" y="29876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" name="Google Shape;697;p31"/>
            <p:cNvSpPr/>
            <p:nvPr/>
          </p:nvSpPr>
          <p:spPr>
            <a:xfrm>
              <a:off x="4958435" y="3067222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52"/>
                    <a:pt x="5132" y="10252"/>
                  </a:cubicBezTo>
                  <a:cubicBezTo>
                    <a:pt x="7965" y="10252"/>
                    <a:pt x="10251" y="7966"/>
                    <a:pt x="10251" y="5132"/>
                  </a:cubicBezTo>
                  <a:cubicBezTo>
                    <a:pt x="10251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" name="Google Shape;698;p31"/>
            <p:cNvSpPr/>
            <p:nvPr/>
          </p:nvSpPr>
          <p:spPr>
            <a:xfrm>
              <a:off x="5235395" y="2984918"/>
              <a:ext cx="328096" cy="328448"/>
            </a:xfrm>
            <a:custGeom>
              <a:avLst/>
              <a:gdLst/>
              <a:ahLst/>
              <a:cxnLst/>
              <a:rect l="l" t="t" r="r" b="b"/>
              <a:pathLst>
                <a:path w="10253" h="10264" extrusionOk="0">
                  <a:moveTo>
                    <a:pt x="5132" y="1"/>
                  </a:moveTo>
                  <a:cubicBezTo>
                    <a:pt x="2299" y="1"/>
                    <a:pt x="1" y="2299"/>
                    <a:pt x="1" y="5132"/>
                  </a:cubicBezTo>
                  <a:cubicBezTo>
                    <a:pt x="1" y="7966"/>
                    <a:pt x="2299" y="10264"/>
                    <a:pt x="5132" y="10264"/>
                  </a:cubicBezTo>
                  <a:cubicBezTo>
                    <a:pt x="7954" y="10264"/>
                    <a:pt x="10252" y="7966"/>
                    <a:pt x="10252" y="5132"/>
                  </a:cubicBezTo>
                  <a:cubicBezTo>
                    <a:pt x="10252" y="2299"/>
                    <a:pt x="7954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" name="Google Shape;699;p31"/>
            <p:cNvSpPr/>
            <p:nvPr/>
          </p:nvSpPr>
          <p:spPr>
            <a:xfrm>
              <a:off x="5453347" y="2810806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1"/>
                  </a:moveTo>
                  <a:cubicBezTo>
                    <a:pt x="2298" y="1"/>
                    <a:pt x="0" y="2298"/>
                    <a:pt x="0" y="5132"/>
                  </a:cubicBezTo>
                  <a:cubicBezTo>
                    <a:pt x="0" y="7954"/>
                    <a:pt x="2298" y="10252"/>
                    <a:pt x="5132" y="10252"/>
                  </a:cubicBezTo>
                  <a:cubicBezTo>
                    <a:pt x="7966" y="10252"/>
                    <a:pt x="10252" y="7954"/>
                    <a:pt x="10252" y="5132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" name="Google Shape;700;p31"/>
            <p:cNvSpPr/>
            <p:nvPr/>
          </p:nvSpPr>
          <p:spPr>
            <a:xfrm>
              <a:off x="6861123" y="2498006"/>
              <a:ext cx="328096" cy="328064"/>
            </a:xfrm>
            <a:custGeom>
              <a:avLst/>
              <a:gdLst/>
              <a:ahLst/>
              <a:cxnLst/>
              <a:rect l="l" t="t" r="r" b="b"/>
              <a:pathLst>
                <a:path w="10253" h="10252" extrusionOk="0">
                  <a:moveTo>
                    <a:pt x="5132" y="1"/>
                  </a:moveTo>
                  <a:cubicBezTo>
                    <a:pt x="2299" y="1"/>
                    <a:pt x="1" y="2298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52" y="7954"/>
                    <a:pt x="10252" y="5120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701;p31"/>
            <p:cNvSpPr/>
            <p:nvPr/>
          </p:nvSpPr>
          <p:spPr>
            <a:xfrm>
              <a:off x="7466147" y="2702614"/>
              <a:ext cx="61376" cy="61760"/>
            </a:xfrm>
            <a:custGeom>
              <a:avLst/>
              <a:gdLst/>
              <a:ahLst/>
              <a:cxnLst/>
              <a:rect l="l" t="t" r="r" b="b"/>
              <a:pathLst>
                <a:path w="1918" h="1930" extrusionOk="0">
                  <a:moveTo>
                    <a:pt x="953" y="0"/>
                  </a:moveTo>
                  <a:cubicBezTo>
                    <a:pt x="430" y="0"/>
                    <a:pt x="1" y="429"/>
                    <a:pt x="1" y="965"/>
                  </a:cubicBezTo>
                  <a:cubicBezTo>
                    <a:pt x="1" y="1489"/>
                    <a:pt x="430" y="1929"/>
                    <a:pt x="953" y="1929"/>
                  </a:cubicBezTo>
                  <a:cubicBezTo>
                    <a:pt x="1489" y="1929"/>
                    <a:pt x="1918" y="1489"/>
                    <a:pt x="1918" y="965"/>
                  </a:cubicBezTo>
                  <a:cubicBezTo>
                    <a:pt x="1918" y="429"/>
                    <a:pt x="1489" y="0"/>
                    <a:pt x="953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702;p31"/>
            <p:cNvSpPr/>
            <p:nvPr/>
          </p:nvSpPr>
          <p:spPr>
            <a:xfrm>
              <a:off x="6584163" y="24020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" name="Google Shape;703;p31"/>
            <p:cNvSpPr/>
            <p:nvPr/>
          </p:nvSpPr>
          <p:spPr>
            <a:xfrm>
              <a:off x="6806275" y="246866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41" y="1"/>
                    <a:pt x="0" y="441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704;p31"/>
            <p:cNvSpPr/>
            <p:nvPr/>
          </p:nvSpPr>
          <p:spPr>
            <a:xfrm>
              <a:off x="4857443" y="2392854"/>
              <a:ext cx="1754176" cy="1484032"/>
            </a:xfrm>
            <a:custGeom>
              <a:avLst/>
              <a:gdLst/>
              <a:ahLst/>
              <a:cxnLst/>
              <a:rect l="l" t="t" r="r" b="b"/>
              <a:pathLst>
                <a:path w="54818" h="4637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705;p31"/>
            <p:cNvSpPr/>
            <p:nvPr/>
          </p:nvSpPr>
          <p:spPr>
            <a:xfrm>
              <a:off x="6576899" y="2392854"/>
              <a:ext cx="1675680" cy="1264576"/>
            </a:xfrm>
            <a:custGeom>
              <a:avLst/>
              <a:gdLst/>
              <a:ahLst/>
              <a:cxnLst/>
              <a:rect l="l" t="t" r="r" b="b"/>
              <a:pathLst>
                <a:path w="52365" h="39518" extrusionOk="0">
                  <a:moveTo>
                    <a:pt x="1" y="0"/>
                  </a:moveTo>
                  <a:lnTo>
                    <a:pt x="1084" y="30516"/>
                  </a:lnTo>
                  <a:lnTo>
                    <a:pt x="1561" y="30373"/>
                  </a:lnTo>
                  <a:lnTo>
                    <a:pt x="49745" y="39517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706;p31"/>
            <p:cNvSpPr/>
            <p:nvPr/>
          </p:nvSpPr>
          <p:spPr>
            <a:xfrm>
              <a:off x="4926051" y="3369366"/>
              <a:ext cx="1711840" cy="960512"/>
            </a:xfrm>
            <a:custGeom>
              <a:avLst/>
              <a:gdLst/>
              <a:ahLst/>
              <a:cxnLst/>
              <a:rect l="l" t="t" r="r" b="b"/>
              <a:pathLst>
                <a:path w="53495" h="30016" extrusionOk="0">
                  <a:moveTo>
                    <a:pt x="52673" y="0"/>
                  </a:moveTo>
                  <a:lnTo>
                    <a:pt x="0" y="15859"/>
                  </a:lnTo>
                  <a:lnTo>
                    <a:pt x="1703" y="30016"/>
                  </a:lnTo>
                  <a:lnTo>
                    <a:pt x="53150" y="23253"/>
                  </a:lnTo>
                  <a:lnTo>
                    <a:pt x="53495" y="23277"/>
                  </a:lnTo>
                  <a:lnTo>
                    <a:pt x="52673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707;p31"/>
            <p:cNvSpPr/>
            <p:nvPr/>
          </p:nvSpPr>
          <p:spPr>
            <a:xfrm>
              <a:off x="4980515" y="4113430"/>
              <a:ext cx="1677184" cy="558976"/>
            </a:xfrm>
            <a:custGeom>
              <a:avLst/>
              <a:gdLst/>
              <a:ahLst/>
              <a:cxnLst/>
              <a:rect l="l" t="t" r="r" b="b"/>
              <a:pathLst>
                <a:path w="52412" h="17468" extrusionOk="0">
                  <a:moveTo>
                    <a:pt x="51448" y="1"/>
                  </a:moveTo>
                  <a:lnTo>
                    <a:pt x="1" y="6764"/>
                  </a:lnTo>
                  <a:lnTo>
                    <a:pt x="1286" y="17467"/>
                  </a:lnTo>
                  <a:lnTo>
                    <a:pt x="52412" y="17467"/>
                  </a:lnTo>
                  <a:lnTo>
                    <a:pt x="51793" y="25"/>
                  </a:lnTo>
                  <a:lnTo>
                    <a:pt x="51448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708;p31"/>
            <p:cNvSpPr/>
            <p:nvPr/>
          </p:nvSpPr>
          <p:spPr>
            <a:xfrm>
              <a:off x="6637859" y="4114198"/>
              <a:ext cx="1460800" cy="558208"/>
            </a:xfrm>
            <a:custGeom>
              <a:avLst/>
              <a:gdLst/>
              <a:ahLst/>
              <a:cxnLst/>
              <a:rect l="l" t="t" r="r" b="b"/>
              <a:pathLst>
                <a:path w="45650" h="17444" extrusionOk="0">
                  <a:moveTo>
                    <a:pt x="1" y="1"/>
                  </a:moveTo>
                  <a:lnTo>
                    <a:pt x="620" y="17443"/>
                  </a:lnTo>
                  <a:lnTo>
                    <a:pt x="43732" y="17443"/>
                  </a:lnTo>
                  <a:lnTo>
                    <a:pt x="45649" y="2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709;p31"/>
            <p:cNvSpPr/>
            <p:nvPr/>
          </p:nvSpPr>
          <p:spPr>
            <a:xfrm>
              <a:off x="6621827" y="3370141"/>
              <a:ext cx="1557184" cy="834784"/>
            </a:xfrm>
            <a:custGeom>
              <a:avLst/>
              <a:gdLst/>
              <a:ahLst/>
              <a:cxnLst/>
              <a:rect l="l" t="t" r="r" b="b"/>
              <a:pathLst>
                <a:path w="48662" h="26087" extrusionOk="0">
                  <a:moveTo>
                    <a:pt x="477" y="0"/>
                  </a:moveTo>
                  <a:lnTo>
                    <a:pt x="0" y="143"/>
                  </a:lnTo>
                  <a:lnTo>
                    <a:pt x="822" y="23420"/>
                  </a:lnTo>
                  <a:lnTo>
                    <a:pt x="46470" y="26087"/>
                  </a:lnTo>
                  <a:lnTo>
                    <a:pt x="48661" y="9144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33" name="Google Shape;710;p31"/>
            <p:cNvSpPr/>
            <p:nvPr/>
          </p:nvSpPr>
          <p:spPr>
            <a:xfrm>
              <a:off x="6643971" y="4283766"/>
              <a:ext cx="1432192" cy="388640"/>
            </a:xfrm>
            <a:custGeom>
              <a:avLst/>
              <a:gdLst/>
              <a:ahLst/>
              <a:cxnLst/>
              <a:rect l="l" t="t" r="r" b="b"/>
              <a:pathLst>
                <a:path w="44756" h="12145" extrusionOk="0">
                  <a:moveTo>
                    <a:pt x="0" y="0"/>
                  </a:moveTo>
                  <a:lnTo>
                    <a:pt x="429" y="12144"/>
                  </a:lnTo>
                  <a:lnTo>
                    <a:pt x="43541" y="12144"/>
                  </a:lnTo>
                  <a:lnTo>
                    <a:pt x="44756" y="2774"/>
                  </a:lnTo>
                  <a:lnTo>
                    <a:pt x="44756" y="2774"/>
                  </a:lnTo>
                  <a:cubicBezTo>
                    <a:pt x="43184" y="4298"/>
                    <a:pt x="41505" y="5715"/>
                    <a:pt x="39696" y="7013"/>
                  </a:cubicBezTo>
                  <a:cubicBezTo>
                    <a:pt x="35116" y="10555"/>
                    <a:pt x="29961" y="12100"/>
                    <a:pt x="24779" y="12100"/>
                  </a:cubicBezTo>
                  <a:cubicBezTo>
                    <a:pt x="15573" y="12100"/>
                    <a:pt x="6285" y="7222"/>
                    <a:pt x="0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" name="Google Shape;711;p31"/>
            <p:cNvSpPr/>
            <p:nvPr/>
          </p:nvSpPr>
          <p:spPr>
            <a:xfrm>
              <a:off x="4857443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3847" y="60532"/>
                  </a:lnTo>
                  <a:lnTo>
                    <a:pt x="5132" y="71235"/>
                  </a:lnTo>
                  <a:lnTo>
                    <a:pt x="56258" y="71235"/>
                  </a:lnTo>
                  <a:lnTo>
                    <a:pt x="55639" y="53793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" name="Google Shape;712;p31"/>
            <p:cNvSpPr/>
            <p:nvPr/>
          </p:nvSpPr>
          <p:spPr>
            <a:xfrm>
              <a:off x="4857443" y="3199062"/>
              <a:ext cx="1800256" cy="1473344"/>
            </a:xfrm>
            <a:custGeom>
              <a:avLst/>
              <a:gdLst/>
              <a:ahLst/>
              <a:cxnLst/>
              <a:rect l="l" t="t" r="r" b="b"/>
              <a:pathLst>
                <a:path w="56258" h="46042" extrusionOk="0">
                  <a:moveTo>
                    <a:pt x="6418" y="0"/>
                  </a:moveTo>
                  <a:lnTo>
                    <a:pt x="1" y="3417"/>
                  </a:lnTo>
                  <a:lnTo>
                    <a:pt x="2144" y="21181"/>
                  </a:lnTo>
                  <a:lnTo>
                    <a:pt x="3847" y="35338"/>
                  </a:lnTo>
                  <a:lnTo>
                    <a:pt x="5132" y="46041"/>
                  </a:lnTo>
                  <a:lnTo>
                    <a:pt x="56258" y="46041"/>
                  </a:lnTo>
                  <a:lnTo>
                    <a:pt x="55770" y="32421"/>
                  </a:lnTo>
                  <a:cubicBezTo>
                    <a:pt x="53502" y="32843"/>
                    <a:pt x="51156" y="33030"/>
                    <a:pt x="48794" y="33030"/>
                  </a:cubicBezTo>
                  <a:cubicBezTo>
                    <a:pt x="43370" y="33030"/>
                    <a:pt x="37861" y="32044"/>
                    <a:pt x="33017" y="30659"/>
                  </a:cubicBezTo>
                  <a:cubicBezTo>
                    <a:pt x="18503" y="27027"/>
                    <a:pt x="8371" y="14407"/>
                    <a:pt x="6418" y="0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" name="Google Shape;713;p31"/>
            <p:cNvSpPr/>
            <p:nvPr/>
          </p:nvSpPr>
          <p:spPr>
            <a:xfrm>
              <a:off x="4998051" y="3358678"/>
              <a:ext cx="3112800" cy="508288"/>
            </a:xfrm>
            <a:custGeom>
              <a:avLst/>
              <a:gdLst/>
              <a:ahLst/>
              <a:cxnLst/>
              <a:rect l="l" t="t" r="r" b="b"/>
              <a:pathLst>
                <a:path w="97275" h="15884" extrusionOk="0">
                  <a:moveTo>
                    <a:pt x="50399" y="1"/>
                  </a:moveTo>
                  <a:cubicBezTo>
                    <a:pt x="50340" y="13"/>
                    <a:pt x="50304" y="13"/>
                    <a:pt x="50245" y="25"/>
                  </a:cubicBezTo>
                  <a:cubicBezTo>
                    <a:pt x="50054" y="60"/>
                    <a:pt x="49721" y="144"/>
                    <a:pt x="49221" y="275"/>
                  </a:cubicBezTo>
                  <a:cubicBezTo>
                    <a:pt x="45518" y="1287"/>
                    <a:pt x="33219" y="5025"/>
                    <a:pt x="21836" y="8526"/>
                  </a:cubicBezTo>
                  <a:cubicBezTo>
                    <a:pt x="10454" y="12014"/>
                    <a:pt x="0" y="15265"/>
                    <a:pt x="0" y="15265"/>
                  </a:cubicBezTo>
                  <a:lnTo>
                    <a:pt x="191" y="15884"/>
                  </a:lnTo>
                  <a:cubicBezTo>
                    <a:pt x="191" y="15884"/>
                    <a:pt x="381" y="15824"/>
                    <a:pt x="738" y="15705"/>
                  </a:cubicBezTo>
                  <a:cubicBezTo>
                    <a:pt x="3441" y="14872"/>
                    <a:pt x="15597" y="11097"/>
                    <a:pt x="27218" y="7537"/>
                  </a:cubicBezTo>
                  <a:cubicBezTo>
                    <a:pt x="33028" y="5763"/>
                    <a:pt x="38708" y="4037"/>
                    <a:pt x="42994" y="2751"/>
                  </a:cubicBezTo>
                  <a:cubicBezTo>
                    <a:pt x="45149" y="2108"/>
                    <a:pt x="46947" y="1584"/>
                    <a:pt x="48244" y="1215"/>
                  </a:cubicBezTo>
                  <a:cubicBezTo>
                    <a:pt x="48887" y="1025"/>
                    <a:pt x="49411" y="882"/>
                    <a:pt x="49792" y="787"/>
                  </a:cubicBezTo>
                  <a:cubicBezTo>
                    <a:pt x="49983" y="739"/>
                    <a:pt x="50126" y="703"/>
                    <a:pt x="50245" y="679"/>
                  </a:cubicBezTo>
                  <a:cubicBezTo>
                    <a:pt x="50292" y="668"/>
                    <a:pt x="50328" y="656"/>
                    <a:pt x="50352" y="656"/>
                  </a:cubicBezTo>
                  <a:cubicBezTo>
                    <a:pt x="50388" y="668"/>
                    <a:pt x="50411" y="679"/>
                    <a:pt x="50447" y="679"/>
                  </a:cubicBezTo>
                  <a:cubicBezTo>
                    <a:pt x="50626" y="739"/>
                    <a:pt x="50947" y="810"/>
                    <a:pt x="51411" y="906"/>
                  </a:cubicBezTo>
                  <a:cubicBezTo>
                    <a:pt x="54900" y="1644"/>
                    <a:pt x="66330" y="3751"/>
                    <a:pt x="76891" y="5668"/>
                  </a:cubicBezTo>
                  <a:cubicBezTo>
                    <a:pt x="87464" y="7585"/>
                    <a:pt x="97167" y="9311"/>
                    <a:pt x="97167" y="9311"/>
                  </a:cubicBezTo>
                  <a:lnTo>
                    <a:pt x="97274" y="8680"/>
                  </a:lnTo>
                  <a:cubicBezTo>
                    <a:pt x="97274" y="8680"/>
                    <a:pt x="97096" y="8657"/>
                    <a:pt x="96750" y="8597"/>
                  </a:cubicBezTo>
                  <a:cubicBezTo>
                    <a:pt x="94191" y="8133"/>
                    <a:pt x="82665" y="6073"/>
                    <a:pt x="71747" y="4073"/>
                  </a:cubicBezTo>
                  <a:cubicBezTo>
                    <a:pt x="66294" y="3084"/>
                    <a:pt x="60996" y="2108"/>
                    <a:pt x="57055" y="1358"/>
                  </a:cubicBezTo>
                  <a:cubicBezTo>
                    <a:pt x="55079" y="989"/>
                    <a:pt x="53447" y="668"/>
                    <a:pt x="52304" y="441"/>
                  </a:cubicBezTo>
                  <a:cubicBezTo>
                    <a:pt x="51733" y="322"/>
                    <a:pt x="51281" y="227"/>
                    <a:pt x="50983" y="156"/>
                  </a:cubicBezTo>
                  <a:cubicBezTo>
                    <a:pt x="50828" y="120"/>
                    <a:pt x="50709" y="96"/>
                    <a:pt x="50638" y="72"/>
                  </a:cubicBezTo>
                  <a:cubicBezTo>
                    <a:pt x="50614" y="72"/>
                    <a:pt x="50590" y="60"/>
                    <a:pt x="50578" y="60"/>
                  </a:cubicBezTo>
                  <a:cubicBezTo>
                    <a:pt x="50578" y="60"/>
                    <a:pt x="50578" y="48"/>
                    <a:pt x="50578" y="48"/>
                  </a:cubicBezTo>
                  <a:cubicBezTo>
                    <a:pt x="50519" y="25"/>
                    <a:pt x="50483" y="13"/>
                    <a:pt x="50459" y="13"/>
                  </a:cubicBezTo>
                  <a:lnTo>
                    <a:pt x="50399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" name="Google Shape;714;p31"/>
            <p:cNvSpPr/>
            <p:nvPr/>
          </p:nvSpPr>
          <p:spPr>
            <a:xfrm>
              <a:off x="5004131" y="38669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" name="Google Shape;715;p31"/>
            <p:cNvSpPr/>
            <p:nvPr/>
          </p:nvSpPr>
          <p:spPr>
            <a:xfrm>
              <a:off x="5004899" y="4103158"/>
              <a:ext cx="3012608" cy="240832"/>
            </a:xfrm>
            <a:custGeom>
              <a:avLst/>
              <a:gdLst/>
              <a:ahLst/>
              <a:cxnLst/>
              <a:rect l="l" t="t" r="r" b="b"/>
              <a:pathLst>
                <a:path w="94144" h="7526" extrusionOk="0">
                  <a:moveTo>
                    <a:pt x="50674" y="1"/>
                  </a:moveTo>
                  <a:lnTo>
                    <a:pt x="1" y="6894"/>
                  </a:lnTo>
                  <a:lnTo>
                    <a:pt x="84" y="7525"/>
                  </a:lnTo>
                  <a:lnTo>
                    <a:pt x="50697" y="643"/>
                  </a:lnTo>
                  <a:lnTo>
                    <a:pt x="94108" y="3370"/>
                  </a:lnTo>
                  <a:lnTo>
                    <a:pt x="94143" y="2727"/>
                  </a:lnTo>
                  <a:lnTo>
                    <a:pt x="50674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" name="Google Shape;716;p31"/>
            <p:cNvSpPr/>
            <p:nvPr/>
          </p:nvSpPr>
          <p:spPr>
            <a:xfrm>
              <a:off x="5007555" y="434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" name="Google Shape;717;p31"/>
            <p:cNvSpPr/>
            <p:nvPr/>
          </p:nvSpPr>
          <p:spPr>
            <a:xfrm>
              <a:off x="4878019" y="2402774"/>
              <a:ext cx="1800256" cy="2279904"/>
            </a:xfrm>
            <a:custGeom>
              <a:avLst/>
              <a:gdLst/>
              <a:ahLst/>
              <a:cxnLst/>
              <a:rect l="l" t="t" r="r" b="b"/>
              <a:pathLst>
                <a:path w="56258" h="71247" extrusionOk="0">
                  <a:moveTo>
                    <a:pt x="53722" y="0"/>
                  </a:moveTo>
                  <a:lnTo>
                    <a:pt x="1" y="28611"/>
                  </a:lnTo>
                  <a:lnTo>
                    <a:pt x="5132" y="71247"/>
                  </a:lnTo>
                  <a:lnTo>
                    <a:pt x="7740" y="71247"/>
                  </a:lnTo>
                  <a:lnTo>
                    <a:pt x="3847" y="32302"/>
                  </a:lnTo>
                  <a:lnTo>
                    <a:pt x="45518" y="13073"/>
                  </a:lnTo>
                  <a:lnTo>
                    <a:pt x="49888" y="71247"/>
                  </a:lnTo>
                  <a:lnTo>
                    <a:pt x="56258" y="71247"/>
                  </a:lnTo>
                  <a:lnTo>
                    <a:pt x="53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" name="Google Shape;718;p31"/>
            <p:cNvSpPr/>
            <p:nvPr/>
          </p:nvSpPr>
          <p:spPr>
            <a:xfrm>
              <a:off x="6556323" y="2413046"/>
              <a:ext cx="1676064" cy="2279936"/>
            </a:xfrm>
            <a:custGeom>
              <a:avLst/>
              <a:gdLst/>
              <a:ahLst/>
              <a:cxnLst/>
              <a:rect l="l" t="t" r="r" b="b"/>
              <a:pathLst>
                <a:path w="52377" h="71248" extrusionOk="0">
                  <a:moveTo>
                    <a:pt x="1" y="0"/>
                  </a:moveTo>
                  <a:lnTo>
                    <a:pt x="2525" y="71247"/>
                  </a:lnTo>
                  <a:lnTo>
                    <a:pt x="8121" y="71247"/>
                  </a:lnTo>
                  <a:lnTo>
                    <a:pt x="7811" y="13550"/>
                  </a:lnTo>
                  <a:lnTo>
                    <a:pt x="45638" y="25087"/>
                  </a:lnTo>
                  <a:lnTo>
                    <a:pt x="40494" y="71247"/>
                  </a:lnTo>
                  <a:lnTo>
                    <a:pt x="45638" y="71247"/>
                  </a:lnTo>
                  <a:lnTo>
                    <a:pt x="52376" y="193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" name="Google Shape;719;p31"/>
            <p:cNvSpPr/>
            <p:nvPr/>
          </p:nvSpPr>
          <p:spPr>
            <a:xfrm>
              <a:off x="6576899" y="2392854"/>
              <a:ext cx="1675680" cy="2279552"/>
            </a:xfrm>
            <a:custGeom>
              <a:avLst/>
              <a:gdLst/>
              <a:ahLst/>
              <a:cxnLst/>
              <a:rect l="l" t="t" r="r" b="b"/>
              <a:pathLst>
                <a:path w="52365" h="71236" extrusionOk="0">
                  <a:moveTo>
                    <a:pt x="1" y="0"/>
                  </a:moveTo>
                  <a:lnTo>
                    <a:pt x="2525" y="71235"/>
                  </a:lnTo>
                  <a:lnTo>
                    <a:pt x="8121" y="71235"/>
                  </a:lnTo>
                  <a:lnTo>
                    <a:pt x="7811" y="13538"/>
                  </a:lnTo>
                  <a:lnTo>
                    <a:pt x="45637" y="25075"/>
                  </a:lnTo>
                  <a:lnTo>
                    <a:pt x="40494" y="71235"/>
                  </a:lnTo>
                  <a:lnTo>
                    <a:pt x="45637" y="71235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" name="Google Shape;720;p31"/>
            <p:cNvSpPr/>
            <p:nvPr/>
          </p:nvSpPr>
          <p:spPr>
            <a:xfrm>
              <a:off x="4857154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5132" y="71235"/>
                  </a:lnTo>
                  <a:lnTo>
                    <a:pt x="7740" y="71235"/>
                  </a:lnTo>
                  <a:lnTo>
                    <a:pt x="3847" y="32290"/>
                  </a:lnTo>
                  <a:lnTo>
                    <a:pt x="45518" y="13062"/>
                  </a:lnTo>
                  <a:lnTo>
                    <a:pt x="49900" y="71235"/>
                  </a:lnTo>
                  <a:lnTo>
                    <a:pt x="56258" y="71235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33333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" name="Google Shape;721;p31"/>
            <p:cNvSpPr/>
            <p:nvPr/>
          </p:nvSpPr>
          <p:spPr>
            <a:xfrm>
              <a:off x="4857443" y="3212374"/>
              <a:ext cx="247680" cy="1460032"/>
            </a:xfrm>
            <a:custGeom>
              <a:avLst/>
              <a:gdLst/>
              <a:ahLst/>
              <a:cxnLst/>
              <a:rect l="l" t="t" r="r" b="b"/>
              <a:pathLst>
                <a:path w="7740" h="45626" extrusionOk="0">
                  <a:moveTo>
                    <a:pt x="5621" y="1"/>
                  </a:moveTo>
                  <a:lnTo>
                    <a:pt x="1" y="3001"/>
                  </a:lnTo>
                  <a:lnTo>
                    <a:pt x="5132" y="45625"/>
                  </a:lnTo>
                  <a:lnTo>
                    <a:pt x="7740" y="45625"/>
                  </a:lnTo>
                  <a:lnTo>
                    <a:pt x="3847" y="6680"/>
                  </a:lnTo>
                  <a:lnTo>
                    <a:pt x="6930" y="5263"/>
                  </a:lnTo>
                  <a:cubicBezTo>
                    <a:pt x="6442" y="3525"/>
                    <a:pt x="6037" y="1763"/>
                    <a:pt x="5621" y="1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" name="Google Shape;722;p31"/>
            <p:cNvSpPr/>
            <p:nvPr/>
          </p:nvSpPr>
          <p:spPr>
            <a:xfrm>
              <a:off x="6421091" y="4001814"/>
              <a:ext cx="236608" cy="670592"/>
            </a:xfrm>
            <a:custGeom>
              <a:avLst/>
              <a:gdLst/>
              <a:ahLst/>
              <a:cxnLst/>
              <a:rect l="l" t="t" r="r" b="b"/>
              <a:pathLst>
                <a:path w="7394" h="20956" extrusionOk="0">
                  <a:moveTo>
                    <a:pt x="6656" y="0"/>
                  </a:moveTo>
                  <a:cubicBezTo>
                    <a:pt x="4989" y="2917"/>
                    <a:pt x="2691" y="5334"/>
                    <a:pt x="0" y="7275"/>
                  </a:cubicBezTo>
                  <a:lnTo>
                    <a:pt x="1036" y="20955"/>
                  </a:lnTo>
                  <a:lnTo>
                    <a:pt x="7394" y="20955"/>
                  </a:lnTo>
                  <a:lnTo>
                    <a:pt x="6656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" name="Google Shape;723;p31"/>
            <p:cNvSpPr/>
            <p:nvPr/>
          </p:nvSpPr>
          <p:spPr>
            <a:xfrm>
              <a:off x="5539459" y="2824918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51"/>
                    <a:pt x="5132" y="10251"/>
                  </a:cubicBezTo>
                  <a:cubicBezTo>
                    <a:pt x="7965" y="10251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" name="Google Shape;724;p31"/>
            <p:cNvSpPr/>
            <p:nvPr/>
          </p:nvSpPr>
          <p:spPr>
            <a:xfrm>
              <a:off x="6153987" y="2512118"/>
              <a:ext cx="165024" cy="106304"/>
            </a:xfrm>
            <a:custGeom>
              <a:avLst/>
              <a:gdLst/>
              <a:ahLst/>
              <a:cxnLst/>
              <a:rect l="l" t="t" r="r" b="b"/>
              <a:pathLst>
                <a:path w="5157" h="3322" extrusionOk="0">
                  <a:moveTo>
                    <a:pt x="2442" y="0"/>
                  </a:moveTo>
                  <a:lnTo>
                    <a:pt x="1" y="3322"/>
                  </a:lnTo>
                  <a:lnTo>
                    <a:pt x="5156" y="548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" name="Google Shape;725;p31"/>
            <p:cNvSpPr/>
            <p:nvPr/>
          </p:nvSpPr>
          <p:spPr>
            <a:xfrm>
              <a:off x="5469347" y="2512118"/>
              <a:ext cx="1018816" cy="1240544"/>
            </a:xfrm>
            <a:custGeom>
              <a:avLst/>
              <a:gdLst/>
              <a:ahLst/>
              <a:cxnLst/>
              <a:rect l="l" t="t" r="r" b="b"/>
              <a:pathLst>
                <a:path w="31838" h="38767" extrusionOk="0">
                  <a:moveTo>
                    <a:pt x="23837" y="0"/>
                  </a:moveTo>
                  <a:lnTo>
                    <a:pt x="881" y="12740"/>
                  </a:lnTo>
                  <a:lnTo>
                    <a:pt x="0" y="15050"/>
                  </a:lnTo>
                  <a:cubicBezTo>
                    <a:pt x="5656" y="31635"/>
                    <a:pt x="3560" y="38767"/>
                    <a:pt x="3560" y="38767"/>
                  </a:cubicBezTo>
                  <a:lnTo>
                    <a:pt x="24372" y="32230"/>
                  </a:lnTo>
                  <a:cubicBezTo>
                    <a:pt x="31838" y="27908"/>
                    <a:pt x="22837" y="2822"/>
                    <a:pt x="22837" y="2822"/>
                  </a:cubicBezTo>
                  <a:lnTo>
                    <a:pt x="23837" y="0"/>
                  </a:lnTo>
                  <a:close/>
                </a:path>
              </a:pathLst>
            </a:custGeom>
            <a:solidFill>
              <a:srgbClr val="F5D8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" name="Google Shape;726;p31"/>
            <p:cNvSpPr/>
            <p:nvPr/>
          </p:nvSpPr>
          <p:spPr>
            <a:xfrm>
              <a:off x="6045411" y="3419638"/>
              <a:ext cx="232448" cy="137952"/>
            </a:xfrm>
            <a:custGeom>
              <a:avLst/>
              <a:gdLst/>
              <a:ahLst/>
              <a:cxnLst/>
              <a:rect l="l" t="t" r="r" b="b"/>
              <a:pathLst>
                <a:path w="7264" h="4311" extrusionOk="0">
                  <a:moveTo>
                    <a:pt x="5716" y="1"/>
                  </a:moveTo>
                  <a:lnTo>
                    <a:pt x="3370" y="1453"/>
                  </a:lnTo>
                  <a:lnTo>
                    <a:pt x="1" y="4311"/>
                  </a:lnTo>
                  <a:lnTo>
                    <a:pt x="1" y="4311"/>
                  </a:lnTo>
                  <a:lnTo>
                    <a:pt x="7263" y="1156"/>
                  </a:lnTo>
                  <a:lnTo>
                    <a:pt x="5716" y="1"/>
                  </a:lnTo>
                  <a:close/>
                </a:path>
              </a:pathLst>
            </a:custGeom>
            <a:solidFill>
              <a:srgbClr val="F0A9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" name="Google Shape;727;p31"/>
            <p:cNvSpPr/>
            <p:nvPr/>
          </p:nvSpPr>
          <p:spPr>
            <a:xfrm>
              <a:off x="5550115" y="3419638"/>
              <a:ext cx="699168" cy="333024"/>
            </a:xfrm>
            <a:custGeom>
              <a:avLst/>
              <a:gdLst/>
              <a:ahLst/>
              <a:cxnLst/>
              <a:rect l="l" t="t" r="r" b="b"/>
              <a:pathLst>
                <a:path w="21849" h="10407" extrusionOk="0">
                  <a:moveTo>
                    <a:pt x="21194" y="1"/>
                  </a:moveTo>
                  <a:lnTo>
                    <a:pt x="762" y="7585"/>
                  </a:lnTo>
                  <a:lnTo>
                    <a:pt x="0" y="9002"/>
                  </a:lnTo>
                  <a:lnTo>
                    <a:pt x="1036" y="10407"/>
                  </a:lnTo>
                  <a:lnTo>
                    <a:pt x="21848" y="3870"/>
                  </a:lnTo>
                  <a:lnTo>
                    <a:pt x="20539" y="2120"/>
                  </a:lnTo>
                  <a:lnTo>
                    <a:pt x="21194" y="1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" name="Google Shape;728;p31"/>
            <p:cNvSpPr/>
            <p:nvPr/>
          </p:nvSpPr>
          <p:spPr>
            <a:xfrm>
              <a:off x="6139907" y="3083990"/>
              <a:ext cx="16032" cy="22880"/>
            </a:xfrm>
            <a:custGeom>
              <a:avLst/>
              <a:gdLst/>
              <a:ahLst/>
              <a:cxnLst/>
              <a:rect l="l" t="t" r="r" b="b"/>
              <a:pathLst>
                <a:path w="501" h="715" extrusionOk="0">
                  <a:moveTo>
                    <a:pt x="298" y="0"/>
                  </a:moveTo>
                  <a:lnTo>
                    <a:pt x="0" y="108"/>
                  </a:lnTo>
                  <a:cubicBezTo>
                    <a:pt x="72" y="310"/>
                    <a:pt x="131" y="512"/>
                    <a:pt x="191" y="715"/>
                  </a:cubicBezTo>
                  <a:lnTo>
                    <a:pt x="500" y="619"/>
                  </a:lnTo>
                  <a:cubicBezTo>
                    <a:pt x="441" y="417"/>
                    <a:pt x="369" y="215"/>
                    <a:pt x="29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" name="Google Shape;729;p31"/>
            <p:cNvSpPr/>
            <p:nvPr/>
          </p:nvSpPr>
          <p:spPr>
            <a:xfrm>
              <a:off x="6151331" y="3124374"/>
              <a:ext cx="13376" cy="21760"/>
            </a:xfrm>
            <a:custGeom>
              <a:avLst/>
              <a:gdLst/>
              <a:ahLst/>
              <a:cxnLst/>
              <a:rect l="l" t="t" r="r" b="b"/>
              <a:pathLst>
                <a:path w="418" h="680" extrusionOk="0">
                  <a:moveTo>
                    <a:pt x="310" y="0"/>
                  </a:moveTo>
                  <a:lnTo>
                    <a:pt x="1" y="60"/>
                  </a:lnTo>
                  <a:cubicBezTo>
                    <a:pt x="36" y="215"/>
                    <a:pt x="60" y="358"/>
                    <a:pt x="84" y="512"/>
                  </a:cubicBezTo>
                  <a:cubicBezTo>
                    <a:pt x="96" y="572"/>
                    <a:pt x="96" y="631"/>
                    <a:pt x="108" y="679"/>
                  </a:cubicBezTo>
                  <a:lnTo>
                    <a:pt x="417" y="643"/>
                  </a:lnTo>
                  <a:cubicBezTo>
                    <a:pt x="417" y="584"/>
                    <a:pt x="405" y="524"/>
                    <a:pt x="393" y="465"/>
                  </a:cubicBezTo>
                  <a:cubicBezTo>
                    <a:pt x="382" y="310"/>
                    <a:pt x="346" y="155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" name="Google Shape;730;p31"/>
            <p:cNvSpPr/>
            <p:nvPr/>
          </p:nvSpPr>
          <p:spPr>
            <a:xfrm>
              <a:off x="6120867" y="2803958"/>
              <a:ext cx="18304" cy="22880"/>
            </a:xfrm>
            <a:custGeom>
              <a:avLst/>
              <a:gdLst/>
              <a:ahLst/>
              <a:cxnLst/>
              <a:rect l="l" t="t" r="r" b="b"/>
              <a:pathLst>
                <a:path w="572" h="715" extrusionOk="0">
                  <a:moveTo>
                    <a:pt x="286" y="0"/>
                  </a:moveTo>
                  <a:lnTo>
                    <a:pt x="0" y="167"/>
                  </a:lnTo>
                  <a:cubicBezTo>
                    <a:pt x="107" y="346"/>
                    <a:pt x="202" y="524"/>
                    <a:pt x="274" y="715"/>
                  </a:cubicBezTo>
                  <a:lnTo>
                    <a:pt x="572" y="608"/>
                  </a:lnTo>
                  <a:cubicBezTo>
                    <a:pt x="500" y="393"/>
                    <a:pt x="393" y="191"/>
                    <a:pt x="286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" name="Google Shape;731;p31"/>
            <p:cNvSpPr/>
            <p:nvPr/>
          </p:nvSpPr>
          <p:spPr>
            <a:xfrm>
              <a:off x="6104483" y="277042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" name="Google Shape;732;p31"/>
            <p:cNvSpPr/>
            <p:nvPr/>
          </p:nvSpPr>
          <p:spPr>
            <a:xfrm>
              <a:off x="6114755" y="3006262"/>
              <a:ext cx="14880" cy="22496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322" y="0"/>
                  </a:moveTo>
                  <a:lnTo>
                    <a:pt x="1" y="60"/>
                  </a:lnTo>
                  <a:cubicBezTo>
                    <a:pt x="48" y="274"/>
                    <a:pt x="96" y="489"/>
                    <a:pt x="155" y="703"/>
                  </a:cubicBezTo>
                  <a:lnTo>
                    <a:pt x="465" y="608"/>
                  </a:lnTo>
                  <a:cubicBezTo>
                    <a:pt x="405" y="405"/>
                    <a:pt x="358" y="203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" name="Google Shape;733;p31"/>
            <p:cNvSpPr/>
            <p:nvPr/>
          </p:nvSpPr>
          <p:spPr>
            <a:xfrm>
              <a:off x="6115139" y="2924342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55" y="1"/>
                  </a:moveTo>
                  <a:cubicBezTo>
                    <a:pt x="96" y="215"/>
                    <a:pt x="48" y="429"/>
                    <a:pt x="0" y="632"/>
                  </a:cubicBezTo>
                  <a:lnTo>
                    <a:pt x="310" y="703"/>
                  </a:lnTo>
                  <a:cubicBezTo>
                    <a:pt x="358" y="501"/>
                    <a:pt x="405" y="298"/>
                    <a:pt x="465" y="84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" name="Google Shape;734;p31"/>
            <p:cNvSpPr/>
            <p:nvPr/>
          </p:nvSpPr>
          <p:spPr>
            <a:xfrm>
              <a:off x="6096835" y="2770422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39" y="1"/>
                  </a:moveTo>
                  <a:lnTo>
                    <a:pt x="1" y="203"/>
                  </a:lnTo>
                  <a:cubicBezTo>
                    <a:pt x="144" y="370"/>
                    <a:pt x="275" y="536"/>
                    <a:pt x="406" y="703"/>
                  </a:cubicBezTo>
                  <a:lnTo>
                    <a:pt x="656" y="501"/>
                  </a:lnTo>
                  <a:cubicBezTo>
                    <a:pt x="525" y="334"/>
                    <a:pt x="382" y="167"/>
                    <a:pt x="23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" name="Google Shape;735;p31"/>
            <p:cNvSpPr/>
            <p:nvPr/>
          </p:nvSpPr>
          <p:spPr>
            <a:xfrm>
              <a:off x="6111331" y="2965878"/>
              <a:ext cx="11072" cy="21376"/>
            </a:xfrm>
            <a:custGeom>
              <a:avLst/>
              <a:gdLst/>
              <a:ahLst/>
              <a:cxnLst/>
              <a:rect l="l" t="t" r="r" b="b"/>
              <a:pathLst>
                <a:path w="346" h="668" extrusionOk="0">
                  <a:moveTo>
                    <a:pt x="24" y="0"/>
                  </a:moveTo>
                  <a:cubicBezTo>
                    <a:pt x="0" y="227"/>
                    <a:pt x="0" y="441"/>
                    <a:pt x="24" y="667"/>
                  </a:cubicBezTo>
                  <a:lnTo>
                    <a:pt x="346" y="643"/>
                  </a:lnTo>
                  <a:cubicBezTo>
                    <a:pt x="322" y="441"/>
                    <a:pt x="322" y="227"/>
                    <a:pt x="334" y="24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" name="Google Shape;736;p31"/>
            <p:cNvSpPr/>
            <p:nvPr/>
          </p:nvSpPr>
          <p:spPr>
            <a:xfrm>
              <a:off x="6134179" y="2844726"/>
              <a:ext cx="11072" cy="21344"/>
            </a:xfrm>
            <a:custGeom>
              <a:avLst/>
              <a:gdLst/>
              <a:ahLst/>
              <a:cxnLst/>
              <a:rect l="l" t="t" r="r" b="b"/>
              <a:pathLst>
                <a:path w="346" h="667" extrusionOk="0">
                  <a:moveTo>
                    <a:pt x="322" y="0"/>
                  </a:moveTo>
                  <a:lnTo>
                    <a:pt x="1" y="36"/>
                  </a:lnTo>
                  <a:cubicBezTo>
                    <a:pt x="25" y="238"/>
                    <a:pt x="25" y="441"/>
                    <a:pt x="1" y="643"/>
                  </a:cubicBezTo>
                  <a:lnTo>
                    <a:pt x="322" y="667"/>
                  </a:lnTo>
                  <a:cubicBezTo>
                    <a:pt x="346" y="453"/>
                    <a:pt x="346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" name="Google Shape;737;p31"/>
            <p:cNvSpPr/>
            <p:nvPr/>
          </p:nvSpPr>
          <p:spPr>
            <a:xfrm>
              <a:off x="6070563" y="2738806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2" y="0"/>
                  </a:moveTo>
                  <a:lnTo>
                    <a:pt x="0" y="179"/>
                  </a:lnTo>
                  <a:cubicBezTo>
                    <a:pt x="131" y="358"/>
                    <a:pt x="262" y="536"/>
                    <a:pt x="405" y="703"/>
                  </a:cubicBezTo>
                  <a:lnTo>
                    <a:pt x="655" y="500"/>
                  </a:lnTo>
                  <a:cubicBezTo>
                    <a:pt x="512" y="334"/>
                    <a:pt x="381" y="167"/>
                    <a:pt x="26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1" name="Google Shape;738;p31"/>
            <p:cNvSpPr/>
            <p:nvPr/>
          </p:nvSpPr>
          <p:spPr>
            <a:xfrm>
              <a:off x="6125795" y="2884726"/>
              <a:ext cx="15296" cy="22496"/>
            </a:xfrm>
            <a:custGeom>
              <a:avLst/>
              <a:gdLst/>
              <a:ahLst/>
              <a:cxnLst/>
              <a:rect l="l" t="t" r="r" b="b"/>
              <a:pathLst>
                <a:path w="478" h="703" extrusionOk="0">
                  <a:moveTo>
                    <a:pt x="167" y="0"/>
                  </a:moveTo>
                  <a:cubicBezTo>
                    <a:pt x="120" y="215"/>
                    <a:pt x="60" y="417"/>
                    <a:pt x="1" y="620"/>
                  </a:cubicBezTo>
                  <a:lnTo>
                    <a:pt x="310" y="703"/>
                  </a:lnTo>
                  <a:cubicBezTo>
                    <a:pt x="370" y="500"/>
                    <a:pt x="429" y="286"/>
                    <a:pt x="477" y="7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" name="Google Shape;739;p31"/>
            <p:cNvSpPr/>
            <p:nvPr/>
          </p:nvSpPr>
          <p:spPr>
            <a:xfrm>
              <a:off x="6047715" y="2663350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cubicBezTo>
                    <a:pt x="12" y="227"/>
                    <a:pt x="0" y="441"/>
                    <a:pt x="12" y="668"/>
                  </a:cubicBezTo>
                  <a:lnTo>
                    <a:pt x="333" y="656"/>
                  </a:lnTo>
                  <a:cubicBezTo>
                    <a:pt x="321" y="453"/>
                    <a:pt x="333" y="251"/>
                    <a:pt x="357" y="4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3" name="Google Shape;740;p31"/>
            <p:cNvSpPr/>
            <p:nvPr/>
          </p:nvSpPr>
          <p:spPr>
            <a:xfrm>
              <a:off x="6053795" y="2622582"/>
              <a:ext cx="16800" cy="22912"/>
            </a:xfrm>
            <a:custGeom>
              <a:avLst/>
              <a:gdLst/>
              <a:ahLst/>
              <a:cxnLst/>
              <a:rect l="l" t="t" r="r" b="b"/>
              <a:pathLst>
                <a:path w="525" h="716" extrusionOk="0">
                  <a:moveTo>
                    <a:pt x="227" y="1"/>
                  </a:moveTo>
                  <a:cubicBezTo>
                    <a:pt x="143" y="203"/>
                    <a:pt x="60" y="418"/>
                    <a:pt x="1" y="620"/>
                  </a:cubicBezTo>
                  <a:lnTo>
                    <a:pt x="310" y="715"/>
                  </a:lnTo>
                  <a:cubicBezTo>
                    <a:pt x="370" y="513"/>
                    <a:pt x="441" y="322"/>
                    <a:pt x="524" y="132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4" name="Google Shape;741;p31"/>
            <p:cNvSpPr/>
            <p:nvPr/>
          </p:nvSpPr>
          <p:spPr>
            <a:xfrm>
              <a:off x="6051523" y="2703382"/>
              <a:ext cx="17152" cy="22880"/>
            </a:xfrm>
            <a:custGeom>
              <a:avLst/>
              <a:gdLst/>
              <a:ahLst/>
              <a:cxnLst/>
              <a:rect l="l" t="t" r="r" b="b"/>
              <a:pathLst>
                <a:path w="536" h="715" extrusionOk="0">
                  <a:moveTo>
                    <a:pt x="310" y="0"/>
                  </a:moveTo>
                  <a:lnTo>
                    <a:pt x="0" y="95"/>
                  </a:lnTo>
                  <a:lnTo>
                    <a:pt x="24" y="167"/>
                  </a:lnTo>
                  <a:cubicBezTo>
                    <a:pt x="83" y="357"/>
                    <a:pt x="155" y="548"/>
                    <a:pt x="250" y="714"/>
                  </a:cubicBezTo>
                  <a:lnTo>
                    <a:pt x="536" y="572"/>
                  </a:lnTo>
                  <a:cubicBezTo>
                    <a:pt x="453" y="417"/>
                    <a:pt x="381" y="250"/>
                    <a:pt x="333" y="71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5" name="Google Shape;742;p31"/>
            <p:cNvSpPr/>
            <p:nvPr/>
          </p:nvSpPr>
          <p:spPr>
            <a:xfrm>
              <a:off x="5640803" y="3033686"/>
              <a:ext cx="21728" cy="21760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226" y="1"/>
                  </a:moveTo>
                  <a:lnTo>
                    <a:pt x="0" y="227"/>
                  </a:lnTo>
                  <a:cubicBezTo>
                    <a:pt x="143" y="382"/>
                    <a:pt x="298" y="525"/>
                    <a:pt x="453" y="679"/>
                  </a:cubicBezTo>
                  <a:lnTo>
                    <a:pt x="679" y="453"/>
                  </a:lnTo>
                  <a:cubicBezTo>
                    <a:pt x="524" y="298"/>
                    <a:pt x="369" y="156"/>
                    <a:pt x="22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6" name="Google Shape;743;p31"/>
            <p:cNvSpPr/>
            <p:nvPr/>
          </p:nvSpPr>
          <p:spPr>
            <a:xfrm>
              <a:off x="6129987" y="280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7" name="Google Shape;744;p31"/>
            <p:cNvSpPr/>
            <p:nvPr/>
          </p:nvSpPr>
          <p:spPr>
            <a:xfrm>
              <a:off x="5613347" y="3002838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3" y="0"/>
                  </a:moveTo>
                  <a:lnTo>
                    <a:pt x="1" y="191"/>
                  </a:lnTo>
                  <a:cubicBezTo>
                    <a:pt x="132" y="369"/>
                    <a:pt x="263" y="536"/>
                    <a:pt x="406" y="703"/>
                  </a:cubicBezTo>
                  <a:lnTo>
                    <a:pt x="656" y="500"/>
                  </a:lnTo>
                  <a:cubicBezTo>
                    <a:pt x="513" y="346"/>
                    <a:pt x="382" y="179"/>
                    <a:pt x="26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8" name="Google Shape;745;p31"/>
            <p:cNvSpPr/>
            <p:nvPr/>
          </p:nvSpPr>
          <p:spPr>
            <a:xfrm>
              <a:off x="5576035" y="2930838"/>
              <a:ext cx="16768" cy="22880"/>
            </a:xfrm>
            <a:custGeom>
              <a:avLst/>
              <a:gdLst/>
              <a:ahLst/>
              <a:cxnLst/>
              <a:rect l="l" t="t" r="r" b="b"/>
              <a:pathLst>
                <a:path w="524" h="715" extrusionOk="0">
                  <a:moveTo>
                    <a:pt x="310" y="0"/>
                  </a:moveTo>
                  <a:lnTo>
                    <a:pt x="0" y="95"/>
                  </a:lnTo>
                  <a:cubicBezTo>
                    <a:pt x="72" y="310"/>
                    <a:pt x="143" y="512"/>
                    <a:pt x="226" y="714"/>
                  </a:cubicBezTo>
                  <a:lnTo>
                    <a:pt x="524" y="595"/>
                  </a:lnTo>
                  <a:cubicBezTo>
                    <a:pt x="441" y="405"/>
                    <a:pt x="369" y="202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" name="Google Shape;746;p31"/>
            <p:cNvSpPr/>
            <p:nvPr/>
          </p:nvSpPr>
          <p:spPr>
            <a:xfrm>
              <a:off x="5640419" y="3282102"/>
              <a:ext cx="17152" cy="23264"/>
            </a:xfrm>
            <a:custGeom>
              <a:avLst/>
              <a:gdLst/>
              <a:ahLst/>
              <a:cxnLst/>
              <a:rect l="l" t="t" r="r" b="b"/>
              <a:pathLst>
                <a:path w="536" h="727" extrusionOk="0">
                  <a:moveTo>
                    <a:pt x="238" y="1"/>
                  </a:moveTo>
                  <a:cubicBezTo>
                    <a:pt x="155" y="203"/>
                    <a:pt x="72" y="405"/>
                    <a:pt x="0" y="608"/>
                  </a:cubicBezTo>
                  <a:lnTo>
                    <a:pt x="298" y="727"/>
                  </a:lnTo>
                  <a:cubicBezTo>
                    <a:pt x="369" y="524"/>
                    <a:pt x="453" y="334"/>
                    <a:pt x="536" y="1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" name="Google Shape;747;p31"/>
            <p:cNvSpPr/>
            <p:nvPr/>
          </p:nvSpPr>
          <p:spPr>
            <a:xfrm>
              <a:off x="5622883" y="3362486"/>
              <a:ext cx="12224" cy="21760"/>
            </a:xfrm>
            <a:custGeom>
              <a:avLst/>
              <a:gdLst/>
              <a:ahLst/>
              <a:cxnLst/>
              <a:rect l="l" t="t" r="r" b="b"/>
              <a:pathLst>
                <a:path w="382" h="680" extrusionOk="0">
                  <a:moveTo>
                    <a:pt x="60" y="1"/>
                  </a:moveTo>
                  <a:cubicBezTo>
                    <a:pt x="36" y="227"/>
                    <a:pt x="12" y="441"/>
                    <a:pt x="1" y="668"/>
                  </a:cubicBezTo>
                  <a:lnTo>
                    <a:pt x="322" y="679"/>
                  </a:lnTo>
                  <a:cubicBezTo>
                    <a:pt x="334" y="465"/>
                    <a:pt x="346" y="251"/>
                    <a:pt x="382" y="48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" name="Google Shape;748;p31"/>
            <p:cNvSpPr/>
            <p:nvPr/>
          </p:nvSpPr>
          <p:spPr>
            <a:xfrm>
              <a:off x="6070179" y="2592118"/>
              <a:ext cx="18688" cy="16416"/>
            </a:xfrm>
            <a:custGeom>
              <a:avLst/>
              <a:gdLst/>
              <a:ahLst/>
              <a:cxnLst/>
              <a:rect l="l" t="t" r="r" b="b"/>
              <a:pathLst>
                <a:path w="584" h="513" extrusionOk="0">
                  <a:moveTo>
                    <a:pt x="584" y="0"/>
                  </a:moveTo>
                  <a:lnTo>
                    <a:pt x="36" y="298"/>
                  </a:lnTo>
                  <a:cubicBezTo>
                    <a:pt x="24" y="322"/>
                    <a:pt x="12" y="334"/>
                    <a:pt x="0" y="358"/>
                  </a:cubicBezTo>
                  <a:lnTo>
                    <a:pt x="286" y="512"/>
                  </a:lnTo>
                  <a:cubicBezTo>
                    <a:pt x="381" y="334"/>
                    <a:pt x="477" y="167"/>
                    <a:pt x="58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2" name="Google Shape;749;p31"/>
            <p:cNvSpPr/>
            <p:nvPr/>
          </p:nvSpPr>
          <p:spPr>
            <a:xfrm>
              <a:off x="5626307" y="302530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3" name="Google Shape;750;p31"/>
            <p:cNvSpPr/>
            <p:nvPr/>
          </p:nvSpPr>
          <p:spPr>
            <a:xfrm>
              <a:off x="5670115" y="3062646"/>
              <a:ext cx="21760" cy="22144"/>
            </a:xfrm>
            <a:custGeom>
              <a:avLst/>
              <a:gdLst/>
              <a:ahLst/>
              <a:cxnLst/>
              <a:rect l="l" t="t" r="r" b="b"/>
              <a:pathLst>
                <a:path w="680" h="692" extrusionOk="0">
                  <a:moveTo>
                    <a:pt x="227" y="1"/>
                  </a:moveTo>
                  <a:lnTo>
                    <a:pt x="1" y="227"/>
                  </a:lnTo>
                  <a:cubicBezTo>
                    <a:pt x="156" y="382"/>
                    <a:pt x="299" y="536"/>
                    <a:pt x="430" y="691"/>
                  </a:cubicBezTo>
                  <a:lnTo>
                    <a:pt x="680" y="477"/>
                  </a:lnTo>
                  <a:cubicBezTo>
                    <a:pt x="537" y="310"/>
                    <a:pt x="382" y="155"/>
                    <a:pt x="227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4" name="Google Shape;751;p31"/>
            <p:cNvSpPr/>
            <p:nvPr/>
          </p:nvSpPr>
          <p:spPr>
            <a:xfrm>
              <a:off x="5696035" y="3094646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74" y="1"/>
                  </a:moveTo>
                  <a:lnTo>
                    <a:pt x="1" y="179"/>
                  </a:lnTo>
                  <a:cubicBezTo>
                    <a:pt x="120" y="358"/>
                    <a:pt x="215" y="537"/>
                    <a:pt x="298" y="715"/>
                  </a:cubicBezTo>
                  <a:lnTo>
                    <a:pt x="596" y="596"/>
                  </a:lnTo>
                  <a:cubicBezTo>
                    <a:pt x="501" y="382"/>
                    <a:pt x="393" y="191"/>
                    <a:pt x="274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5" name="Google Shape;752;p31"/>
            <p:cNvSpPr/>
            <p:nvPr/>
          </p:nvSpPr>
          <p:spPr>
            <a:xfrm>
              <a:off x="5591651" y="2968534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86" y="1"/>
                  </a:moveTo>
                  <a:lnTo>
                    <a:pt x="0" y="144"/>
                  </a:lnTo>
                  <a:cubicBezTo>
                    <a:pt x="95" y="334"/>
                    <a:pt x="203" y="525"/>
                    <a:pt x="322" y="715"/>
                  </a:cubicBezTo>
                  <a:lnTo>
                    <a:pt x="596" y="548"/>
                  </a:lnTo>
                  <a:cubicBezTo>
                    <a:pt x="488" y="370"/>
                    <a:pt x="381" y="179"/>
                    <a:pt x="28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6" name="Google Shape;753;p31"/>
            <p:cNvSpPr/>
            <p:nvPr/>
          </p:nvSpPr>
          <p:spPr>
            <a:xfrm>
              <a:off x="5683843" y="30847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7" name="Google Shape;754;p31"/>
            <p:cNvSpPr/>
            <p:nvPr/>
          </p:nvSpPr>
          <p:spPr>
            <a:xfrm>
              <a:off x="5566883" y="2891574"/>
              <a:ext cx="13728" cy="22144"/>
            </a:xfrm>
            <a:custGeom>
              <a:avLst/>
              <a:gdLst/>
              <a:ahLst/>
              <a:cxnLst/>
              <a:rect l="l" t="t" r="r" b="b"/>
              <a:pathLst>
                <a:path w="429" h="692" extrusionOk="0">
                  <a:moveTo>
                    <a:pt x="310" y="1"/>
                  </a:moveTo>
                  <a:lnTo>
                    <a:pt x="0" y="48"/>
                  </a:lnTo>
                  <a:lnTo>
                    <a:pt x="0" y="84"/>
                  </a:lnTo>
                  <a:cubicBezTo>
                    <a:pt x="36" y="286"/>
                    <a:pt x="72" y="489"/>
                    <a:pt x="119" y="691"/>
                  </a:cubicBezTo>
                  <a:lnTo>
                    <a:pt x="429" y="620"/>
                  </a:lnTo>
                  <a:cubicBezTo>
                    <a:pt x="381" y="429"/>
                    <a:pt x="346" y="227"/>
                    <a:pt x="322" y="36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8" name="Google Shape;755;p31"/>
            <p:cNvSpPr/>
            <p:nvPr/>
          </p:nvSpPr>
          <p:spPr>
            <a:xfrm>
              <a:off x="6126179" y="3045110"/>
              <a:ext cx="16416" cy="22912"/>
            </a:xfrm>
            <a:custGeom>
              <a:avLst/>
              <a:gdLst/>
              <a:ahLst/>
              <a:cxnLst/>
              <a:rect l="l" t="t" r="r" b="b"/>
              <a:pathLst>
                <a:path w="513" h="716" extrusionOk="0">
                  <a:moveTo>
                    <a:pt x="298" y="1"/>
                  </a:moveTo>
                  <a:lnTo>
                    <a:pt x="1" y="108"/>
                  </a:lnTo>
                  <a:cubicBezTo>
                    <a:pt x="60" y="310"/>
                    <a:pt x="132" y="513"/>
                    <a:pt x="215" y="715"/>
                  </a:cubicBezTo>
                  <a:lnTo>
                    <a:pt x="513" y="608"/>
                  </a:lnTo>
                  <a:cubicBezTo>
                    <a:pt x="441" y="406"/>
                    <a:pt x="370" y="203"/>
                    <a:pt x="29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9" name="Google Shape;756;p31"/>
            <p:cNvSpPr/>
            <p:nvPr/>
          </p:nvSpPr>
          <p:spPr>
            <a:xfrm>
              <a:off x="5699459" y="3174294"/>
              <a:ext cx="17568" cy="22880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239" y="0"/>
                  </a:moveTo>
                  <a:cubicBezTo>
                    <a:pt x="179" y="191"/>
                    <a:pt x="96" y="381"/>
                    <a:pt x="1" y="572"/>
                  </a:cubicBezTo>
                  <a:lnTo>
                    <a:pt x="286" y="715"/>
                  </a:lnTo>
                  <a:cubicBezTo>
                    <a:pt x="394" y="524"/>
                    <a:pt x="477" y="310"/>
                    <a:pt x="548" y="107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0" name="Google Shape;757;p31"/>
            <p:cNvSpPr/>
            <p:nvPr/>
          </p:nvSpPr>
          <p:spPr>
            <a:xfrm>
              <a:off x="5678499" y="3210486"/>
              <a:ext cx="19840" cy="22880"/>
            </a:xfrm>
            <a:custGeom>
              <a:avLst/>
              <a:gdLst/>
              <a:ahLst/>
              <a:cxnLst/>
              <a:rect l="l" t="t" r="r" b="b"/>
              <a:pathLst>
                <a:path w="620" h="715" extrusionOk="0">
                  <a:moveTo>
                    <a:pt x="346" y="0"/>
                  </a:moveTo>
                  <a:cubicBezTo>
                    <a:pt x="239" y="179"/>
                    <a:pt x="120" y="357"/>
                    <a:pt x="1" y="536"/>
                  </a:cubicBezTo>
                  <a:lnTo>
                    <a:pt x="275" y="715"/>
                  </a:lnTo>
                  <a:cubicBezTo>
                    <a:pt x="394" y="524"/>
                    <a:pt x="513" y="346"/>
                    <a:pt x="620" y="167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1" name="Google Shape;758;p31"/>
            <p:cNvSpPr/>
            <p:nvPr/>
          </p:nvSpPr>
          <p:spPr>
            <a:xfrm>
              <a:off x="5740227" y="3440214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82" y="1"/>
                  </a:moveTo>
                  <a:cubicBezTo>
                    <a:pt x="263" y="179"/>
                    <a:pt x="132" y="346"/>
                    <a:pt x="1" y="489"/>
                  </a:cubicBezTo>
                  <a:lnTo>
                    <a:pt x="239" y="715"/>
                  </a:lnTo>
                  <a:cubicBezTo>
                    <a:pt x="382" y="548"/>
                    <a:pt x="525" y="370"/>
                    <a:pt x="644" y="179"/>
                  </a:cubicBezTo>
                  <a:lnTo>
                    <a:pt x="38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" name="Google Shape;759;p31"/>
            <p:cNvSpPr/>
            <p:nvPr/>
          </p:nvSpPr>
          <p:spPr>
            <a:xfrm>
              <a:off x="5781379" y="3368214"/>
              <a:ext cx="19072" cy="22880"/>
            </a:xfrm>
            <a:custGeom>
              <a:avLst/>
              <a:gdLst/>
              <a:ahLst/>
              <a:cxnLst/>
              <a:rect l="l" t="t" r="r" b="b"/>
              <a:pathLst>
                <a:path w="596" h="715" extrusionOk="0">
                  <a:moveTo>
                    <a:pt x="322" y="0"/>
                  </a:moveTo>
                  <a:cubicBezTo>
                    <a:pt x="215" y="179"/>
                    <a:pt x="108" y="370"/>
                    <a:pt x="1" y="560"/>
                  </a:cubicBezTo>
                  <a:lnTo>
                    <a:pt x="274" y="715"/>
                  </a:lnTo>
                  <a:cubicBezTo>
                    <a:pt x="382" y="524"/>
                    <a:pt x="489" y="346"/>
                    <a:pt x="596" y="167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" name="Google Shape;760;p31"/>
            <p:cNvSpPr/>
            <p:nvPr/>
          </p:nvSpPr>
          <p:spPr>
            <a:xfrm>
              <a:off x="5708227" y="3468406"/>
              <a:ext cx="22496" cy="16800"/>
            </a:xfrm>
            <a:custGeom>
              <a:avLst/>
              <a:gdLst/>
              <a:ahLst/>
              <a:cxnLst/>
              <a:rect l="l" t="t" r="r" b="b"/>
              <a:pathLst>
                <a:path w="703" h="525" extrusionOk="0">
                  <a:moveTo>
                    <a:pt x="536" y="1"/>
                  </a:moveTo>
                  <a:cubicBezTo>
                    <a:pt x="382" y="96"/>
                    <a:pt x="215" y="156"/>
                    <a:pt x="24" y="203"/>
                  </a:cubicBezTo>
                  <a:lnTo>
                    <a:pt x="1" y="203"/>
                  </a:lnTo>
                  <a:lnTo>
                    <a:pt x="60" y="525"/>
                  </a:lnTo>
                  <a:lnTo>
                    <a:pt x="96" y="513"/>
                  </a:lnTo>
                  <a:cubicBezTo>
                    <a:pt x="322" y="465"/>
                    <a:pt x="524" y="382"/>
                    <a:pt x="703" y="2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" name="Google Shape;761;p31"/>
            <p:cNvSpPr/>
            <p:nvPr/>
          </p:nvSpPr>
          <p:spPr>
            <a:xfrm>
              <a:off x="5710883" y="3134646"/>
              <a:ext cx="11488" cy="21760"/>
            </a:xfrm>
            <a:custGeom>
              <a:avLst/>
              <a:gdLst/>
              <a:ahLst/>
              <a:cxnLst/>
              <a:rect l="l" t="t" r="r" b="b"/>
              <a:pathLst>
                <a:path w="359" h="680" extrusionOk="0">
                  <a:moveTo>
                    <a:pt x="322" y="1"/>
                  </a:moveTo>
                  <a:lnTo>
                    <a:pt x="1" y="49"/>
                  </a:lnTo>
                  <a:lnTo>
                    <a:pt x="1" y="72"/>
                  </a:lnTo>
                  <a:cubicBezTo>
                    <a:pt x="13" y="120"/>
                    <a:pt x="25" y="168"/>
                    <a:pt x="25" y="215"/>
                  </a:cubicBezTo>
                  <a:cubicBezTo>
                    <a:pt x="37" y="358"/>
                    <a:pt x="37" y="501"/>
                    <a:pt x="13" y="644"/>
                  </a:cubicBezTo>
                  <a:lnTo>
                    <a:pt x="334" y="680"/>
                  </a:lnTo>
                  <a:cubicBezTo>
                    <a:pt x="358" y="525"/>
                    <a:pt x="358" y="358"/>
                    <a:pt x="346" y="191"/>
                  </a:cubicBezTo>
                  <a:cubicBezTo>
                    <a:pt x="334" y="132"/>
                    <a:pt x="334" y="84"/>
                    <a:pt x="322" y="2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" name="Google Shape;762;p31"/>
            <p:cNvSpPr/>
            <p:nvPr/>
          </p:nvSpPr>
          <p:spPr>
            <a:xfrm>
              <a:off x="5762339" y="3404790"/>
              <a:ext cx="18688" cy="22880"/>
            </a:xfrm>
            <a:custGeom>
              <a:avLst/>
              <a:gdLst/>
              <a:ahLst/>
              <a:cxnLst/>
              <a:rect l="l" t="t" r="r" b="b"/>
              <a:pathLst>
                <a:path w="584" h="715" extrusionOk="0">
                  <a:moveTo>
                    <a:pt x="298" y="0"/>
                  </a:moveTo>
                  <a:cubicBezTo>
                    <a:pt x="203" y="191"/>
                    <a:pt x="107" y="381"/>
                    <a:pt x="0" y="560"/>
                  </a:cubicBezTo>
                  <a:lnTo>
                    <a:pt x="286" y="715"/>
                  </a:lnTo>
                  <a:cubicBezTo>
                    <a:pt x="393" y="524"/>
                    <a:pt x="488" y="334"/>
                    <a:pt x="584" y="14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" name="Google Shape;763;p31"/>
            <p:cNvSpPr/>
            <p:nvPr/>
          </p:nvSpPr>
          <p:spPr>
            <a:xfrm>
              <a:off x="5803107" y="3333526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381" y="1"/>
                  </a:moveTo>
                  <a:cubicBezTo>
                    <a:pt x="250" y="180"/>
                    <a:pt x="119" y="358"/>
                    <a:pt x="0" y="537"/>
                  </a:cubicBezTo>
                  <a:lnTo>
                    <a:pt x="262" y="715"/>
                  </a:lnTo>
                  <a:cubicBezTo>
                    <a:pt x="381" y="537"/>
                    <a:pt x="512" y="370"/>
                    <a:pt x="631" y="191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" name="Google Shape;764;p31"/>
            <p:cNvSpPr/>
            <p:nvPr/>
          </p:nvSpPr>
          <p:spPr>
            <a:xfrm>
              <a:off x="5628611" y="3321718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67" y="1"/>
                  </a:moveTo>
                  <a:cubicBezTo>
                    <a:pt x="95" y="203"/>
                    <a:pt x="48" y="418"/>
                    <a:pt x="0" y="632"/>
                  </a:cubicBezTo>
                  <a:lnTo>
                    <a:pt x="310" y="703"/>
                  </a:lnTo>
                  <a:cubicBezTo>
                    <a:pt x="357" y="489"/>
                    <a:pt x="405" y="287"/>
                    <a:pt x="464" y="8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" name="Google Shape;765;p31"/>
            <p:cNvSpPr/>
            <p:nvPr/>
          </p:nvSpPr>
          <p:spPr>
            <a:xfrm>
              <a:off x="5636227" y="3440982"/>
              <a:ext cx="20608" cy="22496"/>
            </a:xfrm>
            <a:custGeom>
              <a:avLst/>
              <a:gdLst/>
              <a:ahLst/>
              <a:cxnLst/>
              <a:rect l="l" t="t" r="r" b="b"/>
              <a:pathLst>
                <a:path w="644" h="703" extrusionOk="0">
                  <a:moveTo>
                    <a:pt x="274" y="0"/>
                  </a:moveTo>
                  <a:lnTo>
                    <a:pt x="0" y="167"/>
                  </a:lnTo>
                  <a:cubicBezTo>
                    <a:pt x="119" y="358"/>
                    <a:pt x="250" y="548"/>
                    <a:pt x="417" y="703"/>
                  </a:cubicBezTo>
                  <a:lnTo>
                    <a:pt x="643" y="477"/>
                  </a:lnTo>
                  <a:cubicBezTo>
                    <a:pt x="500" y="334"/>
                    <a:pt x="381" y="179"/>
                    <a:pt x="27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" name="Google Shape;766;p31"/>
            <p:cNvSpPr/>
            <p:nvPr/>
          </p:nvSpPr>
          <p:spPr>
            <a:xfrm>
              <a:off x="5623651" y="3404022"/>
              <a:ext cx="14112" cy="22144"/>
            </a:xfrm>
            <a:custGeom>
              <a:avLst/>
              <a:gdLst/>
              <a:ahLst/>
              <a:cxnLst/>
              <a:rect l="l" t="t" r="r" b="b"/>
              <a:pathLst>
                <a:path w="441" h="692" extrusionOk="0">
                  <a:moveTo>
                    <a:pt x="322" y="1"/>
                  </a:moveTo>
                  <a:lnTo>
                    <a:pt x="0" y="36"/>
                  </a:lnTo>
                  <a:cubicBezTo>
                    <a:pt x="12" y="84"/>
                    <a:pt x="12" y="132"/>
                    <a:pt x="24" y="179"/>
                  </a:cubicBezTo>
                  <a:cubicBezTo>
                    <a:pt x="48" y="358"/>
                    <a:pt x="84" y="524"/>
                    <a:pt x="131" y="691"/>
                  </a:cubicBezTo>
                  <a:lnTo>
                    <a:pt x="441" y="596"/>
                  </a:lnTo>
                  <a:cubicBezTo>
                    <a:pt x="393" y="453"/>
                    <a:pt x="358" y="298"/>
                    <a:pt x="334" y="143"/>
                  </a:cubicBezTo>
                  <a:cubicBezTo>
                    <a:pt x="334" y="96"/>
                    <a:pt x="322" y="48"/>
                    <a:pt x="32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" name="Google Shape;767;p31"/>
            <p:cNvSpPr/>
            <p:nvPr/>
          </p:nvSpPr>
          <p:spPr>
            <a:xfrm>
              <a:off x="5628611" y="33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" name="Google Shape;768;p31"/>
            <p:cNvSpPr/>
            <p:nvPr/>
          </p:nvSpPr>
          <p:spPr>
            <a:xfrm>
              <a:off x="5667075" y="3468022"/>
              <a:ext cx="22528" cy="16800"/>
            </a:xfrm>
            <a:custGeom>
              <a:avLst/>
              <a:gdLst/>
              <a:ahLst/>
              <a:cxnLst/>
              <a:rect l="l" t="t" r="r" b="b"/>
              <a:pathLst>
                <a:path w="704" h="525" extrusionOk="0">
                  <a:moveTo>
                    <a:pt x="155" y="1"/>
                  </a:moveTo>
                  <a:lnTo>
                    <a:pt x="1" y="275"/>
                  </a:lnTo>
                  <a:cubicBezTo>
                    <a:pt x="203" y="394"/>
                    <a:pt x="417" y="477"/>
                    <a:pt x="644" y="525"/>
                  </a:cubicBezTo>
                  <a:lnTo>
                    <a:pt x="703" y="215"/>
                  </a:lnTo>
                  <a:cubicBezTo>
                    <a:pt x="513" y="179"/>
                    <a:pt x="334" y="96"/>
                    <a:pt x="155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" name="Google Shape;769;p31"/>
            <p:cNvSpPr/>
            <p:nvPr/>
          </p:nvSpPr>
          <p:spPr>
            <a:xfrm>
              <a:off x="5657187" y="3245142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322" y="1"/>
                  </a:moveTo>
                  <a:lnTo>
                    <a:pt x="274" y="84"/>
                  </a:lnTo>
                  <a:cubicBezTo>
                    <a:pt x="179" y="239"/>
                    <a:pt x="83" y="406"/>
                    <a:pt x="0" y="572"/>
                  </a:cubicBezTo>
                  <a:lnTo>
                    <a:pt x="286" y="715"/>
                  </a:lnTo>
                  <a:cubicBezTo>
                    <a:pt x="369" y="560"/>
                    <a:pt x="453" y="406"/>
                    <a:pt x="548" y="251"/>
                  </a:cubicBezTo>
                  <a:lnTo>
                    <a:pt x="595" y="1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" name="Google Shape;770;p31"/>
            <p:cNvSpPr/>
            <p:nvPr/>
          </p:nvSpPr>
          <p:spPr>
            <a:xfrm>
              <a:off x="6117795" y="3240182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70" y="1"/>
                  </a:moveTo>
                  <a:cubicBezTo>
                    <a:pt x="263" y="180"/>
                    <a:pt x="132" y="346"/>
                    <a:pt x="1" y="513"/>
                  </a:cubicBezTo>
                  <a:lnTo>
                    <a:pt x="251" y="715"/>
                  </a:lnTo>
                  <a:cubicBezTo>
                    <a:pt x="382" y="537"/>
                    <a:pt x="513" y="358"/>
                    <a:pt x="644" y="180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" name="Google Shape;771;p31"/>
            <p:cNvSpPr/>
            <p:nvPr/>
          </p:nvSpPr>
          <p:spPr>
            <a:xfrm>
              <a:off x="6058371" y="3299254"/>
              <a:ext cx="22880" cy="20224"/>
            </a:xfrm>
            <a:custGeom>
              <a:avLst/>
              <a:gdLst/>
              <a:ahLst/>
              <a:cxnLst/>
              <a:rect l="l" t="t" r="r" b="b"/>
              <a:pathLst>
                <a:path w="715" h="632" extrusionOk="0">
                  <a:moveTo>
                    <a:pt x="512" y="0"/>
                  </a:moveTo>
                  <a:cubicBezTo>
                    <a:pt x="358" y="131"/>
                    <a:pt x="179" y="250"/>
                    <a:pt x="0" y="369"/>
                  </a:cubicBezTo>
                  <a:lnTo>
                    <a:pt x="179" y="631"/>
                  </a:lnTo>
                  <a:cubicBezTo>
                    <a:pt x="358" y="524"/>
                    <a:pt x="548" y="393"/>
                    <a:pt x="715" y="262"/>
                  </a:cubicBezTo>
                  <a:lnTo>
                    <a:pt x="51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" name="Google Shape;772;p31"/>
            <p:cNvSpPr/>
            <p:nvPr/>
          </p:nvSpPr>
          <p:spPr>
            <a:xfrm>
              <a:off x="5980643" y="3320982"/>
              <a:ext cx="22880" cy="16032"/>
            </a:xfrm>
            <a:custGeom>
              <a:avLst/>
              <a:gdLst/>
              <a:ahLst/>
              <a:cxnLst/>
              <a:rect l="l" t="t" r="r" b="b"/>
              <a:pathLst>
                <a:path w="715" h="501" extrusionOk="0">
                  <a:moveTo>
                    <a:pt x="167" y="0"/>
                  </a:moveTo>
                  <a:lnTo>
                    <a:pt x="1" y="286"/>
                  </a:lnTo>
                  <a:cubicBezTo>
                    <a:pt x="215" y="405"/>
                    <a:pt x="441" y="476"/>
                    <a:pt x="679" y="500"/>
                  </a:cubicBezTo>
                  <a:lnTo>
                    <a:pt x="715" y="179"/>
                  </a:lnTo>
                  <a:cubicBezTo>
                    <a:pt x="524" y="167"/>
                    <a:pt x="334" y="107"/>
                    <a:pt x="167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" name="Google Shape;773;p31"/>
            <p:cNvSpPr/>
            <p:nvPr/>
          </p:nvSpPr>
          <p:spPr>
            <a:xfrm>
              <a:off x="5828259" y="3301526"/>
              <a:ext cx="21344" cy="22528"/>
            </a:xfrm>
            <a:custGeom>
              <a:avLst/>
              <a:gdLst/>
              <a:ahLst/>
              <a:cxnLst/>
              <a:rect l="l" t="t" r="r" b="b"/>
              <a:pathLst>
                <a:path w="667" h="704" extrusionOk="0">
                  <a:moveTo>
                    <a:pt x="429" y="1"/>
                  </a:moveTo>
                  <a:cubicBezTo>
                    <a:pt x="286" y="168"/>
                    <a:pt x="143" y="322"/>
                    <a:pt x="0" y="489"/>
                  </a:cubicBezTo>
                  <a:lnTo>
                    <a:pt x="250" y="703"/>
                  </a:lnTo>
                  <a:cubicBezTo>
                    <a:pt x="381" y="537"/>
                    <a:pt x="524" y="370"/>
                    <a:pt x="667" y="215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" name="Google Shape;774;p31"/>
            <p:cNvSpPr/>
            <p:nvPr/>
          </p:nvSpPr>
          <p:spPr>
            <a:xfrm>
              <a:off x="6089987" y="3271830"/>
              <a:ext cx="22144" cy="21728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453" y="0"/>
                  </a:moveTo>
                  <a:cubicBezTo>
                    <a:pt x="310" y="155"/>
                    <a:pt x="155" y="298"/>
                    <a:pt x="1" y="453"/>
                  </a:cubicBezTo>
                  <a:lnTo>
                    <a:pt x="227" y="679"/>
                  </a:lnTo>
                  <a:cubicBezTo>
                    <a:pt x="382" y="536"/>
                    <a:pt x="536" y="381"/>
                    <a:pt x="691" y="214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" name="Google Shape;775;p31"/>
            <p:cNvSpPr/>
            <p:nvPr/>
          </p:nvSpPr>
          <p:spPr>
            <a:xfrm>
              <a:off x="6153251" y="3165910"/>
              <a:ext cx="12576" cy="21728"/>
            </a:xfrm>
            <a:custGeom>
              <a:avLst/>
              <a:gdLst/>
              <a:ahLst/>
              <a:cxnLst/>
              <a:rect l="l" t="t" r="r" b="b"/>
              <a:pathLst>
                <a:path w="393" h="679" extrusionOk="0">
                  <a:moveTo>
                    <a:pt x="71" y="0"/>
                  </a:moveTo>
                  <a:cubicBezTo>
                    <a:pt x="71" y="84"/>
                    <a:pt x="60" y="167"/>
                    <a:pt x="60" y="238"/>
                  </a:cubicBezTo>
                  <a:cubicBezTo>
                    <a:pt x="48" y="369"/>
                    <a:pt x="24" y="500"/>
                    <a:pt x="0" y="619"/>
                  </a:cubicBezTo>
                  <a:lnTo>
                    <a:pt x="310" y="679"/>
                  </a:lnTo>
                  <a:cubicBezTo>
                    <a:pt x="345" y="548"/>
                    <a:pt x="357" y="405"/>
                    <a:pt x="369" y="274"/>
                  </a:cubicBezTo>
                  <a:cubicBezTo>
                    <a:pt x="381" y="179"/>
                    <a:pt x="393" y="95"/>
                    <a:pt x="393" y="1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" name="Google Shape;776;p31"/>
            <p:cNvSpPr/>
            <p:nvPr/>
          </p:nvSpPr>
          <p:spPr>
            <a:xfrm>
              <a:off x="6139907" y="3204758"/>
              <a:ext cx="17536" cy="22880"/>
            </a:xfrm>
            <a:custGeom>
              <a:avLst/>
              <a:gdLst/>
              <a:ahLst/>
              <a:cxnLst/>
              <a:rect l="l" t="t" r="r" b="b"/>
              <a:pathLst>
                <a:path w="548" h="715" extrusionOk="0">
                  <a:moveTo>
                    <a:pt x="250" y="1"/>
                  </a:moveTo>
                  <a:cubicBezTo>
                    <a:pt x="179" y="191"/>
                    <a:pt x="96" y="382"/>
                    <a:pt x="0" y="572"/>
                  </a:cubicBezTo>
                  <a:lnTo>
                    <a:pt x="286" y="715"/>
                  </a:lnTo>
                  <a:cubicBezTo>
                    <a:pt x="393" y="525"/>
                    <a:pt x="477" y="322"/>
                    <a:pt x="548" y="10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" name="Google Shape;777;p31"/>
            <p:cNvSpPr/>
            <p:nvPr/>
          </p:nvSpPr>
          <p:spPr>
            <a:xfrm>
              <a:off x="6022179" y="3320214"/>
              <a:ext cx="22880" cy="15648"/>
            </a:xfrm>
            <a:custGeom>
              <a:avLst/>
              <a:gdLst/>
              <a:ahLst/>
              <a:cxnLst/>
              <a:rect l="l" t="t" r="r" b="b"/>
              <a:pathLst>
                <a:path w="715" h="489" extrusionOk="0">
                  <a:moveTo>
                    <a:pt x="584" y="0"/>
                  </a:moveTo>
                  <a:cubicBezTo>
                    <a:pt x="393" y="84"/>
                    <a:pt x="191" y="143"/>
                    <a:pt x="0" y="179"/>
                  </a:cubicBezTo>
                  <a:lnTo>
                    <a:pt x="72" y="488"/>
                  </a:lnTo>
                  <a:cubicBezTo>
                    <a:pt x="286" y="453"/>
                    <a:pt x="500" y="381"/>
                    <a:pt x="715" y="286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1" name="Google Shape;778;p31"/>
            <p:cNvSpPr/>
            <p:nvPr/>
          </p:nvSpPr>
          <p:spPr>
            <a:xfrm>
              <a:off x="5856451" y="3272214"/>
              <a:ext cx="22112" cy="21728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476" y="0"/>
                  </a:moveTo>
                  <a:cubicBezTo>
                    <a:pt x="310" y="143"/>
                    <a:pt x="155" y="298"/>
                    <a:pt x="0" y="452"/>
                  </a:cubicBezTo>
                  <a:lnTo>
                    <a:pt x="226" y="679"/>
                  </a:lnTo>
                  <a:cubicBezTo>
                    <a:pt x="381" y="524"/>
                    <a:pt x="536" y="381"/>
                    <a:pt x="691" y="238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2" name="Google Shape;779;p31"/>
            <p:cNvSpPr/>
            <p:nvPr/>
          </p:nvSpPr>
          <p:spPr>
            <a:xfrm>
              <a:off x="5951299" y="3292758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263" y="1"/>
                  </a:moveTo>
                  <a:lnTo>
                    <a:pt x="1" y="180"/>
                  </a:lnTo>
                  <a:cubicBezTo>
                    <a:pt x="120" y="358"/>
                    <a:pt x="251" y="549"/>
                    <a:pt x="394" y="715"/>
                  </a:cubicBezTo>
                  <a:lnTo>
                    <a:pt x="632" y="501"/>
                  </a:lnTo>
                  <a:cubicBezTo>
                    <a:pt x="501" y="358"/>
                    <a:pt x="382" y="180"/>
                    <a:pt x="263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3" name="Google Shape;780;p31"/>
            <p:cNvSpPr/>
            <p:nvPr/>
          </p:nvSpPr>
          <p:spPr>
            <a:xfrm>
              <a:off x="5888451" y="3252022"/>
              <a:ext cx="22112" cy="15648"/>
            </a:xfrm>
            <a:custGeom>
              <a:avLst/>
              <a:gdLst/>
              <a:ahLst/>
              <a:cxnLst/>
              <a:rect l="l" t="t" r="r" b="b"/>
              <a:pathLst>
                <a:path w="691" h="489" extrusionOk="0">
                  <a:moveTo>
                    <a:pt x="631" y="0"/>
                  </a:moveTo>
                  <a:cubicBezTo>
                    <a:pt x="596" y="0"/>
                    <a:pt x="560" y="12"/>
                    <a:pt x="536" y="12"/>
                  </a:cubicBezTo>
                  <a:cubicBezTo>
                    <a:pt x="334" y="36"/>
                    <a:pt x="167" y="119"/>
                    <a:pt x="0" y="214"/>
                  </a:cubicBezTo>
                  <a:lnTo>
                    <a:pt x="167" y="488"/>
                  </a:lnTo>
                  <a:cubicBezTo>
                    <a:pt x="310" y="405"/>
                    <a:pt x="441" y="345"/>
                    <a:pt x="584" y="333"/>
                  </a:cubicBezTo>
                  <a:lnTo>
                    <a:pt x="643" y="321"/>
                  </a:lnTo>
                  <a:lnTo>
                    <a:pt x="691" y="321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4" name="Google Shape;781;p31"/>
            <p:cNvSpPr/>
            <p:nvPr/>
          </p:nvSpPr>
          <p:spPr>
            <a:xfrm>
              <a:off x="5849571" y="33084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5" name="Google Shape;782;p31"/>
            <p:cNvSpPr/>
            <p:nvPr/>
          </p:nvSpPr>
          <p:spPr>
            <a:xfrm>
              <a:off x="5939875" y="32817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6" name="Google Shape;783;p31"/>
            <p:cNvSpPr/>
            <p:nvPr/>
          </p:nvSpPr>
          <p:spPr>
            <a:xfrm>
              <a:off x="5926531" y="3259638"/>
              <a:ext cx="21376" cy="22112"/>
            </a:xfrm>
            <a:custGeom>
              <a:avLst/>
              <a:gdLst/>
              <a:ahLst/>
              <a:cxnLst/>
              <a:rect l="l" t="t" r="r" b="b"/>
              <a:pathLst>
                <a:path w="668" h="691" extrusionOk="0">
                  <a:moveTo>
                    <a:pt x="191" y="0"/>
                  </a:moveTo>
                  <a:lnTo>
                    <a:pt x="1" y="250"/>
                  </a:lnTo>
                  <a:cubicBezTo>
                    <a:pt x="144" y="357"/>
                    <a:pt x="287" y="512"/>
                    <a:pt x="418" y="691"/>
                  </a:cubicBezTo>
                  <a:lnTo>
                    <a:pt x="668" y="500"/>
                  </a:lnTo>
                  <a:cubicBezTo>
                    <a:pt x="525" y="310"/>
                    <a:pt x="382" y="131"/>
                    <a:pt x="191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" name="Google Shape;784;p31"/>
            <p:cNvSpPr/>
            <p:nvPr/>
          </p:nvSpPr>
          <p:spPr>
            <a:xfrm>
              <a:off x="5811107" y="2864150"/>
              <a:ext cx="11456" cy="20992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36" y="0"/>
                  </a:moveTo>
                  <a:lnTo>
                    <a:pt x="0" y="643"/>
                  </a:lnTo>
                  <a:lnTo>
                    <a:pt x="310" y="655"/>
                  </a:lnTo>
                  <a:lnTo>
                    <a:pt x="357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8" name="Google Shape;785;p31"/>
            <p:cNvSpPr/>
            <p:nvPr/>
          </p:nvSpPr>
          <p:spPr>
            <a:xfrm>
              <a:off x="5876259" y="3141910"/>
              <a:ext cx="14112" cy="22112"/>
            </a:xfrm>
            <a:custGeom>
              <a:avLst/>
              <a:gdLst/>
              <a:ahLst/>
              <a:cxnLst/>
              <a:rect l="l" t="t" r="r" b="b"/>
              <a:pathLst>
                <a:path w="441" h="691" extrusionOk="0">
                  <a:moveTo>
                    <a:pt x="322" y="0"/>
                  </a:moveTo>
                  <a:lnTo>
                    <a:pt x="0" y="72"/>
                  </a:lnTo>
                  <a:cubicBezTo>
                    <a:pt x="48" y="286"/>
                    <a:pt x="95" y="488"/>
                    <a:pt x="131" y="691"/>
                  </a:cubicBezTo>
                  <a:lnTo>
                    <a:pt x="441" y="631"/>
                  </a:lnTo>
                  <a:cubicBezTo>
                    <a:pt x="405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" name="Google Shape;786;p31"/>
            <p:cNvSpPr/>
            <p:nvPr/>
          </p:nvSpPr>
          <p:spPr>
            <a:xfrm>
              <a:off x="5819107" y="2740694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36" y="1"/>
                  </a:moveTo>
                  <a:lnTo>
                    <a:pt x="0" y="644"/>
                  </a:lnTo>
                  <a:lnTo>
                    <a:pt x="322" y="668"/>
                  </a:lnTo>
                  <a:lnTo>
                    <a:pt x="357" y="2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" name="Google Shape;787;p31"/>
            <p:cNvSpPr/>
            <p:nvPr/>
          </p:nvSpPr>
          <p:spPr>
            <a:xfrm>
              <a:off x="5813763" y="2822998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lnTo>
                    <a:pt x="1" y="644"/>
                  </a:lnTo>
                  <a:lnTo>
                    <a:pt x="322" y="667"/>
                  </a:lnTo>
                  <a:lnTo>
                    <a:pt x="358" y="24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" name="Google Shape;788;p31"/>
            <p:cNvSpPr/>
            <p:nvPr/>
          </p:nvSpPr>
          <p:spPr>
            <a:xfrm>
              <a:off x="5816419" y="2782230"/>
              <a:ext cx="11488" cy="20992"/>
            </a:xfrm>
            <a:custGeom>
              <a:avLst/>
              <a:gdLst/>
              <a:ahLst/>
              <a:cxnLst/>
              <a:rect l="l" t="t" r="r" b="b"/>
              <a:pathLst>
                <a:path w="359" h="656" extrusionOk="0">
                  <a:moveTo>
                    <a:pt x="37" y="1"/>
                  </a:moveTo>
                  <a:lnTo>
                    <a:pt x="1" y="644"/>
                  </a:lnTo>
                  <a:lnTo>
                    <a:pt x="322" y="655"/>
                  </a:lnTo>
                  <a:lnTo>
                    <a:pt x="358" y="2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" name="Google Shape;789;p31"/>
            <p:cNvSpPr/>
            <p:nvPr/>
          </p:nvSpPr>
          <p:spPr>
            <a:xfrm>
              <a:off x="5877379" y="310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" name="Google Shape;790;p31"/>
            <p:cNvSpPr/>
            <p:nvPr/>
          </p:nvSpPr>
          <p:spPr>
            <a:xfrm>
              <a:off x="5867491" y="3101878"/>
              <a:ext cx="14496" cy="22144"/>
            </a:xfrm>
            <a:custGeom>
              <a:avLst/>
              <a:gdLst/>
              <a:ahLst/>
              <a:cxnLst/>
              <a:rect l="l" t="t" r="r" b="b"/>
              <a:pathLst>
                <a:path w="453" h="692" extrusionOk="0">
                  <a:moveTo>
                    <a:pt x="310" y="1"/>
                  </a:moveTo>
                  <a:lnTo>
                    <a:pt x="0" y="72"/>
                  </a:lnTo>
                  <a:cubicBezTo>
                    <a:pt x="48" y="275"/>
                    <a:pt x="96" y="489"/>
                    <a:pt x="143" y="692"/>
                  </a:cubicBezTo>
                  <a:lnTo>
                    <a:pt x="453" y="620"/>
                  </a:lnTo>
                  <a:cubicBezTo>
                    <a:pt x="405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" name="Google Shape;791;p31"/>
            <p:cNvSpPr/>
            <p:nvPr/>
          </p:nvSpPr>
          <p:spPr>
            <a:xfrm>
              <a:off x="5884259" y="3182294"/>
              <a:ext cx="13728" cy="22112"/>
            </a:xfrm>
            <a:custGeom>
              <a:avLst/>
              <a:gdLst/>
              <a:ahLst/>
              <a:cxnLst/>
              <a:rect l="l" t="t" r="r" b="b"/>
              <a:pathLst>
                <a:path w="429" h="691" extrusionOk="0">
                  <a:moveTo>
                    <a:pt x="322" y="0"/>
                  </a:moveTo>
                  <a:lnTo>
                    <a:pt x="0" y="60"/>
                  </a:lnTo>
                  <a:cubicBezTo>
                    <a:pt x="36" y="274"/>
                    <a:pt x="84" y="488"/>
                    <a:pt x="107" y="691"/>
                  </a:cubicBezTo>
                  <a:lnTo>
                    <a:pt x="429" y="643"/>
                  </a:lnTo>
                  <a:cubicBezTo>
                    <a:pt x="393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5" name="Google Shape;792;p31"/>
            <p:cNvSpPr/>
            <p:nvPr/>
          </p:nvSpPr>
          <p:spPr>
            <a:xfrm>
              <a:off x="5886531" y="31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6" name="Google Shape;793;p31"/>
            <p:cNvSpPr/>
            <p:nvPr/>
          </p:nvSpPr>
          <p:spPr>
            <a:xfrm>
              <a:off x="5894915" y="3264214"/>
              <a:ext cx="11072" cy="20960"/>
            </a:xfrm>
            <a:custGeom>
              <a:avLst/>
              <a:gdLst/>
              <a:ahLst/>
              <a:cxnLst/>
              <a:rect l="l" t="t" r="r" b="b"/>
              <a:pathLst>
                <a:path w="346" h="655" extrusionOk="0">
                  <a:moveTo>
                    <a:pt x="322" y="0"/>
                  </a:moveTo>
                  <a:lnTo>
                    <a:pt x="1" y="24"/>
                  </a:lnTo>
                  <a:cubicBezTo>
                    <a:pt x="24" y="250"/>
                    <a:pt x="24" y="464"/>
                    <a:pt x="24" y="655"/>
                  </a:cubicBezTo>
                  <a:lnTo>
                    <a:pt x="346" y="655"/>
                  </a:lnTo>
                  <a:cubicBezTo>
                    <a:pt x="346" y="452"/>
                    <a:pt x="346" y="238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7" name="Google Shape;794;p31"/>
            <p:cNvSpPr/>
            <p:nvPr/>
          </p:nvSpPr>
          <p:spPr>
            <a:xfrm>
              <a:off x="5824803" y="2942646"/>
              <a:ext cx="15648" cy="22880"/>
            </a:xfrm>
            <a:custGeom>
              <a:avLst/>
              <a:gdLst/>
              <a:ahLst/>
              <a:cxnLst/>
              <a:rect l="l" t="t" r="r" b="b"/>
              <a:pathLst>
                <a:path w="489" h="715" extrusionOk="0">
                  <a:moveTo>
                    <a:pt x="310" y="0"/>
                  </a:moveTo>
                  <a:lnTo>
                    <a:pt x="1" y="95"/>
                  </a:lnTo>
                  <a:cubicBezTo>
                    <a:pt x="60" y="286"/>
                    <a:pt x="120" y="488"/>
                    <a:pt x="179" y="715"/>
                  </a:cubicBezTo>
                  <a:lnTo>
                    <a:pt x="489" y="619"/>
                  </a:lnTo>
                  <a:cubicBezTo>
                    <a:pt x="429" y="405"/>
                    <a:pt x="370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8" name="Google Shape;795;p31"/>
            <p:cNvSpPr/>
            <p:nvPr/>
          </p:nvSpPr>
          <p:spPr>
            <a:xfrm>
              <a:off x="5836259" y="2982262"/>
              <a:ext cx="15648" cy="22496"/>
            </a:xfrm>
            <a:custGeom>
              <a:avLst/>
              <a:gdLst/>
              <a:ahLst/>
              <a:cxnLst/>
              <a:rect l="l" t="t" r="r" b="b"/>
              <a:pathLst>
                <a:path w="489" h="703" extrusionOk="0">
                  <a:moveTo>
                    <a:pt x="310" y="0"/>
                  </a:moveTo>
                  <a:lnTo>
                    <a:pt x="0" y="84"/>
                  </a:lnTo>
                  <a:cubicBezTo>
                    <a:pt x="60" y="286"/>
                    <a:pt x="119" y="500"/>
                    <a:pt x="179" y="703"/>
                  </a:cubicBezTo>
                  <a:lnTo>
                    <a:pt x="488" y="620"/>
                  </a:lnTo>
                  <a:cubicBezTo>
                    <a:pt x="429" y="405"/>
                    <a:pt x="369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9" name="Google Shape;796;p31"/>
            <p:cNvSpPr/>
            <p:nvPr/>
          </p:nvSpPr>
          <p:spPr>
            <a:xfrm>
              <a:off x="5857187" y="302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0" name="Google Shape;797;p31"/>
            <p:cNvSpPr/>
            <p:nvPr/>
          </p:nvSpPr>
          <p:spPr>
            <a:xfrm>
              <a:off x="5812995" y="2903382"/>
              <a:ext cx="16032" cy="2252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310" y="1"/>
                  </a:moveTo>
                  <a:lnTo>
                    <a:pt x="1" y="96"/>
                  </a:lnTo>
                  <a:cubicBezTo>
                    <a:pt x="48" y="239"/>
                    <a:pt x="108" y="453"/>
                    <a:pt x="191" y="703"/>
                  </a:cubicBezTo>
                  <a:lnTo>
                    <a:pt x="501" y="620"/>
                  </a:lnTo>
                  <a:cubicBezTo>
                    <a:pt x="417" y="358"/>
                    <a:pt x="358" y="144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1" name="Google Shape;798;p31"/>
            <p:cNvSpPr/>
            <p:nvPr/>
          </p:nvSpPr>
          <p:spPr>
            <a:xfrm>
              <a:off x="5893763" y="3304950"/>
              <a:ext cx="10720" cy="5376"/>
            </a:xfrm>
            <a:custGeom>
              <a:avLst/>
              <a:gdLst/>
              <a:ahLst/>
              <a:cxnLst/>
              <a:rect l="l" t="t" r="r" b="b"/>
              <a:pathLst>
                <a:path w="335" h="168" extrusionOk="0">
                  <a:moveTo>
                    <a:pt x="25" y="1"/>
                  </a:moveTo>
                  <a:cubicBezTo>
                    <a:pt x="13" y="37"/>
                    <a:pt x="13" y="72"/>
                    <a:pt x="1" y="120"/>
                  </a:cubicBezTo>
                  <a:lnTo>
                    <a:pt x="322" y="168"/>
                  </a:lnTo>
                  <a:cubicBezTo>
                    <a:pt x="322" y="132"/>
                    <a:pt x="334" y="84"/>
                    <a:pt x="334" y="49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2" name="Google Shape;799;p31"/>
            <p:cNvSpPr/>
            <p:nvPr/>
          </p:nvSpPr>
          <p:spPr>
            <a:xfrm>
              <a:off x="5890723" y="3223062"/>
              <a:ext cx="12992" cy="21728"/>
            </a:xfrm>
            <a:custGeom>
              <a:avLst/>
              <a:gdLst/>
              <a:ahLst/>
              <a:cxnLst/>
              <a:rect l="l" t="t" r="r" b="b"/>
              <a:pathLst>
                <a:path w="406" h="679" extrusionOk="0">
                  <a:moveTo>
                    <a:pt x="322" y="0"/>
                  </a:moveTo>
                  <a:lnTo>
                    <a:pt x="1" y="48"/>
                  </a:lnTo>
                  <a:cubicBezTo>
                    <a:pt x="36" y="262"/>
                    <a:pt x="60" y="476"/>
                    <a:pt x="84" y="679"/>
                  </a:cubicBezTo>
                  <a:lnTo>
                    <a:pt x="405" y="643"/>
                  </a:lnTo>
                  <a:cubicBezTo>
                    <a:pt x="382" y="441"/>
                    <a:pt x="358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3" name="Google Shape;800;p31"/>
            <p:cNvSpPr/>
            <p:nvPr/>
          </p:nvSpPr>
          <p:spPr>
            <a:xfrm>
              <a:off x="5905219" y="3264214"/>
              <a:ext cx="32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4" name="Google Shape;801;p31"/>
            <p:cNvSpPr/>
            <p:nvPr/>
          </p:nvSpPr>
          <p:spPr>
            <a:xfrm>
              <a:off x="5847299" y="3021878"/>
              <a:ext cx="15264" cy="22528"/>
            </a:xfrm>
            <a:custGeom>
              <a:avLst/>
              <a:gdLst/>
              <a:ahLst/>
              <a:cxnLst/>
              <a:rect l="l" t="t" r="r" b="b"/>
              <a:pathLst>
                <a:path w="477" h="704" extrusionOk="0">
                  <a:moveTo>
                    <a:pt x="310" y="1"/>
                  </a:moveTo>
                  <a:lnTo>
                    <a:pt x="0" y="84"/>
                  </a:lnTo>
                  <a:cubicBezTo>
                    <a:pt x="48" y="286"/>
                    <a:pt x="107" y="501"/>
                    <a:pt x="167" y="703"/>
                  </a:cubicBezTo>
                  <a:lnTo>
                    <a:pt x="477" y="632"/>
                  </a:lnTo>
                  <a:cubicBezTo>
                    <a:pt x="417" y="417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5" name="Google Shape;802;p31"/>
            <p:cNvSpPr/>
            <p:nvPr/>
          </p:nvSpPr>
          <p:spPr>
            <a:xfrm>
              <a:off x="5857571" y="3061878"/>
              <a:ext cx="14912" cy="22528"/>
            </a:xfrm>
            <a:custGeom>
              <a:avLst/>
              <a:gdLst/>
              <a:ahLst/>
              <a:cxnLst/>
              <a:rect l="l" t="t" r="r" b="b"/>
              <a:pathLst>
                <a:path w="466" h="704" extrusionOk="0">
                  <a:moveTo>
                    <a:pt x="310" y="1"/>
                  </a:moveTo>
                  <a:lnTo>
                    <a:pt x="1" y="72"/>
                  </a:lnTo>
                  <a:cubicBezTo>
                    <a:pt x="48" y="287"/>
                    <a:pt x="108" y="489"/>
                    <a:pt x="156" y="703"/>
                  </a:cubicBezTo>
                  <a:lnTo>
                    <a:pt x="465" y="620"/>
                  </a:lnTo>
                  <a:cubicBezTo>
                    <a:pt x="418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6" name="Google Shape;803;p31"/>
            <p:cNvSpPr/>
            <p:nvPr/>
          </p:nvSpPr>
          <p:spPr>
            <a:xfrm>
              <a:off x="5971107" y="2826806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86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7" name="Google Shape;804;p31"/>
            <p:cNvSpPr/>
            <p:nvPr/>
          </p:nvSpPr>
          <p:spPr>
            <a:xfrm>
              <a:off x="5897571" y="2862230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61"/>
                  </a:lnTo>
                  <a:lnTo>
                    <a:pt x="715" y="28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8" name="Google Shape;805;p31"/>
            <p:cNvSpPr/>
            <p:nvPr/>
          </p:nvSpPr>
          <p:spPr>
            <a:xfrm>
              <a:off x="5934531" y="2844726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84" y="0"/>
                  </a:moveTo>
                  <a:lnTo>
                    <a:pt x="1" y="274"/>
                  </a:lnTo>
                  <a:lnTo>
                    <a:pt x="144" y="560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9" name="Google Shape;806;p31"/>
            <p:cNvSpPr/>
            <p:nvPr/>
          </p:nvSpPr>
          <p:spPr>
            <a:xfrm>
              <a:off x="5860259" y="2879766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4"/>
                  </a:lnTo>
                  <a:lnTo>
                    <a:pt x="143" y="560"/>
                  </a:lnTo>
                  <a:lnTo>
                    <a:pt x="726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0" name="Google Shape;807;p31"/>
            <p:cNvSpPr/>
            <p:nvPr/>
          </p:nvSpPr>
          <p:spPr>
            <a:xfrm>
              <a:off x="6045795" y="2791766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84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1" name="Google Shape;808;p31"/>
            <p:cNvSpPr/>
            <p:nvPr/>
          </p:nvSpPr>
          <p:spPr>
            <a:xfrm>
              <a:off x="6119715" y="275634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2" name="Google Shape;809;p31"/>
            <p:cNvSpPr/>
            <p:nvPr/>
          </p:nvSpPr>
          <p:spPr>
            <a:xfrm>
              <a:off x="6082371" y="2774230"/>
              <a:ext cx="22880" cy="17952"/>
            </a:xfrm>
            <a:custGeom>
              <a:avLst/>
              <a:gdLst/>
              <a:ahLst/>
              <a:cxnLst/>
              <a:rect l="l" t="t" r="r" b="b"/>
              <a:pathLst>
                <a:path w="715" h="561" extrusionOk="0">
                  <a:moveTo>
                    <a:pt x="572" y="1"/>
                  </a:moveTo>
                  <a:lnTo>
                    <a:pt x="0" y="274"/>
                  </a:lnTo>
                  <a:lnTo>
                    <a:pt x="131" y="560"/>
                  </a:lnTo>
                  <a:lnTo>
                    <a:pt x="715" y="28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3" name="Google Shape;810;p31"/>
            <p:cNvSpPr/>
            <p:nvPr/>
          </p:nvSpPr>
          <p:spPr>
            <a:xfrm>
              <a:off x="6008835" y="2809270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72"/>
                  </a:lnTo>
                  <a:lnTo>
                    <a:pt x="715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4" name="Google Shape;811;p31"/>
            <p:cNvSpPr/>
            <p:nvPr/>
          </p:nvSpPr>
          <p:spPr>
            <a:xfrm>
              <a:off x="5600771" y="3002838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60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5" name="Google Shape;812;p31"/>
            <p:cNvSpPr/>
            <p:nvPr/>
          </p:nvSpPr>
          <p:spPr>
            <a:xfrm>
              <a:off x="5637731" y="2985302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74"/>
                  </a:lnTo>
                  <a:lnTo>
                    <a:pt x="144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6" name="Google Shape;813;p31"/>
            <p:cNvSpPr/>
            <p:nvPr/>
          </p:nvSpPr>
          <p:spPr>
            <a:xfrm>
              <a:off x="5823299" y="289730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7" name="Google Shape;814;p31"/>
            <p:cNvSpPr/>
            <p:nvPr/>
          </p:nvSpPr>
          <p:spPr>
            <a:xfrm>
              <a:off x="5675075" y="2967766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84" y="1"/>
                  </a:moveTo>
                  <a:lnTo>
                    <a:pt x="1" y="275"/>
                  </a:lnTo>
                  <a:lnTo>
                    <a:pt x="144" y="561"/>
                  </a:lnTo>
                  <a:lnTo>
                    <a:pt x="715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" name="Google Shape;815;p31"/>
            <p:cNvSpPr/>
            <p:nvPr/>
          </p:nvSpPr>
          <p:spPr>
            <a:xfrm>
              <a:off x="5563843" y="3020726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0" y="275"/>
                  </a:lnTo>
                  <a:lnTo>
                    <a:pt x="131" y="572"/>
                  </a:lnTo>
                  <a:lnTo>
                    <a:pt x="714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" name="Google Shape;816;p31"/>
            <p:cNvSpPr/>
            <p:nvPr/>
          </p:nvSpPr>
          <p:spPr>
            <a:xfrm>
              <a:off x="5785955" y="2915190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5"/>
                  </a:lnTo>
                  <a:lnTo>
                    <a:pt x="143" y="560"/>
                  </a:lnTo>
                  <a:lnTo>
                    <a:pt x="727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0" name="Google Shape;817;p31"/>
            <p:cNvSpPr/>
            <p:nvPr/>
          </p:nvSpPr>
          <p:spPr>
            <a:xfrm>
              <a:off x="5748995" y="2932342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84" y="1"/>
                  </a:moveTo>
                  <a:lnTo>
                    <a:pt x="1" y="275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1" name="Google Shape;818;p31"/>
            <p:cNvSpPr/>
            <p:nvPr/>
          </p:nvSpPr>
          <p:spPr>
            <a:xfrm>
              <a:off x="5712035" y="295026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2" name="Google Shape;819;p31"/>
            <p:cNvSpPr/>
            <p:nvPr/>
          </p:nvSpPr>
          <p:spPr>
            <a:xfrm>
              <a:off x="5958531" y="3141462"/>
              <a:ext cx="96064" cy="89696"/>
            </a:xfrm>
            <a:custGeom>
              <a:avLst/>
              <a:gdLst/>
              <a:ahLst/>
              <a:cxnLst/>
              <a:rect l="l" t="t" r="r" b="b"/>
              <a:pathLst>
                <a:path w="3002" h="2803" extrusionOk="0">
                  <a:moveTo>
                    <a:pt x="1516" y="322"/>
                  </a:moveTo>
                  <a:cubicBezTo>
                    <a:pt x="2043" y="322"/>
                    <a:pt x="2497" y="713"/>
                    <a:pt x="2573" y="1240"/>
                  </a:cubicBezTo>
                  <a:cubicBezTo>
                    <a:pt x="2656" y="1836"/>
                    <a:pt x="2251" y="2383"/>
                    <a:pt x="1656" y="2467"/>
                  </a:cubicBezTo>
                  <a:cubicBezTo>
                    <a:pt x="1600" y="2476"/>
                    <a:pt x="1544" y="2480"/>
                    <a:pt x="1489" y="2480"/>
                  </a:cubicBezTo>
                  <a:cubicBezTo>
                    <a:pt x="971" y="2480"/>
                    <a:pt x="516" y="2089"/>
                    <a:pt x="430" y="1562"/>
                  </a:cubicBezTo>
                  <a:cubicBezTo>
                    <a:pt x="346" y="967"/>
                    <a:pt x="751" y="419"/>
                    <a:pt x="1346" y="336"/>
                  </a:cubicBezTo>
                  <a:cubicBezTo>
                    <a:pt x="1404" y="326"/>
                    <a:pt x="1460" y="322"/>
                    <a:pt x="1516" y="322"/>
                  </a:cubicBezTo>
                  <a:close/>
                  <a:moveTo>
                    <a:pt x="1499" y="0"/>
                  </a:moveTo>
                  <a:cubicBezTo>
                    <a:pt x="1433" y="0"/>
                    <a:pt x="1366" y="5"/>
                    <a:pt x="1299" y="14"/>
                  </a:cubicBezTo>
                  <a:cubicBezTo>
                    <a:pt x="537" y="121"/>
                    <a:pt x="1" y="836"/>
                    <a:pt x="120" y="1598"/>
                  </a:cubicBezTo>
                  <a:cubicBezTo>
                    <a:pt x="218" y="2304"/>
                    <a:pt x="822" y="2802"/>
                    <a:pt x="1506" y="2802"/>
                  </a:cubicBezTo>
                  <a:cubicBezTo>
                    <a:pt x="1571" y="2802"/>
                    <a:pt x="1637" y="2798"/>
                    <a:pt x="1704" y="2788"/>
                  </a:cubicBezTo>
                  <a:cubicBezTo>
                    <a:pt x="2466" y="2681"/>
                    <a:pt x="3001" y="1967"/>
                    <a:pt x="2894" y="1205"/>
                  </a:cubicBezTo>
                  <a:cubicBezTo>
                    <a:pt x="2785" y="498"/>
                    <a:pt x="2191" y="0"/>
                    <a:pt x="1499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3" name="Google Shape;820;p31"/>
            <p:cNvSpPr/>
            <p:nvPr/>
          </p:nvSpPr>
          <p:spPr>
            <a:xfrm>
              <a:off x="5981795" y="2748566"/>
              <a:ext cx="32800" cy="30784"/>
            </a:xfrm>
            <a:custGeom>
              <a:avLst/>
              <a:gdLst/>
              <a:ahLst/>
              <a:cxnLst/>
              <a:rect l="l" t="t" r="r" b="b"/>
              <a:pathLst>
                <a:path w="1025" h="962" extrusionOk="0">
                  <a:moveTo>
                    <a:pt x="512" y="313"/>
                  </a:moveTo>
                  <a:cubicBezTo>
                    <a:pt x="595" y="313"/>
                    <a:pt x="656" y="370"/>
                    <a:pt x="667" y="457"/>
                  </a:cubicBezTo>
                  <a:cubicBezTo>
                    <a:pt x="679" y="541"/>
                    <a:pt x="619" y="624"/>
                    <a:pt x="536" y="636"/>
                  </a:cubicBezTo>
                  <a:cubicBezTo>
                    <a:pt x="529" y="637"/>
                    <a:pt x="522" y="637"/>
                    <a:pt x="515" y="637"/>
                  </a:cubicBezTo>
                  <a:cubicBezTo>
                    <a:pt x="439" y="637"/>
                    <a:pt x="368" y="581"/>
                    <a:pt x="357" y="505"/>
                  </a:cubicBezTo>
                  <a:cubicBezTo>
                    <a:pt x="346" y="410"/>
                    <a:pt x="405" y="326"/>
                    <a:pt x="488" y="314"/>
                  </a:cubicBezTo>
                  <a:cubicBezTo>
                    <a:pt x="496" y="313"/>
                    <a:pt x="504" y="313"/>
                    <a:pt x="512" y="313"/>
                  </a:cubicBezTo>
                  <a:close/>
                  <a:moveTo>
                    <a:pt x="508" y="0"/>
                  </a:moveTo>
                  <a:cubicBezTo>
                    <a:pt x="485" y="0"/>
                    <a:pt x="463" y="2"/>
                    <a:pt x="441" y="5"/>
                  </a:cubicBezTo>
                  <a:cubicBezTo>
                    <a:pt x="179" y="41"/>
                    <a:pt x="0" y="279"/>
                    <a:pt x="36" y="541"/>
                  </a:cubicBezTo>
                  <a:cubicBezTo>
                    <a:pt x="69" y="791"/>
                    <a:pt x="281" y="962"/>
                    <a:pt x="517" y="962"/>
                  </a:cubicBezTo>
                  <a:cubicBezTo>
                    <a:pt x="539" y="962"/>
                    <a:pt x="561" y="960"/>
                    <a:pt x="584" y="957"/>
                  </a:cubicBezTo>
                  <a:cubicBezTo>
                    <a:pt x="846" y="910"/>
                    <a:pt x="1024" y="672"/>
                    <a:pt x="988" y="410"/>
                  </a:cubicBezTo>
                  <a:cubicBezTo>
                    <a:pt x="956" y="170"/>
                    <a:pt x="744" y="0"/>
                    <a:pt x="50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4" name="Google Shape;821;p31"/>
            <p:cNvSpPr/>
            <p:nvPr/>
          </p:nvSpPr>
          <p:spPr>
            <a:xfrm>
              <a:off x="5696803" y="3240182"/>
              <a:ext cx="96416" cy="90336"/>
            </a:xfrm>
            <a:custGeom>
              <a:avLst/>
              <a:gdLst/>
              <a:ahLst/>
              <a:cxnLst/>
              <a:rect l="l" t="t" r="r" b="b"/>
              <a:pathLst>
                <a:path w="3013" h="2823" extrusionOk="0">
                  <a:moveTo>
                    <a:pt x="1929" y="346"/>
                  </a:moveTo>
                  <a:lnTo>
                    <a:pt x="2644" y="1239"/>
                  </a:lnTo>
                  <a:lnTo>
                    <a:pt x="2212" y="2313"/>
                  </a:lnTo>
                  <a:lnTo>
                    <a:pt x="2212" y="2313"/>
                  </a:lnTo>
                  <a:lnTo>
                    <a:pt x="1084" y="2477"/>
                  </a:lnTo>
                  <a:lnTo>
                    <a:pt x="369" y="1573"/>
                  </a:lnTo>
                  <a:lnTo>
                    <a:pt x="798" y="513"/>
                  </a:lnTo>
                  <a:lnTo>
                    <a:pt x="1929" y="346"/>
                  </a:lnTo>
                  <a:close/>
                  <a:moveTo>
                    <a:pt x="2072" y="1"/>
                  </a:moveTo>
                  <a:lnTo>
                    <a:pt x="572" y="215"/>
                  </a:lnTo>
                  <a:lnTo>
                    <a:pt x="0" y="1632"/>
                  </a:lnTo>
                  <a:lnTo>
                    <a:pt x="941" y="2823"/>
                  </a:lnTo>
                  <a:lnTo>
                    <a:pt x="2358" y="2620"/>
                  </a:lnTo>
                  <a:lnTo>
                    <a:pt x="2453" y="2596"/>
                  </a:lnTo>
                  <a:lnTo>
                    <a:pt x="3013" y="1192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5" name="Google Shape;822;p31"/>
            <p:cNvSpPr/>
            <p:nvPr/>
          </p:nvSpPr>
          <p:spPr>
            <a:xfrm>
              <a:off x="6853891" y="2487286"/>
              <a:ext cx="61376" cy="1089760"/>
            </a:xfrm>
            <a:custGeom>
              <a:avLst/>
              <a:gdLst/>
              <a:ahLst/>
              <a:cxnLst/>
              <a:rect l="l" t="t" r="r" b="b"/>
              <a:pathLst>
                <a:path w="1918" h="34055" extrusionOk="0">
                  <a:moveTo>
                    <a:pt x="110" y="0"/>
                  </a:moveTo>
                  <a:cubicBezTo>
                    <a:pt x="49" y="0"/>
                    <a:pt x="1" y="45"/>
                    <a:pt x="1" y="109"/>
                  </a:cubicBezTo>
                  <a:cubicBezTo>
                    <a:pt x="1" y="181"/>
                    <a:pt x="48" y="228"/>
                    <a:pt x="108" y="240"/>
                  </a:cubicBezTo>
                  <a:lnTo>
                    <a:pt x="1679" y="359"/>
                  </a:lnTo>
                  <a:lnTo>
                    <a:pt x="1679" y="33935"/>
                  </a:lnTo>
                  <a:cubicBezTo>
                    <a:pt x="1679" y="34006"/>
                    <a:pt x="1739" y="34054"/>
                    <a:pt x="1798" y="34054"/>
                  </a:cubicBezTo>
                  <a:cubicBezTo>
                    <a:pt x="1870" y="34054"/>
                    <a:pt x="1918" y="34006"/>
                    <a:pt x="1918" y="33935"/>
                  </a:cubicBezTo>
                  <a:lnTo>
                    <a:pt x="1918" y="145"/>
                  </a:lnTo>
                  <a:lnTo>
                    <a:pt x="132" y="2"/>
                  </a:ln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6" name="Google Shape;823;p31"/>
            <p:cNvSpPr/>
            <p:nvPr/>
          </p:nvSpPr>
          <p:spPr>
            <a:xfrm>
              <a:off x="6883235" y="2472086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7" name="Google Shape;824;p31"/>
            <p:cNvSpPr/>
            <p:nvPr/>
          </p:nvSpPr>
          <p:spPr>
            <a:xfrm>
              <a:off x="6883235" y="2556694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41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41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8" name="Google Shape;825;p31"/>
            <p:cNvSpPr/>
            <p:nvPr/>
          </p:nvSpPr>
          <p:spPr>
            <a:xfrm>
              <a:off x="6883235" y="26416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9" name="Google Shape;826;p31"/>
            <p:cNvSpPr/>
            <p:nvPr/>
          </p:nvSpPr>
          <p:spPr>
            <a:xfrm>
              <a:off x="6883235" y="27262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0" name="Google Shape;827;p31"/>
            <p:cNvSpPr/>
            <p:nvPr/>
          </p:nvSpPr>
          <p:spPr>
            <a:xfrm>
              <a:off x="6883235" y="2810806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1" name="Google Shape;828;p31"/>
            <p:cNvSpPr/>
            <p:nvPr/>
          </p:nvSpPr>
          <p:spPr>
            <a:xfrm>
              <a:off x="6883235" y="2895382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2" name="Google Shape;829;p31"/>
            <p:cNvSpPr/>
            <p:nvPr/>
          </p:nvSpPr>
          <p:spPr>
            <a:xfrm>
              <a:off x="6883235" y="297995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30"/>
                    <a:pt x="0" y="965"/>
                  </a:cubicBezTo>
                  <a:cubicBezTo>
                    <a:pt x="0" y="1489"/>
                    <a:pt x="429" y="1930"/>
                    <a:pt x="965" y="1930"/>
                  </a:cubicBezTo>
                  <a:cubicBezTo>
                    <a:pt x="1501" y="1930"/>
                    <a:pt x="1929" y="1489"/>
                    <a:pt x="1929" y="965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" name="Google Shape;830;p31"/>
            <p:cNvSpPr/>
            <p:nvPr/>
          </p:nvSpPr>
          <p:spPr>
            <a:xfrm>
              <a:off x="6883235" y="3064566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" name="Google Shape;831;p31"/>
            <p:cNvSpPr/>
            <p:nvPr/>
          </p:nvSpPr>
          <p:spPr>
            <a:xfrm>
              <a:off x="6883235" y="314914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" name="Google Shape;832;p31"/>
            <p:cNvSpPr/>
            <p:nvPr/>
          </p:nvSpPr>
          <p:spPr>
            <a:xfrm>
              <a:off x="6883235" y="323371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6" name="Google Shape;833;p31"/>
            <p:cNvSpPr/>
            <p:nvPr/>
          </p:nvSpPr>
          <p:spPr>
            <a:xfrm>
              <a:off x="6883235" y="3318294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7" name="Google Shape;834;p31"/>
            <p:cNvSpPr/>
            <p:nvPr/>
          </p:nvSpPr>
          <p:spPr>
            <a:xfrm>
              <a:off x="6883235" y="34032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8" name="Google Shape;835;p31"/>
            <p:cNvSpPr/>
            <p:nvPr/>
          </p:nvSpPr>
          <p:spPr>
            <a:xfrm>
              <a:off x="6883235" y="34878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30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9" name="Google Shape;836;p31"/>
            <p:cNvSpPr/>
            <p:nvPr/>
          </p:nvSpPr>
          <p:spPr>
            <a:xfrm>
              <a:off x="6883235" y="247666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0" name="Google Shape;837;p31"/>
            <p:cNvSpPr/>
            <p:nvPr/>
          </p:nvSpPr>
          <p:spPr>
            <a:xfrm>
              <a:off x="6883235" y="2561270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1" name="Google Shape;838;p31"/>
            <p:cNvSpPr/>
            <p:nvPr/>
          </p:nvSpPr>
          <p:spPr>
            <a:xfrm>
              <a:off x="6883235" y="26462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4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2" name="Google Shape;839;p31"/>
            <p:cNvSpPr/>
            <p:nvPr/>
          </p:nvSpPr>
          <p:spPr>
            <a:xfrm>
              <a:off x="6883235" y="27308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0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3" name="Google Shape;840;p31"/>
            <p:cNvSpPr/>
            <p:nvPr/>
          </p:nvSpPr>
          <p:spPr>
            <a:xfrm>
              <a:off x="6883235" y="2815382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1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4" name="Google Shape;841;p31"/>
            <p:cNvSpPr/>
            <p:nvPr/>
          </p:nvSpPr>
          <p:spPr>
            <a:xfrm>
              <a:off x="6883235" y="2899958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1279" y="1453"/>
                    <a:pt x="1272" y="1453"/>
                    <a:pt x="1265" y="1453"/>
                  </a:cubicBezTo>
                  <a:cubicBezTo>
                    <a:pt x="739" y="1453"/>
                    <a:pt x="322" y="1018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5" name="Google Shape;842;p31"/>
            <p:cNvSpPr/>
            <p:nvPr/>
          </p:nvSpPr>
          <p:spPr>
            <a:xfrm>
              <a:off x="6883235" y="298453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cubicBezTo>
                    <a:pt x="191" y="168"/>
                    <a:pt x="0" y="477"/>
                    <a:pt x="0" y="822"/>
                  </a:cubicBezTo>
                  <a:cubicBezTo>
                    <a:pt x="0" y="1346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25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6" name="Google Shape;843;p31"/>
            <p:cNvSpPr/>
            <p:nvPr/>
          </p:nvSpPr>
          <p:spPr>
            <a:xfrm>
              <a:off x="6883235" y="3069142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cubicBezTo>
                    <a:pt x="191" y="167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7" name="Google Shape;844;p31"/>
            <p:cNvSpPr/>
            <p:nvPr/>
          </p:nvSpPr>
          <p:spPr>
            <a:xfrm>
              <a:off x="6883235" y="31537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67"/>
                    <a:pt x="0" y="476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8" name="Google Shape;845;p31"/>
            <p:cNvSpPr/>
            <p:nvPr/>
          </p:nvSpPr>
          <p:spPr>
            <a:xfrm>
              <a:off x="6883235" y="323829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9" name="Google Shape;846;p31"/>
            <p:cNvSpPr/>
            <p:nvPr/>
          </p:nvSpPr>
          <p:spPr>
            <a:xfrm>
              <a:off x="6883235" y="332287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1"/>
                  </a:cubicBezTo>
                  <a:cubicBezTo>
                    <a:pt x="322" y="322"/>
                    <a:pt x="381" y="155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0" name="Google Shape;847;p31"/>
            <p:cNvSpPr/>
            <p:nvPr/>
          </p:nvSpPr>
          <p:spPr>
            <a:xfrm>
              <a:off x="6883235" y="34078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1" name="Google Shape;848;p31"/>
            <p:cNvSpPr/>
            <p:nvPr/>
          </p:nvSpPr>
          <p:spPr>
            <a:xfrm>
              <a:off x="6883235" y="34924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8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11"/>
                  </a:cubicBezTo>
                  <a:lnTo>
                    <a:pt x="1786" y="1311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2" name="Google Shape;849;p31"/>
            <p:cNvSpPr/>
            <p:nvPr/>
          </p:nvSpPr>
          <p:spPr>
            <a:xfrm>
              <a:off x="7513411" y="2720886"/>
              <a:ext cx="61760" cy="501440"/>
            </a:xfrm>
            <a:custGeom>
              <a:avLst/>
              <a:gdLst/>
              <a:ahLst/>
              <a:cxnLst/>
              <a:rect l="l" t="t" r="r" b="b"/>
              <a:pathLst>
                <a:path w="1930" h="15670" extrusionOk="0">
                  <a:moveTo>
                    <a:pt x="131" y="1"/>
                  </a:moveTo>
                  <a:cubicBezTo>
                    <a:pt x="60" y="1"/>
                    <a:pt x="12" y="48"/>
                    <a:pt x="0" y="120"/>
                  </a:cubicBezTo>
                  <a:cubicBezTo>
                    <a:pt x="0" y="179"/>
                    <a:pt x="48" y="239"/>
                    <a:pt x="108" y="239"/>
                  </a:cubicBezTo>
                  <a:lnTo>
                    <a:pt x="1679" y="370"/>
                  </a:lnTo>
                  <a:lnTo>
                    <a:pt x="1679" y="15669"/>
                  </a:lnTo>
                  <a:lnTo>
                    <a:pt x="1929" y="15669"/>
                  </a:lnTo>
                  <a:lnTo>
                    <a:pt x="1929" y="14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3" name="Google Shape;850;p31"/>
            <p:cNvSpPr/>
            <p:nvPr/>
          </p:nvSpPr>
          <p:spPr>
            <a:xfrm>
              <a:off x="7542755" y="2706038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0"/>
                  </a:moveTo>
                  <a:cubicBezTo>
                    <a:pt x="441" y="0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" name="Google Shape;851;p31"/>
            <p:cNvSpPr/>
            <p:nvPr/>
          </p:nvSpPr>
          <p:spPr>
            <a:xfrm>
              <a:off x="7542755" y="2790614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" name="Google Shape;852;p31"/>
            <p:cNvSpPr/>
            <p:nvPr/>
          </p:nvSpPr>
          <p:spPr>
            <a:xfrm>
              <a:off x="7542755" y="2875190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6" name="Google Shape;853;p31"/>
            <p:cNvSpPr/>
            <p:nvPr/>
          </p:nvSpPr>
          <p:spPr>
            <a:xfrm>
              <a:off x="7542755" y="2959766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30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30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7" name="Google Shape;854;p31"/>
            <p:cNvSpPr/>
            <p:nvPr/>
          </p:nvSpPr>
          <p:spPr>
            <a:xfrm>
              <a:off x="7542755" y="3044374"/>
              <a:ext cx="61728" cy="61728"/>
            </a:xfrm>
            <a:custGeom>
              <a:avLst/>
              <a:gdLst/>
              <a:ahLst/>
              <a:cxnLst/>
              <a:rect l="l" t="t" r="r" b="b"/>
              <a:pathLst>
                <a:path w="1929" h="1929" extrusionOk="0">
                  <a:moveTo>
                    <a:pt x="965" y="0"/>
                  </a:moveTo>
                  <a:cubicBezTo>
                    <a:pt x="441" y="0"/>
                    <a:pt x="0" y="441"/>
                    <a:pt x="0" y="965"/>
                  </a:cubicBezTo>
                  <a:cubicBezTo>
                    <a:pt x="0" y="1500"/>
                    <a:pt x="441" y="1929"/>
                    <a:pt x="965" y="1929"/>
                  </a:cubicBezTo>
                  <a:cubicBezTo>
                    <a:pt x="1500" y="1929"/>
                    <a:pt x="1929" y="1500"/>
                    <a:pt x="1929" y="965"/>
                  </a:cubicBezTo>
                  <a:cubicBezTo>
                    <a:pt x="1929" y="441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8" name="Google Shape;855;p31"/>
            <p:cNvSpPr/>
            <p:nvPr/>
          </p:nvSpPr>
          <p:spPr>
            <a:xfrm>
              <a:off x="7542755" y="3129334"/>
              <a:ext cx="61728" cy="61376"/>
            </a:xfrm>
            <a:custGeom>
              <a:avLst/>
              <a:gdLst/>
              <a:ahLst/>
              <a:cxnLst/>
              <a:rect l="l" t="t" r="r" b="b"/>
              <a:pathLst>
                <a:path w="1929" h="1918" extrusionOk="0">
                  <a:moveTo>
                    <a:pt x="965" y="0"/>
                  </a:moveTo>
                  <a:cubicBezTo>
                    <a:pt x="441" y="0"/>
                    <a:pt x="0" y="429"/>
                    <a:pt x="0" y="953"/>
                  </a:cubicBezTo>
                  <a:cubicBezTo>
                    <a:pt x="0" y="1488"/>
                    <a:pt x="441" y="1917"/>
                    <a:pt x="965" y="1917"/>
                  </a:cubicBezTo>
                  <a:cubicBezTo>
                    <a:pt x="1500" y="1917"/>
                    <a:pt x="1929" y="1488"/>
                    <a:pt x="1929" y="953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9" name="Google Shape;856;p31"/>
            <p:cNvSpPr/>
            <p:nvPr/>
          </p:nvSpPr>
          <p:spPr>
            <a:xfrm>
              <a:off x="7542755" y="271061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46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24"/>
                    <a:pt x="322" y="500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0" name="Google Shape;857;p31"/>
            <p:cNvSpPr/>
            <p:nvPr/>
          </p:nvSpPr>
          <p:spPr>
            <a:xfrm>
              <a:off x="7542755" y="279519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" name="Google Shape;858;p31"/>
            <p:cNvSpPr/>
            <p:nvPr/>
          </p:nvSpPr>
          <p:spPr>
            <a:xfrm>
              <a:off x="7542755" y="2879766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" name="Google Shape;859;p31"/>
            <p:cNvSpPr/>
            <p:nvPr/>
          </p:nvSpPr>
          <p:spPr>
            <a:xfrm>
              <a:off x="7542755" y="296434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" name="Google Shape;860;p31"/>
            <p:cNvSpPr/>
            <p:nvPr/>
          </p:nvSpPr>
          <p:spPr>
            <a:xfrm>
              <a:off x="7542755" y="30489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80"/>
                    <a:pt x="0" y="477"/>
                    <a:pt x="0" y="823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3"/>
                  </a:cubicBezTo>
                  <a:lnTo>
                    <a:pt x="1786" y="1323"/>
                  </a:lnTo>
                  <a:cubicBezTo>
                    <a:pt x="1643" y="1418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4" name="Google Shape;861;p31"/>
            <p:cNvSpPr/>
            <p:nvPr/>
          </p:nvSpPr>
          <p:spPr>
            <a:xfrm>
              <a:off x="7542755" y="313391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64"/>
                    <a:pt x="0" y="810"/>
                  </a:cubicBezTo>
                  <a:cubicBezTo>
                    <a:pt x="0" y="1345"/>
                    <a:pt x="441" y="1774"/>
                    <a:pt x="965" y="1774"/>
                  </a:cubicBezTo>
                  <a:cubicBezTo>
                    <a:pt x="1310" y="1774"/>
                    <a:pt x="1619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77" y="1453"/>
                    <a:pt x="1286" y="1453"/>
                  </a:cubicBezTo>
                  <a:cubicBezTo>
                    <a:pt x="762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5" name="Google Shape;862;p31"/>
            <p:cNvSpPr/>
            <p:nvPr/>
          </p:nvSpPr>
          <p:spPr>
            <a:xfrm>
              <a:off x="2888067" y="4660566"/>
              <a:ext cx="206144" cy="148608"/>
            </a:xfrm>
            <a:custGeom>
              <a:avLst/>
              <a:gdLst/>
              <a:ahLst/>
              <a:cxnLst/>
              <a:rect l="l" t="t" r="r" b="b"/>
              <a:pathLst>
                <a:path w="6442" h="4644" extrusionOk="0">
                  <a:moveTo>
                    <a:pt x="2492" y="1"/>
                  </a:moveTo>
                  <a:cubicBezTo>
                    <a:pt x="1588" y="1"/>
                    <a:pt x="817" y="369"/>
                    <a:pt x="501" y="1048"/>
                  </a:cubicBezTo>
                  <a:cubicBezTo>
                    <a:pt x="0" y="2120"/>
                    <a:pt x="810" y="3560"/>
                    <a:pt x="2310" y="4263"/>
                  </a:cubicBezTo>
                  <a:cubicBezTo>
                    <a:pt x="2860" y="4520"/>
                    <a:pt x="3427" y="4643"/>
                    <a:pt x="3950" y="4643"/>
                  </a:cubicBezTo>
                  <a:cubicBezTo>
                    <a:pt x="4854" y="4643"/>
                    <a:pt x="5625" y="4275"/>
                    <a:pt x="5942" y="3596"/>
                  </a:cubicBezTo>
                  <a:cubicBezTo>
                    <a:pt x="6442" y="2524"/>
                    <a:pt x="5632" y="1084"/>
                    <a:pt x="4132" y="381"/>
                  </a:cubicBezTo>
                  <a:cubicBezTo>
                    <a:pt x="3582" y="124"/>
                    <a:pt x="3015" y="1"/>
                    <a:pt x="249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" name="Google Shape;863;p31"/>
            <p:cNvSpPr/>
            <p:nvPr/>
          </p:nvSpPr>
          <p:spPr>
            <a:xfrm>
              <a:off x="2884259" y="4667830"/>
              <a:ext cx="206144" cy="148576"/>
            </a:xfrm>
            <a:custGeom>
              <a:avLst/>
              <a:gdLst/>
              <a:ahLst/>
              <a:cxnLst/>
              <a:rect l="l" t="t" r="r" b="b"/>
              <a:pathLst>
                <a:path w="6442" h="4643" extrusionOk="0">
                  <a:moveTo>
                    <a:pt x="2487" y="0"/>
                  </a:moveTo>
                  <a:cubicBezTo>
                    <a:pt x="1584" y="0"/>
                    <a:pt x="817" y="368"/>
                    <a:pt x="500" y="1047"/>
                  </a:cubicBezTo>
                  <a:cubicBezTo>
                    <a:pt x="0" y="2119"/>
                    <a:pt x="810" y="3560"/>
                    <a:pt x="2310" y="4262"/>
                  </a:cubicBezTo>
                  <a:cubicBezTo>
                    <a:pt x="2860" y="4519"/>
                    <a:pt x="3427" y="4642"/>
                    <a:pt x="3950" y="4642"/>
                  </a:cubicBezTo>
                  <a:cubicBezTo>
                    <a:pt x="4854" y="4642"/>
                    <a:pt x="5625" y="4274"/>
                    <a:pt x="5942" y="3595"/>
                  </a:cubicBezTo>
                  <a:cubicBezTo>
                    <a:pt x="6442" y="2524"/>
                    <a:pt x="5632" y="1083"/>
                    <a:pt x="4132" y="381"/>
                  </a:cubicBezTo>
                  <a:cubicBezTo>
                    <a:pt x="3578" y="123"/>
                    <a:pt x="3010" y="0"/>
                    <a:pt x="2487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" name="Google Shape;864;p31"/>
            <p:cNvSpPr/>
            <p:nvPr/>
          </p:nvSpPr>
          <p:spPr>
            <a:xfrm>
              <a:off x="2586691" y="4874390"/>
              <a:ext cx="206912" cy="145408"/>
            </a:xfrm>
            <a:custGeom>
              <a:avLst/>
              <a:gdLst/>
              <a:ahLst/>
              <a:cxnLst/>
              <a:rect l="l" t="t" r="r" b="b"/>
              <a:pathLst>
                <a:path w="6466" h="4544" extrusionOk="0">
                  <a:moveTo>
                    <a:pt x="3882" y="0"/>
                  </a:moveTo>
                  <a:cubicBezTo>
                    <a:pt x="3428" y="0"/>
                    <a:pt x="2944" y="87"/>
                    <a:pt x="2465" y="272"/>
                  </a:cubicBezTo>
                  <a:cubicBezTo>
                    <a:pt x="917" y="867"/>
                    <a:pt x="1" y="2236"/>
                    <a:pt x="429" y="3343"/>
                  </a:cubicBezTo>
                  <a:cubicBezTo>
                    <a:pt x="717" y="4108"/>
                    <a:pt x="1567" y="4543"/>
                    <a:pt x="2579" y="4543"/>
                  </a:cubicBezTo>
                  <a:cubicBezTo>
                    <a:pt x="3033" y="4543"/>
                    <a:pt x="3519" y="4456"/>
                    <a:pt x="4001" y="4272"/>
                  </a:cubicBezTo>
                  <a:cubicBezTo>
                    <a:pt x="5549" y="3677"/>
                    <a:pt x="6466" y="2308"/>
                    <a:pt x="6037" y="1200"/>
                  </a:cubicBezTo>
                  <a:cubicBezTo>
                    <a:pt x="5749" y="435"/>
                    <a:pt x="4893" y="0"/>
                    <a:pt x="3882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" name="Google Shape;865;p31"/>
            <p:cNvSpPr/>
            <p:nvPr/>
          </p:nvSpPr>
          <p:spPr>
            <a:xfrm>
              <a:off x="2589347" y="4882006"/>
              <a:ext cx="206560" cy="145408"/>
            </a:xfrm>
            <a:custGeom>
              <a:avLst/>
              <a:gdLst/>
              <a:ahLst/>
              <a:cxnLst/>
              <a:rect l="l" t="t" r="r" b="b"/>
              <a:pathLst>
                <a:path w="6455" h="4544" extrusionOk="0">
                  <a:moveTo>
                    <a:pt x="3880" y="0"/>
                  </a:moveTo>
                  <a:cubicBezTo>
                    <a:pt x="3428" y="0"/>
                    <a:pt x="2944" y="88"/>
                    <a:pt x="2466" y="272"/>
                  </a:cubicBezTo>
                  <a:cubicBezTo>
                    <a:pt x="906" y="855"/>
                    <a:pt x="1" y="2236"/>
                    <a:pt x="418" y="3343"/>
                  </a:cubicBezTo>
                  <a:cubicBezTo>
                    <a:pt x="714" y="4108"/>
                    <a:pt x="1566" y="4544"/>
                    <a:pt x="2576" y="4544"/>
                  </a:cubicBezTo>
                  <a:cubicBezTo>
                    <a:pt x="3027" y="4544"/>
                    <a:pt x="3511" y="4456"/>
                    <a:pt x="3990" y="4272"/>
                  </a:cubicBezTo>
                  <a:cubicBezTo>
                    <a:pt x="5537" y="3677"/>
                    <a:pt x="6454" y="2296"/>
                    <a:pt x="6037" y="1200"/>
                  </a:cubicBezTo>
                  <a:cubicBezTo>
                    <a:pt x="5741" y="436"/>
                    <a:pt x="4889" y="0"/>
                    <a:pt x="388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" name="Google Shape;866;p31"/>
            <p:cNvSpPr/>
            <p:nvPr/>
          </p:nvSpPr>
          <p:spPr>
            <a:xfrm>
              <a:off x="2549347" y="4706646"/>
              <a:ext cx="983392" cy="438592"/>
            </a:xfrm>
            <a:custGeom>
              <a:avLst/>
              <a:gdLst/>
              <a:ahLst/>
              <a:cxnLst/>
              <a:rect l="l" t="t" r="r" b="b"/>
              <a:pathLst>
                <a:path w="30731" h="13706" extrusionOk="0">
                  <a:moveTo>
                    <a:pt x="14584" y="1"/>
                  </a:moveTo>
                  <a:cubicBezTo>
                    <a:pt x="14360" y="1"/>
                    <a:pt x="14134" y="9"/>
                    <a:pt x="13907" y="25"/>
                  </a:cubicBezTo>
                  <a:cubicBezTo>
                    <a:pt x="9133" y="382"/>
                    <a:pt x="4073" y="6823"/>
                    <a:pt x="1" y="13705"/>
                  </a:cubicBezTo>
                  <a:lnTo>
                    <a:pt x="30731" y="13705"/>
                  </a:lnTo>
                  <a:cubicBezTo>
                    <a:pt x="28301" y="9309"/>
                    <a:pt x="22264" y="1"/>
                    <a:pt x="14584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" name="Google Shape;867;p31"/>
            <p:cNvSpPr/>
            <p:nvPr/>
          </p:nvSpPr>
          <p:spPr>
            <a:xfrm>
              <a:off x="2800067" y="4789174"/>
              <a:ext cx="225184" cy="146080"/>
            </a:xfrm>
            <a:custGeom>
              <a:avLst/>
              <a:gdLst/>
              <a:ahLst/>
              <a:cxnLst/>
              <a:rect l="l" t="t" r="r" b="b"/>
              <a:pathLst>
                <a:path w="7037" h="4565" extrusionOk="0">
                  <a:moveTo>
                    <a:pt x="4046" y="0"/>
                  </a:moveTo>
                  <a:cubicBezTo>
                    <a:pt x="3731" y="0"/>
                    <a:pt x="3404" y="33"/>
                    <a:pt x="3072" y="101"/>
                  </a:cubicBezTo>
                  <a:cubicBezTo>
                    <a:pt x="1262" y="470"/>
                    <a:pt x="0" y="1756"/>
                    <a:pt x="250" y="2958"/>
                  </a:cubicBezTo>
                  <a:cubicBezTo>
                    <a:pt x="443" y="3934"/>
                    <a:pt x="1577" y="4565"/>
                    <a:pt x="2964" y="4565"/>
                  </a:cubicBezTo>
                  <a:cubicBezTo>
                    <a:pt x="3287" y="4565"/>
                    <a:pt x="3623" y="4530"/>
                    <a:pt x="3965" y="4459"/>
                  </a:cubicBezTo>
                  <a:cubicBezTo>
                    <a:pt x="5775" y="4089"/>
                    <a:pt x="7037" y="2815"/>
                    <a:pt x="6787" y="1613"/>
                  </a:cubicBezTo>
                  <a:cubicBezTo>
                    <a:pt x="6583" y="632"/>
                    <a:pt x="5437" y="0"/>
                    <a:pt x="40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" name="Google Shape;868;p31"/>
            <p:cNvSpPr/>
            <p:nvPr/>
          </p:nvSpPr>
          <p:spPr>
            <a:xfrm>
              <a:off x="2802723" y="4776182"/>
              <a:ext cx="225216" cy="145984"/>
            </a:xfrm>
            <a:custGeom>
              <a:avLst/>
              <a:gdLst/>
              <a:ahLst/>
              <a:cxnLst/>
              <a:rect l="l" t="t" r="r" b="b"/>
              <a:pathLst>
                <a:path w="7038" h="4562" extrusionOk="0">
                  <a:moveTo>
                    <a:pt x="4061" y="0"/>
                  </a:moveTo>
                  <a:cubicBezTo>
                    <a:pt x="3742" y="0"/>
                    <a:pt x="3410" y="33"/>
                    <a:pt x="3072" y="102"/>
                  </a:cubicBezTo>
                  <a:cubicBezTo>
                    <a:pt x="1263" y="471"/>
                    <a:pt x="0" y="1745"/>
                    <a:pt x="251" y="2948"/>
                  </a:cubicBezTo>
                  <a:cubicBezTo>
                    <a:pt x="454" y="3936"/>
                    <a:pt x="1595" y="4561"/>
                    <a:pt x="2982" y="4561"/>
                  </a:cubicBezTo>
                  <a:cubicBezTo>
                    <a:pt x="3300" y="4561"/>
                    <a:pt x="3630" y="4529"/>
                    <a:pt x="3965" y="4460"/>
                  </a:cubicBezTo>
                  <a:cubicBezTo>
                    <a:pt x="5775" y="4091"/>
                    <a:pt x="7037" y="2817"/>
                    <a:pt x="6787" y="1614"/>
                  </a:cubicBezTo>
                  <a:cubicBezTo>
                    <a:pt x="6593" y="626"/>
                    <a:pt x="5454" y="0"/>
                    <a:pt x="4061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2" name="Google Shape;869;p31"/>
            <p:cNvSpPr/>
            <p:nvPr/>
          </p:nvSpPr>
          <p:spPr>
            <a:xfrm>
              <a:off x="2771107" y="4974262"/>
              <a:ext cx="227488" cy="155840"/>
            </a:xfrm>
            <a:custGeom>
              <a:avLst/>
              <a:gdLst/>
              <a:ahLst/>
              <a:cxnLst/>
              <a:rect l="l" t="t" r="r" b="b"/>
              <a:pathLst>
                <a:path w="7109" h="4870" extrusionOk="0">
                  <a:moveTo>
                    <a:pt x="4477" y="1"/>
                  </a:moveTo>
                  <a:cubicBezTo>
                    <a:pt x="3911" y="1"/>
                    <a:pt x="3290" y="127"/>
                    <a:pt x="2679" y="389"/>
                  </a:cubicBezTo>
                  <a:cubicBezTo>
                    <a:pt x="977" y="1127"/>
                    <a:pt x="0" y="2627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15"/>
                  </a:cubicBezTo>
                  <a:cubicBezTo>
                    <a:pt x="6308" y="393"/>
                    <a:pt x="5477" y="1"/>
                    <a:pt x="4477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3" name="Google Shape;870;p31"/>
            <p:cNvSpPr/>
            <p:nvPr/>
          </p:nvSpPr>
          <p:spPr>
            <a:xfrm>
              <a:off x="2771491" y="4961302"/>
              <a:ext cx="227488" cy="155872"/>
            </a:xfrm>
            <a:custGeom>
              <a:avLst/>
              <a:gdLst/>
              <a:ahLst/>
              <a:cxnLst/>
              <a:rect l="l" t="t" r="r" b="b"/>
              <a:pathLst>
                <a:path w="7109" h="4871" extrusionOk="0">
                  <a:moveTo>
                    <a:pt x="4481" y="1"/>
                  </a:moveTo>
                  <a:cubicBezTo>
                    <a:pt x="3913" y="1"/>
                    <a:pt x="3292" y="126"/>
                    <a:pt x="2679" y="389"/>
                  </a:cubicBezTo>
                  <a:cubicBezTo>
                    <a:pt x="988" y="1116"/>
                    <a:pt x="0" y="2628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04"/>
                  </a:cubicBezTo>
                  <a:cubicBezTo>
                    <a:pt x="6309" y="390"/>
                    <a:pt x="5479" y="1"/>
                    <a:pt x="4481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4" name="Google Shape;871;p31"/>
            <p:cNvSpPr/>
            <p:nvPr/>
          </p:nvSpPr>
          <p:spPr>
            <a:xfrm>
              <a:off x="3053411" y="4760982"/>
              <a:ext cx="219104" cy="170624"/>
            </a:xfrm>
            <a:custGeom>
              <a:avLst/>
              <a:gdLst/>
              <a:ahLst/>
              <a:cxnLst/>
              <a:rect l="l" t="t" r="r" b="b"/>
              <a:pathLst>
                <a:path w="6847" h="5332" extrusionOk="0">
                  <a:moveTo>
                    <a:pt x="2311" y="0"/>
                  </a:moveTo>
                  <a:cubicBezTo>
                    <a:pt x="1638" y="0"/>
                    <a:pt x="1057" y="230"/>
                    <a:pt x="715" y="696"/>
                  </a:cubicBezTo>
                  <a:cubicBezTo>
                    <a:pt x="1" y="1696"/>
                    <a:pt x="620" y="3375"/>
                    <a:pt x="2108" y="4470"/>
                  </a:cubicBezTo>
                  <a:cubicBezTo>
                    <a:pt x="2893" y="5042"/>
                    <a:pt x="3763" y="5331"/>
                    <a:pt x="4517" y="5331"/>
                  </a:cubicBezTo>
                  <a:cubicBezTo>
                    <a:pt x="5194" y="5331"/>
                    <a:pt x="5777" y="5098"/>
                    <a:pt x="6121" y="4625"/>
                  </a:cubicBezTo>
                  <a:cubicBezTo>
                    <a:pt x="6847" y="3637"/>
                    <a:pt x="6216" y="1946"/>
                    <a:pt x="4728" y="863"/>
                  </a:cubicBezTo>
                  <a:cubicBezTo>
                    <a:pt x="3941" y="290"/>
                    <a:pt x="3067" y="0"/>
                    <a:pt x="2311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5" name="Google Shape;872;p31"/>
            <p:cNvSpPr/>
            <p:nvPr/>
          </p:nvSpPr>
          <p:spPr>
            <a:xfrm>
              <a:off x="3055715" y="4748118"/>
              <a:ext cx="219104" cy="170592"/>
            </a:xfrm>
            <a:custGeom>
              <a:avLst/>
              <a:gdLst/>
              <a:ahLst/>
              <a:cxnLst/>
              <a:rect l="l" t="t" r="r" b="b"/>
              <a:pathLst>
                <a:path w="6847" h="5331" extrusionOk="0">
                  <a:moveTo>
                    <a:pt x="2324" y="0"/>
                  </a:moveTo>
                  <a:cubicBezTo>
                    <a:pt x="1650" y="0"/>
                    <a:pt x="1069" y="234"/>
                    <a:pt x="727" y="705"/>
                  </a:cubicBezTo>
                  <a:cubicBezTo>
                    <a:pt x="0" y="1693"/>
                    <a:pt x="631" y="3384"/>
                    <a:pt x="2120" y="4468"/>
                  </a:cubicBezTo>
                  <a:cubicBezTo>
                    <a:pt x="2906" y="5040"/>
                    <a:pt x="3780" y="5330"/>
                    <a:pt x="4536" y="5330"/>
                  </a:cubicBezTo>
                  <a:cubicBezTo>
                    <a:pt x="5209" y="5330"/>
                    <a:pt x="5790" y="5100"/>
                    <a:pt x="6132" y="4634"/>
                  </a:cubicBezTo>
                  <a:cubicBezTo>
                    <a:pt x="6846" y="3634"/>
                    <a:pt x="6227" y="1955"/>
                    <a:pt x="4739" y="872"/>
                  </a:cubicBezTo>
                  <a:cubicBezTo>
                    <a:pt x="3953" y="293"/>
                    <a:pt x="3080" y="0"/>
                    <a:pt x="232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6" name="Google Shape;873;p31"/>
            <p:cNvSpPr/>
            <p:nvPr/>
          </p:nvSpPr>
          <p:spPr>
            <a:xfrm>
              <a:off x="2798147" y="4733334"/>
              <a:ext cx="734592" cy="411904"/>
            </a:xfrm>
            <a:custGeom>
              <a:avLst/>
              <a:gdLst/>
              <a:ahLst/>
              <a:cxnLst/>
              <a:rect l="l" t="t" r="r" b="b"/>
              <a:pathLst>
                <a:path w="22956" h="12872" extrusionOk="0">
                  <a:moveTo>
                    <a:pt x="10800" y="0"/>
                  </a:moveTo>
                  <a:cubicBezTo>
                    <a:pt x="8764" y="5513"/>
                    <a:pt x="4858" y="9966"/>
                    <a:pt x="1" y="12871"/>
                  </a:cubicBezTo>
                  <a:lnTo>
                    <a:pt x="22956" y="12871"/>
                  </a:lnTo>
                  <a:cubicBezTo>
                    <a:pt x="20968" y="9263"/>
                    <a:pt x="16562" y="2370"/>
                    <a:pt x="10800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7" name="Google Shape;874;p31"/>
            <p:cNvSpPr/>
            <p:nvPr/>
          </p:nvSpPr>
          <p:spPr>
            <a:xfrm>
              <a:off x="8648771" y="2550966"/>
              <a:ext cx="307520" cy="471712"/>
            </a:xfrm>
            <a:custGeom>
              <a:avLst/>
              <a:gdLst/>
              <a:ahLst/>
              <a:cxnLst/>
              <a:rect l="l" t="t" r="r" b="b"/>
              <a:pathLst>
                <a:path w="9610" h="14741" extrusionOk="0">
                  <a:moveTo>
                    <a:pt x="1409" y="0"/>
                  </a:moveTo>
                  <a:cubicBezTo>
                    <a:pt x="1064" y="0"/>
                    <a:pt x="726" y="148"/>
                    <a:pt x="489" y="429"/>
                  </a:cubicBezTo>
                  <a:cubicBezTo>
                    <a:pt x="1" y="1001"/>
                    <a:pt x="144" y="1870"/>
                    <a:pt x="787" y="2263"/>
                  </a:cubicBezTo>
                  <a:lnTo>
                    <a:pt x="3966" y="4168"/>
                  </a:lnTo>
                  <a:cubicBezTo>
                    <a:pt x="6311" y="6013"/>
                    <a:pt x="7216" y="9156"/>
                    <a:pt x="6204" y="11966"/>
                  </a:cubicBezTo>
                  <a:lnTo>
                    <a:pt x="5216" y="14740"/>
                  </a:lnTo>
                  <a:lnTo>
                    <a:pt x="7609" y="12883"/>
                  </a:lnTo>
                  <a:lnTo>
                    <a:pt x="7835" y="12502"/>
                  </a:lnTo>
                  <a:cubicBezTo>
                    <a:pt x="9609" y="8430"/>
                    <a:pt x="8050" y="3680"/>
                    <a:pt x="4216" y="1453"/>
                  </a:cubicBezTo>
                  <a:lnTo>
                    <a:pt x="2025" y="167"/>
                  </a:lnTo>
                  <a:cubicBezTo>
                    <a:pt x="1831" y="55"/>
                    <a:pt x="1619" y="0"/>
                    <a:pt x="1409" y="0"/>
                  </a:cubicBezTo>
                  <a:close/>
                </a:path>
              </a:pathLst>
            </a:custGeom>
            <a:solidFill>
              <a:srgbClr val="EA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8" name="Google Shape;875;p31"/>
            <p:cNvSpPr/>
            <p:nvPr/>
          </p:nvSpPr>
          <p:spPr>
            <a:xfrm>
              <a:off x="8523811" y="2607158"/>
              <a:ext cx="269024" cy="418944"/>
            </a:xfrm>
            <a:custGeom>
              <a:avLst/>
              <a:gdLst/>
              <a:ahLst/>
              <a:cxnLst/>
              <a:rect l="l" t="t" r="r" b="b"/>
              <a:pathLst>
                <a:path w="8407" h="13092" extrusionOk="0">
                  <a:moveTo>
                    <a:pt x="6532" y="1"/>
                  </a:moveTo>
                  <a:cubicBezTo>
                    <a:pt x="6096" y="1"/>
                    <a:pt x="5670" y="219"/>
                    <a:pt x="5430" y="614"/>
                  </a:cubicBezTo>
                  <a:cubicBezTo>
                    <a:pt x="3215" y="4257"/>
                    <a:pt x="1429" y="8103"/>
                    <a:pt x="1" y="12044"/>
                  </a:cubicBezTo>
                  <a:lnTo>
                    <a:pt x="2870" y="13092"/>
                  </a:lnTo>
                  <a:cubicBezTo>
                    <a:pt x="4239" y="9317"/>
                    <a:pt x="5942" y="5662"/>
                    <a:pt x="8037" y="2209"/>
                  </a:cubicBezTo>
                  <a:cubicBezTo>
                    <a:pt x="8407" y="1614"/>
                    <a:pt x="8228" y="840"/>
                    <a:pt x="7633" y="471"/>
                  </a:cubicBezTo>
                  <a:lnTo>
                    <a:pt x="7216" y="197"/>
                  </a:lnTo>
                  <a:cubicBezTo>
                    <a:pt x="7003" y="64"/>
                    <a:pt x="6766" y="1"/>
                    <a:pt x="6532" y="1"/>
                  </a:cubicBez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9" name="Google Shape;876;p31"/>
            <p:cNvSpPr/>
            <p:nvPr/>
          </p:nvSpPr>
          <p:spPr>
            <a:xfrm>
              <a:off x="8550883" y="2609270"/>
              <a:ext cx="241952" cy="416832"/>
            </a:xfrm>
            <a:custGeom>
              <a:avLst/>
              <a:gdLst/>
              <a:ahLst/>
              <a:cxnLst/>
              <a:rect l="l" t="t" r="r" b="b"/>
              <a:pathLst>
                <a:path w="7561" h="13026" extrusionOk="0">
                  <a:moveTo>
                    <a:pt x="6096" y="0"/>
                  </a:moveTo>
                  <a:cubicBezTo>
                    <a:pt x="4941" y="1869"/>
                    <a:pt x="2119" y="6680"/>
                    <a:pt x="0" y="12287"/>
                  </a:cubicBezTo>
                  <a:lnTo>
                    <a:pt x="2024" y="13026"/>
                  </a:lnTo>
                  <a:cubicBezTo>
                    <a:pt x="3393" y="9251"/>
                    <a:pt x="5096" y="5596"/>
                    <a:pt x="7191" y="2143"/>
                  </a:cubicBezTo>
                  <a:cubicBezTo>
                    <a:pt x="7561" y="1548"/>
                    <a:pt x="7370" y="774"/>
                    <a:pt x="6787" y="405"/>
                  </a:cubicBezTo>
                  <a:lnTo>
                    <a:pt x="6370" y="131"/>
                  </a:lnTo>
                  <a:cubicBezTo>
                    <a:pt x="6287" y="84"/>
                    <a:pt x="6191" y="36"/>
                    <a:pt x="609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0" name="Google Shape;877;p31"/>
            <p:cNvSpPr/>
            <p:nvPr/>
          </p:nvSpPr>
          <p:spPr>
            <a:xfrm>
              <a:off x="8372195" y="2896470"/>
              <a:ext cx="546368" cy="234432"/>
            </a:xfrm>
            <a:custGeom>
              <a:avLst/>
              <a:gdLst/>
              <a:ahLst/>
              <a:cxnLst/>
              <a:rect l="l" t="t" r="r" b="b"/>
              <a:pathLst>
                <a:path w="17074" h="7326" extrusionOk="0">
                  <a:moveTo>
                    <a:pt x="3935" y="1"/>
                  </a:moveTo>
                  <a:cubicBezTo>
                    <a:pt x="2468" y="1"/>
                    <a:pt x="1065" y="863"/>
                    <a:pt x="464" y="2312"/>
                  </a:cubicBezTo>
                  <a:cubicBezTo>
                    <a:pt x="0" y="3420"/>
                    <a:pt x="393" y="4705"/>
                    <a:pt x="1393" y="5348"/>
                  </a:cubicBezTo>
                  <a:lnTo>
                    <a:pt x="3941" y="7015"/>
                  </a:lnTo>
                  <a:lnTo>
                    <a:pt x="8537" y="7313"/>
                  </a:lnTo>
                  <a:cubicBezTo>
                    <a:pt x="8663" y="7321"/>
                    <a:pt x="8790" y="7325"/>
                    <a:pt x="8916" y="7325"/>
                  </a:cubicBezTo>
                  <a:cubicBezTo>
                    <a:pt x="11898" y="7325"/>
                    <a:pt x="14985" y="5080"/>
                    <a:pt x="16264" y="2396"/>
                  </a:cubicBezTo>
                  <a:lnTo>
                    <a:pt x="17074" y="336"/>
                  </a:lnTo>
                  <a:lnTo>
                    <a:pt x="14966" y="2181"/>
                  </a:lnTo>
                  <a:cubicBezTo>
                    <a:pt x="14187" y="2866"/>
                    <a:pt x="13203" y="3220"/>
                    <a:pt x="12210" y="3220"/>
                  </a:cubicBezTo>
                  <a:cubicBezTo>
                    <a:pt x="11563" y="3220"/>
                    <a:pt x="10912" y="3070"/>
                    <a:pt x="10311" y="2765"/>
                  </a:cubicBezTo>
                  <a:lnTo>
                    <a:pt x="5632" y="407"/>
                  </a:lnTo>
                  <a:cubicBezTo>
                    <a:pt x="5085" y="131"/>
                    <a:pt x="4506" y="1"/>
                    <a:pt x="3935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1" name="Google Shape;878;p31"/>
            <p:cNvSpPr/>
            <p:nvPr/>
          </p:nvSpPr>
          <p:spPr>
            <a:xfrm>
              <a:off x="8316547" y="2981494"/>
              <a:ext cx="329984" cy="2159168"/>
            </a:xfrm>
            <a:custGeom>
              <a:avLst/>
              <a:gdLst/>
              <a:ahLst/>
              <a:cxnLst/>
              <a:rect l="l" t="t" r="r" b="b"/>
              <a:pathLst>
                <a:path w="10312" h="67474" extrusionOk="0">
                  <a:moveTo>
                    <a:pt x="5513" y="1"/>
                  </a:moveTo>
                  <a:cubicBezTo>
                    <a:pt x="2715" y="7704"/>
                    <a:pt x="1263" y="15764"/>
                    <a:pt x="632" y="23515"/>
                  </a:cubicBezTo>
                  <a:cubicBezTo>
                    <a:pt x="1" y="31266"/>
                    <a:pt x="191" y="38720"/>
                    <a:pt x="727" y="45209"/>
                  </a:cubicBezTo>
                  <a:cubicBezTo>
                    <a:pt x="1810" y="58186"/>
                    <a:pt x="4239" y="67366"/>
                    <a:pt x="4263" y="67473"/>
                  </a:cubicBezTo>
                  <a:lnTo>
                    <a:pt x="9192" y="66152"/>
                  </a:lnTo>
                  <a:lnTo>
                    <a:pt x="9180" y="66116"/>
                  </a:lnTo>
                  <a:cubicBezTo>
                    <a:pt x="9180" y="66080"/>
                    <a:pt x="9169" y="66021"/>
                    <a:pt x="9145" y="65949"/>
                  </a:cubicBezTo>
                  <a:cubicBezTo>
                    <a:pt x="9109" y="65806"/>
                    <a:pt x="9049" y="65592"/>
                    <a:pt x="8978" y="65294"/>
                  </a:cubicBezTo>
                  <a:cubicBezTo>
                    <a:pt x="8847" y="64723"/>
                    <a:pt x="8645" y="63854"/>
                    <a:pt x="8407" y="62746"/>
                  </a:cubicBezTo>
                  <a:cubicBezTo>
                    <a:pt x="7942" y="60532"/>
                    <a:pt x="7335" y="57329"/>
                    <a:pt x="6787" y="53436"/>
                  </a:cubicBezTo>
                  <a:cubicBezTo>
                    <a:pt x="5680" y="45637"/>
                    <a:pt x="4811" y="35029"/>
                    <a:pt x="5716" y="23932"/>
                  </a:cubicBezTo>
                  <a:cubicBezTo>
                    <a:pt x="6311" y="16526"/>
                    <a:pt x="7704" y="8906"/>
                    <a:pt x="10312" y="1739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2" name="Google Shape;879;p31"/>
            <p:cNvSpPr/>
            <p:nvPr/>
          </p:nvSpPr>
          <p:spPr>
            <a:xfrm>
              <a:off x="8361891" y="2998646"/>
              <a:ext cx="267872" cy="2122560"/>
            </a:xfrm>
            <a:custGeom>
              <a:avLst/>
              <a:gdLst/>
              <a:ahLst/>
              <a:cxnLst/>
              <a:rect l="l" t="t" r="r" b="b"/>
              <a:pathLst>
                <a:path w="8371" h="66330" extrusionOk="0">
                  <a:moveTo>
                    <a:pt x="5501" y="0"/>
                  </a:moveTo>
                  <a:cubicBezTo>
                    <a:pt x="2715" y="7704"/>
                    <a:pt x="1263" y="15740"/>
                    <a:pt x="632" y="23479"/>
                  </a:cubicBezTo>
                  <a:cubicBezTo>
                    <a:pt x="1" y="31230"/>
                    <a:pt x="191" y="38684"/>
                    <a:pt x="727" y="45173"/>
                  </a:cubicBezTo>
                  <a:cubicBezTo>
                    <a:pt x="1596" y="55579"/>
                    <a:pt x="3322" y="63520"/>
                    <a:pt x="4001" y="66330"/>
                  </a:cubicBezTo>
                  <a:lnTo>
                    <a:pt x="7263" y="65461"/>
                  </a:lnTo>
                  <a:lnTo>
                    <a:pt x="7263" y="65449"/>
                  </a:lnTo>
                  <a:lnTo>
                    <a:pt x="7251" y="65413"/>
                  </a:lnTo>
                  <a:cubicBezTo>
                    <a:pt x="7240" y="65377"/>
                    <a:pt x="7228" y="65330"/>
                    <a:pt x="7216" y="65258"/>
                  </a:cubicBezTo>
                  <a:cubicBezTo>
                    <a:pt x="7168" y="65116"/>
                    <a:pt x="7121" y="64889"/>
                    <a:pt x="7049" y="64604"/>
                  </a:cubicBezTo>
                  <a:cubicBezTo>
                    <a:pt x="6906" y="64020"/>
                    <a:pt x="6716" y="63163"/>
                    <a:pt x="6478" y="62056"/>
                  </a:cubicBezTo>
                  <a:cubicBezTo>
                    <a:pt x="6013" y="59841"/>
                    <a:pt x="5394" y="56638"/>
                    <a:pt x="4846" y="52733"/>
                  </a:cubicBezTo>
                  <a:cubicBezTo>
                    <a:pt x="3739" y="44934"/>
                    <a:pt x="2870" y="34338"/>
                    <a:pt x="3775" y="23241"/>
                  </a:cubicBezTo>
                  <a:cubicBezTo>
                    <a:pt x="4382" y="15836"/>
                    <a:pt x="5775" y="8216"/>
                    <a:pt x="8371" y="1048"/>
                  </a:cubicBezTo>
                  <a:lnTo>
                    <a:pt x="5501" y="0"/>
                  </a:lnTo>
                  <a:close/>
                </a:path>
              </a:pathLst>
            </a:custGeom>
            <a:solidFill>
              <a:srgbClr val="231F20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3" name="Google Shape;880;p31"/>
            <p:cNvSpPr/>
            <p:nvPr/>
          </p:nvSpPr>
          <p:spPr>
            <a:xfrm>
              <a:off x="8484579" y="2997878"/>
              <a:ext cx="127648" cy="243872"/>
            </a:xfrm>
            <a:custGeom>
              <a:avLst/>
              <a:gdLst/>
              <a:ahLst/>
              <a:cxnLst/>
              <a:rect l="l" t="t" r="r" b="b"/>
              <a:pathLst>
                <a:path w="3989" h="7621" extrusionOk="0">
                  <a:moveTo>
                    <a:pt x="1679" y="1"/>
                  </a:moveTo>
                  <a:cubicBezTo>
                    <a:pt x="1048" y="1727"/>
                    <a:pt x="500" y="3477"/>
                    <a:pt x="0" y="5239"/>
                  </a:cubicBezTo>
                  <a:cubicBezTo>
                    <a:pt x="620" y="6037"/>
                    <a:pt x="1262" y="6835"/>
                    <a:pt x="1905" y="7621"/>
                  </a:cubicBezTo>
                  <a:cubicBezTo>
                    <a:pt x="2489" y="5323"/>
                    <a:pt x="3179" y="3060"/>
                    <a:pt x="3989" y="834"/>
                  </a:cubicBezTo>
                  <a:lnTo>
                    <a:pt x="1679" y="1"/>
                  </a:ln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4" name="Google Shape;881;p31"/>
            <p:cNvSpPr/>
            <p:nvPr/>
          </p:nvSpPr>
          <p:spPr>
            <a:xfrm>
              <a:off x="8432387" y="3306486"/>
              <a:ext cx="80800" cy="151296"/>
            </a:xfrm>
            <a:custGeom>
              <a:avLst/>
              <a:gdLst/>
              <a:ahLst/>
              <a:cxnLst/>
              <a:rect l="l" t="t" r="r" b="b"/>
              <a:pathLst>
                <a:path w="2525" h="4728" extrusionOk="0">
                  <a:moveTo>
                    <a:pt x="512" y="1"/>
                  </a:moveTo>
                  <a:cubicBezTo>
                    <a:pt x="322" y="798"/>
                    <a:pt x="167" y="1596"/>
                    <a:pt x="0" y="2394"/>
                  </a:cubicBezTo>
                  <a:cubicBezTo>
                    <a:pt x="655" y="3203"/>
                    <a:pt x="1369" y="3977"/>
                    <a:pt x="2096" y="4727"/>
                  </a:cubicBezTo>
                  <a:cubicBezTo>
                    <a:pt x="2227" y="3965"/>
                    <a:pt x="2370" y="3191"/>
                    <a:pt x="2524" y="2429"/>
                  </a:cubicBezTo>
                  <a:cubicBezTo>
                    <a:pt x="1846" y="1632"/>
                    <a:pt x="1167" y="810"/>
                    <a:pt x="512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5" name="Google Shape;882;p31"/>
            <p:cNvSpPr/>
            <p:nvPr/>
          </p:nvSpPr>
          <p:spPr>
            <a:xfrm>
              <a:off x="8389699" y="3534326"/>
              <a:ext cx="88416" cy="209952"/>
            </a:xfrm>
            <a:custGeom>
              <a:avLst/>
              <a:gdLst/>
              <a:ahLst/>
              <a:cxnLst/>
              <a:rect l="l" t="t" r="r" b="b"/>
              <a:pathLst>
                <a:path w="2763" h="6561" extrusionOk="0">
                  <a:moveTo>
                    <a:pt x="525" y="1"/>
                  </a:moveTo>
                  <a:cubicBezTo>
                    <a:pt x="322" y="1394"/>
                    <a:pt x="156" y="2798"/>
                    <a:pt x="1" y="4180"/>
                  </a:cubicBezTo>
                  <a:cubicBezTo>
                    <a:pt x="763" y="4989"/>
                    <a:pt x="1537" y="5787"/>
                    <a:pt x="2334" y="6561"/>
                  </a:cubicBezTo>
                  <a:cubicBezTo>
                    <a:pt x="2334" y="6466"/>
                    <a:pt x="2346" y="6358"/>
                    <a:pt x="2358" y="6263"/>
                  </a:cubicBezTo>
                  <a:cubicBezTo>
                    <a:pt x="2465" y="4918"/>
                    <a:pt x="2596" y="3560"/>
                    <a:pt x="2763" y="2203"/>
                  </a:cubicBezTo>
                  <a:cubicBezTo>
                    <a:pt x="1989" y="1489"/>
                    <a:pt x="1239" y="763"/>
                    <a:pt x="525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6" name="Google Shape;883;p31"/>
            <p:cNvSpPr/>
            <p:nvPr/>
          </p:nvSpPr>
          <p:spPr>
            <a:xfrm>
              <a:off x="8369507" y="3823126"/>
              <a:ext cx="86144" cy="293408"/>
            </a:xfrm>
            <a:custGeom>
              <a:avLst/>
              <a:gdLst/>
              <a:ahLst/>
              <a:cxnLst/>
              <a:rect l="l" t="t" r="r" b="b"/>
              <a:pathLst>
                <a:path w="2692" h="9169" extrusionOk="0">
                  <a:moveTo>
                    <a:pt x="227" y="0"/>
                  </a:moveTo>
                  <a:cubicBezTo>
                    <a:pt x="96" y="2239"/>
                    <a:pt x="25" y="4453"/>
                    <a:pt x="1" y="6608"/>
                  </a:cubicBezTo>
                  <a:cubicBezTo>
                    <a:pt x="763" y="7370"/>
                    <a:pt x="1572" y="8097"/>
                    <a:pt x="2299" y="8835"/>
                  </a:cubicBezTo>
                  <a:cubicBezTo>
                    <a:pt x="2406" y="8954"/>
                    <a:pt x="2525" y="9061"/>
                    <a:pt x="2632" y="9168"/>
                  </a:cubicBezTo>
                  <a:cubicBezTo>
                    <a:pt x="2596" y="6989"/>
                    <a:pt x="2608" y="4739"/>
                    <a:pt x="2692" y="2465"/>
                  </a:cubicBezTo>
                  <a:cubicBezTo>
                    <a:pt x="1834" y="1679"/>
                    <a:pt x="1001" y="870"/>
                    <a:pt x="2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7" name="Google Shape;884;p31"/>
            <p:cNvSpPr/>
            <p:nvPr/>
          </p:nvSpPr>
          <p:spPr>
            <a:xfrm>
              <a:off x="8369507" y="4084502"/>
              <a:ext cx="88064" cy="146336"/>
            </a:xfrm>
            <a:custGeom>
              <a:avLst/>
              <a:gdLst/>
              <a:ahLst/>
              <a:cxnLst/>
              <a:rect l="l" t="t" r="r" b="b"/>
              <a:pathLst>
                <a:path w="2752" h="4573" extrusionOk="0">
                  <a:moveTo>
                    <a:pt x="1" y="0"/>
                  </a:moveTo>
                  <a:cubicBezTo>
                    <a:pt x="1" y="750"/>
                    <a:pt x="13" y="1476"/>
                    <a:pt x="25" y="2203"/>
                  </a:cubicBezTo>
                  <a:cubicBezTo>
                    <a:pt x="906" y="3048"/>
                    <a:pt x="1858" y="3822"/>
                    <a:pt x="2751" y="4572"/>
                  </a:cubicBezTo>
                  <a:cubicBezTo>
                    <a:pt x="2715" y="3953"/>
                    <a:pt x="2692" y="3322"/>
                    <a:pt x="2680" y="2679"/>
                  </a:cubicBezTo>
                  <a:cubicBezTo>
                    <a:pt x="2060" y="2060"/>
                    <a:pt x="1441" y="1441"/>
                    <a:pt x="834" y="834"/>
                  </a:cubicBezTo>
                  <a:cubicBezTo>
                    <a:pt x="560" y="548"/>
                    <a:pt x="275" y="274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8" name="Google Shape;885;p31"/>
            <p:cNvSpPr/>
            <p:nvPr/>
          </p:nvSpPr>
          <p:spPr>
            <a:xfrm>
              <a:off x="8371811" y="4206038"/>
              <a:ext cx="204608" cy="903744"/>
            </a:xfrm>
            <a:custGeom>
              <a:avLst/>
              <a:gdLst/>
              <a:ahLst/>
              <a:cxnLst/>
              <a:rect l="l" t="t" r="r" b="b"/>
              <a:pathLst>
                <a:path w="6394" h="28242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2584"/>
                    <a:pt x="226" y="5072"/>
                    <a:pt x="417" y="7442"/>
                  </a:cubicBezTo>
                  <a:cubicBezTo>
                    <a:pt x="1250" y="17431"/>
                    <a:pt x="2881" y="25158"/>
                    <a:pt x="3596" y="28242"/>
                  </a:cubicBezTo>
                  <a:lnTo>
                    <a:pt x="6394" y="27492"/>
                  </a:lnTo>
                  <a:lnTo>
                    <a:pt x="6382" y="27456"/>
                  </a:lnTo>
                  <a:cubicBezTo>
                    <a:pt x="6382" y="27420"/>
                    <a:pt x="6358" y="27361"/>
                    <a:pt x="6346" y="27289"/>
                  </a:cubicBezTo>
                  <a:cubicBezTo>
                    <a:pt x="6310" y="27146"/>
                    <a:pt x="6251" y="26920"/>
                    <a:pt x="6179" y="26634"/>
                  </a:cubicBezTo>
                  <a:cubicBezTo>
                    <a:pt x="6049" y="26051"/>
                    <a:pt x="5846" y="25194"/>
                    <a:pt x="5608" y="24086"/>
                  </a:cubicBezTo>
                  <a:cubicBezTo>
                    <a:pt x="5144" y="21872"/>
                    <a:pt x="4536" y="18669"/>
                    <a:pt x="3977" y="14776"/>
                  </a:cubicBezTo>
                  <a:cubicBezTo>
                    <a:pt x="3465" y="11156"/>
                    <a:pt x="3012" y="6942"/>
                    <a:pt x="2750" y="2358"/>
                  </a:cubicBezTo>
                  <a:cubicBezTo>
                    <a:pt x="2536" y="2167"/>
                    <a:pt x="2322" y="1989"/>
                    <a:pt x="2096" y="1798"/>
                  </a:cubicBezTo>
                  <a:cubicBezTo>
                    <a:pt x="1417" y="1215"/>
                    <a:pt x="691" y="619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9" name="Google Shape;886;p31"/>
            <p:cNvSpPr/>
            <p:nvPr/>
          </p:nvSpPr>
          <p:spPr>
            <a:xfrm>
              <a:off x="8395811" y="2546134"/>
              <a:ext cx="538752" cy="458880"/>
            </a:xfrm>
            <a:custGeom>
              <a:avLst/>
              <a:gdLst/>
              <a:ahLst/>
              <a:cxnLst/>
              <a:rect l="l" t="t" r="r" b="b"/>
              <a:pathLst>
                <a:path w="16836" h="14340" extrusionOk="0">
                  <a:moveTo>
                    <a:pt x="9296" y="0"/>
                  </a:moveTo>
                  <a:cubicBezTo>
                    <a:pt x="9201" y="0"/>
                    <a:pt x="9106" y="11"/>
                    <a:pt x="9013" y="32"/>
                  </a:cubicBezTo>
                  <a:cubicBezTo>
                    <a:pt x="9013" y="32"/>
                    <a:pt x="8799" y="116"/>
                    <a:pt x="8644" y="259"/>
                  </a:cubicBezTo>
                  <a:cubicBezTo>
                    <a:pt x="8573" y="330"/>
                    <a:pt x="8501" y="413"/>
                    <a:pt x="8466" y="485"/>
                  </a:cubicBezTo>
                  <a:cubicBezTo>
                    <a:pt x="8418" y="544"/>
                    <a:pt x="8394" y="580"/>
                    <a:pt x="8394" y="580"/>
                  </a:cubicBezTo>
                  <a:cubicBezTo>
                    <a:pt x="8394" y="580"/>
                    <a:pt x="8430" y="556"/>
                    <a:pt x="8489" y="509"/>
                  </a:cubicBezTo>
                  <a:cubicBezTo>
                    <a:pt x="8549" y="461"/>
                    <a:pt x="8632" y="413"/>
                    <a:pt x="8716" y="366"/>
                  </a:cubicBezTo>
                  <a:cubicBezTo>
                    <a:pt x="8894" y="294"/>
                    <a:pt x="9073" y="283"/>
                    <a:pt x="9073" y="283"/>
                  </a:cubicBezTo>
                  <a:cubicBezTo>
                    <a:pt x="9151" y="264"/>
                    <a:pt x="9230" y="255"/>
                    <a:pt x="9309" y="255"/>
                  </a:cubicBezTo>
                  <a:cubicBezTo>
                    <a:pt x="9483" y="255"/>
                    <a:pt x="9655" y="300"/>
                    <a:pt x="9811" y="390"/>
                  </a:cubicBezTo>
                  <a:lnTo>
                    <a:pt x="12061" y="1711"/>
                  </a:lnTo>
                  <a:lnTo>
                    <a:pt x="12252" y="1830"/>
                  </a:lnTo>
                  <a:cubicBezTo>
                    <a:pt x="13573" y="2664"/>
                    <a:pt x="14609" y="3819"/>
                    <a:pt x="15300" y="5140"/>
                  </a:cubicBezTo>
                  <a:cubicBezTo>
                    <a:pt x="16252" y="6950"/>
                    <a:pt x="16574" y="9081"/>
                    <a:pt x="16097" y="11177"/>
                  </a:cubicBezTo>
                  <a:cubicBezTo>
                    <a:pt x="16086" y="11236"/>
                    <a:pt x="16062" y="11296"/>
                    <a:pt x="16014" y="11343"/>
                  </a:cubicBezTo>
                  <a:lnTo>
                    <a:pt x="14562" y="12796"/>
                  </a:lnTo>
                  <a:cubicBezTo>
                    <a:pt x="14240" y="13106"/>
                    <a:pt x="13883" y="13367"/>
                    <a:pt x="13502" y="13570"/>
                  </a:cubicBezTo>
                  <a:cubicBezTo>
                    <a:pt x="12871" y="13909"/>
                    <a:pt x="12165" y="14082"/>
                    <a:pt x="11454" y="14082"/>
                  </a:cubicBezTo>
                  <a:cubicBezTo>
                    <a:pt x="10743" y="14082"/>
                    <a:pt x="10025" y="13909"/>
                    <a:pt x="9370" y="13558"/>
                  </a:cubicBezTo>
                  <a:lnTo>
                    <a:pt x="5025" y="11236"/>
                  </a:lnTo>
                  <a:cubicBezTo>
                    <a:pt x="4450" y="10928"/>
                    <a:pt x="3825" y="10779"/>
                    <a:pt x="3206" y="10779"/>
                  </a:cubicBezTo>
                  <a:cubicBezTo>
                    <a:pt x="2581" y="10779"/>
                    <a:pt x="1962" y="10931"/>
                    <a:pt x="1405" y="11224"/>
                  </a:cubicBezTo>
                  <a:cubicBezTo>
                    <a:pt x="1203" y="11331"/>
                    <a:pt x="1000" y="11462"/>
                    <a:pt x="810" y="11617"/>
                  </a:cubicBezTo>
                  <a:cubicBezTo>
                    <a:pt x="810" y="11617"/>
                    <a:pt x="750" y="11665"/>
                    <a:pt x="667" y="11760"/>
                  </a:cubicBezTo>
                  <a:cubicBezTo>
                    <a:pt x="572" y="11855"/>
                    <a:pt x="465" y="11986"/>
                    <a:pt x="357" y="12129"/>
                  </a:cubicBezTo>
                  <a:cubicBezTo>
                    <a:pt x="262" y="12272"/>
                    <a:pt x="179" y="12415"/>
                    <a:pt x="107" y="12522"/>
                  </a:cubicBezTo>
                  <a:cubicBezTo>
                    <a:pt x="36" y="12629"/>
                    <a:pt x="0" y="12701"/>
                    <a:pt x="0" y="12701"/>
                  </a:cubicBezTo>
                  <a:cubicBezTo>
                    <a:pt x="0" y="12701"/>
                    <a:pt x="48" y="12641"/>
                    <a:pt x="143" y="12546"/>
                  </a:cubicBezTo>
                  <a:cubicBezTo>
                    <a:pt x="226" y="12451"/>
                    <a:pt x="334" y="12320"/>
                    <a:pt x="453" y="12213"/>
                  </a:cubicBezTo>
                  <a:cubicBezTo>
                    <a:pt x="584" y="12105"/>
                    <a:pt x="703" y="11998"/>
                    <a:pt x="810" y="11927"/>
                  </a:cubicBezTo>
                  <a:cubicBezTo>
                    <a:pt x="905" y="11855"/>
                    <a:pt x="977" y="11808"/>
                    <a:pt x="977" y="11808"/>
                  </a:cubicBezTo>
                  <a:cubicBezTo>
                    <a:pt x="1143" y="11677"/>
                    <a:pt x="1334" y="11558"/>
                    <a:pt x="1524" y="11451"/>
                  </a:cubicBezTo>
                  <a:cubicBezTo>
                    <a:pt x="2048" y="11180"/>
                    <a:pt x="2629" y="11037"/>
                    <a:pt x="3216" y="11037"/>
                  </a:cubicBezTo>
                  <a:cubicBezTo>
                    <a:pt x="3790" y="11037"/>
                    <a:pt x="4370" y="11174"/>
                    <a:pt x="4906" y="11462"/>
                  </a:cubicBezTo>
                  <a:lnTo>
                    <a:pt x="9251" y="13784"/>
                  </a:lnTo>
                  <a:cubicBezTo>
                    <a:pt x="9945" y="14158"/>
                    <a:pt x="10698" y="14339"/>
                    <a:pt x="11445" y="14339"/>
                  </a:cubicBezTo>
                  <a:cubicBezTo>
                    <a:pt x="12198" y="14339"/>
                    <a:pt x="12946" y="14155"/>
                    <a:pt x="13621" y="13796"/>
                  </a:cubicBezTo>
                  <a:cubicBezTo>
                    <a:pt x="14026" y="13582"/>
                    <a:pt x="14407" y="13308"/>
                    <a:pt x="14740" y="12975"/>
                  </a:cubicBezTo>
                  <a:lnTo>
                    <a:pt x="16193" y="11522"/>
                  </a:lnTo>
                  <a:cubicBezTo>
                    <a:pt x="16264" y="11451"/>
                    <a:pt x="16324" y="11355"/>
                    <a:pt x="16348" y="11248"/>
                  </a:cubicBezTo>
                  <a:lnTo>
                    <a:pt x="16348" y="11236"/>
                  </a:lnTo>
                  <a:cubicBezTo>
                    <a:pt x="16836" y="9081"/>
                    <a:pt x="16514" y="6879"/>
                    <a:pt x="15526" y="5021"/>
                  </a:cubicBezTo>
                  <a:cubicBezTo>
                    <a:pt x="14812" y="3664"/>
                    <a:pt x="13740" y="2473"/>
                    <a:pt x="12383" y="1616"/>
                  </a:cubicBezTo>
                  <a:lnTo>
                    <a:pt x="12192" y="1485"/>
                  </a:lnTo>
                  <a:lnTo>
                    <a:pt x="9942" y="175"/>
                  </a:lnTo>
                  <a:cubicBezTo>
                    <a:pt x="9742" y="59"/>
                    <a:pt x="9519" y="0"/>
                    <a:pt x="929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0" name="Google Shape;887;p31"/>
            <p:cNvSpPr/>
            <p:nvPr/>
          </p:nvSpPr>
          <p:spPr>
            <a:xfrm>
              <a:off x="4498947" y="3596022"/>
              <a:ext cx="297184" cy="213824"/>
            </a:xfrm>
            <a:custGeom>
              <a:avLst/>
              <a:gdLst/>
              <a:ahLst/>
              <a:cxnLst/>
              <a:rect l="l" t="t" r="r" b="b"/>
              <a:pathLst>
                <a:path w="9287" h="6682" extrusionOk="0">
                  <a:moveTo>
                    <a:pt x="3586" y="0"/>
                  </a:moveTo>
                  <a:cubicBezTo>
                    <a:pt x="2285" y="0"/>
                    <a:pt x="1179" y="529"/>
                    <a:pt x="726" y="1502"/>
                  </a:cubicBezTo>
                  <a:cubicBezTo>
                    <a:pt x="0" y="3049"/>
                    <a:pt x="1167" y="5121"/>
                    <a:pt x="3334" y="6133"/>
                  </a:cubicBezTo>
                  <a:cubicBezTo>
                    <a:pt x="4129" y="6504"/>
                    <a:pt x="4946" y="6682"/>
                    <a:pt x="5698" y="6682"/>
                  </a:cubicBezTo>
                  <a:cubicBezTo>
                    <a:pt x="6997" y="6682"/>
                    <a:pt x="8101" y="6153"/>
                    <a:pt x="8561" y="5181"/>
                  </a:cubicBezTo>
                  <a:cubicBezTo>
                    <a:pt x="9287" y="3633"/>
                    <a:pt x="8120" y="1561"/>
                    <a:pt x="5953" y="549"/>
                  </a:cubicBezTo>
                  <a:cubicBezTo>
                    <a:pt x="5158" y="178"/>
                    <a:pt x="4340" y="0"/>
                    <a:pt x="358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1" name="Google Shape;888;p31"/>
            <p:cNvSpPr/>
            <p:nvPr/>
          </p:nvSpPr>
          <p:spPr>
            <a:xfrm>
              <a:off x="4493219" y="3605942"/>
              <a:ext cx="296832" cy="214080"/>
            </a:xfrm>
            <a:custGeom>
              <a:avLst/>
              <a:gdLst/>
              <a:ahLst/>
              <a:cxnLst/>
              <a:rect l="l" t="t" r="r" b="b"/>
              <a:pathLst>
                <a:path w="9276" h="6690" extrusionOk="0">
                  <a:moveTo>
                    <a:pt x="3586" y="1"/>
                  </a:moveTo>
                  <a:cubicBezTo>
                    <a:pt x="2286" y="1"/>
                    <a:pt x="1175" y="532"/>
                    <a:pt x="715" y="1513"/>
                  </a:cubicBezTo>
                  <a:cubicBezTo>
                    <a:pt x="1" y="3049"/>
                    <a:pt x="1167" y="5121"/>
                    <a:pt x="3334" y="6133"/>
                  </a:cubicBezTo>
                  <a:cubicBezTo>
                    <a:pt x="4127" y="6509"/>
                    <a:pt x="4946" y="6690"/>
                    <a:pt x="5701" y="6690"/>
                  </a:cubicBezTo>
                  <a:cubicBezTo>
                    <a:pt x="6996" y="6690"/>
                    <a:pt x="8102" y="6158"/>
                    <a:pt x="8561" y="5180"/>
                  </a:cubicBezTo>
                  <a:cubicBezTo>
                    <a:pt x="9275" y="3644"/>
                    <a:pt x="8109" y="1573"/>
                    <a:pt x="5942" y="549"/>
                  </a:cubicBezTo>
                  <a:cubicBezTo>
                    <a:pt x="5153" y="178"/>
                    <a:pt x="4338" y="1"/>
                    <a:pt x="3586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2" name="Google Shape;889;p31"/>
            <p:cNvSpPr/>
            <p:nvPr/>
          </p:nvSpPr>
          <p:spPr>
            <a:xfrm>
              <a:off x="4064579" y="3903926"/>
              <a:ext cx="297600" cy="209280"/>
            </a:xfrm>
            <a:custGeom>
              <a:avLst/>
              <a:gdLst/>
              <a:ahLst/>
              <a:cxnLst/>
              <a:rect l="l" t="t" r="r" b="b"/>
              <a:pathLst>
                <a:path w="9300" h="6540" extrusionOk="0">
                  <a:moveTo>
                    <a:pt x="5596" y="1"/>
                  </a:moveTo>
                  <a:cubicBezTo>
                    <a:pt x="4943" y="1"/>
                    <a:pt x="4243" y="127"/>
                    <a:pt x="3549" y="392"/>
                  </a:cubicBezTo>
                  <a:cubicBezTo>
                    <a:pt x="1323" y="1238"/>
                    <a:pt x="1" y="3226"/>
                    <a:pt x="608" y="4810"/>
                  </a:cubicBezTo>
                  <a:cubicBezTo>
                    <a:pt x="1037" y="5914"/>
                    <a:pt x="2269" y="6539"/>
                    <a:pt x="3726" y="6539"/>
                  </a:cubicBezTo>
                  <a:cubicBezTo>
                    <a:pt x="4374" y="6539"/>
                    <a:pt x="5066" y="6415"/>
                    <a:pt x="5752" y="6155"/>
                  </a:cubicBezTo>
                  <a:cubicBezTo>
                    <a:pt x="7990" y="5298"/>
                    <a:pt x="9300" y="3309"/>
                    <a:pt x="8693" y="1726"/>
                  </a:cubicBezTo>
                  <a:cubicBezTo>
                    <a:pt x="8274" y="625"/>
                    <a:pt x="7050" y="1"/>
                    <a:pt x="5596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3" name="Google Shape;890;p31"/>
            <p:cNvSpPr/>
            <p:nvPr/>
          </p:nvSpPr>
          <p:spPr>
            <a:xfrm>
              <a:off x="4068035" y="3914966"/>
              <a:ext cx="297952" cy="209280"/>
            </a:xfrm>
            <a:custGeom>
              <a:avLst/>
              <a:gdLst/>
              <a:ahLst/>
              <a:cxnLst/>
              <a:rect l="l" t="t" r="r" b="b"/>
              <a:pathLst>
                <a:path w="9311" h="6540" extrusionOk="0">
                  <a:moveTo>
                    <a:pt x="5600" y="1"/>
                  </a:moveTo>
                  <a:cubicBezTo>
                    <a:pt x="4948" y="1"/>
                    <a:pt x="4250" y="127"/>
                    <a:pt x="3560" y="393"/>
                  </a:cubicBezTo>
                  <a:cubicBezTo>
                    <a:pt x="1322" y="1238"/>
                    <a:pt x="0" y="3226"/>
                    <a:pt x="619" y="4810"/>
                  </a:cubicBezTo>
                  <a:cubicBezTo>
                    <a:pt x="1040" y="5914"/>
                    <a:pt x="2270" y="6539"/>
                    <a:pt x="3729" y="6539"/>
                  </a:cubicBezTo>
                  <a:cubicBezTo>
                    <a:pt x="4379" y="6539"/>
                    <a:pt x="5074" y="6416"/>
                    <a:pt x="5763" y="6155"/>
                  </a:cubicBezTo>
                  <a:cubicBezTo>
                    <a:pt x="7989" y="5298"/>
                    <a:pt x="9311" y="3310"/>
                    <a:pt x="8704" y="1726"/>
                  </a:cubicBezTo>
                  <a:cubicBezTo>
                    <a:pt x="8276" y="625"/>
                    <a:pt x="7050" y="1"/>
                    <a:pt x="5600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4" name="Google Shape;891;p31"/>
            <p:cNvSpPr/>
            <p:nvPr/>
          </p:nvSpPr>
          <p:spPr>
            <a:xfrm>
              <a:off x="3763235" y="4419318"/>
              <a:ext cx="281952" cy="233952"/>
            </a:xfrm>
            <a:custGeom>
              <a:avLst/>
              <a:gdLst/>
              <a:ahLst/>
              <a:cxnLst/>
              <a:rect l="l" t="t" r="r" b="b"/>
              <a:pathLst>
                <a:path w="8811" h="7311" extrusionOk="0">
                  <a:moveTo>
                    <a:pt x="5647" y="0"/>
                  </a:moveTo>
                  <a:cubicBezTo>
                    <a:pt x="4609" y="0"/>
                    <a:pt x="3429" y="441"/>
                    <a:pt x="2417" y="1300"/>
                  </a:cubicBezTo>
                  <a:cubicBezTo>
                    <a:pt x="595" y="2848"/>
                    <a:pt x="0" y="5158"/>
                    <a:pt x="1107" y="6456"/>
                  </a:cubicBezTo>
                  <a:cubicBezTo>
                    <a:pt x="1592" y="7030"/>
                    <a:pt x="2329" y="7311"/>
                    <a:pt x="3158" y="7311"/>
                  </a:cubicBezTo>
                  <a:cubicBezTo>
                    <a:pt x="4201" y="7311"/>
                    <a:pt x="5390" y="6866"/>
                    <a:pt x="6406" y="6003"/>
                  </a:cubicBezTo>
                  <a:cubicBezTo>
                    <a:pt x="8227" y="4468"/>
                    <a:pt x="8811" y="2158"/>
                    <a:pt x="7703" y="860"/>
                  </a:cubicBezTo>
                  <a:cubicBezTo>
                    <a:pt x="7216" y="283"/>
                    <a:pt x="6477" y="0"/>
                    <a:pt x="5647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5" name="Google Shape;892;p31"/>
            <p:cNvSpPr/>
            <p:nvPr/>
          </p:nvSpPr>
          <p:spPr>
            <a:xfrm>
              <a:off x="3770083" y="4428214"/>
              <a:ext cx="281984" cy="233856"/>
            </a:xfrm>
            <a:custGeom>
              <a:avLst/>
              <a:gdLst/>
              <a:ahLst/>
              <a:cxnLst/>
              <a:rect l="l" t="t" r="r" b="b"/>
              <a:pathLst>
                <a:path w="8812" h="7308" extrusionOk="0">
                  <a:moveTo>
                    <a:pt x="5658" y="1"/>
                  </a:moveTo>
                  <a:cubicBezTo>
                    <a:pt x="4618" y="1"/>
                    <a:pt x="3433" y="446"/>
                    <a:pt x="2417" y="1308"/>
                  </a:cubicBezTo>
                  <a:cubicBezTo>
                    <a:pt x="596" y="2844"/>
                    <a:pt x="0" y="5154"/>
                    <a:pt x="1108" y="6452"/>
                  </a:cubicBezTo>
                  <a:cubicBezTo>
                    <a:pt x="1593" y="7027"/>
                    <a:pt x="2330" y="7308"/>
                    <a:pt x="3159" y="7308"/>
                  </a:cubicBezTo>
                  <a:cubicBezTo>
                    <a:pt x="4199" y="7308"/>
                    <a:pt x="5386" y="6866"/>
                    <a:pt x="6406" y="6011"/>
                  </a:cubicBezTo>
                  <a:cubicBezTo>
                    <a:pt x="8228" y="4463"/>
                    <a:pt x="8811" y="2154"/>
                    <a:pt x="7704" y="856"/>
                  </a:cubicBezTo>
                  <a:cubicBezTo>
                    <a:pt x="7219" y="281"/>
                    <a:pt x="6484" y="1"/>
                    <a:pt x="565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6" name="Google Shape;893;p31"/>
            <p:cNvSpPr/>
            <p:nvPr/>
          </p:nvSpPr>
          <p:spPr>
            <a:xfrm>
              <a:off x="3628739" y="3662710"/>
              <a:ext cx="1851296" cy="1410112"/>
            </a:xfrm>
            <a:custGeom>
              <a:avLst/>
              <a:gdLst/>
              <a:ahLst/>
              <a:cxnLst/>
              <a:rect l="l" t="t" r="r" b="b"/>
              <a:pathLst>
                <a:path w="57853" h="44066" extrusionOk="0">
                  <a:moveTo>
                    <a:pt x="32965" y="0"/>
                  </a:moveTo>
                  <a:cubicBezTo>
                    <a:pt x="32635" y="0"/>
                    <a:pt x="32303" y="12"/>
                    <a:pt x="31969" y="37"/>
                  </a:cubicBezTo>
                  <a:cubicBezTo>
                    <a:pt x="16967" y="1132"/>
                    <a:pt x="0" y="44066"/>
                    <a:pt x="0" y="44066"/>
                  </a:cubicBezTo>
                  <a:lnTo>
                    <a:pt x="57853" y="22956"/>
                  </a:lnTo>
                  <a:cubicBezTo>
                    <a:pt x="57853" y="22956"/>
                    <a:pt x="47439" y="0"/>
                    <a:pt x="32965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7" name="Google Shape;894;p31"/>
            <p:cNvSpPr/>
            <p:nvPr/>
          </p:nvSpPr>
          <p:spPr>
            <a:xfrm>
              <a:off x="3628739" y="3706550"/>
              <a:ext cx="1851296" cy="1366272"/>
            </a:xfrm>
            <a:custGeom>
              <a:avLst/>
              <a:gdLst/>
              <a:ahLst/>
              <a:cxnLst/>
              <a:rect l="l" t="t" r="r" b="b"/>
              <a:pathLst>
                <a:path w="57853" h="42696" extrusionOk="0">
                  <a:moveTo>
                    <a:pt x="39124" y="0"/>
                  </a:moveTo>
                  <a:cubicBezTo>
                    <a:pt x="41565" y="2917"/>
                    <a:pt x="43601" y="6227"/>
                    <a:pt x="43744" y="9989"/>
                  </a:cubicBezTo>
                  <a:cubicBezTo>
                    <a:pt x="44101" y="20586"/>
                    <a:pt x="33969" y="27682"/>
                    <a:pt x="25206" y="31611"/>
                  </a:cubicBezTo>
                  <a:cubicBezTo>
                    <a:pt x="22405" y="32809"/>
                    <a:pt x="19570" y="33360"/>
                    <a:pt x="16787" y="33360"/>
                  </a:cubicBezTo>
                  <a:cubicBezTo>
                    <a:pt x="12850" y="33360"/>
                    <a:pt x="9017" y="32258"/>
                    <a:pt x="5537" y="30325"/>
                  </a:cubicBezTo>
                  <a:cubicBezTo>
                    <a:pt x="2131" y="37314"/>
                    <a:pt x="0" y="42696"/>
                    <a:pt x="0" y="42696"/>
                  </a:cubicBezTo>
                  <a:lnTo>
                    <a:pt x="57853" y="21586"/>
                  </a:lnTo>
                  <a:cubicBezTo>
                    <a:pt x="57853" y="21586"/>
                    <a:pt x="50304" y="4953"/>
                    <a:pt x="39124" y="0"/>
                  </a:cubicBezTo>
                  <a:close/>
                </a:path>
              </a:pathLst>
            </a:custGeom>
            <a:solidFill>
              <a:srgbClr val="513153">
                <a:alpha val="2509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8" name="Google Shape;895;p31"/>
            <p:cNvSpPr/>
            <p:nvPr/>
          </p:nvSpPr>
          <p:spPr>
            <a:xfrm>
              <a:off x="4306915" y="3846998"/>
              <a:ext cx="324256" cy="210240"/>
            </a:xfrm>
            <a:custGeom>
              <a:avLst/>
              <a:gdLst/>
              <a:ahLst/>
              <a:cxnLst/>
              <a:rect l="l" t="t" r="r" b="b"/>
              <a:pathLst>
                <a:path w="10133" h="6570" extrusionOk="0">
                  <a:moveTo>
                    <a:pt x="5838" y="0"/>
                  </a:moveTo>
                  <a:cubicBezTo>
                    <a:pt x="5379" y="0"/>
                    <a:pt x="4902" y="48"/>
                    <a:pt x="4418" y="147"/>
                  </a:cubicBezTo>
                  <a:cubicBezTo>
                    <a:pt x="1822" y="683"/>
                    <a:pt x="0" y="2517"/>
                    <a:pt x="358" y="4255"/>
                  </a:cubicBezTo>
                  <a:cubicBezTo>
                    <a:pt x="648" y="5668"/>
                    <a:pt x="2284" y="6570"/>
                    <a:pt x="4287" y="6570"/>
                  </a:cubicBezTo>
                  <a:cubicBezTo>
                    <a:pt x="4747" y="6570"/>
                    <a:pt x="5228" y="6522"/>
                    <a:pt x="5715" y="6422"/>
                  </a:cubicBezTo>
                  <a:cubicBezTo>
                    <a:pt x="8311" y="5898"/>
                    <a:pt x="10133" y="4053"/>
                    <a:pt x="9775" y="2314"/>
                  </a:cubicBezTo>
                  <a:cubicBezTo>
                    <a:pt x="9485" y="909"/>
                    <a:pt x="7844" y="0"/>
                    <a:pt x="583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9" name="Google Shape;896;p31"/>
            <p:cNvSpPr/>
            <p:nvPr/>
          </p:nvSpPr>
          <p:spPr>
            <a:xfrm>
              <a:off x="4311491" y="3828342"/>
              <a:ext cx="324256" cy="210432"/>
            </a:xfrm>
            <a:custGeom>
              <a:avLst/>
              <a:gdLst/>
              <a:ahLst/>
              <a:cxnLst/>
              <a:rect l="l" t="t" r="r" b="b"/>
              <a:pathLst>
                <a:path w="10133" h="6576" extrusionOk="0">
                  <a:moveTo>
                    <a:pt x="5832" y="0"/>
                  </a:moveTo>
                  <a:cubicBezTo>
                    <a:pt x="5375" y="0"/>
                    <a:pt x="4899" y="47"/>
                    <a:pt x="4417" y="147"/>
                  </a:cubicBezTo>
                  <a:cubicBezTo>
                    <a:pt x="1810" y="683"/>
                    <a:pt x="0" y="2516"/>
                    <a:pt x="346" y="4255"/>
                  </a:cubicBezTo>
                  <a:cubicBezTo>
                    <a:pt x="637" y="5673"/>
                    <a:pt x="2291" y="6576"/>
                    <a:pt x="4300" y="6576"/>
                  </a:cubicBezTo>
                  <a:cubicBezTo>
                    <a:pt x="4754" y="6576"/>
                    <a:pt x="5225" y="6530"/>
                    <a:pt x="5703" y="6433"/>
                  </a:cubicBezTo>
                  <a:cubicBezTo>
                    <a:pt x="8311" y="5898"/>
                    <a:pt x="10132" y="4052"/>
                    <a:pt x="9775" y="2326"/>
                  </a:cubicBezTo>
                  <a:cubicBezTo>
                    <a:pt x="9484" y="910"/>
                    <a:pt x="7836" y="0"/>
                    <a:pt x="583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0" name="Google Shape;897;p31"/>
            <p:cNvSpPr/>
            <p:nvPr/>
          </p:nvSpPr>
          <p:spPr>
            <a:xfrm>
              <a:off x="3975427" y="4137846"/>
              <a:ext cx="268640" cy="278720"/>
            </a:xfrm>
            <a:custGeom>
              <a:avLst/>
              <a:gdLst/>
              <a:ahLst/>
              <a:cxnLst/>
              <a:rect l="l" t="t" r="r" b="b"/>
              <a:pathLst>
                <a:path w="8395" h="8710" extrusionOk="0">
                  <a:moveTo>
                    <a:pt x="5586" y="0"/>
                  </a:moveTo>
                  <a:cubicBezTo>
                    <a:pt x="4249" y="0"/>
                    <a:pt x="2671" y="937"/>
                    <a:pt x="1561" y="2524"/>
                  </a:cubicBezTo>
                  <a:cubicBezTo>
                    <a:pt x="49" y="4715"/>
                    <a:pt x="1" y="7298"/>
                    <a:pt x="1465" y="8311"/>
                  </a:cubicBezTo>
                  <a:cubicBezTo>
                    <a:pt x="1859" y="8581"/>
                    <a:pt x="2322" y="8710"/>
                    <a:pt x="2818" y="8710"/>
                  </a:cubicBezTo>
                  <a:cubicBezTo>
                    <a:pt x="4155" y="8710"/>
                    <a:pt x="5732" y="7777"/>
                    <a:pt x="6835" y="6179"/>
                  </a:cubicBezTo>
                  <a:cubicBezTo>
                    <a:pt x="8347" y="4000"/>
                    <a:pt x="8395" y="1417"/>
                    <a:pt x="6942" y="405"/>
                  </a:cubicBezTo>
                  <a:cubicBezTo>
                    <a:pt x="6548" y="130"/>
                    <a:pt x="6084" y="0"/>
                    <a:pt x="558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1" name="Google Shape;898;p31"/>
            <p:cNvSpPr/>
            <p:nvPr/>
          </p:nvSpPr>
          <p:spPr>
            <a:xfrm>
              <a:off x="3966307" y="4121462"/>
              <a:ext cx="268256" cy="278880"/>
            </a:xfrm>
            <a:custGeom>
              <a:avLst/>
              <a:gdLst/>
              <a:ahLst/>
              <a:cxnLst/>
              <a:rect l="l" t="t" r="r" b="b"/>
              <a:pathLst>
                <a:path w="8383" h="8715" extrusionOk="0">
                  <a:moveTo>
                    <a:pt x="5575" y="0"/>
                  </a:moveTo>
                  <a:cubicBezTo>
                    <a:pt x="4238" y="0"/>
                    <a:pt x="2662" y="939"/>
                    <a:pt x="1560" y="2536"/>
                  </a:cubicBezTo>
                  <a:cubicBezTo>
                    <a:pt x="48" y="4715"/>
                    <a:pt x="0" y="7299"/>
                    <a:pt x="1453" y="8311"/>
                  </a:cubicBezTo>
                  <a:cubicBezTo>
                    <a:pt x="1847" y="8585"/>
                    <a:pt x="2311" y="8715"/>
                    <a:pt x="2808" y="8715"/>
                  </a:cubicBezTo>
                  <a:cubicBezTo>
                    <a:pt x="4144" y="8715"/>
                    <a:pt x="5720" y="7776"/>
                    <a:pt x="6822" y="6179"/>
                  </a:cubicBezTo>
                  <a:cubicBezTo>
                    <a:pt x="8335" y="4001"/>
                    <a:pt x="8382" y="1417"/>
                    <a:pt x="6930" y="405"/>
                  </a:cubicBezTo>
                  <a:cubicBezTo>
                    <a:pt x="6536" y="130"/>
                    <a:pt x="6072" y="0"/>
                    <a:pt x="557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2" name="Google Shape;899;p31"/>
            <p:cNvSpPr/>
            <p:nvPr/>
          </p:nvSpPr>
          <p:spPr>
            <a:xfrm>
              <a:off x="4556099" y="4105430"/>
              <a:ext cx="327680" cy="224480"/>
            </a:xfrm>
            <a:custGeom>
              <a:avLst/>
              <a:gdLst/>
              <a:ahLst/>
              <a:cxnLst/>
              <a:rect l="l" t="t" r="r" b="b"/>
              <a:pathLst>
                <a:path w="10240" h="7015" extrusionOk="0">
                  <a:moveTo>
                    <a:pt x="6445" y="0"/>
                  </a:moveTo>
                  <a:cubicBezTo>
                    <a:pt x="5627" y="0"/>
                    <a:pt x="4729" y="181"/>
                    <a:pt x="3846" y="561"/>
                  </a:cubicBezTo>
                  <a:cubicBezTo>
                    <a:pt x="1405" y="1620"/>
                    <a:pt x="0" y="3787"/>
                    <a:pt x="703" y="5418"/>
                  </a:cubicBezTo>
                  <a:cubicBezTo>
                    <a:pt x="1151" y="6451"/>
                    <a:pt x="2350" y="7014"/>
                    <a:pt x="3794" y="7014"/>
                  </a:cubicBezTo>
                  <a:cubicBezTo>
                    <a:pt x="4613" y="7014"/>
                    <a:pt x="5510" y="6833"/>
                    <a:pt x="6394" y="6454"/>
                  </a:cubicBezTo>
                  <a:cubicBezTo>
                    <a:pt x="8834" y="5394"/>
                    <a:pt x="10239" y="3228"/>
                    <a:pt x="9537" y="1596"/>
                  </a:cubicBezTo>
                  <a:cubicBezTo>
                    <a:pt x="9089" y="563"/>
                    <a:pt x="7889" y="0"/>
                    <a:pt x="644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3" name="Google Shape;900;p31"/>
            <p:cNvSpPr/>
            <p:nvPr/>
          </p:nvSpPr>
          <p:spPr>
            <a:xfrm>
              <a:off x="4556835" y="4086262"/>
              <a:ext cx="327328" cy="224480"/>
            </a:xfrm>
            <a:custGeom>
              <a:avLst/>
              <a:gdLst/>
              <a:ahLst/>
              <a:cxnLst/>
              <a:rect l="l" t="t" r="r" b="b"/>
              <a:pathLst>
                <a:path w="10229" h="7015" extrusionOk="0">
                  <a:moveTo>
                    <a:pt x="6447" y="1"/>
                  </a:moveTo>
                  <a:cubicBezTo>
                    <a:pt x="5627" y="1"/>
                    <a:pt x="4729" y="184"/>
                    <a:pt x="3847" y="564"/>
                  </a:cubicBezTo>
                  <a:cubicBezTo>
                    <a:pt x="1406" y="1624"/>
                    <a:pt x="1" y="3791"/>
                    <a:pt x="703" y="5410"/>
                  </a:cubicBezTo>
                  <a:cubicBezTo>
                    <a:pt x="1151" y="6449"/>
                    <a:pt x="2347" y="7015"/>
                    <a:pt x="3784" y="7015"/>
                  </a:cubicBezTo>
                  <a:cubicBezTo>
                    <a:pt x="4603" y="7015"/>
                    <a:pt x="5501" y="6831"/>
                    <a:pt x="6383" y="6446"/>
                  </a:cubicBezTo>
                  <a:cubicBezTo>
                    <a:pt x="8823" y="5398"/>
                    <a:pt x="10228" y="3219"/>
                    <a:pt x="9526" y="1600"/>
                  </a:cubicBezTo>
                  <a:cubicBezTo>
                    <a:pt x="9079" y="562"/>
                    <a:pt x="7883" y="1"/>
                    <a:pt x="644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4" name="Google Shape;901;p31"/>
            <p:cNvSpPr/>
            <p:nvPr/>
          </p:nvSpPr>
          <p:spPr>
            <a:xfrm>
              <a:off x="5123395" y="4392534"/>
              <a:ext cx="324640" cy="211072"/>
            </a:xfrm>
            <a:custGeom>
              <a:avLst/>
              <a:gdLst/>
              <a:ahLst/>
              <a:cxnLst/>
              <a:rect l="l" t="t" r="r" b="b"/>
              <a:pathLst>
                <a:path w="10145" h="6596" extrusionOk="0">
                  <a:moveTo>
                    <a:pt x="5882" y="1"/>
                  </a:moveTo>
                  <a:cubicBezTo>
                    <a:pt x="5406" y="1"/>
                    <a:pt x="4910" y="52"/>
                    <a:pt x="4406" y="161"/>
                  </a:cubicBezTo>
                  <a:cubicBezTo>
                    <a:pt x="1810" y="721"/>
                    <a:pt x="0" y="2578"/>
                    <a:pt x="370" y="4304"/>
                  </a:cubicBezTo>
                  <a:cubicBezTo>
                    <a:pt x="677" y="5705"/>
                    <a:pt x="2298" y="6596"/>
                    <a:pt x="4275" y="6596"/>
                  </a:cubicBezTo>
                  <a:cubicBezTo>
                    <a:pt x="4751" y="6596"/>
                    <a:pt x="5247" y="6544"/>
                    <a:pt x="5751" y="6436"/>
                  </a:cubicBezTo>
                  <a:cubicBezTo>
                    <a:pt x="8347" y="5876"/>
                    <a:pt x="10145" y="4019"/>
                    <a:pt x="9775" y="2292"/>
                  </a:cubicBezTo>
                  <a:cubicBezTo>
                    <a:pt x="9478" y="891"/>
                    <a:pt x="7858" y="1"/>
                    <a:pt x="588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5" name="Google Shape;902;p31"/>
            <p:cNvSpPr/>
            <p:nvPr/>
          </p:nvSpPr>
          <p:spPr>
            <a:xfrm>
              <a:off x="5127587" y="4374262"/>
              <a:ext cx="324640" cy="210912"/>
            </a:xfrm>
            <a:custGeom>
              <a:avLst/>
              <a:gdLst/>
              <a:ahLst/>
              <a:cxnLst/>
              <a:rect l="l" t="t" r="r" b="b"/>
              <a:pathLst>
                <a:path w="10145" h="6591" extrusionOk="0">
                  <a:moveTo>
                    <a:pt x="5882" y="0"/>
                  </a:moveTo>
                  <a:cubicBezTo>
                    <a:pt x="5406" y="0"/>
                    <a:pt x="4909" y="52"/>
                    <a:pt x="4406" y="161"/>
                  </a:cubicBezTo>
                  <a:cubicBezTo>
                    <a:pt x="1810" y="720"/>
                    <a:pt x="0" y="2577"/>
                    <a:pt x="370" y="4304"/>
                  </a:cubicBezTo>
                  <a:cubicBezTo>
                    <a:pt x="677" y="5707"/>
                    <a:pt x="2304" y="6591"/>
                    <a:pt x="4286" y="6591"/>
                  </a:cubicBezTo>
                  <a:cubicBezTo>
                    <a:pt x="4758" y="6591"/>
                    <a:pt x="5251" y="6541"/>
                    <a:pt x="5751" y="6435"/>
                  </a:cubicBezTo>
                  <a:cubicBezTo>
                    <a:pt x="8347" y="5876"/>
                    <a:pt x="10145" y="4018"/>
                    <a:pt x="9775" y="2292"/>
                  </a:cubicBezTo>
                  <a:cubicBezTo>
                    <a:pt x="9478" y="891"/>
                    <a:pt x="7858" y="0"/>
                    <a:pt x="588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6" name="Google Shape;903;p31"/>
            <p:cNvSpPr/>
            <p:nvPr/>
          </p:nvSpPr>
          <p:spPr>
            <a:xfrm>
              <a:off x="3756739" y="4784374"/>
              <a:ext cx="325792" cy="230144"/>
            </a:xfrm>
            <a:custGeom>
              <a:avLst/>
              <a:gdLst/>
              <a:ahLst/>
              <a:cxnLst/>
              <a:rect l="l" t="t" r="r" b="b"/>
              <a:pathLst>
                <a:path w="10181" h="7192" extrusionOk="0">
                  <a:moveTo>
                    <a:pt x="6537" y="1"/>
                  </a:moveTo>
                  <a:cubicBezTo>
                    <a:pt x="5627" y="1"/>
                    <a:pt x="4612" y="242"/>
                    <a:pt x="3632" y="739"/>
                  </a:cubicBezTo>
                  <a:cubicBezTo>
                    <a:pt x="1263" y="1942"/>
                    <a:pt x="1" y="4204"/>
                    <a:pt x="810" y="5775"/>
                  </a:cubicBezTo>
                  <a:cubicBezTo>
                    <a:pt x="1279" y="6705"/>
                    <a:pt x="2358" y="7191"/>
                    <a:pt x="3649" y="7191"/>
                  </a:cubicBezTo>
                  <a:cubicBezTo>
                    <a:pt x="4558" y="7191"/>
                    <a:pt x="5571" y="6951"/>
                    <a:pt x="6549" y="6454"/>
                  </a:cubicBezTo>
                  <a:cubicBezTo>
                    <a:pt x="8907" y="5240"/>
                    <a:pt x="10181" y="2989"/>
                    <a:pt x="9371" y="1406"/>
                  </a:cubicBezTo>
                  <a:cubicBezTo>
                    <a:pt x="8903" y="484"/>
                    <a:pt x="7826" y="1"/>
                    <a:pt x="65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7" name="Google Shape;904;p31"/>
            <p:cNvSpPr/>
            <p:nvPr/>
          </p:nvSpPr>
          <p:spPr>
            <a:xfrm>
              <a:off x="3755971" y="4765430"/>
              <a:ext cx="325792" cy="230208"/>
            </a:xfrm>
            <a:custGeom>
              <a:avLst/>
              <a:gdLst/>
              <a:ahLst/>
              <a:cxnLst/>
              <a:rect l="l" t="t" r="r" b="b"/>
              <a:pathLst>
                <a:path w="10181" h="7194" extrusionOk="0">
                  <a:moveTo>
                    <a:pt x="6542" y="1"/>
                  </a:moveTo>
                  <a:cubicBezTo>
                    <a:pt x="5631" y="1"/>
                    <a:pt x="4614" y="244"/>
                    <a:pt x="3632" y="748"/>
                  </a:cubicBezTo>
                  <a:cubicBezTo>
                    <a:pt x="1275" y="1950"/>
                    <a:pt x="1" y="4212"/>
                    <a:pt x="811" y="5784"/>
                  </a:cubicBezTo>
                  <a:cubicBezTo>
                    <a:pt x="1279" y="6706"/>
                    <a:pt x="2358" y="7194"/>
                    <a:pt x="3649" y="7194"/>
                  </a:cubicBezTo>
                  <a:cubicBezTo>
                    <a:pt x="4557" y="7194"/>
                    <a:pt x="5571" y="6952"/>
                    <a:pt x="6549" y="6451"/>
                  </a:cubicBezTo>
                  <a:cubicBezTo>
                    <a:pt x="8919" y="5248"/>
                    <a:pt x="10181" y="2986"/>
                    <a:pt x="9371" y="1414"/>
                  </a:cubicBezTo>
                  <a:cubicBezTo>
                    <a:pt x="8904" y="487"/>
                    <a:pt x="7829" y="1"/>
                    <a:pt x="654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8" name="Google Shape;905;p31"/>
            <p:cNvSpPr/>
            <p:nvPr/>
          </p:nvSpPr>
          <p:spPr>
            <a:xfrm>
              <a:off x="4736675" y="3740662"/>
              <a:ext cx="315488" cy="245728"/>
            </a:xfrm>
            <a:custGeom>
              <a:avLst/>
              <a:gdLst/>
              <a:ahLst/>
              <a:cxnLst/>
              <a:rect l="l" t="t" r="r" b="b"/>
              <a:pathLst>
                <a:path w="9859" h="7679" extrusionOk="0">
                  <a:moveTo>
                    <a:pt x="3335" y="0"/>
                  </a:moveTo>
                  <a:cubicBezTo>
                    <a:pt x="2368" y="0"/>
                    <a:pt x="1536" y="333"/>
                    <a:pt x="1048" y="1006"/>
                  </a:cubicBezTo>
                  <a:cubicBezTo>
                    <a:pt x="1" y="2446"/>
                    <a:pt x="894" y="4863"/>
                    <a:pt x="3049" y="6435"/>
                  </a:cubicBezTo>
                  <a:cubicBezTo>
                    <a:pt x="4182" y="7260"/>
                    <a:pt x="5439" y="7679"/>
                    <a:pt x="6526" y="7679"/>
                  </a:cubicBezTo>
                  <a:cubicBezTo>
                    <a:pt x="7495" y="7679"/>
                    <a:pt x="8329" y="7346"/>
                    <a:pt x="8823" y="6673"/>
                  </a:cubicBezTo>
                  <a:cubicBezTo>
                    <a:pt x="9859" y="5233"/>
                    <a:pt x="8966" y="2816"/>
                    <a:pt x="6811" y="1244"/>
                  </a:cubicBezTo>
                  <a:cubicBezTo>
                    <a:pt x="5678" y="419"/>
                    <a:pt x="4421" y="0"/>
                    <a:pt x="333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9" name="Google Shape;906;p31"/>
            <p:cNvSpPr/>
            <p:nvPr/>
          </p:nvSpPr>
          <p:spPr>
            <a:xfrm>
              <a:off x="4740099" y="3722102"/>
              <a:ext cx="315520" cy="245632"/>
            </a:xfrm>
            <a:custGeom>
              <a:avLst/>
              <a:gdLst/>
              <a:ahLst/>
              <a:cxnLst/>
              <a:rect l="l" t="t" r="r" b="b"/>
              <a:pathLst>
                <a:path w="9860" h="7676" extrusionOk="0">
                  <a:moveTo>
                    <a:pt x="3342" y="0"/>
                  </a:moveTo>
                  <a:cubicBezTo>
                    <a:pt x="2372" y="0"/>
                    <a:pt x="1537" y="335"/>
                    <a:pt x="1049" y="1014"/>
                  </a:cubicBezTo>
                  <a:cubicBezTo>
                    <a:pt x="1" y="2443"/>
                    <a:pt x="906" y="4872"/>
                    <a:pt x="3049" y="6432"/>
                  </a:cubicBezTo>
                  <a:cubicBezTo>
                    <a:pt x="4182" y="7257"/>
                    <a:pt x="5439" y="7675"/>
                    <a:pt x="6526" y="7675"/>
                  </a:cubicBezTo>
                  <a:cubicBezTo>
                    <a:pt x="7495" y="7675"/>
                    <a:pt x="8330" y="7343"/>
                    <a:pt x="8823" y="6670"/>
                  </a:cubicBezTo>
                  <a:cubicBezTo>
                    <a:pt x="9859" y="5241"/>
                    <a:pt x="8966" y="2812"/>
                    <a:pt x="6823" y="1252"/>
                  </a:cubicBezTo>
                  <a:cubicBezTo>
                    <a:pt x="5690" y="422"/>
                    <a:pt x="4431" y="0"/>
                    <a:pt x="334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0" name="Google Shape;907;p31"/>
            <p:cNvSpPr/>
            <p:nvPr/>
          </p:nvSpPr>
          <p:spPr>
            <a:xfrm>
              <a:off x="5082243" y="4024790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3" y="1"/>
                  </a:moveTo>
                  <a:cubicBezTo>
                    <a:pt x="2536" y="1"/>
                    <a:pt x="2182" y="80"/>
                    <a:pt x="1858" y="247"/>
                  </a:cubicBezTo>
                  <a:cubicBezTo>
                    <a:pt x="286" y="1068"/>
                    <a:pt x="1" y="3640"/>
                    <a:pt x="1215" y="5998"/>
                  </a:cubicBezTo>
                  <a:cubicBezTo>
                    <a:pt x="2179" y="7868"/>
                    <a:pt x="3803" y="9042"/>
                    <a:pt x="5223" y="9042"/>
                  </a:cubicBezTo>
                  <a:cubicBezTo>
                    <a:pt x="5593" y="9042"/>
                    <a:pt x="5948" y="8963"/>
                    <a:pt x="6275" y="8796"/>
                  </a:cubicBezTo>
                  <a:cubicBezTo>
                    <a:pt x="7847" y="7986"/>
                    <a:pt x="8133" y="5414"/>
                    <a:pt x="6906" y="3057"/>
                  </a:cubicBezTo>
                  <a:cubicBezTo>
                    <a:pt x="5942" y="1176"/>
                    <a:pt x="4318" y="1"/>
                    <a:pt x="2903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1" name="Google Shape;908;p31"/>
            <p:cNvSpPr/>
            <p:nvPr/>
          </p:nvSpPr>
          <p:spPr>
            <a:xfrm>
              <a:off x="5093667" y="4009942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4" y="0"/>
                  </a:moveTo>
                  <a:cubicBezTo>
                    <a:pt x="2536" y="0"/>
                    <a:pt x="2182" y="80"/>
                    <a:pt x="1858" y="247"/>
                  </a:cubicBezTo>
                  <a:cubicBezTo>
                    <a:pt x="287" y="1068"/>
                    <a:pt x="1" y="3640"/>
                    <a:pt x="1215" y="5997"/>
                  </a:cubicBezTo>
                  <a:cubicBezTo>
                    <a:pt x="2188" y="7868"/>
                    <a:pt x="3814" y="9042"/>
                    <a:pt x="5229" y="9042"/>
                  </a:cubicBezTo>
                  <a:cubicBezTo>
                    <a:pt x="5597" y="9042"/>
                    <a:pt x="5951" y="8962"/>
                    <a:pt x="6275" y="8795"/>
                  </a:cubicBezTo>
                  <a:cubicBezTo>
                    <a:pt x="7847" y="7986"/>
                    <a:pt x="8133" y="5414"/>
                    <a:pt x="6918" y="3056"/>
                  </a:cubicBezTo>
                  <a:cubicBezTo>
                    <a:pt x="5945" y="1176"/>
                    <a:pt x="4319" y="0"/>
                    <a:pt x="290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2" name="Google Shape;909;p31"/>
            <p:cNvSpPr/>
            <p:nvPr/>
          </p:nvSpPr>
          <p:spPr>
            <a:xfrm>
              <a:off x="4205187" y="4352502"/>
              <a:ext cx="266720" cy="279520"/>
            </a:xfrm>
            <a:custGeom>
              <a:avLst/>
              <a:gdLst/>
              <a:ahLst/>
              <a:cxnLst/>
              <a:rect l="l" t="t" r="r" b="b"/>
              <a:pathLst>
                <a:path w="8335" h="8735" extrusionOk="0">
                  <a:moveTo>
                    <a:pt x="5539" y="1"/>
                  </a:moveTo>
                  <a:cubicBezTo>
                    <a:pt x="4196" y="1"/>
                    <a:pt x="2614" y="950"/>
                    <a:pt x="1512" y="2567"/>
                  </a:cubicBezTo>
                  <a:cubicBezTo>
                    <a:pt x="24" y="4758"/>
                    <a:pt x="0" y="7353"/>
                    <a:pt x="1465" y="8341"/>
                  </a:cubicBezTo>
                  <a:cubicBezTo>
                    <a:pt x="1855" y="8608"/>
                    <a:pt x="2313" y="8734"/>
                    <a:pt x="2802" y="8734"/>
                  </a:cubicBezTo>
                  <a:cubicBezTo>
                    <a:pt x="4147" y="8734"/>
                    <a:pt x="5731" y="7781"/>
                    <a:pt x="6823" y="6175"/>
                  </a:cubicBezTo>
                  <a:cubicBezTo>
                    <a:pt x="8311" y="3972"/>
                    <a:pt x="8335" y="1388"/>
                    <a:pt x="6870" y="388"/>
                  </a:cubicBezTo>
                  <a:cubicBezTo>
                    <a:pt x="6481" y="125"/>
                    <a:pt x="6026" y="1"/>
                    <a:pt x="553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3" name="Google Shape;910;p31"/>
            <p:cNvSpPr/>
            <p:nvPr/>
          </p:nvSpPr>
          <p:spPr>
            <a:xfrm>
              <a:off x="4195267" y="4336182"/>
              <a:ext cx="266752" cy="279456"/>
            </a:xfrm>
            <a:custGeom>
              <a:avLst/>
              <a:gdLst/>
              <a:ahLst/>
              <a:cxnLst/>
              <a:rect l="l" t="t" r="r" b="b"/>
              <a:pathLst>
                <a:path w="8336" h="8733" extrusionOk="0">
                  <a:moveTo>
                    <a:pt x="5545" y="0"/>
                  </a:moveTo>
                  <a:cubicBezTo>
                    <a:pt x="4202" y="0"/>
                    <a:pt x="2619" y="955"/>
                    <a:pt x="1525" y="2565"/>
                  </a:cubicBezTo>
                  <a:cubicBezTo>
                    <a:pt x="25" y="4768"/>
                    <a:pt x="1" y="7351"/>
                    <a:pt x="1465" y="8339"/>
                  </a:cubicBezTo>
                  <a:cubicBezTo>
                    <a:pt x="1856" y="8606"/>
                    <a:pt x="2313" y="8732"/>
                    <a:pt x="2803" y="8732"/>
                  </a:cubicBezTo>
                  <a:cubicBezTo>
                    <a:pt x="4148" y="8732"/>
                    <a:pt x="5732" y="7779"/>
                    <a:pt x="6823" y="6173"/>
                  </a:cubicBezTo>
                  <a:cubicBezTo>
                    <a:pt x="8311" y="3970"/>
                    <a:pt x="8335" y="1386"/>
                    <a:pt x="6871" y="386"/>
                  </a:cubicBezTo>
                  <a:cubicBezTo>
                    <a:pt x="6483" y="124"/>
                    <a:pt x="6030" y="0"/>
                    <a:pt x="554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4" name="Google Shape;911;p31"/>
            <p:cNvSpPr/>
            <p:nvPr/>
          </p:nvSpPr>
          <p:spPr>
            <a:xfrm>
              <a:off x="3628739" y="3700438"/>
              <a:ext cx="1851296" cy="1372384"/>
            </a:xfrm>
            <a:custGeom>
              <a:avLst/>
              <a:gdLst/>
              <a:ahLst/>
              <a:cxnLst/>
              <a:rect l="l" t="t" r="r" b="b"/>
              <a:pathLst>
                <a:path w="57853" h="42887" extrusionOk="0">
                  <a:moveTo>
                    <a:pt x="38696" y="1"/>
                  </a:moveTo>
                  <a:cubicBezTo>
                    <a:pt x="33969" y="12776"/>
                    <a:pt x="22301" y="21622"/>
                    <a:pt x="9109" y="23551"/>
                  </a:cubicBezTo>
                  <a:cubicBezTo>
                    <a:pt x="3679" y="33600"/>
                    <a:pt x="0" y="42887"/>
                    <a:pt x="0" y="42887"/>
                  </a:cubicBezTo>
                  <a:lnTo>
                    <a:pt x="57853" y="21777"/>
                  </a:lnTo>
                  <a:cubicBezTo>
                    <a:pt x="57853" y="21777"/>
                    <a:pt x="50114" y="4704"/>
                    <a:pt x="38696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5" name="Google Shape;912;p31"/>
            <p:cNvSpPr/>
            <p:nvPr/>
          </p:nvSpPr>
          <p:spPr>
            <a:xfrm>
              <a:off x="8219779" y="3729942"/>
              <a:ext cx="297600" cy="212192"/>
            </a:xfrm>
            <a:custGeom>
              <a:avLst/>
              <a:gdLst/>
              <a:ahLst/>
              <a:cxnLst/>
              <a:rect l="l" t="t" r="r" b="b"/>
              <a:pathLst>
                <a:path w="9300" h="6631" extrusionOk="0">
                  <a:moveTo>
                    <a:pt x="5677" y="1"/>
                  </a:moveTo>
                  <a:cubicBezTo>
                    <a:pt x="4957" y="1"/>
                    <a:pt x="4178" y="161"/>
                    <a:pt x="3418" y="495"/>
                  </a:cubicBezTo>
                  <a:cubicBezTo>
                    <a:pt x="1227" y="1448"/>
                    <a:pt x="1" y="3484"/>
                    <a:pt x="691" y="5044"/>
                  </a:cubicBezTo>
                  <a:cubicBezTo>
                    <a:pt x="1135" y="6064"/>
                    <a:pt x="2282" y="6631"/>
                    <a:pt x="3636" y="6631"/>
                  </a:cubicBezTo>
                  <a:cubicBezTo>
                    <a:pt x="4351" y="6631"/>
                    <a:pt x="5125" y="6473"/>
                    <a:pt x="5882" y="6139"/>
                  </a:cubicBezTo>
                  <a:cubicBezTo>
                    <a:pt x="8073" y="5187"/>
                    <a:pt x="9299" y="3151"/>
                    <a:pt x="8621" y="1591"/>
                  </a:cubicBezTo>
                  <a:cubicBezTo>
                    <a:pt x="8178" y="565"/>
                    <a:pt x="7030" y="1"/>
                    <a:pt x="567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6" name="Google Shape;913;p31"/>
            <p:cNvSpPr/>
            <p:nvPr/>
          </p:nvSpPr>
          <p:spPr>
            <a:xfrm>
              <a:off x="2913987" y="4254422"/>
              <a:ext cx="6230496" cy="890816"/>
            </a:xfrm>
            <a:custGeom>
              <a:avLst/>
              <a:gdLst/>
              <a:ahLst/>
              <a:cxnLst/>
              <a:rect l="l" t="t" r="r" b="b"/>
              <a:pathLst>
                <a:path w="194703" h="27838" extrusionOk="0">
                  <a:moveTo>
                    <a:pt x="90138" y="0"/>
                  </a:moveTo>
                  <a:cubicBezTo>
                    <a:pt x="52442" y="0"/>
                    <a:pt x="20960" y="14508"/>
                    <a:pt x="0" y="27837"/>
                  </a:cubicBezTo>
                  <a:lnTo>
                    <a:pt x="194703" y="27837"/>
                  </a:lnTo>
                  <a:lnTo>
                    <a:pt x="194703" y="26825"/>
                  </a:lnTo>
                  <a:cubicBezTo>
                    <a:pt x="172986" y="16490"/>
                    <a:pt x="144459" y="6203"/>
                    <a:pt x="110645" y="1441"/>
                  </a:cubicBezTo>
                  <a:cubicBezTo>
                    <a:pt x="103632" y="452"/>
                    <a:pt x="96788" y="0"/>
                    <a:pt x="90138" y="0"/>
                  </a:cubicBezTo>
                  <a:close/>
                </a:path>
              </a:pathLst>
            </a:custGeom>
            <a:solidFill>
              <a:srgbClr val="C6B2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7" name="Google Shape;914;p31"/>
            <p:cNvSpPr/>
            <p:nvPr/>
          </p:nvSpPr>
          <p:spPr>
            <a:xfrm>
              <a:off x="2913987" y="4254582"/>
              <a:ext cx="3486176" cy="890656"/>
            </a:xfrm>
            <a:custGeom>
              <a:avLst/>
              <a:gdLst/>
              <a:ahLst/>
              <a:cxnLst/>
              <a:rect l="l" t="t" r="r" b="b"/>
              <a:pathLst>
                <a:path w="108943" h="27833" extrusionOk="0">
                  <a:moveTo>
                    <a:pt x="90150" y="1"/>
                  </a:moveTo>
                  <a:cubicBezTo>
                    <a:pt x="52449" y="1"/>
                    <a:pt x="20964" y="14512"/>
                    <a:pt x="0" y="27832"/>
                  </a:cubicBezTo>
                  <a:lnTo>
                    <a:pt x="50602" y="27832"/>
                  </a:lnTo>
                  <a:lnTo>
                    <a:pt x="108942" y="1210"/>
                  </a:lnTo>
                  <a:cubicBezTo>
                    <a:pt x="102527" y="382"/>
                    <a:pt x="96257" y="1"/>
                    <a:pt x="90150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8" name="Google Shape;915;p31"/>
            <p:cNvSpPr/>
            <p:nvPr/>
          </p:nvSpPr>
          <p:spPr>
            <a:xfrm>
              <a:off x="6200483" y="4468918"/>
              <a:ext cx="2944000" cy="676320"/>
            </a:xfrm>
            <a:custGeom>
              <a:avLst/>
              <a:gdLst/>
              <a:ahLst/>
              <a:cxnLst/>
              <a:rect l="l" t="t" r="r" b="b"/>
              <a:pathLst>
                <a:path w="92000" h="21135" extrusionOk="0">
                  <a:moveTo>
                    <a:pt x="35398" y="0"/>
                  </a:moveTo>
                  <a:lnTo>
                    <a:pt x="0" y="21134"/>
                  </a:lnTo>
                  <a:lnTo>
                    <a:pt x="92000" y="21134"/>
                  </a:lnTo>
                  <a:lnTo>
                    <a:pt x="92000" y="20122"/>
                  </a:lnTo>
                  <a:cubicBezTo>
                    <a:pt x="76439" y="12716"/>
                    <a:pt x="57389" y="5346"/>
                    <a:pt x="35398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239" name="Google Shape;916;p31"/>
            <p:cNvSpPr/>
            <p:nvPr/>
          </p:nvSpPr>
          <p:spPr>
            <a:xfrm>
              <a:off x="4875363" y="4359414"/>
              <a:ext cx="328064" cy="221920"/>
            </a:xfrm>
            <a:custGeom>
              <a:avLst/>
              <a:gdLst/>
              <a:ahLst/>
              <a:cxnLst/>
              <a:rect l="l" t="t" r="r" b="b"/>
              <a:pathLst>
                <a:path w="10252" h="6935" extrusionOk="0">
                  <a:moveTo>
                    <a:pt x="6390" y="1"/>
                  </a:moveTo>
                  <a:cubicBezTo>
                    <a:pt x="5616" y="1"/>
                    <a:pt x="4775" y="159"/>
                    <a:pt x="3941" y="494"/>
                  </a:cubicBezTo>
                  <a:cubicBezTo>
                    <a:pt x="1477" y="1470"/>
                    <a:pt x="0" y="3601"/>
                    <a:pt x="655" y="5244"/>
                  </a:cubicBezTo>
                  <a:cubicBezTo>
                    <a:pt x="1089" y="6332"/>
                    <a:pt x="2346" y="6934"/>
                    <a:pt x="3862" y="6934"/>
                  </a:cubicBezTo>
                  <a:cubicBezTo>
                    <a:pt x="4636" y="6934"/>
                    <a:pt x="5477" y="6777"/>
                    <a:pt x="6311" y="6447"/>
                  </a:cubicBezTo>
                  <a:cubicBezTo>
                    <a:pt x="8775" y="5470"/>
                    <a:pt x="10252" y="3339"/>
                    <a:pt x="9597" y="1696"/>
                  </a:cubicBezTo>
                  <a:cubicBezTo>
                    <a:pt x="9163" y="609"/>
                    <a:pt x="7906" y="1"/>
                    <a:pt x="6390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0" name="Google Shape;917;p31"/>
            <p:cNvSpPr/>
            <p:nvPr/>
          </p:nvSpPr>
          <p:spPr>
            <a:xfrm>
              <a:off x="4876899" y="4340534"/>
              <a:ext cx="327680" cy="222016"/>
            </a:xfrm>
            <a:custGeom>
              <a:avLst/>
              <a:gdLst/>
              <a:ahLst/>
              <a:cxnLst/>
              <a:rect l="l" t="t" r="r" b="b"/>
              <a:pathLst>
                <a:path w="10240" h="6938" extrusionOk="0">
                  <a:moveTo>
                    <a:pt x="6384" y="1"/>
                  </a:moveTo>
                  <a:cubicBezTo>
                    <a:pt x="5609" y="1"/>
                    <a:pt x="4767" y="158"/>
                    <a:pt x="3929" y="488"/>
                  </a:cubicBezTo>
                  <a:cubicBezTo>
                    <a:pt x="1465" y="1476"/>
                    <a:pt x="0" y="3596"/>
                    <a:pt x="655" y="5251"/>
                  </a:cubicBezTo>
                  <a:cubicBezTo>
                    <a:pt x="1087" y="6335"/>
                    <a:pt x="2334" y="6937"/>
                    <a:pt x="3840" y="6937"/>
                  </a:cubicBezTo>
                  <a:cubicBezTo>
                    <a:pt x="4616" y="6937"/>
                    <a:pt x="5460" y="6777"/>
                    <a:pt x="6299" y="6441"/>
                  </a:cubicBezTo>
                  <a:cubicBezTo>
                    <a:pt x="8775" y="5465"/>
                    <a:pt x="10239" y="3334"/>
                    <a:pt x="9585" y="1691"/>
                  </a:cubicBezTo>
                  <a:cubicBezTo>
                    <a:pt x="9151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1" name="Google Shape;918;p31"/>
            <p:cNvSpPr/>
            <p:nvPr/>
          </p:nvSpPr>
          <p:spPr>
            <a:xfrm>
              <a:off x="5416003" y="4407222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7" y="0"/>
                  </a:moveTo>
                  <a:cubicBezTo>
                    <a:pt x="5615" y="0"/>
                    <a:pt x="4775" y="158"/>
                    <a:pt x="3941" y="488"/>
                  </a:cubicBezTo>
                  <a:cubicBezTo>
                    <a:pt x="1465" y="1464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5"/>
                    <a:pt x="10240" y="3333"/>
                    <a:pt x="9585" y="1690"/>
                  </a:cubicBezTo>
                  <a:cubicBezTo>
                    <a:pt x="9152" y="603"/>
                    <a:pt x="7899" y="0"/>
                    <a:pt x="6387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2" name="Google Shape;919;p31"/>
            <p:cNvSpPr/>
            <p:nvPr/>
          </p:nvSpPr>
          <p:spPr>
            <a:xfrm>
              <a:off x="5416387" y="4388566"/>
              <a:ext cx="328064" cy="221888"/>
            </a:xfrm>
            <a:custGeom>
              <a:avLst/>
              <a:gdLst/>
              <a:ahLst/>
              <a:cxnLst/>
              <a:rect l="l" t="t" r="r" b="b"/>
              <a:pathLst>
                <a:path w="10252" h="6934" extrusionOk="0">
                  <a:moveTo>
                    <a:pt x="6390" y="0"/>
                  </a:moveTo>
                  <a:cubicBezTo>
                    <a:pt x="5616" y="0"/>
                    <a:pt x="4775" y="157"/>
                    <a:pt x="3941" y="487"/>
                  </a:cubicBezTo>
                  <a:cubicBezTo>
                    <a:pt x="1477" y="1464"/>
                    <a:pt x="0" y="3595"/>
                    <a:pt x="655" y="5238"/>
                  </a:cubicBezTo>
                  <a:cubicBezTo>
                    <a:pt x="1089" y="6326"/>
                    <a:pt x="2346" y="6933"/>
                    <a:pt x="3862" y="6933"/>
                  </a:cubicBezTo>
                  <a:cubicBezTo>
                    <a:pt x="4636" y="6933"/>
                    <a:pt x="5477" y="6775"/>
                    <a:pt x="6311" y="6441"/>
                  </a:cubicBezTo>
                  <a:cubicBezTo>
                    <a:pt x="8775" y="5464"/>
                    <a:pt x="10252" y="3333"/>
                    <a:pt x="9597" y="1690"/>
                  </a:cubicBezTo>
                  <a:cubicBezTo>
                    <a:pt x="9163" y="602"/>
                    <a:pt x="7906" y="0"/>
                    <a:pt x="639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3" name="Google Shape;920;p31"/>
            <p:cNvSpPr/>
            <p:nvPr/>
          </p:nvSpPr>
          <p:spPr>
            <a:xfrm>
              <a:off x="3973155" y="4776406"/>
              <a:ext cx="327680" cy="222112"/>
            </a:xfrm>
            <a:custGeom>
              <a:avLst/>
              <a:gdLst/>
              <a:ahLst/>
              <a:cxnLst/>
              <a:rect l="l" t="t" r="r" b="b"/>
              <a:pathLst>
                <a:path w="10240" h="6941" extrusionOk="0">
                  <a:moveTo>
                    <a:pt x="6384" y="1"/>
                  </a:moveTo>
                  <a:cubicBezTo>
                    <a:pt x="5610" y="1"/>
                    <a:pt x="4767" y="158"/>
                    <a:pt x="3930" y="488"/>
                  </a:cubicBezTo>
                  <a:cubicBezTo>
                    <a:pt x="1465" y="1476"/>
                    <a:pt x="0" y="3595"/>
                    <a:pt x="655" y="5250"/>
                  </a:cubicBezTo>
                  <a:cubicBezTo>
                    <a:pt x="1089" y="6338"/>
                    <a:pt x="2341" y="6940"/>
                    <a:pt x="3853" y="6940"/>
                  </a:cubicBezTo>
                  <a:cubicBezTo>
                    <a:pt x="4625" y="6940"/>
                    <a:pt x="5466" y="6783"/>
                    <a:pt x="6299" y="6453"/>
                  </a:cubicBezTo>
                  <a:cubicBezTo>
                    <a:pt x="8775" y="5465"/>
                    <a:pt x="10240" y="3334"/>
                    <a:pt x="9585" y="1690"/>
                  </a:cubicBezTo>
                  <a:cubicBezTo>
                    <a:pt x="9152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4" name="Google Shape;921;p31"/>
            <p:cNvSpPr/>
            <p:nvPr/>
          </p:nvSpPr>
          <p:spPr>
            <a:xfrm>
              <a:off x="3973923" y="4757750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4" y="0"/>
                  </a:moveTo>
                  <a:cubicBezTo>
                    <a:pt x="5610" y="0"/>
                    <a:pt x="4767" y="157"/>
                    <a:pt x="3929" y="488"/>
                  </a:cubicBezTo>
                  <a:cubicBezTo>
                    <a:pt x="1465" y="1476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4"/>
                    <a:pt x="10240" y="3333"/>
                    <a:pt x="9585" y="1690"/>
                  </a:cubicBezTo>
                  <a:cubicBezTo>
                    <a:pt x="9151" y="603"/>
                    <a:pt x="7899" y="0"/>
                    <a:pt x="638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5" name="Google Shape;922;p31"/>
            <p:cNvSpPr/>
            <p:nvPr/>
          </p:nvSpPr>
          <p:spPr>
            <a:xfrm>
              <a:off x="5843875" y="4315830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8"/>
                  </a:cubicBezTo>
                  <a:cubicBezTo>
                    <a:pt x="0" y="4106"/>
                    <a:pt x="1846" y="5927"/>
                    <a:pt x="4453" y="6428"/>
                  </a:cubicBezTo>
                  <a:cubicBezTo>
                    <a:pt x="4905" y="6514"/>
                    <a:pt x="5349" y="6555"/>
                    <a:pt x="5778" y="6555"/>
                  </a:cubicBezTo>
                  <a:cubicBezTo>
                    <a:pt x="7824" y="6555"/>
                    <a:pt x="9500" y="5615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6" name="Google Shape;923;p31"/>
            <p:cNvSpPr/>
            <p:nvPr/>
          </p:nvSpPr>
          <p:spPr>
            <a:xfrm>
              <a:off x="5854915" y="4300598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7"/>
                  </a:cubicBezTo>
                  <a:cubicBezTo>
                    <a:pt x="0" y="4106"/>
                    <a:pt x="1846" y="5927"/>
                    <a:pt x="4453" y="6427"/>
                  </a:cubicBezTo>
                  <a:cubicBezTo>
                    <a:pt x="4905" y="6514"/>
                    <a:pt x="5350" y="6555"/>
                    <a:pt x="5778" y="6555"/>
                  </a:cubicBezTo>
                  <a:cubicBezTo>
                    <a:pt x="7824" y="6555"/>
                    <a:pt x="9500" y="5614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7" name="Google Shape;924;p31"/>
            <p:cNvSpPr/>
            <p:nvPr/>
          </p:nvSpPr>
          <p:spPr>
            <a:xfrm>
              <a:off x="6898467" y="4782326"/>
              <a:ext cx="324640" cy="232704"/>
            </a:xfrm>
            <a:custGeom>
              <a:avLst/>
              <a:gdLst/>
              <a:ahLst/>
              <a:cxnLst/>
              <a:rect l="l" t="t" r="r" b="b"/>
              <a:pathLst>
                <a:path w="10145" h="7272" extrusionOk="0">
                  <a:moveTo>
                    <a:pt x="3593" y="0"/>
                  </a:moveTo>
                  <a:cubicBezTo>
                    <a:pt x="2361" y="0"/>
                    <a:pt x="1325" y="456"/>
                    <a:pt x="846" y="1339"/>
                  </a:cubicBezTo>
                  <a:cubicBezTo>
                    <a:pt x="1" y="2887"/>
                    <a:pt x="1203" y="5185"/>
                    <a:pt x="3537" y="6447"/>
                  </a:cubicBezTo>
                  <a:cubicBezTo>
                    <a:pt x="4552" y="7001"/>
                    <a:pt x="5613" y="7271"/>
                    <a:pt x="6557" y="7271"/>
                  </a:cubicBezTo>
                  <a:cubicBezTo>
                    <a:pt x="7784" y="7271"/>
                    <a:pt x="8815" y="6816"/>
                    <a:pt x="9299" y="5935"/>
                  </a:cubicBezTo>
                  <a:cubicBezTo>
                    <a:pt x="10145" y="4375"/>
                    <a:pt x="8942" y="2089"/>
                    <a:pt x="6609" y="815"/>
                  </a:cubicBezTo>
                  <a:cubicBezTo>
                    <a:pt x="5596" y="267"/>
                    <a:pt x="4537" y="0"/>
                    <a:pt x="35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8" name="Google Shape;925;p31"/>
            <p:cNvSpPr/>
            <p:nvPr/>
          </p:nvSpPr>
          <p:spPr>
            <a:xfrm>
              <a:off x="6899619" y="4763318"/>
              <a:ext cx="324640" cy="232736"/>
            </a:xfrm>
            <a:custGeom>
              <a:avLst/>
              <a:gdLst/>
              <a:ahLst/>
              <a:cxnLst/>
              <a:rect l="l" t="t" r="r" b="b"/>
              <a:pathLst>
                <a:path w="10145" h="7273" extrusionOk="0">
                  <a:moveTo>
                    <a:pt x="3584" y="1"/>
                  </a:moveTo>
                  <a:cubicBezTo>
                    <a:pt x="2355" y="1"/>
                    <a:pt x="1323" y="456"/>
                    <a:pt x="846" y="1337"/>
                  </a:cubicBezTo>
                  <a:cubicBezTo>
                    <a:pt x="0" y="2897"/>
                    <a:pt x="1203" y="5183"/>
                    <a:pt x="3537" y="6457"/>
                  </a:cubicBezTo>
                  <a:cubicBezTo>
                    <a:pt x="4549" y="7005"/>
                    <a:pt x="5606" y="7272"/>
                    <a:pt x="6548" y="7272"/>
                  </a:cubicBezTo>
                  <a:cubicBezTo>
                    <a:pt x="7779" y="7272"/>
                    <a:pt x="8814" y="6816"/>
                    <a:pt x="9299" y="5933"/>
                  </a:cubicBezTo>
                  <a:cubicBezTo>
                    <a:pt x="10145" y="4385"/>
                    <a:pt x="8942" y="2088"/>
                    <a:pt x="6608" y="826"/>
                  </a:cubicBezTo>
                  <a:cubicBezTo>
                    <a:pt x="5593" y="271"/>
                    <a:pt x="4530" y="1"/>
                    <a:pt x="35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9" name="Google Shape;926;p31"/>
            <p:cNvSpPr/>
            <p:nvPr/>
          </p:nvSpPr>
          <p:spPr>
            <a:xfrm>
              <a:off x="8225123" y="3740118"/>
              <a:ext cx="297568" cy="212320"/>
            </a:xfrm>
            <a:custGeom>
              <a:avLst/>
              <a:gdLst/>
              <a:ahLst/>
              <a:cxnLst/>
              <a:rect l="l" t="t" r="r" b="b"/>
              <a:pathLst>
                <a:path w="9299" h="6635" extrusionOk="0">
                  <a:moveTo>
                    <a:pt x="5664" y="0"/>
                  </a:moveTo>
                  <a:cubicBezTo>
                    <a:pt x="4949" y="0"/>
                    <a:pt x="4175" y="158"/>
                    <a:pt x="3417" y="487"/>
                  </a:cubicBezTo>
                  <a:cubicBezTo>
                    <a:pt x="1227" y="1451"/>
                    <a:pt x="0" y="3487"/>
                    <a:pt x="679" y="5047"/>
                  </a:cubicBezTo>
                  <a:cubicBezTo>
                    <a:pt x="1123" y="6067"/>
                    <a:pt x="2275" y="6634"/>
                    <a:pt x="3632" y="6634"/>
                  </a:cubicBezTo>
                  <a:cubicBezTo>
                    <a:pt x="4350" y="6634"/>
                    <a:pt x="5124" y="6476"/>
                    <a:pt x="5882" y="6142"/>
                  </a:cubicBezTo>
                  <a:cubicBezTo>
                    <a:pt x="8073" y="5190"/>
                    <a:pt x="9299" y="3154"/>
                    <a:pt x="8608" y="1582"/>
                  </a:cubicBezTo>
                  <a:cubicBezTo>
                    <a:pt x="8165" y="562"/>
                    <a:pt x="7018" y="0"/>
                    <a:pt x="566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0" name="Google Shape;927;p31"/>
            <p:cNvSpPr/>
            <p:nvPr/>
          </p:nvSpPr>
          <p:spPr>
            <a:xfrm>
              <a:off x="7517219" y="3794646"/>
              <a:ext cx="1627264" cy="1350592"/>
            </a:xfrm>
            <a:custGeom>
              <a:avLst/>
              <a:gdLst/>
              <a:ahLst/>
              <a:cxnLst/>
              <a:rect l="l" t="t" r="r" b="b"/>
              <a:pathLst>
                <a:path w="50852" h="42206" extrusionOk="0">
                  <a:moveTo>
                    <a:pt x="25137" y="1"/>
                  </a:moveTo>
                  <a:cubicBezTo>
                    <a:pt x="10841" y="1"/>
                    <a:pt x="0" y="22286"/>
                    <a:pt x="0" y="22286"/>
                  </a:cubicBezTo>
                  <a:lnTo>
                    <a:pt x="50352" y="42205"/>
                  </a:lnTo>
                  <a:lnTo>
                    <a:pt x="50852" y="42205"/>
                  </a:lnTo>
                  <a:lnTo>
                    <a:pt x="50852" y="29799"/>
                  </a:lnTo>
                  <a:cubicBezTo>
                    <a:pt x="44863" y="17119"/>
                    <a:pt x="35529" y="974"/>
                    <a:pt x="26504" y="69"/>
                  </a:cubicBezTo>
                  <a:cubicBezTo>
                    <a:pt x="26045" y="23"/>
                    <a:pt x="25589" y="1"/>
                    <a:pt x="251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1" name="Google Shape;928;p31"/>
            <p:cNvSpPr/>
            <p:nvPr/>
          </p:nvSpPr>
          <p:spPr>
            <a:xfrm>
              <a:off x="7517219" y="3833398"/>
              <a:ext cx="1627264" cy="1311840"/>
            </a:xfrm>
            <a:custGeom>
              <a:avLst/>
              <a:gdLst/>
              <a:ahLst/>
              <a:cxnLst/>
              <a:rect l="l" t="t" r="r" b="b"/>
              <a:pathLst>
                <a:path w="50852" h="40995" extrusionOk="0">
                  <a:moveTo>
                    <a:pt x="19312" y="1"/>
                  </a:moveTo>
                  <a:cubicBezTo>
                    <a:pt x="8001" y="4644"/>
                    <a:pt x="0" y="21075"/>
                    <a:pt x="0" y="21075"/>
                  </a:cubicBezTo>
                  <a:lnTo>
                    <a:pt x="50352" y="40994"/>
                  </a:lnTo>
                  <a:lnTo>
                    <a:pt x="50852" y="40994"/>
                  </a:lnTo>
                  <a:lnTo>
                    <a:pt x="50852" y="31814"/>
                  </a:lnTo>
                  <a:cubicBezTo>
                    <a:pt x="47830" y="33187"/>
                    <a:pt x="44597" y="33953"/>
                    <a:pt x="41302" y="33953"/>
                  </a:cubicBezTo>
                  <a:cubicBezTo>
                    <a:pt x="38340" y="33953"/>
                    <a:pt x="35327" y="33334"/>
                    <a:pt x="32374" y="31981"/>
                  </a:cubicBezTo>
                  <a:cubicBezTo>
                    <a:pt x="23718" y="27814"/>
                    <a:pt x="13788" y="20444"/>
                    <a:pt x="14431" y="9859"/>
                  </a:cubicBezTo>
                  <a:cubicBezTo>
                    <a:pt x="14657" y="6097"/>
                    <a:pt x="16800" y="2858"/>
                    <a:pt x="19312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2" name="Google Shape;929;p31"/>
            <p:cNvSpPr/>
            <p:nvPr/>
          </p:nvSpPr>
          <p:spPr>
            <a:xfrm>
              <a:off x="8461731" y="3984086"/>
              <a:ext cx="326912" cy="227136"/>
            </a:xfrm>
            <a:custGeom>
              <a:avLst/>
              <a:gdLst/>
              <a:ahLst/>
              <a:cxnLst/>
              <a:rect l="l" t="t" r="r" b="b"/>
              <a:pathLst>
                <a:path w="10216" h="7098" extrusionOk="0">
                  <a:moveTo>
                    <a:pt x="3722" y="1"/>
                  </a:moveTo>
                  <a:cubicBezTo>
                    <a:pt x="2348" y="1"/>
                    <a:pt x="1204" y="530"/>
                    <a:pt x="750" y="1519"/>
                  </a:cubicBezTo>
                  <a:cubicBezTo>
                    <a:pt x="0" y="3126"/>
                    <a:pt x="1345" y="5341"/>
                    <a:pt x="3750" y="6460"/>
                  </a:cubicBezTo>
                  <a:cubicBezTo>
                    <a:pt x="4680" y="6890"/>
                    <a:pt x="5629" y="7097"/>
                    <a:pt x="6488" y="7097"/>
                  </a:cubicBezTo>
                  <a:cubicBezTo>
                    <a:pt x="7862" y="7097"/>
                    <a:pt x="9004" y="6568"/>
                    <a:pt x="9465" y="5579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7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3" name="Google Shape;930;p31"/>
            <p:cNvSpPr/>
            <p:nvPr/>
          </p:nvSpPr>
          <p:spPr>
            <a:xfrm>
              <a:off x="8461731" y="3965430"/>
              <a:ext cx="326912" cy="226720"/>
            </a:xfrm>
            <a:custGeom>
              <a:avLst/>
              <a:gdLst/>
              <a:ahLst/>
              <a:cxnLst/>
              <a:rect l="l" t="t" r="r" b="b"/>
              <a:pathLst>
                <a:path w="10216" h="7085" extrusionOk="0">
                  <a:moveTo>
                    <a:pt x="3722" y="0"/>
                  </a:moveTo>
                  <a:cubicBezTo>
                    <a:pt x="2348" y="0"/>
                    <a:pt x="1204" y="529"/>
                    <a:pt x="750" y="1518"/>
                  </a:cubicBezTo>
                  <a:cubicBezTo>
                    <a:pt x="0" y="3126"/>
                    <a:pt x="1345" y="5328"/>
                    <a:pt x="3750" y="6448"/>
                  </a:cubicBezTo>
                  <a:cubicBezTo>
                    <a:pt x="4680" y="6878"/>
                    <a:pt x="5629" y="7085"/>
                    <a:pt x="6488" y="7085"/>
                  </a:cubicBezTo>
                  <a:cubicBezTo>
                    <a:pt x="7862" y="7085"/>
                    <a:pt x="9004" y="6556"/>
                    <a:pt x="9465" y="5567"/>
                  </a:cubicBezTo>
                  <a:cubicBezTo>
                    <a:pt x="10216" y="3959"/>
                    <a:pt x="8870" y="1757"/>
                    <a:pt x="6453" y="637"/>
                  </a:cubicBezTo>
                  <a:cubicBezTo>
                    <a:pt x="5528" y="207"/>
                    <a:pt x="4580" y="0"/>
                    <a:pt x="37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4" name="Google Shape;931;p31"/>
            <p:cNvSpPr/>
            <p:nvPr/>
          </p:nvSpPr>
          <p:spPr>
            <a:xfrm>
              <a:off x="8752803" y="4298518"/>
              <a:ext cx="264832" cy="281024"/>
            </a:xfrm>
            <a:custGeom>
              <a:avLst/>
              <a:gdLst/>
              <a:ahLst/>
              <a:cxnLst/>
              <a:rect l="l" t="t" r="r" b="b"/>
              <a:pathLst>
                <a:path w="8276" h="8782" extrusionOk="0">
                  <a:moveTo>
                    <a:pt x="2802" y="1"/>
                  </a:moveTo>
                  <a:cubicBezTo>
                    <a:pt x="2330" y="1"/>
                    <a:pt x="1885" y="120"/>
                    <a:pt x="1501" y="373"/>
                  </a:cubicBezTo>
                  <a:cubicBezTo>
                    <a:pt x="24" y="1337"/>
                    <a:pt x="0" y="3921"/>
                    <a:pt x="1453" y="6147"/>
                  </a:cubicBezTo>
                  <a:cubicBezTo>
                    <a:pt x="2530" y="7798"/>
                    <a:pt x="4118" y="8781"/>
                    <a:pt x="5473" y="8781"/>
                  </a:cubicBezTo>
                  <a:cubicBezTo>
                    <a:pt x="5946" y="8781"/>
                    <a:pt x="6390" y="8662"/>
                    <a:pt x="6775" y="8409"/>
                  </a:cubicBezTo>
                  <a:cubicBezTo>
                    <a:pt x="8251" y="7445"/>
                    <a:pt x="8275" y="4861"/>
                    <a:pt x="6823" y="2635"/>
                  </a:cubicBezTo>
                  <a:cubicBezTo>
                    <a:pt x="5746" y="984"/>
                    <a:pt x="4158" y="1"/>
                    <a:pt x="280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5" name="Google Shape;932;p31"/>
            <p:cNvSpPr/>
            <p:nvPr/>
          </p:nvSpPr>
          <p:spPr>
            <a:xfrm>
              <a:off x="8763075" y="4281974"/>
              <a:ext cx="264832" cy="280960"/>
            </a:xfrm>
            <a:custGeom>
              <a:avLst/>
              <a:gdLst/>
              <a:ahLst/>
              <a:cxnLst/>
              <a:rect l="l" t="t" r="r" b="b"/>
              <a:pathLst>
                <a:path w="8276" h="8780" extrusionOk="0">
                  <a:moveTo>
                    <a:pt x="2798" y="1"/>
                  </a:moveTo>
                  <a:cubicBezTo>
                    <a:pt x="2330" y="1"/>
                    <a:pt x="1892" y="118"/>
                    <a:pt x="1513" y="366"/>
                  </a:cubicBezTo>
                  <a:cubicBezTo>
                    <a:pt x="25" y="1342"/>
                    <a:pt x="1" y="3926"/>
                    <a:pt x="1453" y="6152"/>
                  </a:cubicBezTo>
                  <a:cubicBezTo>
                    <a:pt x="2542" y="7798"/>
                    <a:pt x="4130" y="8779"/>
                    <a:pt x="5484" y="8779"/>
                  </a:cubicBezTo>
                  <a:cubicBezTo>
                    <a:pt x="5953" y="8779"/>
                    <a:pt x="6393" y="8662"/>
                    <a:pt x="6776" y="8414"/>
                  </a:cubicBezTo>
                  <a:cubicBezTo>
                    <a:pt x="8252" y="7450"/>
                    <a:pt x="8276" y="4854"/>
                    <a:pt x="6823" y="2640"/>
                  </a:cubicBezTo>
                  <a:cubicBezTo>
                    <a:pt x="5743" y="985"/>
                    <a:pt x="4151" y="1"/>
                    <a:pt x="279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6" name="Google Shape;933;p31"/>
            <p:cNvSpPr/>
            <p:nvPr/>
          </p:nvSpPr>
          <p:spPr>
            <a:xfrm>
              <a:off x="8107779" y="442031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18" y="0"/>
                  </a:moveTo>
                  <a:cubicBezTo>
                    <a:pt x="2346" y="0"/>
                    <a:pt x="1204" y="527"/>
                    <a:pt x="750" y="1508"/>
                  </a:cubicBezTo>
                  <a:cubicBezTo>
                    <a:pt x="0" y="3115"/>
                    <a:pt x="1346" y="5329"/>
                    <a:pt x="3762" y="6449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7"/>
                    <a:pt x="9466" y="5568"/>
                  </a:cubicBezTo>
                  <a:cubicBezTo>
                    <a:pt x="10216" y="3960"/>
                    <a:pt x="8870" y="1746"/>
                    <a:pt x="6453" y="638"/>
                  </a:cubicBezTo>
                  <a:cubicBezTo>
                    <a:pt x="5527" y="207"/>
                    <a:pt x="4577" y="0"/>
                    <a:pt x="371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7" name="Google Shape;934;p31"/>
            <p:cNvSpPr/>
            <p:nvPr/>
          </p:nvSpPr>
          <p:spPr>
            <a:xfrm>
              <a:off x="8107779" y="440127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22" y="1"/>
                  </a:moveTo>
                  <a:cubicBezTo>
                    <a:pt x="2349" y="1"/>
                    <a:pt x="1204" y="530"/>
                    <a:pt x="750" y="1519"/>
                  </a:cubicBezTo>
                  <a:cubicBezTo>
                    <a:pt x="0" y="3127"/>
                    <a:pt x="1346" y="5329"/>
                    <a:pt x="3762" y="6448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6"/>
                    <a:pt x="9466" y="5567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8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8" name="Google Shape;935;p31"/>
            <p:cNvSpPr/>
            <p:nvPr/>
          </p:nvSpPr>
          <p:spPr>
            <a:xfrm>
              <a:off x="7958019" y="3868310"/>
              <a:ext cx="317792" cy="242976"/>
            </a:xfrm>
            <a:custGeom>
              <a:avLst/>
              <a:gdLst/>
              <a:ahLst/>
              <a:cxnLst/>
              <a:rect l="l" t="t" r="r" b="b"/>
              <a:pathLst>
                <a:path w="9931" h="7593" extrusionOk="0">
                  <a:moveTo>
                    <a:pt x="6546" y="0"/>
                  </a:moveTo>
                  <a:cubicBezTo>
                    <a:pt x="5488" y="0"/>
                    <a:pt x="4271" y="385"/>
                    <a:pt x="3156" y="1148"/>
                  </a:cubicBezTo>
                  <a:cubicBezTo>
                    <a:pt x="965" y="2660"/>
                    <a:pt x="1" y="5065"/>
                    <a:pt x="1013" y="6518"/>
                  </a:cubicBezTo>
                  <a:cubicBezTo>
                    <a:pt x="1503" y="7236"/>
                    <a:pt x="2373" y="7593"/>
                    <a:pt x="3391" y="7593"/>
                  </a:cubicBezTo>
                  <a:cubicBezTo>
                    <a:pt x="4451" y="7593"/>
                    <a:pt x="5670" y="7206"/>
                    <a:pt x="6788" y="6435"/>
                  </a:cubicBezTo>
                  <a:cubicBezTo>
                    <a:pt x="8978" y="4934"/>
                    <a:pt x="9931" y="2529"/>
                    <a:pt x="8931" y="1077"/>
                  </a:cubicBezTo>
                  <a:cubicBezTo>
                    <a:pt x="8440" y="358"/>
                    <a:pt x="7567" y="0"/>
                    <a:pt x="65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9" name="Google Shape;936;p31"/>
            <p:cNvSpPr/>
            <p:nvPr/>
          </p:nvSpPr>
          <p:spPr>
            <a:xfrm>
              <a:off x="7954979" y="3849686"/>
              <a:ext cx="317792" cy="242944"/>
            </a:xfrm>
            <a:custGeom>
              <a:avLst/>
              <a:gdLst/>
              <a:ahLst/>
              <a:cxnLst/>
              <a:rect l="l" t="t" r="r" b="b"/>
              <a:pathLst>
                <a:path w="9931" h="7592" extrusionOk="0">
                  <a:moveTo>
                    <a:pt x="6552" y="0"/>
                  </a:moveTo>
                  <a:cubicBezTo>
                    <a:pt x="5493" y="0"/>
                    <a:pt x="4273" y="388"/>
                    <a:pt x="3156" y="1159"/>
                  </a:cubicBezTo>
                  <a:cubicBezTo>
                    <a:pt x="965" y="2659"/>
                    <a:pt x="1" y="5064"/>
                    <a:pt x="1013" y="6517"/>
                  </a:cubicBezTo>
                  <a:cubicBezTo>
                    <a:pt x="1503" y="7234"/>
                    <a:pt x="2373" y="7592"/>
                    <a:pt x="3391" y="7592"/>
                  </a:cubicBezTo>
                  <a:cubicBezTo>
                    <a:pt x="4451" y="7592"/>
                    <a:pt x="5670" y="7204"/>
                    <a:pt x="6787" y="6433"/>
                  </a:cubicBezTo>
                  <a:cubicBezTo>
                    <a:pt x="8978" y="4933"/>
                    <a:pt x="9931" y="2528"/>
                    <a:pt x="8930" y="1075"/>
                  </a:cubicBezTo>
                  <a:cubicBezTo>
                    <a:pt x="8440" y="358"/>
                    <a:pt x="7570" y="0"/>
                    <a:pt x="655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0" name="Google Shape;937;p31"/>
            <p:cNvSpPr/>
            <p:nvPr/>
          </p:nvSpPr>
          <p:spPr>
            <a:xfrm>
              <a:off x="7660483" y="4143798"/>
              <a:ext cx="261760" cy="287136"/>
            </a:xfrm>
            <a:custGeom>
              <a:avLst/>
              <a:gdLst/>
              <a:ahLst/>
              <a:cxnLst/>
              <a:rect l="l" t="t" r="r" b="b"/>
              <a:pathLst>
                <a:path w="8180" h="8973" extrusionOk="0">
                  <a:moveTo>
                    <a:pt x="5293" y="0"/>
                  </a:moveTo>
                  <a:cubicBezTo>
                    <a:pt x="3895" y="0"/>
                    <a:pt x="2277" y="1123"/>
                    <a:pt x="1274" y="2933"/>
                  </a:cubicBezTo>
                  <a:cubicBezTo>
                    <a:pt x="0" y="5267"/>
                    <a:pt x="214" y="7839"/>
                    <a:pt x="1762" y="8696"/>
                  </a:cubicBezTo>
                  <a:cubicBezTo>
                    <a:pt x="2104" y="8884"/>
                    <a:pt x="2480" y="8973"/>
                    <a:pt x="2874" y="8973"/>
                  </a:cubicBezTo>
                  <a:cubicBezTo>
                    <a:pt x="4276" y="8973"/>
                    <a:pt x="5890" y="7842"/>
                    <a:pt x="6894" y="6029"/>
                  </a:cubicBezTo>
                  <a:cubicBezTo>
                    <a:pt x="8180" y="3707"/>
                    <a:pt x="7954" y="1124"/>
                    <a:pt x="6406" y="278"/>
                  </a:cubicBezTo>
                  <a:cubicBezTo>
                    <a:pt x="6065" y="90"/>
                    <a:pt x="5688" y="0"/>
                    <a:pt x="52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1" name="Google Shape;938;p31"/>
            <p:cNvSpPr/>
            <p:nvPr/>
          </p:nvSpPr>
          <p:spPr>
            <a:xfrm>
              <a:off x="7649411" y="4128758"/>
              <a:ext cx="261792" cy="287328"/>
            </a:xfrm>
            <a:custGeom>
              <a:avLst/>
              <a:gdLst/>
              <a:ahLst/>
              <a:cxnLst/>
              <a:rect l="l" t="t" r="r" b="b"/>
              <a:pathLst>
                <a:path w="8181" h="8979" extrusionOk="0">
                  <a:moveTo>
                    <a:pt x="5305" y="0"/>
                  </a:moveTo>
                  <a:cubicBezTo>
                    <a:pt x="3905" y="0"/>
                    <a:pt x="2283" y="1124"/>
                    <a:pt x="1287" y="2939"/>
                  </a:cubicBezTo>
                  <a:cubicBezTo>
                    <a:pt x="1" y="5273"/>
                    <a:pt x="215" y="7844"/>
                    <a:pt x="1775" y="8702"/>
                  </a:cubicBezTo>
                  <a:cubicBezTo>
                    <a:pt x="2114" y="8889"/>
                    <a:pt x="2489" y="8978"/>
                    <a:pt x="2881" y="8978"/>
                  </a:cubicBezTo>
                  <a:cubicBezTo>
                    <a:pt x="4280" y="8978"/>
                    <a:pt x="5900" y="7848"/>
                    <a:pt x="6895" y="6035"/>
                  </a:cubicBezTo>
                  <a:cubicBezTo>
                    <a:pt x="8180" y="3713"/>
                    <a:pt x="7966" y="1129"/>
                    <a:pt x="6406" y="272"/>
                  </a:cubicBezTo>
                  <a:cubicBezTo>
                    <a:pt x="6069" y="88"/>
                    <a:pt x="5695" y="0"/>
                    <a:pt x="530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2" name="Google Shape;939;p31"/>
            <p:cNvSpPr/>
            <p:nvPr/>
          </p:nvSpPr>
          <p:spPr>
            <a:xfrm>
              <a:off x="8853763" y="4717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2" y="0"/>
                  </a:moveTo>
                  <a:cubicBezTo>
                    <a:pt x="2343" y="0"/>
                    <a:pt x="1912" y="114"/>
                    <a:pt x="1536" y="354"/>
                  </a:cubicBezTo>
                  <a:cubicBezTo>
                    <a:pt x="48" y="1307"/>
                    <a:pt x="1" y="3891"/>
                    <a:pt x="1429" y="6129"/>
                  </a:cubicBezTo>
                  <a:cubicBezTo>
                    <a:pt x="2498" y="7803"/>
                    <a:pt x="4093" y="8805"/>
                    <a:pt x="5456" y="8805"/>
                  </a:cubicBezTo>
                  <a:cubicBezTo>
                    <a:pt x="5916" y="8805"/>
                    <a:pt x="6349" y="8691"/>
                    <a:pt x="6728" y="8451"/>
                  </a:cubicBezTo>
                  <a:cubicBezTo>
                    <a:pt x="8216" y="7486"/>
                    <a:pt x="8263" y="4903"/>
                    <a:pt x="6823" y="2664"/>
                  </a:cubicBezTo>
                  <a:cubicBezTo>
                    <a:pt x="5755" y="999"/>
                    <a:pt x="4160" y="0"/>
                    <a:pt x="280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3" name="Google Shape;940;p31"/>
            <p:cNvSpPr/>
            <p:nvPr/>
          </p:nvSpPr>
          <p:spPr>
            <a:xfrm>
              <a:off x="8863683" y="4701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7" y="1"/>
                  </a:moveTo>
                  <a:cubicBezTo>
                    <a:pt x="2348" y="1"/>
                    <a:pt x="1914" y="114"/>
                    <a:pt x="1536" y="354"/>
                  </a:cubicBezTo>
                  <a:cubicBezTo>
                    <a:pt x="48" y="1307"/>
                    <a:pt x="0" y="3902"/>
                    <a:pt x="1441" y="6129"/>
                  </a:cubicBezTo>
                  <a:cubicBezTo>
                    <a:pt x="2509" y="7803"/>
                    <a:pt x="4104" y="8804"/>
                    <a:pt x="5463" y="8804"/>
                  </a:cubicBezTo>
                  <a:cubicBezTo>
                    <a:pt x="5921" y="8804"/>
                    <a:pt x="6352" y="8691"/>
                    <a:pt x="6727" y="8451"/>
                  </a:cubicBezTo>
                  <a:cubicBezTo>
                    <a:pt x="8215" y="7498"/>
                    <a:pt x="8263" y="4914"/>
                    <a:pt x="6834" y="2676"/>
                  </a:cubicBezTo>
                  <a:cubicBezTo>
                    <a:pt x="5766" y="1002"/>
                    <a:pt x="4171" y="1"/>
                    <a:pt x="280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4" name="Google Shape;941;p31"/>
            <p:cNvSpPr/>
            <p:nvPr/>
          </p:nvSpPr>
          <p:spPr>
            <a:xfrm>
              <a:off x="5353507" y="374043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5" name="Google Shape;942;p31"/>
            <p:cNvSpPr/>
            <p:nvPr/>
          </p:nvSpPr>
          <p:spPr>
            <a:xfrm>
              <a:off x="7546179" y="4507542"/>
              <a:ext cx="325792" cy="212352"/>
            </a:xfrm>
            <a:custGeom>
              <a:avLst/>
              <a:gdLst/>
              <a:ahLst/>
              <a:cxnLst/>
              <a:rect l="l" t="t" r="r" b="b"/>
              <a:pathLst>
                <a:path w="10181" h="6636" extrusionOk="0">
                  <a:moveTo>
                    <a:pt x="4208" y="1"/>
                  </a:moveTo>
                  <a:cubicBezTo>
                    <a:pt x="2305" y="1"/>
                    <a:pt x="743" y="834"/>
                    <a:pt x="417" y="2187"/>
                  </a:cubicBezTo>
                  <a:cubicBezTo>
                    <a:pt x="0" y="3901"/>
                    <a:pt x="1751" y="5806"/>
                    <a:pt x="4322" y="6437"/>
                  </a:cubicBezTo>
                  <a:cubicBezTo>
                    <a:pt x="4882" y="6571"/>
                    <a:pt x="5434" y="6635"/>
                    <a:pt x="5960" y="6635"/>
                  </a:cubicBezTo>
                  <a:cubicBezTo>
                    <a:pt x="7864" y="6635"/>
                    <a:pt x="9425" y="5801"/>
                    <a:pt x="9752" y="4449"/>
                  </a:cubicBezTo>
                  <a:cubicBezTo>
                    <a:pt x="10180" y="2734"/>
                    <a:pt x="8418" y="829"/>
                    <a:pt x="5846" y="198"/>
                  </a:cubicBezTo>
                  <a:cubicBezTo>
                    <a:pt x="5287" y="64"/>
                    <a:pt x="4734" y="1"/>
                    <a:pt x="4208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6" name="Google Shape;943;p31"/>
            <p:cNvSpPr/>
            <p:nvPr/>
          </p:nvSpPr>
          <p:spPr>
            <a:xfrm>
              <a:off x="7542371" y="4489110"/>
              <a:ext cx="325792" cy="212256"/>
            </a:xfrm>
            <a:custGeom>
              <a:avLst/>
              <a:gdLst/>
              <a:ahLst/>
              <a:cxnLst/>
              <a:rect l="l" t="t" r="r" b="b"/>
              <a:pathLst>
                <a:path w="10181" h="6633" extrusionOk="0">
                  <a:moveTo>
                    <a:pt x="4198" y="0"/>
                  </a:moveTo>
                  <a:cubicBezTo>
                    <a:pt x="2299" y="0"/>
                    <a:pt x="743" y="839"/>
                    <a:pt x="417" y="2179"/>
                  </a:cubicBezTo>
                  <a:cubicBezTo>
                    <a:pt x="0" y="3906"/>
                    <a:pt x="1750" y="5811"/>
                    <a:pt x="4334" y="6430"/>
                  </a:cubicBezTo>
                  <a:cubicBezTo>
                    <a:pt x="4897" y="6567"/>
                    <a:pt x="5453" y="6633"/>
                    <a:pt x="5982" y="6633"/>
                  </a:cubicBezTo>
                  <a:cubicBezTo>
                    <a:pt x="7881" y="6633"/>
                    <a:pt x="9437" y="5794"/>
                    <a:pt x="9763" y="4453"/>
                  </a:cubicBezTo>
                  <a:cubicBezTo>
                    <a:pt x="10180" y="2739"/>
                    <a:pt x="8430" y="834"/>
                    <a:pt x="5846" y="203"/>
                  </a:cubicBezTo>
                  <a:cubicBezTo>
                    <a:pt x="5283" y="65"/>
                    <a:pt x="4727" y="0"/>
                    <a:pt x="4198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67" name="Google Shape;947;p31"/>
          <p:cNvGrpSpPr/>
          <p:nvPr/>
        </p:nvGrpSpPr>
        <p:grpSpPr>
          <a:xfrm>
            <a:off x="6258232" y="8658077"/>
            <a:ext cx="924353" cy="875585"/>
            <a:chOff x="349475" y="3931702"/>
            <a:chExt cx="462176" cy="437792"/>
          </a:xfrm>
        </p:grpSpPr>
        <p:sp>
          <p:nvSpPr>
            <p:cNvPr id="268" name="Google Shape;948;p31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9" name="Google Shape;949;p31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70" name="Google Shape;951;p31"/>
          <p:cNvGrpSpPr/>
          <p:nvPr/>
        </p:nvGrpSpPr>
        <p:grpSpPr>
          <a:xfrm>
            <a:off x="13834258" y="7349341"/>
            <a:ext cx="1383104" cy="1519488"/>
            <a:chOff x="6943641" y="462327"/>
            <a:chExt cx="691552" cy="759744"/>
          </a:xfrm>
        </p:grpSpPr>
        <p:sp>
          <p:nvSpPr>
            <p:cNvPr id="271" name="Google Shape;952;p31"/>
            <p:cNvSpPr/>
            <p:nvPr/>
          </p:nvSpPr>
          <p:spPr>
            <a:xfrm>
              <a:off x="7035475" y="588200"/>
              <a:ext cx="507900" cy="507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2" name="Google Shape;953;p31"/>
            <p:cNvSpPr/>
            <p:nvPr/>
          </p:nvSpPr>
          <p:spPr>
            <a:xfrm>
              <a:off x="7090375" y="643150"/>
              <a:ext cx="398100" cy="39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73" name="Google Shape;954;p31"/>
            <p:cNvGrpSpPr/>
            <p:nvPr/>
          </p:nvGrpSpPr>
          <p:grpSpPr>
            <a:xfrm>
              <a:off x="6943641" y="462327"/>
              <a:ext cx="691552" cy="759744"/>
              <a:chOff x="7216391" y="426902"/>
              <a:chExt cx="691552" cy="759744"/>
            </a:xfrm>
          </p:grpSpPr>
          <p:sp>
            <p:nvSpPr>
              <p:cNvPr id="274" name="Google Shape;955;p31"/>
              <p:cNvSpPr/>
              <p:nvPr/>
            </p:nvSpPr>
            <p:spPr>
              <a:xfrm>
                <a:off x="7458311" y="482518"/>
                <a:ext cx="207680" cy="648512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20266" extrusionOk="0">
                    <a:moveTo>
                      <a:pt x="1" y="1"/>
                    </a:moveTo>
                    <a:lnTo>
                      <a:pt x="1906" y="10561"/>
                    </a:lnTo>
                    <a:lnTo>
                      <a:pt x="6490" y="20265"/>
                    </a:lnTo>
                    <a:lnTo>
                      <a:pt x="4573" y="970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5" name="Google Shape;956;p31"/>
              <p:cNvSpPr/>
              <p:nvPr/>
            </p:nvSpPr>
            <p:spPr>
              <a:xfrm>
                <a:off x="7237735" y="703126"/>
                <a:ext cx="648480" cy="207680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6490" extrusionOk="0">
                    <a:moveTo>
                      <a:pt x="20264" y="0"/>
                    </a:moveTo>
                    <a:lnTo>
                      <a:pt x="9704" y="1905"/>
                    </a:lnTo>
                    <a:lnTo>
                      <a:pt x="0" y="6489"/>
                    </a:lnTo>
                    <a:lnTo>
                      <a:pt x="10561" y="4572"/>
                    </a:lnTo>
                    <a:lnTo>
                      <a:pt x="202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6" name="Google Shape;957;p31"/>
              <p:cNvSpPr/>
              <p:nvPr/>
            </p:nvSpPr>
            <p:spPr>
              <a:xfrm>
                <a:off x="7366503" y="426902"/>
                <a:ext cx="390944" cy="759744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23742" extrusionOk="0">
                    <a:moveTo>
                      <a:pt x="12216" y="0"/>
                    </a:moveTo>
                    <a:lnTo>
                      <a:pt x="4870" y="11228"/>
                    </a:lnTo>
                    <a:lnTo>
                      <a:pt x="0" y="23741"/>
                    </a:lnTo>
                    <a:lnTo>
                      <a:pt x="7358" y="12514"/>
                    </a:lnTo>
                    <a:lnTo>
                      <a:pt x="12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7" name="Google Shape;958;p31"/>
              <p:cNvSpPr/>
              <p:nvPr/>
            </p:nvSpPr>
            <p:spPr>
              <a:xfrm>
                <a:off x="7216391" y="628822"/>
                <a:ext cx="691552" cy="355904"/>
              </a:xfrm>
              <a:custGeom>
                <a:avLst/>
                <a:gdLst/>
                <a:ahLst/>
                <a:cxnLst/>
                <a:rect l="l" t="t" r="r" b="b"/>
                <a:pathLst>
                  <a:path w="21611" h="11122" extrusionOk="0">
                    <a:moveTo>
                      <a:pt x="0" y="1"/>
                    </a:moveTo>
                    <a:lnTo>
                      <a:pt x="10156" y="6811"/>
                    </a:lnTo>
                    <a:lnTo>
                      <a:pt x="21610" y="11121"/>
                    </a:lnTo>
                    <a:lnTo>
                      <a:pt x="11442" y="43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78" name="Google Shape;959;p31"/>
          <p:cNvGrpSpPr/>
          <p:nvPr/>
        </p:nvGrpSpPr>
        <p:grpSpPr>
          <a:xfrm>
            <a:off x="5991693" y="6681384"/>
            <a:ext cx="1270715" cy="1270715"/>
            <a:chOff x="3922789" y="109320"/>
            <a:chExt cx="683400" cy="683400"/>
          </a:xfrm>
        </p:grpSpPr>
        <p:sp>
          <p:nvSpPr>
            <p:cNvPr id="279" name="Google Shape;960;p31"/>
            <p:cNvSpPr/>
            <p:nvPr/>
          </p:nvSpPr>
          <p:spPr>
            <a:xfrm rot="1625691">
              <a:off x="4010573" y="197103"/>
              <a:ext cx="507833" cy="5078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0" name="Google Shape;961;p31"/>
            <p:cNvSpPr/>
            <p:nvPr/>
          </p:nvSpPr>
          <p:spPr>
            <a:xfrm rot="1625197">
              <a:off x="4065546" y="251973"/>
              <a:ext cx="397947" cy="3979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81" name="Google Shape;962;p31"/>
            <p:cNvGrpSpPr/>
            <p:nvPr/>
          </p:nvGrpSpPr>
          <p:grpSpPr>
            <a:xfrm rot="1625114">
              <a:off x="4079249" y="423580"/>
              <a:ext cx="368338" cy="58798"/>
              <a:chOff x="4083986" y="424038"/>
              <a:chExt cx="368350" cy="58800"/>
            </a:xfrm>
          </p:grpSpPr>
          <p:sp>
            <p:nvSpPr>
              <p:cNvPr id="283" name="Google Shape;963;p31"/>
              <p:cNvSpPr/>
              <p:nvPr/>
            </p:nvSpPr>
            <p:spPr>
              <a:xfrm rot="-5400000" flipH="1">
                <a:off x="4141136" y="366888"/>
                <a:ext cx="58800" cy="1731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4" name="Google Shape;964;p31"/>
              <p:cNvSpPr/>
              <p:nvPr/>
            </p:nvSpPr>
            <p:spPr>
              <a:xfrm rot="5400000">
                <a:off x="4336386" y="366888"/>
                <a:ext cx="58800" cy="17310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282" name="Google Shape;965;p31"/>
            <p:cNvSpPr/>
            <p:nvPr/>
          </p:nvSpPr>
          <p:spPr>
            <a:xfrm rot="1623036">
              <a:off x="4217071" y="403468"/>
              <a:ext cx="94992" cy="9499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286" name="Picture 8" descr="Swipe Up Gold Bar Sticker by Candy Crush for iOS &amp; Android | GIPHY">
            <a:extLst>
              <a:ext uri="{FF2B5EF4-FFF2-40B4-BE49-F238E27FC236}">
                <a16:creationId xmlns:a16="http://schemas.microsoft.com/office/drawing/2014/main" xmlns="" id="{4A6D293C-61EB-4596-94F3-910B0363C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478" y="9197981"/>
            <a:ext cx="2237015" cy="14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Picture 6" descr="Gold Coins Treasure Chest Flat Animated Icons After Effects by Jack Motion  on Dribbble">
            <a:extLst>
              <a:ext uri="{FF2B5EF4-FFF2-40B4-BE49-F238E27FC236}">
                <a16:creationId xmlns:a16="http://schemas.microsoft.com/office/drawing/2014/main" xmlns="" id="{02C20A4A-D018-468E-BF76-43270F42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975" y="1103932"/>
            <a:ext cx="2343373" cy="17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8157364" y="814324"/>
            <a:ext cx="7534611" cy="2492278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 أحسنتم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10342287" y="3705119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91" name="TextBox 6"/>
          <p:cNvSpPr txBox="1"/>
          <p:nvPr/>
        </p:nvSpPr>
        <p:spPr>
          <a:xfrm rot="20935332">
            <a:off x="1477832" y="1047314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chemeClr val="accent1">
                    <a:lumMod val="40000"/>
                    <a:lumOff val="60000"/>
                  </a:schemeClr>
                </a:solidFill>
                <a:latin typeface="Some Time Later"/>
              </a:rPr>
              <a:t>ACTIVITY TIME</a:t>
            </a:r>
          </a:p>
        </p:txBody>
      </p:sp>
      <p:pic>
        <p:nvPicPr>
          <p:cNvPr id="292" name="Picture 14" descr="A close up of a box&#10;&#10;Description automatically generated">
            <a:extLst>
              <a:ext uri="{FF2B5EF4-FFF2-40B4-BE49-F238E27FC236}">
                <a16:creationId xmlns="" xmlns:a16="http://schemas.microsoft.com/office/drawing/2014/main" id="{E1319B79-D097-422E-B6BA-D0716B468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7351" y="3014869"/>
            <a:ext cx="1993076" cy="2088307"/>
          </a:xfrm>
          <a:prstGeom prst="rect">
            <a:avLst/>
          </a:prstGeom>
        </p:spPr>
      </p:pic>
      <p:pic>
        <p:nvPicPr>
          <p:cNvPr id="293" name="Picture 15">
            <a:extLst>
              <a:ext uri="{FF2B5EF4-FFF2-40B4-BE49-F238E27FC236}">
                <a16:creationId xmlns="" xmlns:a16="http://schemas.microsoft.com/office/drawing/2014/main" id="{5B698625-1D42-4558-9CE9-7CAE457FA3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87" y="2985173"/>
            <a:ext cx="2724273" cy="2319454"/>
          </a:xfrm>
          <a:prstGeom prst="rect">
            <a:avLst/>
          </a:prstGeom>
        </p:spPr>
      </p:pic>
      <p:pic>
        <p:nvPicPr>
          <p:cNvPr id="295" name="Picture 18">
            <a:extLst>
              <a:ext uri="{FF2B5EF4-FFF2-40B4-BE49-F238E27FC236}">
                <a16:creationId xmlns="" xmlns:a16="http://schemas.microsoft.com/office/drawing/2014/main" id="{5547141B-6C8E-4C61-AEA2-EDE3F96A0E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77" y="2639636"/>
            <a:ext cx="2243064" cy="1965730"/>
          </a:xfrm>
          <a:prstGeom prst="rect">
            <a:avLst/>
          </a:prstGeom>
        </p:spPr>
      </p:pic>
      <p:pic>
        <p:nvPicPr>
          <p:cNvPr id="296" name="Picture 20" descr="A picture containing yellow, container, box&#10;&#10;Description automatically generated">
            <a:extLst>
              <a:ext uri="{FF2B5EF4-FFF2-40B4-BE49-F238E27FC236}">
                <a16:creationId xmlns="" xmlns:a16="http://schemas.microsoft.com/office/drawing/2014/main" id="{7D6105D6-FF23-4EBA-8235-219062F3C5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7545" y="4833797"/>
            <a:ext cx="1918249" cy="2071065"/>
          </a:xfrm>
          <a:prstGeom prst="rect">
            <a:avLst/>
          </a:prstGeom>
        </p:spPr>
      </p:pic>
      <p:pic>
        <p:nvPicPr>
          <p:cNvPr id="297" name="Picture 6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F0331C7B-DAC9-4724-8749-14BE645E54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0964" y="4388677"/>
            <a:ext cx="2457385" cy="2211559"/>
          </a:xfrm>
          <a:prstGeom prst="rect">
            <a:avLst/>
          </a:prstGeom>
        </p:spPr>
      </p:pic>
      <p:pic>
        <p:nvPicPr>
          <p:cNvPr id="298" name="Picture 4" descr="A close up of a box&#10;&#10;Description automatically generated">
            <a:extLst>
              <a:ext uri="{FF2B5EF4-FFF2-40B4-BE49-F238E27FC236}">
                <a16:creationId xmlns="" xmlns:a16="http://schemas.microsoft.com/office/drawing/2014/main" id="{95100E65-E930-4012-BB67-12057E0CD0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489" y="8010828"/>
            <a:ext cx="2234246" cy="2341000"/>
          </a:xfrm>
          <a:prstGeom prst="rect">
            <a:avLst/>
          </a:prstGeom>
        </p:spPr>
      </p:pic>
      <p:pic>
        <p:nvPicPr>
          <p:cNvPr id="299" name="Picture 4" descr="cryptohub / Streamlabs">
            <a:extLst>
              <a:ext uri="{FF2B5EF4-FFF2-40B4-BE49-F238E27FC236}">
                <a16:creationId xmlns="" xmlns:a16="http://schemas.microsoft.com/office/drawing/2014/main" id="{78ACFEA8-6811-4F15-9E21-F3AB2AD9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826" y="5475555"/>
            <a:ext cx="1713595" cy="171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9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8" y="2"/>
            <a:ext cx="15059681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1" y="2086498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xmlns="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213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1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916789" y="5932912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xmlns="" id="{C8DF3763-E411-43FE-9FBE-7CB5CF19518F}"/>
              </a:ext>
            </a:extLst>
          </p:cNvPr>
          <p:cNvSpPr/>
          <p:nvPr/>
        </p:nvSpPr>
        <p:spPr>
          <a:xfrm>
            <a:off x="437825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:a16="http://schemas.microsoft.com/office/drawing/2014/main" xmlns="" id="{B3CDDD0E-71AE-4B36-BA73-BEFC1C1278DF}"/>
              </a:ext>
            </a:extLst>
          </p:cNvPr>
          <p:cNvSpPr/>
          <p:nvPr/>
        </p:nvSpPr>
        <p:spPr>
          <a:xfrm>
            <a:off x="1241003" y="3597558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5443049" y="2560899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:a16="http://schemas.microsoft.com/office/drawing/2014/main" xmlns="" id="{9AFC151B-51BE-4817-9388-F0FBB753BE03}"/>
              </a:ext>
            </a:extLst>
          </p:cNvPr>
          <p:cNvSpPr/>
          <p:nvPr/>
        </p:nvSpPr>
        <p:spPr>
          <a:xfrm rot="16200000" flipH="1">
            <a:off x="1838008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953947" y="5435462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:a16="http://schemas.microsoft.com/office/drawing/2014/main" xmlns="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05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4EF3841-A536-4AEF-A078-157826B3624A}"/>
              </a:ext>
            </a:extLst>
          </p:cNvPr>
          <p:cNvSpPr/>
          <p:nvPr/>
        </p:nvSpPr>
        <p:spPr>
          <a:xfrm>
            <a:off x="2629719" y="3657673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 t="25095" r="47754" b="25568"/>
          <a:stretch/>
        </p:blipFill>
        <p:spPr>
          <a:xfrm rot="20324303">
            <a:off x="-37138" y="8898263"/>
            <a:ext cx="1385480" cy="13083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3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4"/>
            <a:ext cx="4499508" cy="11615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4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45128" y="7000192"/>
            <a:ext cx="994797" cy="933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6419216" y="353533"/>
            <a:ext cx="1514997" cy="7755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9675" y="2195132"/>
            <a:ext cx="1650789" cy="382832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0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4195634" y="1321164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الفصل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الاختبار التراكمي ( الفصول 1- 2- 3 – 4)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8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227640119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en-A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363911" y="-211949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601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15" y="2628951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2378863" y="325979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079717" y="129050"/>
            <a:ext cx="10358573" cy="1846623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endParaRPr lang="ar-SA" sz="5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جزيرة الكنز ♥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)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13-7-1443هـ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61101" y="1827562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38" y="2278494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55" y="2337227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5" y="1933931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217041" y="4065552"/>
            <a:ext cx="4544167" cy="1154148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6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44 الى 45</a:t>
            </a:r>
            <a:endParaRPr lang="en-US" sz="66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8" descr="Stream جزيرة الكنز by wswsart | Listen online for free on SoundCloud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60200" y1="19800" x2="61200" y2="47200"/>
                        <a14:foregroundMark x1="82800" y1="65800" x2="81800" y2="86000"/>
                        <a14:foregroundMark x1="47400" y1="60200" x2="9000" y2="94600"/>
                        <a14:foregroundMark x1="93400" y1="62200" x2="56000" y2="82000"/>
                        <a14:foregroundMark x1="86400" y1="78000" x2="72200" y2="99200"/>
                        <a14:foregroundMark x1="93400" y1="76000" x2="93400" y2="88600"/>
                        <a14:foregroundMark x1="95000" y1="92200" x2="99600" y2="62800"/>
                        <a14:foregroundMark x1="94400" y1="94200" x2="99600" y2="95200"/>
                        <a14:foregroundMark x1="22800" y1="25000" x2="2880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63" y="5448300"/>
            <a:ext cx="4328763" cy="43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Treasure Island Buried Treasure Illustration PNG, Clipart, Beach, Buried  Treasure, Cartoon, Cartoon Hand Painted, Cuisine Free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89148" y1="88477" x2="56593" y2="91992"/>
                        <a14:foregroundMark x1="20055" y1="61328" x2="27335" y2="40625"/>
                        <a14:foregroundMark x1="7967" y1="66797" x2="7967" y2="40625"/>
                        <a14:foregroundMark x1="21429" y1="22461" x2="13874" y2="20508"/>
                        <a14:foregroundMark x1="44368" y1="29297" x2="39560" y2="17969"/>
                        <a14:foregroundMark x1="51648" y1="20898" x2="42720" y2="23438"/>
                        <a14:foregroundMark x1="18407" y1="57031" x2="14148" y2="39648"/>
                        <a14:foregroundMark x1="21429" y1="32813" x2="17995" y2="25781"/>
                        <a14:foregroundMark x1="95055" y1="94922" x2="77335" y2="76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8" y="5747266"/>
            <a:ext cx="5750678" cy="40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199" y="8660368"/>
            <a:ext cx="3733800" cy="1664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476" b="27132"/>
          <a:stretch>
            <a:fillRect/>
          </a:stretch>
        </p:blipFill>
        <p:spPr>
          <a:xfrm>
            <a:off x="-65071" y="8955411"/>
            <a:ext cx="2335512" cy="14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3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-38100"/>
            <a:ext cx="2540747" cy="2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77" y="-1355725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9" y="-913267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154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7284" y="-374054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2026174" y="6169193"/>
            <a:ext cx="2174281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44 الى 45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5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6"/>
              </a:ext>
            </a:extLst>
          </a:blip>
          <a:srcRect/>
          <a:stretch>
            <a:fillRect/>
          </a:stretch>
        </p:blipFill>
        <p:spPr>
          <a:xfrm rot="1014997">
            <a:off x="12194888" y="1349120"/>
            <a:ext cx="1514997" cy="775535"/>
          </a:xfrm>
          <a:prstGeom prst="rect">
            <a:avLst/>
          </a:prstGeom>
        </p:spPr>
      </p:pic>
      <p:pic>
        <p:nvPicPr>
          <p:cNvPr id="66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4474378" y="3073219"/>
            <a:ext cx="1106378" cy="1452287"/>
          </a:xfrm>
          <a:prstGeom prst="rect">
            <a:avLst/>
          </a:prstGeom>
        </p:spPr>
      </p:pic>
      <p:pic>
        <p:nvPicPr>
          <p:cNvPr id="67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828" y="3162915"/>
            <a:ext cx="3336533" cy="3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-4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1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70029" y="3394399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2" y="3607814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" y="7259747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1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4" y="7434280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1" y="1790701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1" y="1333501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="" xmlns:a16="http://schemas.microsoft.com/office/drawing/2014/main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1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2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2" y="5998874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1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1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:a16="http://schemas.microsoft.com/office/drawing/2014/main" xmlns="" id="{B6C8E5F9-E896-4B4F-84DB-991F43B31A11}"/>
              </a:ext>
            </a:extLst>
          </p:cNvPr>
          <p:cNvGrpSpPr/>
          <p:nvPr/>
        </p:nvGrpSpPr>
        <p:grpSpPr>
          <a:xfrm>
            <a:off x="9824387" y="2324101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:a16="http://schemas.microsoft.com/office/drawing/2014/main" xmlns="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:a16="http://schemas.microsoft.com/office/drawing/2014/main" xmlns="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5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2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0" y="4130171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1" y="3889010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8" y="3349708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46853" y="1939237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6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731717" y="102125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4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xmlns="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:a16="http://schemas.microsoft.com/office/drawing/2014/main" xmlns="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79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:a16="http://schemas.microsoft.com/office/drawing/2014/main" xmlns="" id="{B9AB061C-821E-42EF-90DB-C9C4A9EF3C28}"/>
              </a:ext>
            </a:extLst>
          </p:cNvPr>
          <p:cNvGrpSpPr/>
          <p:nvPr/>
        </p:nvGrpSpPr>
        <p:grpSpPr>
          <a:xfrm>
            <a:off x="10452971" y="1837139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:a16="http://schemas.microsoft.com/office/drawing/2014/main" xmlns="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:a16="http://schemas.microsoft.com/office/drawing/2014/main" xmlns="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268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411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590</Words>
  <Application>Microsoft Office PowerPoint</Application>
  <PresentationFormat>Custom</PresentationFormat>
  <Paragraphs>269</Paragraphs>
  <Slides>39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39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79" baseType="lpstr">
      <vt:lpstr>Arial</vt:lpstr>
      <vt:lpstr>华康海报体W12(P)</vt:lpstr>
      <vt:lpstr>Helvetica Light</vt:lpstr>
      <vt:lpstr>Arabic Typesetting</vt:lpstr>
      <vt:lpstr>Monotype Koufi</vt:lpstr>
      <vt:lpstr>Some Time Later</vt:lpstr>
      <vt:lpstr>Montserrat Black</vt:lpstr>
      <vt:lpstr>HasanAlqudsUnicode-Bold</vt:lpstr>
      <vt:lpstr>Montserrat</vt:lpstr>
      <vt:lpstr>Dubai</vt:lpstr>
      <vt:lpstr>Calibri Light</vt:lpstr>
      <vt:lpstr>宋体</vt:lpstr>
      <vt:lpstr>思源黑体 CN Medium</vt:lpstr>
      <vt:lpstr>inpin heiti</vt:lpstr>
      <vt:lpstr>Montserrat Medium</vt:lpstr>
      <vt:lpstr>Akhbar MT</vt:lpstr>
      <vt:lpstr>DecoType Naskh</vt:lpstr>
      <vt:lpstr>Khalid Art bold</vt:lpstr>
      <vt:lpstr>Geeza Pro Regular</vt:lpstr>
      <vt:lpstr>OoredooArabic-Heavy</vt:lpstr>
      <vt:lpstr>Dubai Medium</vt:lpstr>
      <vt:lpstr>Segoe UI Semibold</vt:lpstr>
      <vt:lpstr>微软雅黑</vt:lpstr>
      <vt:lpstr>맑은 고딕</vt:lpstr>
      <vt:lpstr>Times New Roman</vt:lpstr>
      <vt:lpstr>PT Bold Heading</vt:lpstr>
      <vt:lpstr>GE Dinar One Medium</vt:lpstr>
      <vt:lpstr>Sakkal Majalla</vt:lpstr>
      <vt:lpstr>Calibri</vt:lpstr>
      <vt:lpstr>Poppins</vt:lpstr>
      <vt:lpstr>PT Simple Bold Ruled</vt:lpstr>
      <vt:lpstr>Tw Cen MT</vt:lpstr>
      <vt:lpstr>Architects Daughter</vt:lpstr>
      <vt:lpstr>Concert One</vt:lpstr>
      <vt:lpstr>Catamaran</vt:lpstr>
      <vt:lpstr>Copperplate</vt:lpstr>
      <vt:lpstr>Dongol</vt:lpstr>
      <vt:lpstr>Century Gothic</vt:lpstr>
      <vt:lpstr>Patrick 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169</cp:revision>
  <dcterms:created xsi:type="dcterms:W3CDTF">2006-08-16T00:00:00Z</dcterms:created>
  <dcterms:modified xsi:type="dcterms:W3CDTF">2023-04-08T20:26:00Z</dcterms:modified>
  <dc:identifier>DAEmlF8lUv0</dc:identifier>
</cp:coreProperties>
</file>