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42"/>
  </p:notesMasterIdLst>
  <p:sldIdLst>
    <p:sldId id="256" r:id="rId2"/>
    <p:sldId id="277" r:id="rId3"/>
    <p:sldId id="300" r:id="rId4"/>
    <p:sldId id="268" r:id="rId5"/>
    <p:sldId id="269" r:id="rId6"/>
    <p:sldId id="301" r:id="rId7"/>
    <p:sldId id="302" r:id="rId8"/>
    <p:sldId id="303" r:id="rId9"/>
    <p:sldId id="276" r:id="rId10"/>
    <p:sldId id="304" r:id="rId11"/>
    <p:sldId id="270" r:id="rId12"/>
    <p:sldId id="281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7" r:id="rId21"/>
    <p:sldId id="318" r:id="rId22"/>
    <p:sldId id="319" r:id="rId23"/>
    <p:sldId id="320" r:id="rId24"/>
    <p:sldId id="282" r:id="rId25"/>
    <p:sldId id="283" r:id="rId26"/>
    <p:sldId id="321" r:id="rId27"/>
    <p:sldId id="324" r:id="rId28"/>
    <p:sldId id="322" r:id="rId29"/>
    <p:sldId id="279" r:id="rId30"/>
    <p:sldId id="291" r:id="rId31"/>
    <p:sldId id="292" r:id="rId32"/>
    <p:sldId id="298" r:id="rId33"/>
    <p:sldId id="323" r:id="rId34"/>
    <p:sldId id="290" r:id="rId35"/>
    <p:sldId id="289" r:id="rId36"/>
    <p:sldId id="296" r:id="rId37"/>
    <p:sldId id="325" r:id="rId38"/>
    <p:sldId id="466" r:id="rId39"/>
    <p:sldId id="465" r:id="rId40"/>
    <p:sldId id="297" r:id="rId4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23804"/>
    <a:srgbClr val="FFFF66"/>
    <a:srgbClr val="E94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15/09/44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image" Target="../media/image4.sv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17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image" Target="../media/image4.sv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png"/><Relationship Id="rId18" Type="http://schemas.microsoft.com/office/2007/relationships/hdphoto" Target="../media/hdphoto5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microsoft.com/office/2007/relationships/hdphoto" Target="../media/hdphoto7.wdp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4.svg"/><Relationship Id="rId15" Type="http://schemas.openxmlformats.org/officeDocument/2006/relationships/image" Target="../media/image34.png"/><Relationship Id="rId10" Type="http://schemas.openxmlformats.org/officeDocument/2006/relationships/image" Target="../media/image38.png"/><Relationship Id="rId19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sv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image" Target="../media/image4.sv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2.svg"/><Relationship Id="rId21" Type="http://schemas.openxmlformats.org/officeDocument/2006/relationships/image" Target="../media/image59.svg"/><Relationship Id="rId7" Type="http://schemas.openxmlformats.org/officeDocument/2006/relationships/image" Target="../media/image6.svg"/><Relationship Id="rId12" Type="http://schemas.openxmlformats.org/officeDocument/2006/relationships/image" Target="../media/image49.pn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sv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53.png"/><Relationship Id="rId23" Type="http://schemas.openxmlformats.org/officeDocument/2006/relationships/image" Target="../media/image61.svg"/><Relationship Id="rId10" Type="http://schemas.openxmlformats.org/officeDocument/2006/relationships/image" Target="../media/image8.png"/><Relationship Id="rId19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52.svg"/><Relationship Id="rId2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5.jp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3.png"/><Relationship Id="rId5" Type="http://schemas.openxmlformats.org/officeDocument/2006/relationships/image" Target="../media/image6.svg"/><Relationship Id="rId10" Type="http://schemas.openxmlformats.org/officeDocument/2006/relationships/image" Target="../media/image62.emf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9.jpg"/><Relationship Id="rId5" Type="http://schemas.microsoft.com/office/2007/relationships/hdphoto" Target="../media/hdphoto1.wdp"/><Relationship Id="rId10" Type="http://schemas.openxmlformats.org/officeDocument/2006/relationships/image" Target="../media/image68.png"/><Relationship Id="rId4" Type="http://schemas.openxmlformats.org/officeDocument/2006/relationships/image" Target="../media/image7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7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78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79.jp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14536" y="1013304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946993" y="1886998"/>
            <a:ext cx="4738777" cy="278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8 - 4</a:t>
            </a:r>
          </a:p>
          <a:p>
            <a:pPr algn="ctr"/>
            <a:endParaRPr lang="ar-SA" sz="5400" dirty="0">
              <a:solidFill>
                <a:schemeClr val="tx1">
                  <a:lumMod val="95000"/>
                  <a:lumOff val="5000"/>
                </a:schemeClr>
              </a:solidFill>
              <a:cs typeface="Mudir MT" pitchFamily="2" charset="-78"/>
            </a:endParaRPr>
          </a:p>
          <a:p>
            <a:pPr algn="ctr"/>
            <a:r>
              <a:rPr lang="ar-SA" sz="5400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المثلثات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WhatsApp Video 2021-03-06 at 1.23.39 PM">
            <a:hlinkClick r:id="" action="ppaction://media"/>
            <a:extLst>
              <a:ext uri="{FF2B5EF4-FFF2-40B4-BE49-F238E27FC236}">
                <a16:creationId xmlns:a16="http://schemas.microsoft.com/office/drawing/2014/main" id="{31DFEAE4-513E-BEFF-9A85-9845454CB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7460" r="7096"/>
          <a:stretch/>
        </p:blipFill>
        <p:spPr>
          <a:xfrm>
            <a:off x="1224482" y="1068116"/>
            <a:ext cx="9803188" cy="476746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1D98AF9-9E88-EADA-8B98-AD7D876DF197}"/>
              </a:ext>
            </a:extLst>
          </p:cNvPr>
          <p:cNvSpPr/>
          <p:nvPr/>
        </p:nvSpPr>
        <p:spPr>
          <a:xfrm>
            <a:off x="5798457" y="446960"/>
            <a:ext cx="3316920" cy="4195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مجموع زوايا المثلث 180 ° </a:t>
            </a:r>
          </a:p>
        </p:txBody>
      </p:sp>
    </p:spTree>
    <p:extLst>
      <p:ext uri="{BB962C8B-B14F-4D97-AF65-F5344CB8AC3E}">
        <p14:creationId xmlns:p14="http://schemas.microsoft.com/office/powerpoint/2010/main" val="12083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7062" y="5167224"/>
            <a:ext cx="1070954" cy="123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09353">
            <a:off x="10283600" y="592687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D503F1-554E-181D-267E-6835AC534C0C}"/>
              </a:ext>
            </a:extLst>
          </p:cNvPr>
          <p:cNvSpPr txBox="1"/>
          <p:nvPr/>
        </p:nvSpPr>
        <p:spPr>
          <a:xfrm>
            <a:off x="5337731" y="1050509"/>
            <a:ext cx="4994265" cy="777597"/>
          </a:xfrm>
          <a:prstGeom prst="roundRect">
            <a:avLst>
              <a:gd name="adj" fmla="val 2965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اولاً / إيجاد القياس المجهول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5F142A9-A207-DBB3-F71C-71F6FCD73F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803" t="46608" r="37598" b="45604"/>
          <a:stretch/>
        </p:blipFill>
        <p:spPr>
          <a:xfrm>
            <a:off x="5233690" y="2096800"/>
            <a:ext cx="4855225" cy="142323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29F4B66-484B-CE25-9190-35CB45E1C0C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364" t="56048" r="37598" b="27369"/>
          <a:stretch/>
        </p:blipFill>
        <p:spPr>
          <a:xfrm>
            <a:off x="4481937" y="3682493"/>
            <a:ext cx="5360517" cy="207804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E81E7B9-B2C4-5336-26D4-5B7A7D88194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274" t="41770" r="62010" b="44188"/>
          <a:stretch/>
        </p:blipFill>
        <p:spPr>
          <a:xfrm>
            <a:off x="1426636" y="2411997"/>
            <a:ext cx="3252520" cy="2394173"/>
          </a:xfrm>
          <a:prstGeom prst="rect">
            <a:avLst/>
          </a:prstGeom>
        </p:spPr>
      </p:pic>
      <p:sp>
        <p:nvSpPr>
          <p:cNvPr id="22" name="Google Shape;312;p25">
            <a:extLst>
              <a:ext uri="{FF2B5EF4-FFF2-40B4-BE49-F238E27FC236}">
                <a16:creationId xmlns:a16="http://schemas.microsoft.com/office/drawing/2014/main" id="{D508C279-CCB6-4226-AAD3-992D279E7096}"/>
              </a:ext>
            </a:extLst>
          </p:cNvPr>
          <p:cNvSpPr/>
          <p:nvPr/>
        </p:nvSpPr>
        <p:spPr>
          <a:xfrm>
            <a:off x="600583" y="4496522"/>
            <a:ext cx="2514865" cy="113782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القراءة المبصرة</a:t>
            </a:r>
            <a:endParaRPr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Google Shape;312;p25">
            <a:extLst>
              <a:ext uri="{FF2B5EF4-FFF2-40B4-BE49-F238E27FC236}">
                <a16:creationId xmlns:a16="http://schemas.microsoft.com/office/drawing/2014/main" id="{1FB6F9FA-2E6A-D7CF-74DE-7F7E08085028}"/>
              </a:ext>
            </a:extLst>
          </p:cNvPr>
          <p:cNvSpPr/>
          <p:nvPr/>
        </p:nvSpPr>
        <p:spPr>
          <a:xfrm>
            <a:off x="9992536" y="3225700"/>
            <a:ext cx="1591942" cy="91358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مثال 1</a:t>
            </a:r>
            <a:endParaRPr sz="3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23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126796" y="1142415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394832" y="1499222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8" y="269487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1113415" y="2460150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6B1A4C7-06B7-2138-D9BB-E782FD03F88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889" t="60177" r="42554" b="31681"/>
          <a:stretch/>
        </p:blipFill>
        <p:spPr>
          <a:xfrm>
            <a:off x="3197376" y="2628565"/>
            <a:ext cx="8066738" cy="161823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7466502C-75B3-7678-E0BC-4C52CABCFBB0}"/>
              </a:ext>
            </a:extLst>
          </p:cNvPr>
          <p:cNvSpPr/>
          <p:nvPr/>
        </p:nvSpPr>
        <p:spPr>
          <a:xfrm>
            <a:off x="8140588" y="3584772"/>
            <a:ext cx="865847" cy="493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Google Shape;312;p25">
            <a:extLst>
              <a:ext uri="{FF2B5EF4-FFF2-40B4-BE49-F238E27FC236}">
                <a16:creationId xmlns:a16="http://schemas.microsoft.com/office/drawing/2014/main" id="{D03735D0-930F-E306-C3E4-AECC8A344057}"/>
              </a:ext>
            </a:extLst>
          </p:cNvPr>
          <p:cNvSpPr/>
          <p:nvPr/>
        </p:nvSpPr>
        <p:spPr>
          <a:xfrm>
            <a:off x="715410" y="4513795"/>
            <a:ext cx="2369194" cy="103853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الذكاء الرياضي</a:t>
            </a:r>
            <a:endParaRPr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2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4859" y="5129637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261390">
            <a:off x="1431355" y="1442949"/>
            <a:ext cx="578155" cy="11200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700F819-2A0D-0803-727B-4D9BB940DE7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68" t="18395" r="38357" b="32257"/>
          <a:stretch/>
        </p:blipFill>
        <p:spPr>
          <a:xfrm>
            <a:off x="2624740" y="958967"/>
            <a:ext cx="7368401" cy="494006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7CF20FB5-2FC1-0011-08DC-18D8926970E0}"/>
              </a:ext>
            </a:extLst>
          </p:cNvPr>
          <p:cNvSpPr/>
          <p:nvPr/>
        </p:nvSpPr>
        <p:spPr>
          <a:xfrm>
            <a:off x="3119718" y="5427233"/>
            <a:ext cx="1990164" cy="501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Google Shape;312;p25">
            <a:extLst>
              <a:ext uri="{FF2B5EF4-FFF2-40B4-BE49-F238E27FC236}">
                <a16:creationId xmlns:a16="http://schemas.microsoft.com/office/drawing/2014/main" id="{41B608C9-16A5-FFDF-5286-7B3C10373442}"/>
              </a:ext>
            </a:extLst>
          </p:cNvPr>
          <p:cNvSpPr/>
          <p:nvPr/>
        </p:nvSpPr>
        <p:spPr>
          <a:xfrm>
            <a:off x="774162" y="4180559"/>
            <a:ext cx="2424848" cy="1078832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القراءة المبصرة</a:t>
            </a:r>
            <a:endParaRPr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98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126796" y="1142415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394832" y="1499222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8" y="269487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1113415" y="2460150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2" name="Google Shape;312;p25">
            <a:extLst>
              <a:ext uri="{FF2B5EF4-FFF2-40B4-BE49-F238E27FC236}">
                <a16:creationId xmlns:a16="http://schemas.microsoft.com/office/drawing/2014/main" id="{D03735D0-930F-E306-C3E4-AECC8A344057}"/>
              </a:ext>
            </a:extLst>
          </p:cNvPr>
          <p:cNvSpPr/>
          <p:nvPr/>
        </p:nvSpPr>
        <p:spPr>
          <a:xfrm>
            <a:off x="715410" y="4513795"/>
            <a:ext cx="2369194" cy="103853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الذكاء الرياضي</a:t>
            </a:r>
            <a:endParaRPr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48C943F-AFB4-11DF-8159-5DC05927F02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957" t="64127" r="41097" b="17690"/>
          <a:stretch/>
        </p:blipFill>
        <p:spPr>
          <a:xfrm>
            <a:off x="3298838" y="2501146"/>
            <a:ext cx="6547016" cy="2683943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FF9CE310-70AE-917A-0D55-95308140D247}"/>
              </a:ext>
            </a:extLst>
          </p:cNvPr>
          <p:cNvSpPr/>
          <p:nvPr/>
        </p:nvSpPr>
        <p:spPr>
          <a:xfrm>
            <a:off x="7857762" y="2467798"/>
            <a:ext cx="2813124" cy="1004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264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10664775" y="761172"/>
            <a:ext cx="577485" cy="1147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92" y="402069"/>
            <a:ext cx="1014055" cy="119250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006E009-75B2-6658-43AA-FBB37AFBA901}"/>
              </a:ext>
            </a:extLst>
          </p:cNvPr>
          <p:cNvSpPr txBox="1"/>
          <p:nvPr/>
        </p:nvSpPr>
        <p:spPr>
          <a:xfrm>
            <a:off x="2193304" y="1191445"/>
            <a:ext cx="8548098" cy="555427"/>
          </a:xfrm>
          <a:custGeom>
            <a:avLst/>
            <a:gdLst>
              <a:gd name="connsiteX0" fmla="*/ 0 w 8548098"/>
              <a:gd name="connsiteY0" fmla="*/ 163501 h 555427"/>
              <a:gd name="connsiteX1" fmla="*/ 163501 w 8548098"/>
              <a:gd name="connsiteY1" fmla="*/ 0 h 555427"/>
              <a:gd name="connsiteX2" fmla="*/ 930803 w 8548098"/>
              <a:gd name="connsiteY2" fmla="*/ 0 h 555427"/>
              <a:gd name="connsiteX3" fmla="*/ 1780317 w 8548098"/>
              <a:gd name="connsiteY3" fmla="*/ 0 h 555427"/>
              <a:gd name="connsiteX4" fmla="*/ 2547619 w 8548098"/>
              <a:gd name="connsiteY4" fmla="*/ 0 h 555427"/>
              <a:gd name="connsiteX5" fmla="*/ 2986077 w 8548098"/>
              <a:gd name="connsiteY5" fmla="*/ 0 h 555427"/>
              <a:gd name="connsiteX6" fmla="*/ 3506747 w 8548098"/>
              <a:gd name="connsiteY6" fmla="*/ 0 h 555427"/>
              <a:gd name="connsiteX7" fmla="*/ 4274049 w 8548098"/>
              <a:gd name="connsiteY7" fmla="*/ 0 h 555427"/>
              <a:gd name="connsiteX8" fmla="*/ 5123562 w 8548098"/>
              <a:gd name="connsiteY8" fmla="*/ 0 h 555427"/>
              <a:gd name="connsiteX9" fmla="*/ 5890865 w 8548098"/>
              <a:gd name="connsiteY9" fmla="*/ 0 h 555427"/>
              <a:gd name="connsiteX10" fmla="*/ 6493745 w 8548098"/>
              <a:gd name="connsiteY10" fmla="*/ 0 h 555427"/>
              <a:gd name="connsiteX11" fmla="*/ 7178836 w 8548098"/>
              <a:gd name="connsiteY11" fmla="*/ 0 h 555427"/>
              <a:gd name="connsiteX12" fmla="*/ 8384597 w 8548098"/>
              <a:gd name="connsiteY12" fmla="*/ 0 h 555427"/>
              <a:gd name="connsiteX13" fmla="*/ 8548098 w 8548098"/>
              <a:gd name="connsiteY13" fmla="*/ 163501 h 555427"/>
              <a:gd name="connsiteX14" fmla="*/ 8548098 w 8548098"/>
              <a:gd name="connsiteY14" fmla="*/ 391926 h 555427"/>
              <a:gd name="connsiteX15" fmla="*/ 8384597 w 8548098"/>
              <a:gd name="connsiteY15" fmla="*/ 555427 h 555427"/>
              <a:gd name="connsiteX16" fmla="*/ 7699506 w 8548098"/>
              <a:gd name="connsiteY16" fmla="*/ 555427 h 555427"/>
              <a:gd name="connsiteX17" fmla="*/ 6849992 w 8548098"/>
              <a:gd name="connsiteY17" fmla="*/ 555427 h 555427"/>
              <a:gd name="connsiteX18" fmla="*/ 6000479 w 8548098"/>
              <a:gd name="connsiteY18" fmla="*/ 555427 h 555427"/>
              <a:gd name="connsiteX19" fmla="*/ 5233177 w 8548098"/>
              <a:gd name="connsiteY19" fmla="*/ 555427 h 555427"/>
              <a:gd name="connsiteX20" fmla="*/ 4548086 w 8548098"/>
              <a:gd name="connsiteY20" fmla="*/ 555427 h 555427"/>
              <a:gd name="connsiteX21" fmla="*/ 3862994 w 8548098"/>
              <a:gd name="connsiteY21" fmla="*/ 555427 h 555427"/>
              <a:gd name="connsiteX22" fmla="*/ 3342325 w 8548098"/>
              <a:gd name="connsiteY22" fmla="*/ 555427 h 555427"/>
              <a:gd name="connsiteX23" fmla="*/ 2492812 w 8548098"/>
              <a:gd name="connsiteY23" fmla="*/ 555427 h 555427"/>
              <a:gd name="connsiteX24" fmla="*/ 1725509 w 8548098"/>
              <a:gd name="connsiteY24" fmla="*/ 555427 h 555427"/>
              <a:gd name="connsiteX25" fmla="*/ 958207 w 8548098"/>
              <a:gd name="connsiteY25" fmla="*/ 555427 h 555427"/>
              <a:gd name="connsiteX26" fmla="*/ 163501 w 8548098"/>
              <a:gd name="connsiteY26" fmla="*/ 555427 h 555427"/>
              <a:gd name="connsiteX27" fmla="*/ 0 w 8548098"/>
              <a:gd name="connsiteY27" fmla="*/ 391926 h 555427"/>
              <a:gd name="connsiteX28" fmla="*/ 0 w 8548098"/>
              <a:gd name="connsiteY28" fmla="*/ 163501 h 5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548098" h="555427" fill="none" extrusionOk="0">
                <a:moveTo>
                  <a:pt x="0" y="163501"/>
                </a:moveTo>
                <a:cubicBezTo>
                  <a:pt x="-17169" y="85079"/>
                  <a:pt x="75731" y="-8025"/>
                  <a:pt x="163501" y="0"/>
                </a:cubicBezTo>
                <a:cubicBezTo>
                  <a:pt x="430161" y="37211"/>
                  <a:pt x="602358" y="-1808"/>
                  <a:pt x="930803" y="0"/>
                </a:cubicBezTo>
                <a:cubicBezTo>
                  <a:pt x="1259248" y="1808"/>
                  <a:pt x="1586701" y="-9466"/>
                  <a:pt x="1780317" y="0"/>
                </a:cubicBezTo>
                <a:cubicBezTo>
                  <a:pt x="1973933" y="9466"/>
                  <a:pt x="2358545" y="9110"/>
                  <a:pt x="2547619" y="0"/>
                </a:cubicBezTo>
                <a:cubicBezTo>
                  <a:pt x="2736693" y="-9110"/>
                  <a:pt x="2802497" y="21526"/>
                  <a:pt x="2986077" y="0"/>
                </a:cubicBezTo>
                <a:cubicBezTo>
                  <a:pt x="3169657" y="-21526"/>
                  <a:pt x="3390217" y="-24871"/>
                  <a:pt x="3506747" y="0"/>
                </a:cubicBezTo>
                <a:cubicBezTo>
                  <a:pt x="3623277" y="24871"/>
                  <a:pt x="3909394" y="-9043"/>
                  <a:pt x="4274049" y="0"/>
                </a:cubicBezTo>
                <a:cubicBezTo>
                  <a:pt x="4638704" y="9043"/>
                  <a:pt x="4718494" y="3217"/>
                  <a:pt x="5123562" y="0"/>
                </a:cubicBezTo>
                <a:cubicBezTo>
                  <a:pt x="5528630" y="-3217"/>
                  <a:pt x="5551363" y="-2383"/>
                  <a:pt x="5890865" y="0"/>
                </a:cubicBezTo>
                <a:cubicBezTo>
                  <a:pt x="6230367" y="2383"/>
                  <a:pt x="6266479" y="23980"/>
                  <a:pt x="6493745" y="0"/>
                </a:cubicBezTo>
                <a:cubicBezTo>
                  <a:pt x="6721011" y="-23980"/>
                  <a:pt x="6852086" y="-21189"/>
                  <a:pt x="7178836" y="0"/>
                </a:cubicBezTo>
                <a:cubicBezTo>
                  <a:pt x="7505586" y="21189"/>
                  <a:pt x="8000306" y="-10957"/>
                  <a:pt x="8384597" y="0"/>
                </a:cubicBezTo>
                <a:cubicBezTo>
                  <a:pt x="8468745" y="-2583"/>
                  <a:pt x="8545824" y="69084"/>
                  <a:pt x="8548098" y="163501"/>
                </a:cubicBezTo>
                <a:cubicBezTo>
                  <a:pt x="8543966" y="212967"/>
                  <a:pt x="8544665" y="279296"/>
                  <a:pt x="8548098" y="391926"/>
                </a:cubicBezTo>
                <a:cubicBezTo>
                  <a:pt x="8563040" y="480629"/>
                  <a:pt x="8467403" y="568524"/>
                  <a:pt x="8384597" y="555427"/>
                </a:cubicBezTo>
                <a:cubicBezTo>
                  <a:pt x="8157205" y="556304"/>
                  <a:pt x="7865115" y="537599"/>
                  <a:pt x="7699506" y="555427"/>
                </a:cubicBezTo>
                <a:cubicBezTo>
                  <a:pt x="7533897" y="573255"/>
                  <a:pt x="7203017" y="584686"/>
                  <a:pt x="6849992" y="555427"/>
                </a:cubicBezTo>
                <a:cubicBezTo>
                  <a:pt x="6496967" y="526168"/>
                  <a:pt x="6192731" y="528147"/>
                  <a:pt x="6000479" y="555427"/>
                </a:cubicBezTo>
                <a:cubicBezTo>
                  <a:pt x="5808227" y="582707"/>
                  <a:pt x="5566184" y="518235"/>
                  <a:pt x="5233177" y="555427"/>
                </a:cubicBezTo>
                <a:cubicBezTo>
                  <a:pt x="4900170" y="592619"/>
                  <a:pt x="4786721" y="526510"/>
                  <a:pt x="4548086" y="555427"/>
                </a:cubicBezTo>
                <a:cubicBezTo>
                  <a:pt x="4309451" y="584344"/>
                  <a:pt x="4123205" y="584263"/>
                  <a:pt x="3862994" y="555427"/>
                </a:cubicBezTo>
                <a:cubicBezTo>
                  <a:pt x="3602783" y="526591"/>
                  <a:pt x="3528657" y="555965"/>
                  <a:pt x="3342325" y="555427"/>
                </a:cubicBezTo>
                <a:cubicBezTo>
                  <a:pt x="3155993" y="554889"/>
                  <a:pt x="2773428" y="552600"/>
                  <a:pt x="2492812" y="555427"/>
                </a:cubicBezTo>
                <a:cubicBezTo>
                  <a:pt x="2212196" y="558254"/>
                  <a:pt x="2062894" y="585646"/>
                  <a:pt x="1725509" y="555427"/>
                </a:cubicBezTo>
                <a:cubicBezTo>
                  <a:pt x="1388124" y="525208"/>
                  <a:pt x="1185435" y="590057"/>
                  <a:pt x="958207" y="555427"/>
                </a:cubicBezTo>
                <a:cubicBezTo>
                  <a:pt x="730979" y="520797"/>
                  <a:pt x="351050" y="556184"/>
                  <a:pt x="163501" y="555427"/>
                </a:cubicBezTo>
                <a:cubicBezTo>
                  <a:pt x="82584" y="548518"/>
                  <a:pt x="1737" y="479103"/>
                  <a:pt x="0" y="391926"/>
                </a:cubicBezTo>
                <a:cubicBezTo>
                  <a:pt x="10736" y="323480"/>
                  <a:pt x="-5756" y="212546"/>
                  <a:pt x="0" y="163501"/>
                </a:cubicBezTo>
                <a:close/>
              </a:path>
              <a:path w="8548098" h="555427" stroke="0" extrusionOk="0">
                <a:moveTo>
                  <a:pt x="0" y="163501"/>
                </a:moveTo>
                <a:cubicBezTo>
                  <a:pt x="-6427" y="62747"/>
                  <a:pt x="79786" y="8566"/>
                  <a:pt x="163501" y="0"/>
                </a:cubicBezTo>
                <a:cubicBezTo>
                  <a:pt x="358689" y="-20131"/>
                  <a:pt x="443934" y="7199"/>
                  <a:pt x="684170" y="0"/>
                </a:cubicBezTo>
                <a:cubicBezTo>
                  <a:pt x="924406" y="-7199"/>
                  <a:pt x="963826" y="1018"/>
                  <a:pt x="1204840" y="0"/>
                </a:cubicBezTo>
                <a:cubicBezTo>
                  <a:pt x="1445854" y="-1018"/>
                  <a:pt x="1502941" y="-16913"/>
                  <a:pt x="1643298" y="0"/>
                </a:cubicBezTo>
                <a:cubicBezTo>
                  <a:pt x="1783655" y="16913"/>
                  <a:pt x="2154553" y="-25336"/>
                  <a:pt x="2410601" y="0"/>
                </a:cubicBezTo>
                <a:cubicBezTo>
                  <a:pt x="2666649" y="25336"/>
                  <a:pt x="2766147" y="-13304"/>
                  <a:pt x="3013481" y="0"/>
                </a:cubicBezTo>
                <a:cubicBezTo>
                  <a:pt x="3260815" y="13304"/>
                  <a:pt x="3286389" y="4656"/>
                  <a:pt x="3451939" y="0"/>
                </a:cubicBezTo>
                <a:cubicBezTo>
                  <a:pt x="3617489" y="-4656"/>
                  <a:pt x="3767977" y="-4840"/>
                  <a:pt x="3972609" y="0"/>
                </a:cubicBezTo>
                <a:cubicBezTo>
                  <a:pt x="4177241" y="4840"/>
                  <a:pt x="4613790" y="30328"/>
                  <a:pt x="4822122" y="0"/>
                </a:cubicBezTo>
                <a:cubicBezTo>
                  <a:pt x="5030454" y="-30328"/>
                  <a:pt x="5298491" y="2313"/>
                  <a:pt x="5589424" y="0"/>
                </a:cubicBezTo>
                <a:cubicBezTo>
                  <a:pt x="5880357" y="-2313"/>
                  <a:pt x="5976914" y="9574"/>
                  <a:pt x="6110094" y="0"/>
                </a:cubicBezTo>
                <a:cubicBezTo>
                  <a:pt x="6243274" y="-9574"/>
                  <a:pt x="6453952" y="-973"/>
                  <a:pt x="6548552" y="0"/>
                </a:cubicBezTo>
                <a:cubicBezTo>
                  <a:pt x="6643152" y="973"/>
                  <a:pt x="6830327" y="7797"/>
                  <a:pt x="6987011" y="0"/>
                </a:cubicBezTo>
                <a:cubicBezTo>
                  <a:pt x="7143695" y="-7797"/>
                  <a:pt x="7395799" y="-15560"/>
                  <a:pt x="7672102" y="0"/>
                </a:cubicBezTo>
                <a:cubicBezTo>
                  <a:pt x="7948405" y="15560"/>
                  <a:pt x="8154742" y="620"/>
                  <a:pt x="8384597" y="0"/>
                </a:cubicBezTo>
                <a:cubicBezTo>
                  <a:pt x="8462997" y="-1760"/>
                  <a:pt x="8560353" y="91670"/>
                  <a:pt x="8548098" y="163501"/>
                </a:cubicBezTo>
                <a:cubicBezTo>
                  <a:pt x="8554086" y="250606"/>
                  <a:pt x="8559125" y="328883"/>
                  <a:pt x="8548098" y="391926"/>
                </a:cubicBezTo>
                <a:cubicBezTo>
                  <a:pt x="8556830" y="496158"/>
                  <a:pt x="8490189" y="554829"/>
                  <a:pt x="8384597" y="555427"/>
                </a:cubicBezTo>
                <a:cubicBezTo>
                  <a:pt x="8221984" y="540133"/>
                  <a:pt x="8104486" y="576130"/>
                  <a:pt x="7946139" y="555427"/>
                </a:cubicBezTo>
                <a:cubicBezTo>
                  <a:pt x="7787792" y="534724"/>
                  <a:pt x="7651742" y="535316"/>
                  <a:pt x="7425469" y="555427"/>
                </a:cubicBezTo>
                <a:cubicBezTo>
                  <a:pt x="7199196" y="575539"/>
                  <a:pt x="7154083" y="537982"/>
                  <a:pt x="6987011" y="555427"/>
                </a:cubicBezTo>
                <a:cubicBezTo>
                  <a:pt x="6819939" y="572872"/>
                  <a:pt x="6354341" y="518417"/>
                  <a:pt x="6137497" y="555427"/>
                </a:cubicBezTo>
                <a:cubicBezTo>
                  <a:pt x="5920653" y="592437"/>
                  <a:pt x="5724160" y="530661"/>
                  <a:pt x="5452406" y="555427"/>
                </a:cubicBezTo>
                <a:cubicBezTo>
                  <a:pt x="5180652" y="580193"/>
                  <a:pt x="4973197" y="557711"/>
                  <a:pt x="4685104" y="555427"/>
                </a:cubicBezTo>
                <a:cubicBezTo>
                  <a:pt x="4397011" y="553143"/>
                  <a:pt x="4325992" y="588468"/>
                  <a:pt x="4000012" y="555427"/>
                </a:cubicBezTo>
                <a:cubicBezTo>
                  <a:pt x="3674032" y="522386"/>
                  <a:pt x="3661708" y="575966"/>
                  <a:pt x="3561554" y="555427"/>
                </a:cubicBezTo>
                <a:cubicBezTo>
                  <a:pt x="3461400" y="534888"/>
                  <a:pt x="3193253" y="545918"/>
                  <a:pt x="3040885" y="555427"/>
                </a:cubicBezTo>
                <a:cubicBezTo>
                  <a:pt x="2888517" y="564936"/>
                  <a:pt x="2552677" y="564371"/>
                  <a:pt x="2273582" y="555427"/>
                </a:cubicBezTo>
                <a:cubicBezTo>
                  <a:pt x="1994487" y="546483"/>
                  <a:pt x="1956168" y="564117"/>
                  <a:pt x="1835124" y="555427"/>
                </a:cubicBezTo>
                <a:cubicBezTo>
                  <a:pt x="1714080" y="546737"/>
                  <a:pt x="1251849" y="534657"/>
                  <a:pt x="985611" y="555427"/>
                </a:cubicBezTo>
                <a:cubicBezTo>
                  <a:pt x="719373" y="576197"/>
                  <a:pt x="362951" y="574275"/>
                  <a:pt x="163501" y="555427"/>
                </a:cubicBezTo>
                <a:cubicBezTo>
                  <a:pt x="65491" y="552812"/>
                  <a:pt x="4583" y="465558"/>
                  <a:pt x="0" y="391926"/>
                </a:cubicBezTo>
                <a:cubicBezTo>
                  <a:pt x="5907" y="336469"/>
                  <a:pt x="5418" y="241900"/>
                  <a:pt x="0" y="16350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3653843997">
                  <a:prstGeom prst="roundRect">
                    <a:avLst>
                      <a:gd name="adj" fmla="val 294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لكل مثلث زاويتان حادتان على الأقل . وتصنف المثلثات تبعًا لقياس الزاوية الثالثة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9E6AB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8D424B2-CD26-A9D4-C8EF-8A9E41F5B75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054" t="39608" r="39455" b="40683"/>
          <a:stretch/>
        </p:blipFill>
        <p:spPr>
          <a:xfrm>
            <a:off x="2425859" y="1827760"/>
            <a:ext cx="8082987" cy="2995353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BD0D9B03-0699-A176-F4B6-C3A69856DA2D}"/>
              </a:ext>
            </a:extLst>
          </p:cNvPr>
          <p:cNvSpPr/>
          <p:nvPr/>
        </p:nvSpPr>
        <p:spPr>
          <a:xfrm>
            <a:off x="1002931" y="4959290"/>
            <a:ext cx="6053910" cy="593630"/>
          </a:xfrm>
          <a:custGeom>
            <a:avLst/>
            <a:gdLst>
              <a:gd name="connsiteX0" fmla="*/ 0 w 6053910"/>
              <a:gd name="connsiteY0" fmla="*/ 0 h 593630"/>
              <a:gd name="connsiteX1" fmla="*/ 6053910 w 6053910"/>
              <a:gd name="connsiteY1" fmla="*/ 0 h 593630"/>
              <a:gd name="connsiteX2" fmla="*/ 6053910 w 6053910"/>
              <a:gd name="connsiteY2" fmla="*/ 593630 h 593630"/>
              <a:gd name="connsiteX3" fmla="*/ 0 w 6053910"/>
              <a:gd name="connsiteY3" fmla="*/ 593630 h 593630"/>
              <a:gd name="connsiteX4" fmla="*/ 0 w 6053910"/>
              <a:gd name="connsiteY4" fmla="*/ 0 h 59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3910" h="593630" fill="none" extrusionOk="0">
                <a:moveTo>
                  <a:pt x="0" y="0"/>
                </a:moveTo>
                <a:cubicBezTo>
                  <a:pt x="1583679" y="-1059"/>
                  <a:pt x="3402898" y="-83717"/>
                  <a:pt x="6053910" y="0"/>
                </a:cubicBezTo>
                <a:cubicBezTo>
                  <a:pt x="6061987" y="257129"/>
                  <a:pt x="6038240" y="309386"/>
                  <a:pt x="6053910" y="593630"/>
                </a:cubicBezTo>
                <a:cubicBezTo>
                  <a:pt x="3240719" y="731644"/>
                  <a:pt x="1099043" y="613607"/>
                  <a:pt x="0" y="593630"/>
                </a:cubicBezTo>
                <a:cubicBezTo>
                  <a:pt x="-16934" y="405253"/>
                  <a:pt x="47907" y="75028"/>
                  <a:pt x="0" y="0"/>
                </a:cubicBezTo>
                <a:close/>
              </a:path>
              <a:path w="6053910" h="593630" stroke="0" extrusionOk="0">
                <a:moveTo>
                  <a:pt x="0" y="0"/>
                </a:moveTo>
                <a:cubicBezTo>
                  <a:pt x="2988248" y="-33110"/>
                  <a:pt x="5150514" y="140501"/>
                  <a:pt x="6053910" y="0"/>
                </a:cubicBezTo>
                <a:cubicBezTo>
                  <a:pt x="6100859" y="272973"/>
                  <a:pt x="6021853" y="367032"/>
                  <a:pt x="6053910" y="593630"/>
                </a:cubicBezTo>
                <a:cubicBezTo>
                  <a:pt x="3380047" y="645455"/>
                  <a:pt x="2277790" y="455317"/>
                  <a:pt x="0" y="593630"/>
                </a:cubicBezTo>
                <a:cubicBezTo>
                  <a:pt x="-27638" y="369936"/>
                  <a:pt x="-46638" y="24811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94401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يتكون من المثلث من شي أخر غير الزوايا ؟؟</a:t>
            </a:r>
          </a:p>
        </p:txBody>
      </p:sp>
    </p:spTree>
    <p:extLst>
      <p:ext uri="{BB962C8B-B14F-4D97-AF65-F5344CB8AC3E}">
        <p14:creationId xmlns:p14="http://schemas.microsoft.com/office/powerpoint/2010/main" val="7063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10191848" y="864382"/>
            <a:ext cx="577485" cy="1147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92" y="402069"/>
            <a:ext cx="1014055" cy="119250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006E009-75B2-6658-43AA-FBB37AFBA901}"/>
              </a:ext>
            </a:extLst>
          </p:cNvPr>
          <p:cNvSpPr txBox="1"/>
          <p:nvPr/>
        </p:nvSpPr>
        <p:spPr>
          <a:xfrm>
            <a:off x="2084272" y="1150155"/>
            <a:ext cx="7993279" cy="999768"/>
          </a:xfrm>
          <a:custGeom>
            <a:avLst/>
            <a:gdLst>
              <a:gd name="connsiteX0" fmla="*/ 0 w 7993279"/>
              <a:gd name="connsiteY0" fmla="*/ 294302 h 999768"/>
              <a:gd name="connsiteX1" fmla="*/ 294302 w 7993279"/>
              <a:gd name="connsiteY1" fmla="*/ 0 h 999768"/>
              <a:gd name="connsiteX2" fmla="*/ 745314 w 7993279"/>
              <a:gd name="connsiteY2" fmla="*/ 0 h 999768"/>
              <a:gd name="connsiteX3" fmla="*/ 1418466 w 7993279"/>
              <a:gd name="connsiteY3" fmla="*/ 0 h 999768"/>
              <a:gd name="connsiteX4" fmla="*/ 2091619 w 7993279"/>
              <a:gd name="connsiteY4" fmla="*/ 0 h 999768"/>
              <a:gd name="connsiteX5" fmla="*/ 2912864 w 7993279"/>
              <a:gd name="connsiteY5" fmla="*/ 0 h 999768"/>
              <a:gd name="connsiteX6" fmla="*/ 3734110 w 7993279"/>
              <a:gd name="connsiteY6" fmla="*/ 0 h 999768"/>
              <a:gd name="connsiteX7" fmla="*/ 4481309 w 7993279"/>
              <a:gd name="connsiteY7" fmla="*/ 0 h 999768"/>
              <a:gd name="connsiteX8" fmla="*/ 4932321 w 7993279"/>
              <a:gd name="connsiteY8" fmla="*/ 0 h 999768"/>
              <a:gd name="connsiteX9" fmla="*/ 5457380 w 7993279"/>
              <a:gd name="connsiteY9" fmla="*/ 0 h 999768"/>
              <a:gd name="connsiteX10" fmla="*/ 6204579 w 7993279"/>
              <a:gd name="connsiteY10" fmla="*/ 0 h 999768"/>
              <a:gd name="connsiteX11" fmla="*/ 7025825 w 7993279"/>
              <a:gd name="connsiteY11" fmla="*/ 0 h 999768"/>
              <a:gd name="connsiteX12" fmla="*/ 7698977 w 7993279"/>
              <a:gd name="connsiteY12" fmla="*/ 0 h 999768"/>
              <a:gd name="connsiteX13" fmla="*/ 7993279 w 7993279"/>
              <a:gd name="connsiteY13" fmla="*/ 294302 h 999768"/>
              <a:gd name="connsiteX14" fmla="*/ 7993279 w 7993279"/>
              <a:gd name="connsiteY14" fmla="*/ 705466 h 999768"/>
              <a:gd name="connsiteX15" fmla="*/ 7698977 w 7993279"/>
              <a:gd name="connsiteY15" fmla="*/ 999768 h 999768"/>
              <a:gd name="connsiteX16" fmla="*/ 7099871 w 7993279"/>
              <a:gd name="connsiteY16" fmla="*/ 999768 h 999768"/>
              <a:gd name="connsiteX17" fmla="*/ 6278626 w 7993279"/>
              <a:gd name="connsiteY17" fmla="*/ 999768 h 999768"/>
              <a:gd name="connsiteX18" fmla="*/ 5753567 w 7993279"/>
              <a:gd name="connsiteY18" fmla="*/ 999768 h 999768"/>
              <a:gd name="connsiteX19" fmla="*/ 5154461 w 7993279"/>
              <a:gd name="connsiteY19" fmla="*/ 999768 h 999768"/>
              <a:gd name="connsiteX20" fmla="*/ 4333216 w 7993279"/>
              <a:gd name="connsiteY20" fmla="*/ 999768 h 999768"/>
              <a:gd name="connsiteX21" fmla="*/ 3511970 w 7993279"/>
              <a:gd name="connsiteY21" fmla="*/ 999768 h 999768"/>
              <a:gd name="connsiteX22" fmla="*/ 2764771 w 7993279"/>
              <a:gd name="connsiteY22" fmla="*/ 999768 h 999768"/>
              <a:gd name="connsiteX23" fmla="*/ 2091619 w 7993279"/>
              <a:gd name="connsiteY23" fmla="*/ 999768 h 999768"/>
              <a:gd name="connsiteX24" fmla="*/ 1418466 w 7993279"/>
              <a:gd name="connsiteY24" fmla="*/ 999768 h 999768"/>
              <a:gd name="connsiteX25" fmla="*/ 893408 w 7993279"/>
              <a:gd name="connsiteY25" fmla="*/ 999768 h 999768"/>
              <a:gd name="connsiteX26" fmla="*/ 294302 w 7993279"/>
              <a:gd name="connsiteY26" fmla="*/ 999768 h 999768"/>
              <a:gd name="connsiteX27" fmla="*/ 0 w 7993279"/>
              <a:gd name="connsiteY27" fmla="*/ 705466 h 999768"/>
              <a:gd name="connsiteX28" fmla="*/ 0 w 7993279"/>
              <a:gd name="connsiteY28" fmla="*/ 294302 h 99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93279" h="999768" fill="none" extrusionOk="0">
                <a:moveTo>
                  <a:pt x="0" y="294302"/>
                </a:moveTo>
                <a:cubicBezTo>
                  <a:pt x="-28517" y="122094"/>
                  <a:pt x="136407" y="-16887"/>
                  <a:pt x="294302" y="0"/>
                </a:cubicBezTo>
                <a:cubicBezTo>
                  <a:pt x="440349" y="11531"/>
                  <a:pt x="532403" y="22133"/>
                  <a:pt x="745314" y="0"/>
                </a:cubicBezTo>
                <a:cubicBezTo>
                  <a:pt x="958225" y="-22133"/>
                  <a:pt x="1243012" y="26381"/>
                  <a:pt x="1418466" y="0"/>
                </a:cubicBezTo>
                <a:cubicBezTo>
                  <a:pt x="1593920" y="-26381"/>
                  <a:pt x="1901257" y="9068"/>
                  <a:pt x="2091619" y="0"/>
                </a:cubicBezTo>
                <a:cubicBezTo>
                  <a:pt x="2281981" y="-9068"/>
                  <a:pt x="2504280" y="30632"/>
                  <a:pt x="2912864" y="0"/>
                </a:cubicBezTo>
                <a:cubicBezTo>
                  <a:pt x="3321448" y="-30632"/>
                  <a:pt x="3491728" y="-25649"/>
                  <a:pt x="3734110" y="0"/>
                </a:cubicBezTo>
                <a:cubicBezTo>
                  <a:pt x="3976492" y="25649"/>
                  <a:pt x="4230101" y="30733"/>
                  <a:pt x="4481309" y="0"/>
                </a:cubicBezTo>
                <a:cubicBezTo>
                  <a:pt x="4732517" y="-30733"/>
                  <a:pt x="4818239" y="15090"/>
                  <a:pt x="4932321" y="0"/>
                </a:cubicBezTo>
                <a:cubicBezTo>
                  <a:pt x="5046403" y="-15090"/>
                  <a:pt x="5337030" y="4956"/>
                  <a:pt x="5457380" y="0"/>
                </a:cubicBezTo>
                <a:cubicBezTo>
                  <a:pt x="5577730" y="-4956"/>
                  <a:pt x="5869063" y="-6164"/>
                  <a:pt x="6204579" y="0"/>
                </a:cubicBezTo>
                <a:cubicBezTo>
                  <a:pt x="6540095" y="6164"/>
                  <a:pt x="6839668" y="41019"/>
                  <a:pt x="7025825" y="0"/>
                </a:cubicBezTo>
                <a:cubicBezTo>
                  <a:pt x="7211982" y="-41019"/>
                  <a:pt x="7405335" y="6564"/>
                  <a:pt x="7698977" y="0"/>
                </a:cubicBezTo>
                <a:cubicBezTo>
                  <a:pt x="7893440" y="-18778"/>
                  <a:pt x="7984278" y="128025"/>
                  <a:pt x="7993279" y="294302"/>
                </a:cubicBezTo>
                <a:cubicBezTo>
                  <a:pt x="7998172" y="383379"/>
                  <a:pt x="8010524" y="577489"/>
                  <a:pt x="7993279" y="705466"/>
                </a:cubicBezTo>
                <a:cubicBezTo>
                  <a:pt x="7966379" y="856708"/>
                  <a:pt x="7846697" y="972929"/>
                  <a:pt x="7698977" y="999768"/>
                </a:cubicBezTo>
                <a:cubicBezTo>
                  <a:pt x="7535056" y="1010745"/>
                  <a:pt x="7355658" y="1022677"/>
                  <a:pt x="7099871" y="999768"/>
                </a:cubicBezTo>
                <a:cubicBezTo>
                  <a:pt x="6844084" y="976859"/>
                  <a:pt x="6595877" y="993116"/>
                  <a:pt x="6278626" y="999768"/>
                </a:cubicBezTo>
                <a:cubicBezTo>
                  <a:pt x="5961376" y="1006420"/>
                  <a:pt x="5977202" y="987004"/>
                  <a:pt x="5753567" y="999768"/>
                </a:cubicBezTo>
                <a:cubicBezTo>
                  <a:pt x="5529932" y="1012532"/>
                  <a:pt x="5329410" y="974255"/>
                  <a:pt x="5154461" y="999768"/>
                </a:cubicBezTo>
                <a:cubicBezTo>
                  <a:pt x="4979512" y="1025281"/>
                  <a:pt x="4503141" y="987921"/>
                  <a:pt x="4333216" y="999768"/>
                </a:cubicBezTo>
                <a:cubicBezTo>
                  <a:pt x="4163292" y="1011615"/>
                  <a:pt x="3810003" y="974146"/>
                  <a:pt x="3511970" y="999768"/>
                </a:cubicBezTo>
                <a:cubicBezTo>
                  <a:pt x="3213937" y="1025390"/>
                  <a:pt x="2931828" y="985938"/>
                  <a:pt x="2764771" y="999768"/>
                </a:cubicBezTo>
                <a:cubicBezTo>
                  <a:pt x="2597714" y="1013598"/>
                  <a:pt x="2413929" y="1026007"/>
                  <a:pt x="2091619" y="999768"/>
                </a:cubicBezTo>
                <a:cubicBezTo>
                  <a:pt x="1769309" y="973529"/>
                  <a:pt x="1557708" y="987993"/>
                  <a:pt x="1418466" y="999768"/>
                </a:cubicBezTo>
                <a:cubicBezTo>
                  <a:pt x="1279224" y="1011543"/>
                  <a:pt x="1036840" y="1003444"/>
                  <a:pt x="893408" y="999768"/>
                </a:cubicBezTo>
                <a:cubicBezTo>
                  <a:pt x="749976" y="996092"/>
                  <a:pt x="433135" y="994120"/>
                  <a:pt x="294302" y="999768"/>
                </a:cubicBezTo>
                <a:cubicBezTo>
                  <a:pt x="117484" y="1033405"/>
                  <a:pt x="-21476" y="880577"/>
                  <a:pt x="0" y="705466"/>
                </a:cubicBezTo>
                <a:cubicBezTo>
                  <a:pt x="10061" y="559640"/>
                  <a:pt x="5526" y="497885"/>
                  <a:pt x="0" y="294302"/>
                </a:cubicBezTo>
                <a:close/>
              </a:path>
              <a:path w="7993279" h="999768" stroke="0" extrusionOk="0">
                <a:moveTo>
                  <a:pt x="0" y="294302"/>
                </a:moveTo>
                <a:cubicBezTo>
                  <a:pt x="-15580" y="106419"/>
                  <a:pt x="137552" y="7533"/>
                  <a:pt x="294302" y="0"/>
                </a:cubicBezTo>
                <a:cubicBezTo>
                  <a:pt x="528014" y="26186"/>
                  <a:pt x="592324" y="-21974"/>
                  <a:pt x="819361" y="0"/>
                </a:cubicBezTo>
                <a:cubicBezTo>
                  <a:pt x="1046398" y="21974"/>
                  <a:pt x="1177023" y="-13177"/>
                  <a:pt x="1344420" y="0"/>
                </a:cubicBezTo>
                <a:cubicBezTo>
                  <a:pt x="1511817" y="13177"/>
                  <a:pt x="1678371" y="-21985"/>
                  <a:pt x="1795432" y="0"/>
                </a:cubicBezTo>
                <a:cubicBezTo>
                  <a:pt x="1912493" y="21985"/>
                  <a:pt x="2259191" y="17172"/>
                  <a:pt x="2542631" y="0"/>
                </a:cubicBezTo>
                <a:cubicBezTo>
                  <a:pt x="2826071" y="-17172"/>
                  <a:pt x="2954990" y="-2058"/>
                  <a:pt x="3141736" y="0"/>
                </a:cubicBezTo>
                <a:cubicBezTo>
                  <a:pt x="3328483" y="2058"/>
                  <a:pt x="3385775" y="12136"/>
                  <a:pt x="3592748" y="0"/>
                </a:cubicBezTo>
                <a:cubicBezTo>
                  <a:pt x="3799721" y="-12136"/>
                  <a:pt x="3907338" y="-18638"/>
                  <a:pt x="4117807" y="0"/>
                </a:cubicBezTo>
                <a:cubicBezTo>
                  <a:pt x="4328276" y="18638"/>
                  <a:pt x="4571191" y="-24861"/>
                  <a:pt x="4939053" y="0"/>
                </a:cubicBezTo>
                <a:cubicBezTo>
                  <a:pt x="5306915" y="24861"/>
                  <a:pt x="5536298" y="-2832"/>
                  <a:pt x="5686252" y="0"/>
                </a:cubicBezTo>
                <a:cubicBezTo>
                  <a:pt x="5836206" y="2832"/>
                  <a:pt x="6064615" y="9944"/>
                  <a:pt x="6211310" y="0"/>
                </a:cubicBezTo>
                <a:cubicBezTo>
                  <a:pt x="6358005" y="-9944"/>
                  <a:pt x="6437157" y="-20741"/>
                  <a:pt x="6662323" y="0"/>
                </a:cubicBezTo>
                <a:cubicBezTo>
                  <a:pt x="6887489" y="20741"/>
                  <a:pt x="6925335" y="-12861"/>
                  <a:pt x="7113335" y="0"/>
                </a:cubicBezTo>
                <a:cubicBezTo>
                  <a:pt x="7301335" y="12861"/>
                  <a:pt x="7558367" y="707"/>
                  <a:pt x="7698977" y="0"/>
                </a:cubicBezTo>
                <a:cubicBezTo>
                  <a:pt x="7826580" y="1897"/>
                  <a:pt x="8003645" y="149006"/>
                  <a:pt x="7993279" y="294302"/>
                </a:cubicBezTo>
                <a:cubicBezTo>
                  <a:pt x="7976441" y="447869"/>
                  <a:pt x="7996260" y="604046"/>
                  <a:pt x="7993279" y="705466"/>
                </a:cubicBezTo>
                <a:cubicBezTo>
                  <a:pt x="7972352" y="854739"/>
                  <a:pt x="7849002" y="985594"/>
                  <a:pt x="7698977" y="999768"/>
                </a:cubicBezTo>
                <a:cubicBezTo>
                  <a:pt x="7484496" y="987818"/>
                  <a:pt x="7415596" y="995105"/>
                  <a:pt x="7173918" y="999768"/>
                </a:cubicBezTo>
                <a:cubicBezTo>
                  <a:pt x="6932240" y="1004431"/>
                  <a:pt x="6600541" y="975670"/>
                  <a:pt x="6426719" y="999768"/>
                </a:cubicBezTo>
                <a:cubicBezTo>
                  <a:pt x="6252897" y="1023866"/>
                  <a:pt x="6081451" y="1014794"/>
                  <a:pt x="5901660" y="999768"/>
                </a:cubicBezTo>
                <a:cubicBezTo>
                  <a:pt x="5721869" y="984742"/>
                  <a:pt x="5575697" y="984145"/>
                  <a:pt x="5450648" y="999768"/>
                </a:cubicBezTo>
                <a:cubicBezTo>
                  <a:pt x="5325599" y="1015391"/>
                  <a:pt x="4904606" y="1035461"/>
                  <a:pt x="4629403" y="999768"/>
                </a:cubicBezTo>
                <a:cubicBezTo>
                  <a:pt x="4354200" y="964075"/>
                  <a:pt x="4218480" y="991891"/>
                  <a:pt x="3956250" y="999768"/>
                </a:cubicBezTo>
                <a:cubicBezTo>
                  <a:pt x="3694020" y="1007645"/>
                  <a:pt x="3524930" y="985262"/>
                  <a:pt x="3209051" y="999768"/>
                </a:cubicBezTo>
                <a:cubicBezTo>
                  <a:pt x="2893172" y="1014274"/>
                  <a:pt x="2801251" y="975461"/>
                  <a:pt x="2535899" y="999768"/>
                </a:cubicBezTo>
                <a:cubicBezTo>
                  <a:pt x="2270547" y="1024075"/>
                  <a:pt x="2187266" y="1016675"/>
                  <a:pt x="2084887" y="999768"/>
                </a:cubicBezTo>
                <a:cubicBezTo>
                  <a:pt x="1982508" y="982861"/>
                  <a:pt x="1715159" y="985838"/>
                  <a:pt x="1559828" y="999768"/>
                </a:cubicBezTo>
                <a:cubicBezTo>
                  <a:pt x="1404497" y="1013698"/>
                  <a:pt x="757778" y="953486"/>
                  <a:pt x="294302" y="999768"/>
                </a:cubicBezTo>
                <a:cubicBezTo>
                  <a:pt x="115116" y="995676"/>
                  <a:pt x="-2005" y="858686"/>
                  <a:pt x="0" y="705466"/>
                </a:cubicBezTo>
                <a:cubicBezTo>
                  <a:pt x="7326" y="509063"/>
                  <a:pt x="8171" y="483401"/>
                  <a:pt x="0" y="29430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3653843997">
                  <a:prstGeom prst="roundRect">
                    <a:avLst>
                      <a:gd name="adj" fmla="val 294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lvl="0" algn="ctr" rtl="0">
              <a:buClr>
                <a:srgbClr val="000000"/>
              </a:buClr>
              <a:defRPr/>
            </a:pPr>
            <a:r>
              <a:rPr lang="ar-SA" sz="2400" b="1" kern="0" dirty="0">
                <a:solidFill>
                  <a:srgbClr val="F9E6AB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ويمكن تصنيفها أيضاً باستعمال الأضلاع . وتسمى الأضلاع المتساوية الطول </a:t>
            </a:r>
          </a:p>
          <a:p>
            <a:pPr lvl="0" algn="ctr" rtl="0">
              <a:buClr>
                <a:srgbClr val="000000"/>
              </a:buClr>
              <a:defRPr/>
            </a:pPr>
            <a:r>
              <a:rPr lang="ar-SA" sz="2400" b="1" kern="0" dirty="0">
                <a:solidFill>
                  <a:srgbClr val="F9E6AB">
                    <a:lumMod val="25000"/>
                  </a:srgb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قطعًا مستقيمة متطابقة</a:t>
            </a:r>
            <a:r>
              <a:rPr lang="ar-SA" sz="2400" b="1" kern="0" dirty="0">
                <a:solidFill>
                  <a:srgbClr val="F9E6AB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9E6AB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22A7123-0D6A-F673-78EC-63981D823E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453" t="44169" r="26418" b="31373"/>
          <a:stretch/>
        </p:blipFill>
        <p:spPr>
          <a:xfrm>
            <a:off x="1208941" y="2367881"/>
            <a:ext cx="8150237" cy="324640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31D8AF9-256B-678C-9716-D908DF7A719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974" t="46981" r="10144" b="36539"/>
          <a:stretch/>
        </p:blipFill>
        <p:spPr>
          <a:xfrm>
            <a:off x="9270117" y="2786878"/>
            <a:ext cx="2315868" cy="19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9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IMG_5023.TRIM (1)">
            <a:hlinkClick r:id="" action="ppaction://media"/>
            <a:extLst>
              <a:ext uri="{FF2B5EF4-FFF2-40B4-BE49-F238E27FC236}">
                <a16:creationId xmlns:a16="http://schemas.microsoft.com/office/drawing/2014/main" id="{DD21703A-608A-FD5C-1A46-440607C7B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4903" y="973689"/>
            <a:ext cx="8507563" cy="4663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6B1BFE6-A448-30BA-F2D2-88D9491B0FE2}"/>
              </a:ext>
            </a:extLst>
          </p:cNvPr>
          <p:cNvSpPr/>
          <p:nvPr/>
        </p:nvSpPr>
        <p:spPr>
          <a:xfrm>
            <a:off x="1867537" y="5029200"/>
            <a:ext cx="1833093" cy="60252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تصنيف المثلثات حسب الأضلاع</a:t>
            </a:r>
          </a:p>
        </p:txBody>
      </p:sp>
    </p:spTree>
    <p:extLst>
      <p:ext uri="{BB962C8B-B14F-4D97-AF65-F5344CB8AC3E}">
        <p14:creationId xmlns:p14="http://schemas.microsoft.com/office/powerpoint/2010/main" val="159822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20" name="Google Shape;312;p25">
            <a:extLst>
              <a:ext uri="{FF2B5EF4-FFF2-40B4-BE49-F238E27FC236}">
                <a16:creationId xmlns:a16="http://schemas.microsoft.com/office/drawing/2014/main" id="{48785456-65CD-80BE-1CE6-70EEEA9D0287}"/>
              </a:ext>
            </a:extLst>
          </p:cNvPr>
          <p:cNvSpPr/>
          <p:nvPr/>
        </p:nvSpPr>
        <p:spPr>
          <a:xfrm>
            <a:off x="7669859" y="890626"/>
            <a:ext cx="2876604" cy="120741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قصة عائلة المثلثات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 تمثيل الأدوار "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CD4E365-6895-8085-514E-577E7AB973C0}"/>
              </a:ext>
            </a:extLst>
          </p:cNvPr>
          <p:cNvGrpSpPr/>
          <p:nvPr/>
        </p:nvGrpSpPr>
        <p:grpSpPr>
          <a:xfrm>
            <a:off x="6862111" y="2813414"/>
            <a:ext cx="2088135" cy="2178424"/>
            <a:chOff x="8934226" y="2027816"/>
            <a:chExt cx="2088135" cy="2178424"/>
          </a:xfrm>
        </p:grpSpPr>
        <p:sp>
          <p:nvSpPr>
            <p:cNvPr id="18" name="مخطط انسيابي: استخراج 17">
              <a:extLst>
                <a:ext uri="{FF2B5EF4-FFF2-40B4-BE49-F238E27FC236}">
                  <a16:creationId xmlns:a16="http://schemas.microsoft.com/office/drawing/2014/main" id="{3F66ACC3-0309-ACD1-30C6-4587A835A91E}"/>
                </a:ext>
              </a:extLst>
            </p:cNvPr>
            <p:cNvSpPr/>
            <p:nvPr/>
          </p:nvSpPr>
          <p:spPr>
            <a:xfrm>
              <a:off x="8934226" y="2027816"/>
              <a:ext cx="2088135" cy="2178424"/>
            </a:xfrm>
            <a:prstGeom prst="flowChartExtra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44450" cmpd="thinThick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9E57074B-2DA1-1207-E8E3-2D7A607E4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2571" y1="41053" x2="17429" y2="40702"/>
                          <a14:foregroundMark x1="17429" y1="40702" x2="32000" y2="42105"/>
                          <a14:foregroundMark x1="32000" y1="42105" x2="32000" y2="42456"/>
                          <a14:foregroundMark x1="34571" y1="46667" x2="24857" y2="52632"/>
                          <a14:foregroundMark x1="75714" y1="40702" x2="66857" y2="41754"/>
                          <a14:foregroundMark x1="81714" y1="47719" x2="72571" y2="52982"/>
                          <a14:foregroundMark x1="76286" y1="24211" x2="72286" y2="24211"/>
                          <a14:foregroundMark x1="28286" y1="23860" x2="25143" y2="23860"/>
                        </a14:backgroundRemoval>
                      </a14:imgEffect>
                    </a14:imgLayer>
                  </a14:imgProps>
                </a:ext>
              </a:extLst>
            </a:blip>
            <a:srcRect t="10952" b="35950"/>
            <a:stretch/>
          </p:blipFill>
          <p:spPr>
            <a:xfrm>
              <a:off x="9477983" y="2920701"/>
              <a:ext cx="976556" cy="422238"/>
            </a:xfrm>
            <a:prstGeom prst="rect">
              <a:avLst/>
            </a:prstGeom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9298D296-EB59-B7B7-F4D3-A45B681F264D}"/>
              </a:ext>
            </a:extLst>
          </p:cNvPr>
          <p:cNvGrpSpPr/>
          <p:nvPr/>
        </p:nvGrpSpPr>
        <p:grpSpPr>
          <a:xfrm>
            <a:off x="4181463" y="3364535"/>
            <a:ext cx="2088135" cy="1620818"/>
            <a:chOff x="5984838" y="2485017"/>
            <a:chExt cx="2272808" cy="1620818"/>
          </a:xfrm>
        </p:grpSpPr>
        <p:sp>
          <p:nvSpPr>
            <p:cNvPr id="22" name="مخطط انسيابي: استخراج 21">
              <a:extLst>
                <a:ext uri="{FF2B5EF4-FFF2-40B4-BE49-F238E27FC236}">
                  <a16:creationId xmlns:a16="http://schemas.microsoft.com/office/drawing/2014/main" id="{CA721F28-A65A-6CD5-0785-0CF74C6E56B9}"/>
                </a:ext>
              </a:extLst>
            </p:cNvPr>
            <p:cNvSpPr/>
            <p:nvPr/>
          </p:nvSpPr>
          <p:spPr>
            <a:xfrm>
              <a:off x="5984838" y="2485017"/>
              <a:ext cx="2272808" cy="1620818"/>
            </a:xfrm>
            <a:prstGeom prst="flowChartExtra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44450" cmpd="thinThick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84BA724-F2FA-8ED1-165A-84395E24D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9556" r="91556">
                          <a14:foregroundMark x1="72889" y1="55778" x2="72889" y2="55778"/>
                          <a14:foregroundMark x1="91556" y1="56222" x2="91556" y2="56222"/>
                          <a14:foregroundMark x1="91556" y1="56444" x2="80889" y2="32222"/>
                          <a14:foregroundMark x1="80667" y1="31111" x2="59333" y2="42000"/>
                          <a14:foregroundMark x1="59333" y1="42000" x2="65111" y2="68667"/>
                          <a14:foregroundMark x1="65111" y1="68667" x2="84444" y2="46000"/>
                          <a14:foregroundMark x1="84444" y1="46000" x2="83333" y2="43333"/>
                          <a14:foregroundMark x1="89111" y1="50000" x2="83556" y2="76000"/>
                          <a14:foregroundMark x1="83556" y1="76000" x2="59556" y2="74889"/>
                          <a14:foregroundMark x1="59556" y1="74889" x2="54222" y2="51111"/>
                          <a14:foregroundMark x1="54222" y1="51111" x2="64667" y2="28889"/>
                          <a14:foregroundMark x1="64667" y1="28889" x2="81111" y2="32667"/>
                          <a14:foregroundMark x1="66222" y1="61556" x2="68444" y2="64222"/>
                          <a14:foregroundMark x1="46667" y1="45333" x2="28444" y2="29556"/>
                          <a14:foregroundMark x1="28444" y1="29556" x2="11333" y2="49333"/>
                          <a14:foregroundMark x1="11333" y1="49333" x2="18889" y2="71556"/>
                          <a14:foregroundMark x1="18889" y1="71556" x2="41556" y2="82000"/>
                          <a14:foregroundMark x1="41556" y1="82000" x2="48000" y2="56222"/>
                          <a14:foregroundMark x1="48000" y1="56222" x2="42444" y2="44222"/>
                          <a14:foregroundMark x1="30444" y1="60444" x2="30000" y2="67778"/>
                          <a14:foregroundMark x1="29556" y1="17778" x2="9556" y2="23111"/>
                          <a14:foregroundMark x1="80000" y1="17778" x2="80000" y2="17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2928" y="2939527"/>
              <a:ext cx="796627" cy="621535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65B065D8-F982-9D6E-A05A-E1E851FCA0E2}"/>
              </a:ext>
            </a:extLst>
          </p:cNvPr>
          <p:cNvGrpSpPr/>
          <p:nvPr/>
        </p:nvGrpSpPr>
        <p:grpSpPr>
          <a:xfrm>
            <a:off x="1150920" y="3472559"/>
            <a:ext cx="2641003" cy="1512794"/>
            <a:chOff x="2431227" y="2539029"/>
            <a:chExt cx="2641003" cy="1512794"/>
          </a:xfrm>
        </p:grpSpPr>
        <p:sp>
          <p:nvSpPr>
            <p:cNvPr id="25" name="مثلث قائم الزاوية 24">
              <a:extLst>
                <a:ext uri="{FF2B5EF4-FFF2-40B4-BE49-F238E27FC236}">
                  <a16:creationId xmlns:a16="http://schemas.microsoft.com/office/drawing/2014/main" id="{F2C299A8-BFBA-5066-4697-841EF881B756}"/>
                </a:ext>
              </a:extLst>
            </p:cNvPr>
            <p:cNvSpPr/>
            <p:nvPr/>
          </p:nvSpPr>
          <p:spPr>
            <a:xfrm>
              <a:off x="2431227" y="2539029"/>
              <a:ext cx="2641003" cy="1512794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4450" cmpd="thinThick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AF93C0F1-BD94-5898-0054-9E9A29592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607" b="89738" l="1747" r="96507">
                          <a14:foregroundMark x1="80786" y1="81441" x2="80786" y2="81441"/>
                          <a14:foregroundMark x1="89064" y1="18046" x2="91048" y2="18341"/>
                          <a14:foregroundMark x1="74891" y1="15939" x2="78464" y2="16470"/>
                          <a14:foregroundMark x1="24236" y1="10699" x2="9607" y2="15066"/>
                          <a14:foregroundMark x1="34279" y1="32533" x2="9825" y2="34716"/>
                          <a14:foregroundMark x1="9825" y1="34716" x2="5022" y2="58734"/>
                          <a14:foregroundMark x1="5022" y1="58734" x2="23144" y2="75109"/>
                          <a14:foregroundMark x1="23144" y1="75109" x2="32096" y2="44541"/>
                          <a14:foregroundMark x1="32096" y1="44541" x2="28603" y2="36245"/>
                          <a14:foregroundMark x1="32969" y1="31223" x2="45415" y2="53057"/>
                          <a14:foregroundMark x1="42400" y1="81441" x2="42380" y2="81623"/>
                          <a14:foregroundMark x1="42417" y1="81278" x2="42400" y2="81441"/>
                          <a14:foregroundMark x1="45415" y1="53057" x2="43180" y2="74094"/>
                          <a14:foregroundMark x1="30528" y1="84100" x2="12227" y2="77729"/>
                          <a14:foregroundMark x1="12227" y1="77729" x2="2183" y2="56114"/>
                          <a14:foregroundMark x1="35371" y1="52402" x2="35153" y2="75983"/>
                          <a14:foregroundMark x1="35153" y1="75983" x2="34498" y2="75328"/>
                          <a14:foregroundMark x1="82969" y1="29258" x2="77074" y2="83624"/>
                          <a14:foregroundMark x1="58734" y1="45415" x2="93013" y2="55240"/>
                          <a14:foregroundMark x1="93013" y1="55240" x2="83843" y2="79039"/>
                          <a14:foregroundMark x1="83843" y1="79039" x2="59825" y2="55022"/>
                          <a14:foregroundMark x1="59825" y1="55022" x2="58297" y2="45197"/>
                          <a14:foregroundMark x1="63537" y1="44323" x2="63537" y2="44323"/>
                          <a14:foregroundMark x1="82533" y1="31659" x2="96507" y2="58079"/>
                          <a14:foregroundMark x1="96507" y1="58079" x2="85590" y2="89301"/>
                          <a14:foregroundMark x1="85590" y1="89301" x2="60480" y2="72489"/>
                          <a14:foregroundMark x1="60480" y1="72489" x2="56114" y2="58734"/>
                          <a14:foregroundMark x1="27948" y1="89301" x2="15939" y2="85153"/>
                          <a14:backgroundMark x1="43450" y1="82533" x2="34498" y2="90393"/>
                          <a14:backgroundMark x1="45415" y1="75328" x2="41921" y2="81004"/>
                          <a14:backgroundMark x1="43231" y1="81659" x2="43231" y2="81659"/>
                          <a14:backgroundMark x1="43231" y1="81659" x2="43231" y2="81659"/>
                          <a14:backgroundMark x1="41485" y1="85153" x2="41485" y2="85153"/>
                          <a14:backgroundMark x1="43013" y1="79039" x2="43013" y2="79039"/>
                          <a14:backgroundMark x1="41485" y1="81659" x2="41485" y2="81659"/>
                          <a14:backgroundMark x1="41266" y1="82314" x2="41266" y2="82314"/>
                          <a14:backgroundMark x1="41266" y1="81441" x2="41266" y2="81441"/>
                          <a14:backgroundMark x1="82969" y1="16594" x2="86026" y2="17467"/>
                          <a14:backgroundMark x1="89738" y1="19214" x2="89738" y2="19214"/>
                          <a14:backgroundMark x1="89738" y1="19214" x2="79039" y2="17467"/>
                          <a14:backgroundMark x1="78821" y1="18996" x2="78821" y2="18996"/>
                          <a14:backgroundMark x1="41266" y1="81441" x2="40611" y2="80568"/>
                          <a14:backgroundMark x1="42140" y1="82096" x2="42576" y2="823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48577" y="3131820"/>
              <a:ext cx="521747" cy="521747"/>
            </a:xfrm>
            <a:prstGeom prst="rect">
              <a:avLst/>
            </a:prstGeom>
          </p:spPr>
        </p:pic>
      </p:grp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F68B7788-F2EC-1063-AE3A-7A9F4149E7D0}"/>
              </a:ext>
            </a:extLst>
          </p:cNvPr>
          <p:cNvSpPr/>
          <p:nvPr/>
        </p:nvSpPr>
        <p:spPr>
          <a:xfrm>
            <a:off x="1997042" y="1098937"/>
            <a:ext cx="5226718" cy="1800868"/>
          </a:xfrm>
          <a:custGeom>
            <a:avLst/>
            <a:gdLst>
              <a:gd name="connsiteX0" fmla="*/ 0 w 5226718"/>
              <a:gd name="connsiteY0" fmla="*/ 300151 h 1800868"/>
              <a:gd name="connsiteX1" fmla="*/ 300151 w 5226718"/>
              <a:gd name="connsiteY1" fmla="*/ 0 h 1800868"/>
              <a:gd name="connsiteX2" fmla="*/ 3048919 w 5226718"/>
              <a:gd name="connsiteY2" fmla="*/ 0 h 1800868"/>
              <a:gd name="connsiteX3" fmla="*/ 3048919 w 5226718"/>
              <a:gd name="connsiteY3" fmla="*/ 0 h 1800868"/>
              <a:gd name="connsiteX4" fmla="*/ 4355598 w 5226718"/>
              <a:gd name="connsiteY4" fmla="*/ 0 h 1800868"/>
              <a:gd name="connsiteX5" fmla="*/ 4926567 w 5226718"/>
              <a:gd name="connsiteY5" fmla="*/ 0 h 1800868"/>
              <a:gd name="connsiteX6" fmla="*/ 5226718 w 5226718"/>
              <a:gd name="connsiteY6" fmla="*/ 300151 h 1800868"/>
              <a:gd name="connsiteX7" fmla="*/ 5226718 w 5226718"/>
              <a:gd name="connsiteY7" fmla="*/ 1050506 h 1800868"/>
              <a:gd name="connsiteX8" fmla="*/ 5753937 w 5226718"/>
              <a:gd name="connsiteY8" fmla="*/ 993251 h 1800868"/>
              <a:gd name="connsiteX9" fmla="*/ 5226718 w 5226718"/>
              <a:gd name="connsiteY9" fmla="*/ 1500723 h 1800868"/>
              <a:gd name="connsiteX10" fmla="*/ 5226718 w 5226718"/>
              <a:gd name="connsiteY10" fmla="*/ 1500717 h 1800868"/>
              <a:gd name="connsiteX11" fmla="*/ 4926567 w 5226718"/>
              <a:gd name="connsiteY11" fmla="*/ 1800868 h 1800868"/>
              <a:gd name="connsiteX12" fmla="*/ 4355598 w 5226718"/>
              <a:gd name="connsiteY12" fmla="*/ 1800868 h 1800868"/>
              <a:gd name="connsiteX13" fmla="*/ 3048919 w 5226718"/>
              <a:gd name="connsiteY13" fmla="*/ 1800868 h 1800868"/>
              <a:gd name="connsiteX14" fmla="*/ 3048919 w 5226718"/>
              <a:gd name="connsiteY14" fmla="*/ 1800868 h 1800868"/>
              <a:gd name="connsiteX15" fmla="*/ 300151 w 5226718"/>
              <a:gd name="connsiteY15" fmla="*/ 1800868 h 1800868"/>
              <a:gd name="connsiteX16" fmla="*/ 0 w 5226718"/>
              <a:gd name="connsiteY16" fmla="*/ 1500717 h 1800868"/>
              <a:gd name="connsiteX17" fmla="*/ 0 w 5226718"/>
              <a:gd name="connsiteY17" fmla="*/ 1500723 h 1800868"/>
              <a:gd name="connsiteX18" fmla="*/ 0 w 5226718"/>
              <a:gd name="connsiteY18" fmla="*/ 1050506 h 1800868"/>
              <a:gd name="connsiteX19" fmla="*/ 0 w 5226718"/>
              <a:gd name="connsiteY19" fmla="*/ 1050506 h 1800868"/>
              <a:gd name="connsiteX20" fmla="*/ 0 w 5226718"/>
              <a:gd name="connsiteY20" fmla="*/ 300151 h 180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26718" h="1800868" fill="none" extrusionOk="0">
                <a:moveTo>
                  <a:pt x="0" y="300151"/>
                </a:moveTo>
                <a:cubicBezTo>
                  <a:pt x="2755" y="134549"/>
                  <a:pt x="137641" y="24509"/>
                  <a:pt x="300151" y="0"/>
                </a:cubicBezTo>
                <a:cubicBezTo>
                  <a:pt x="1347938" y="-59640"/>
                  <a:pt x="2566714" y="-128829"/>
                  <a:pt x="3048919" y="0"/>
                </a:cubicBezTo>
                <a:lnTo>
                  <a:pt x="3048919" y="0"/>
                </a:lnTo>
                <a:cubicBezTo>
                  <a:pt x="3555581" y="-107303"/>
                  <a:pt x="4101243" y="37631"/>
                  <a:pt x="4355598" y="0"/>
                </a:cubicBezTo>
                <a:cubicBezTo>
                  <a:pt x="4549931" y="-8429"/>
                  <a:pt x="4858786" y="25788"/>
                  <a:pt x="4926567" y="0"/>
                </a:cubicBezTo>
                <a:cubicBezTo>
                  <a:pt x="5087349" y="10515"/>
                  <a:pt x="5211682" y="128230"/>
                  <a:pt x="5226718" y="300151"/>
                </a:cubicBezTo>
                <a:cubicBezTo>
                  <a:pt x="5239572" y="483763"/>
                  <a:pt x="5214790" y="908646"/>
                  <a:pt x="5226718" y="1050506"/>
                </a:cubicBezTo>
                <a:cubicBezTo>
                  <a:pt x="5320307" y="1068578"/>
                  <a:pt x="5659118" y="968170"/>
                  <a:pt x="5753937" y="993251"/>
                </a:cubicBezTo>
                <a:cubicBezTo>
                  <a:pt x="5625545" y="1207195"/>
                  <a:pt x="5451987" y="1296844"/>
                  <a:pt x="5226718" y="1500723"/>
                </a:cubicBezTo>
                <a:lnTo>
                  <a:pt x="5226718" y="1500717"/>
                </a:lnTo>
                <a:cubicBezTo>
                  <a:pt x="5251880" y="1648631"/>
                  <a:pt x="5064396" y="1795475"/>
                  <a:pt x="4926567" y="1800868"/>
                </a:cubicBezTo>
                <a:cubicBezTo>
                  <a:pt x="4794937" y="1777466"/>
                  <a:pt x="4522334" y="1830631"/>
                  <a:pt x="4355598" y="1800868"/>
                </a:cubicBezTo>
                <a:cubicBezTo>
                  <a:pt x="3883128" y="1848030"/>
                  <a:pt x="3465649" y="1718610"/>
                  <a:pt x="3048919" y="1800868"/>
                </a:cubicBezTo>
                <a:lnTo>
                  <a:pt x="3048919" y="1800868"/>
                </a:lnTo>
                <a:cubicBezTo>
                  <a:pt x="1778478" y="1855767"/>
                  <a:pt x="1564295" y="1896977"/>
                  <a:pt x="300151" y="1800868"/>
                </a:cubicBezTo>
                <a:cubicBezTo>
                  <a:pt x="133329" y="1802943"/>
                  <a:pt x="-19754" y="1689791"/>
                  <a:pt x="0" y="1500717"/>
                </a:cubicBezTo>
                <a:lnTo>
                  <a:pt x="0" y="1500723"/>
                </a:lnTo>
                <a:cubicBezTo>
                  <a:pt x="-9678" y="1429395"/>
                  <a:pt x="-23456" y="1167843"/>
                  <a:pt x="0" y="1050506"/>
                </a:cubicBezTo>
                <a:lnTo>
                  <a:pt x="0" y="1050506"/>
                </a:lnTo>
                <a:cubicBezTo>
                  <a:pt x="36708" y="756701"/>
                  <a:pt x="-42783" y="518420"/>
                  <a:pt x="0" y="300151"/>
                </a:cubicBezTo>
                <a:close/>
              </a:path>
              <a:path w="5226718" h="1800868" stroke="0" extrusionOk="0">
                <a:moveTo>
                  <a:pt x="0" y="300151"/>
                </a:moveTo>
                <a:cubicBezTo>
                  <a:pt x="9662" y="141851"/>
                  <a:pt x="155158" y="-18758"/>
                  <a:pt x="300151" y="0"/>
                </a:cubicBezTo>
                <a:cubicBezTo>
                  <a:pt x="907661" y="39783"/>
                  <a:pt x="1837818" y="91885"/>
                  <a:pt x="3048919" y="0"/>
                </a:cubicBezTo>
                <a:lnTo>
                  <a:pt x="3048919" y="0"/>
                </a:lnTo>
                <a:cubicBezTo>
                  <a:pt x="3623729" y="-60924"/>
                  <a:pt x="3881015" y="-32829"/>
                  <a:pt x="4355598" y="0"/>
                </a:cubicBezTo>
                <a:cubicBezTo>
                  <a:pt x="4423589" y="49964"/>
                  <a:pt x="4648287" y="2631"/>
                  <a:pt x="4926567" y="0"/>
                </a:cubicBezTo>
                <a:cubicBezTo>
                  <a:pt x="5100881" y="7426"/>
                  <a:pt x="5230958" y="141536"/>
                  <a:pt x="5226718" y="300151"/>
                </a:cubicBezTo>
                <a:cubicBezTo>
                  <a:pt x="5219436" y="517312"/>
                  <a:pt x="5266491" y="917205"/>
                  <a:pt x="5226718" y="1050506"/>
                </a:cubicBezTo>
                <a:cubicBezTo>
                  <a:pt x="5393856" y="1059735"/>
                  <a:pt x="5638512" y="1029779"/>
                  <a:pt x="5753937" y="993251"/>
                </a:cubicBezTo>
                <a:cubicBezTo>
                  <a:pt x="5611798" y="1081012"/>
                  <a:pt x="5302948" y="1385854"/>
                  <a:pt x="5226718" y="1500723"/>
                </a:cubicBezTo>
                <a:lnTo>
                  <a:pt x="5226718" y="1500717"/>
                </a:lnTo>
                <a:cubicBezTo>
                  <a:pt x="5228163" y="1685708"/>
                  <a:pt x="5097919" y="1828203"/>
                  <a:pt x="4926567" y="1800868"/>
                </a:cubicBezTo>
                <a:cubicBezTo>
                  <a:pt x="4695557" y="1819120"/>
                  <a:pt x="4553544" y="1842692"/>
                  <a:pt x="4355598" y="1800868"/>
                </a:cubicBezTo>
                <a:cubicBezTo>
                  <a:pt x="4204557" y="1899734"/>
                  <a:pt x="3374400" y="1685303"/>
                  <a:pt x="3048919" y="1800868"/>
                </a:cubicBezTo>
                <a:lnTo>
                  <a:pt x="3048919" y="1800868"/>
                </a:lnTo>
                <a:cubicBezTo>
                  <a:pt x="2045583" y="1807031"/>
                  <a:pt x="1231084" y="1960618"/>
                  <a:pt x="300151" y="1800868"/>
                </a:cubicBezTo>
                <a:cubicBezTo>
                  <a:pt x="110747" y="1819995"/>
                  <a:pt x="-9623" y="1650559"/>
                  <a:pt x="0" y="1500717"/>
                </a:cubicBezTo>
                <a:lnTo>
                  <a:pt x="0" y="1500723"/>
                </a:lnTo>
                <a:cubicBezTo>
                  <a:pt x="24733" y="1405841"/>
                  <a:pt x="20554" y="1109201"/>
                  <a:pt x="0" y="1050506"/>
                </a:cubicBezTo>
                <a:lnTo>
                  <a:pt x="0" y="1050506"/>
                </a:lnTo>
                <a:cubicBezTo>
                  <a:pt x="27114" y="955244"/>
                  <a:pt x="-38812" y="592090"/>
                  <a:pt x="0" y="30015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36119939">
                  <a:prstGeom prst="wedgeRoundRectCallout">
                    <a:avLst>
                      <a:gd name="adj1" fmla="val 60087"/>
                      <a:gd name="adj2" fmla="val 515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يحكى أن هناك عائلة سعيدة تدعى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عائلة المثلثات </a:t>
            </a:r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أراد أصحابها الخروج في نزهة وودعتهم والدتهم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وهي تذكرهم بدعاء الخروج</a:t>
            </a:r>
          </a:p>
        </p:txBody>
      </p:sp>
      <p:sp>
        <p:nvSpPr>
          <p:cNvPr id="28" name="Google Shape;312;p25">
            <a:extLst>
              <a:ext uri="{FF2B5EF4-FFF2-40B4-BE49-F238E27FC236}">
                <a16:creationId xmlns:a16="http://schemas.microsoft.com/office/drawing/2014/main" id="{B6B87E84-62CE-9932-A93C-DACF2E35E5B0}"/>
              </a:ext>
            </a:extLst>
          </p:cNvPr>
          <p:cNvSpPr/>
          <p:nvPr/>
        </p:nvSpPr>
        <p:spPr>
          <a:xfrm>
            <a:off x="9134652" y="3203782"/>
            <a:ext cx="2363364" cy="928880"/>
          </a:xfrm>
          <a:custGeom>
            <a:avLst/>
            <a:gdLst>
              <a:gd name="connsiteX0" fmla="*/ 1181682 w 2363364"/>
              <a:gd name="connsiteY0" fmla="*/ 928880 h 928880"/>
              <a:gd name="connsiteX1" fmla="*/ 929599 w 2363364"/>
              <a:gd name="connsiteY1" fmla="*/ 882351 h 928880"/>
              <a:gd name="connsiteX2" fmla="*/ 816198 w 2363364"/>
              <a:gd name="connsiteY2" fmla="*/ 811139 h 928880"/>
              <a:gd name="connsiteX3" fmla="*/ 593730 w 2363364"/>
              <a:gd name="connsiteY3" fmla="*/ 830147 h 928880"/>
              <a:gd name="connsiteX4" fmla="*/ 296865 w 2363364"/>
              <a:gd name="connsiteY4" fmla="*/ 767447 h 928880"/>
              <a:gd name="connsiteX5" fmla="*/ 299754 w 2363364"/>
              <a:gd name="connsiteY5" fmla="*/ 607999 h 928880"/>
              <a:gd name="connsiteX6" fmla="*/ 118457 w 2363364"/>
              <a:gd name="connsiteY6" fmla="*/ 563456 h 928880"/>
              <a:gd name="connsiteX7" fmla="*/ 0 w 2363364"/>
              <a:gd name="connsiteY7" fmla="*/ 464440 h 928880"/>
              <a:gd name="connsiteX8" fmla="*/ 118457 w 2363364"/>
              <a:gd name="connsiteY8" fmla="*/ 365423 h 928880"/>
              <a:gd name="connsiteX9" fmla="*/ 299754 w 2363364"/>
              <a:gd name="connsiteY9" fmla="*/ 320880 h 928880"/>
              <a:gd name="connsiteX10" fmla="*/ 296865 w 2363364"/>
              <a:gd name="connsiteY10" fmla="*/ 161433 h 928880"/>
              <a:gd name="connsiteX11" fmla="*/ 593730 w 2363364"/>
              <a:gd name="connsiteY11" fmla="*/ 98732 h 928880"/>
              <a:gd name="connsiteX12" fmla="*/ 816198 w 2363364"/>
              <a:gd name="connsiteY12" fmla="*/ 117741 h 928880"/>
              <a:gd name="connsiteX13" fmla="*/ 929599 w 2363364"/>
              <a:gd name="connsiteY13" fmla="*/ 46529 h 928880"/>
              <a:gd name="connsiteX14" fmla="*/ 1181682 w 2363364"/>
              <a:gd name="connsiteY14" fmla="*/ 0 h 928880"/>
              <a:gd name="connsiteX15" fmla="*/ 1433764 w 2363364"/>
              <a:gd name="connsiteY15" fmla="*/ 46529 h 928880"/>
              <a:gd name="connsiteX16" fmla="*/ 1547165 w 2363364"/>
              <a:gd name="connsiteY16" fmla="*/ 117741 h 928880"/>
              <a:gd name="connsiteX17" fmla="*/ 1769633 w 2363364"/>
              <a:gd name="connsiteY17" fmla="*/ 98732 h 928880"/>
              <a:gd name="connsiteX18" fmla="*/ 2066499 w 2363364"/>
              <a:gd name="connsiteY18" fmla="*/ 161433 h 928880"/>
              <a:gd name="connsiteX19" fmla="*/ 2063610 w 2363364"/>
              <a:gd name="connsiteY19" fmla="*/ 320880 h 928880"/>
              <a:gd name="connsiteX20" fmla="*/ 2244906 w 2363364"/>
              <a:gd name="connsiteY20" fmla="*/ 365423 h 928880"/>
              <a:gd name="connsiteX21" fmla="*/ 2363364 w 2363364"/>
              <a:gd name="connsiteY21" fmla="*/ 464440 h 928880"/>
              <a:gd name="connsiteX22" fmla="*/ 2244906 w 2363364"/>
              <a:gd name="connsiteY22" fmla="*/ 563456 h 928880"/>
              <a:gd name="connsiteX23" fmla="*/ 2063610 w 2363364"/>
              <a:gd name="connsiteY23" fmla="*/ 607999 h 928880"/>
              <a:gd name="connsiteX24" fmla="*/ 2066499 w 2363364"/>
              <a:gd name="connsiteY24" fmla="*/ 767447 h 928880"/>
              <a:gd name="connsiteX25" fmla="*/ 1769633 w 2363364"/>
              <a:gd name="connsiteY25" fmla="*/ 830147 h 928880"/>
              <a:gd name="connsiteX26" fmla="*/ 1769633 w 2363364"/>
              <a:gd name="connsiteY26" fmla="*/ 830147 h 928880"/>
              <a:gd name="connsiteX27" fmla="*/ 1547165 w 2363364"/>
              <a:gd name="connsiteY27" fmla="*/ 811139 h 928880"/>
              <a:gd name="connsiteX28" fmla="*/ 1433764 w 2363364"/>
              <a:gd name="connsiteY28" fmla="*/ 882351 h 928880"/>
              <a:gd name="connsiteX29" fmla="*/ 1181682 w 2363364"/>
              <a:gd name="connsiteY29" fmla="*/ 928880 h 92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63364" h="928880" fill="none" extrusionOk="0">
                <a:moveTo>
                  <a:pt x="1181682" y="928880"/>
                </a:moveTo>
                <a:cubicBezTo>
                  <a:pt x="1086470" y="929935"/>
                  <a:pt x="1008525" y="907912"/>
                  <a:pt x="929599" y="882351"/>
                </a:cubicBezTo>
                <a:cubicBezTo>
                  <a:pt x="882121" y="867323"/>
                  <a:pt x="847663" y="846018"/>
                  <a:pt x="816198" y="811139"/>
                </a:cubicBezTo>
                <a:cubicBezTo>
                  <a:pt x="742346" y="819533"/>
                  <a:pt x="662549" y="831232"/>
                  <a:pt x="593730" y="830147"/>
                </a:cubicBezTo>
                <a:cubicBezTo>
                  <a:pt x="460906" y="817136"/>
                  <a:pt x="359251" y="810709"/>
                  <a:pt x="296865" y="767447"/>
                </a:cubicBezTo>
                <a:cubicBezTo>
                  <a:pt x="236858" y="722100"/>
                  <a:pt x="233095" y="671061"/>
                  <a:pt x="299754" y="607999"/>
                </a:cubicBezTo>
                <a:cubicBezTo>
                  <a:pt x="221836" y="590293"/>
                  <a:pt x="159978" y="582223"/>
                  <a:pt x="118457" y="563456"/>
                </a:cubicBezTo>
                <a:cubicBezTo>
                  <a:pt x="40456" y="537657"/>
                  <a:pt x="-4407" y="505850"/>
                  <a:pt x="0" y="464440"/>
                </a:cubicBezTo>
                <a:cubicBezTo>
                  <a:pt x="-381" y="430209"/>
                  <a:pt x="41650" y="385578"/>
                  <a:pt x="118457" y="365423"/>
                </a:cubicBezTo>
                <a:cubicBezTo>
                  <a:pt x="170538" y="351598"/>
                  <a:pt x="228259" y="333095"/>
                  <a:pt x="299754" y="320880"/>
                </a:cubicBezTo>
                <a:cubicBezTo>
                  <a:pt x="228999" y="264884"/>
                  <a:pt x="235923" y="205613"/>
                  <a:pt x="296865" y="161433"/>
                </a:cubicBezTo>
                <a:cubicBezTo>
                  <a:pt x="354027" y="117929"/>
                  <a:pt x="450827" y="84921"/>
                  <a:pt x="593730" y="98732"/>
                </a:cubicBezTo>
                <a:cubicBezTo>
                  <a:pt x="663206" y="107714"/>
                  <a:pt x="737906" y="101463"/>
                  <a:pt x="816198" y="117741"/>
                </a:cubicBezTo>
                <a:cubicBezTo>
                  <a:pt x="850465" y="96480"/>
                  <a:pt x="880172" y="59912"/>
                  <a:pt x="929599" y="46529"/>
                </a:cubicBezTo>
                <a:cubicBezTo>
                  <a:pt x="1002379" y="20254"/>
                  <a:pt x="1097822" y="-6413"/>
                  <a:pt x="1181682" y="0"/>
                </a:cubicBezTo>
                <a:cubicBezTo>
                  <a:pt x="1275316" y="188"/>
                  <a:pt x="1362609" y="15761"/>
                  <a:pt x="1433764" y="46529"/>
                </a:cubicBezTo>
                <a:cubicBezTo>
                  <a:pt x="1479048" y="66245"/>
                  <a:pt x="1513084" y="87340"/>
                  <a:pt x="1547165" y="117741"/>
                </a:cubicBezTo>
                <a:cubicBezTo>
                  <a:pt x="1625868" y="105855"/>
                  <a:pt x="1698011" y="94314"/>
                  <a:pt x="1769633" y="98732"/>
                </a:cubicBezTo>
                <a:cubicBezTo>
                  <a:pt x="1893704" y="98561"/>
                  <a:pt x="2009681" y="115499"/>
                  <a:pt x="2066499" y="161433"/>
                </a:cubicBezTo>
                <a:cubicBezTo>
                  <a:pt x="2131482" y="208885"/>
                  <a:pt x="2132656" y="260823"/>
                  <a:pt x="2063610" y="320880"/>
                </a:cubicBezTo>
                <a:cubicBezTo>
                  <a:pt x="2131833" y="331842"/>
                  <a:pt x="2194216" y="341946"/>
                  <a:pt x="2244906" y="365423"/>
                </a:cubicBezTo>
                <a:cubicBezTo>
                  <a:pt x="2320830" y="393811"/>
                  <a:pt x="2368136" y="430310"/>
                  <a:pt x="2363364" y="464440"/>
                </a:cubicBezTo>
                <a:cubicBezTo>
                  <a:pt x="2365444" y="508202"/>
                  <a:pt x="2321478" y="532904"/>
                  <a:pt x="2244906" y="563456"/>
                </a:cubicBezTo>
                <a:cubicBezTo>
                  <a:pt x="2206663" y="576118"/>
                  <a:pt x="2138220" y="586288"/>
                  <a:pt x="2063610" y="607999"/>
                </a:cubicBezTo>
                <a:cubicBezTo>
                  <a:pt x="2126576" y="671279"/>
                  <a:pt x="2133142" y="727355"/>
                  <a:pt x="2066499" y="767447"/>
                </a:cubicBezTo>
                <a:cubicBezTo>
                  <a:pt x="2013224" y="804274"/>
                  <a:pt x="1901133" y="817275"/>
                  <a:pt x="1769633" y="830147"/>
                </a:cubicBezTo>
                <a:lnTo>
                  <a:pt x="1769633" y="830147"/>
                </a:lnTo>
                <a:cubicBezTo>
                  <a:pt x="1700653" y="831138"/>
                  <a:pt x="1609946" y="827031"/>
                  <a:pt x="1547165" y="811139"/>
                </a:cubicBezTo>
                <a:cubicBezTo>
                  <a:pt x="1512390" y="843428"/>
                  <a:pt x="1484825" y="861632"/>
                  <a:pt x="1433764" y="882351"/>
                </a:cubicBezTo>
                <a:cubicBezTo>
                  <a:pt x="1352081" y="909517"/>
                  <a:pt x="1266371" y="923292"/>
                  <a:pt x="1181682" y="928880"/>
                </a:cubicBezTo>
                <a:close/>
              </a:path>
              <a:path w="2363364" h="928880" stroke="0" extrusionOk="0">
                <a:moveTo>
                  <a:pt x="1181682" y="928880"/>
                </a:moveTo>
                <a:cubicBezTo>
                  <a:pt x="1100197" y="930674"/>
                  <a:pt x="1003302" y="910097"/>
                  <a:pt x="929599" y="882351"/>
                </a:cubicBezTo>
                <a:cubicBezTo>
                  <a:pt x="880135" y="864513"/>
                  <a:pt x="842219" y="845578"/>
                  <a:pt x="816198" y="811139"/>
                </a:cubicBezTo>
                <a:cubicBezTo>
                  <a:pt x="749786" y="819624"/>
                  <a:pt x="654801" y="840024"/>
                  <a:pt x="593730" y="830147"/>
                </a:cubicBezTo>
                <a:cubicBezTo>
                  <a:pt x="473416" y="827833"/>
                  <a:pt x="358741" y="807448"/>
                  <a:pt x="296865" y="767447"/>
                </a:cubicBezTo>
                <a:cubicBezTo>
                  <a:pt x="227158" y="717467"/>
                  <a:pt x="234358" y="667649"/>
                  <a:pt x="299754" y="607999"/>
                </a:cubicBezTo>
                <a:cubicBezTo>
                  <a:pt x="231312" y="601413"/>
                  <a:pt x="173486" y="587216"/>
                  <a:pt x="118457" y="563456"/>
                </a:cubicBezTo>
                <a:cubicBezTo>
                  <a:pt x="40260" y="536032"/>
                  <a:pt x="-5326" y="504883"/>
                  <a:pt x="0" y="464440"/>
                </a:cubicBezTo>
                <a:cubicBezTo>
                  <a:pt x="8715" y="421936"/>
                  <a:pt x="32906" y="389505"/>
                  <a:pt x="118457" y="365423"/>
                </a:cubicBezTo>
                <a:cubicBezTo>
                  <a:pt x="167108" y="342796"/>
                  <a:pt x="237858" y="334556"/>
                  <a:pt x="299754" y="320880"/>
                </a:cubicBezTo>
                <a:cubicBezTo>
                  <a:pt x="229375" y="266341"/>
                  <a:pt x="227700" y="197131"/>
                  <a:pt x="296865" y="161433"/>
                </a:cubicBezTo>
                <a:cubicBezTo>
                  <a:pt x="352441" y="110510"/>
                  <a:pt x="473703" y="113060"/>
                  <a:pt x="593730" y="98732"/>
                </a:cubicBezTo>
                <a:cubicBezTo>
                  <a:pt x="667746" y="97990"/>
                  <a:pt x="745501" y="101743"/>
                  <a:pt x="816198" y="117741"/>
                </a:cubicBezTo>
                <a:cubicBezTo>
                  <a:pt x="847032" y="95763"/>
                  <a:pt x="890407" y="62473"/>
                  <a:pt x="929599" y="46529"/>
                </a:cubicBezTo>
                <a:cubicBezTo>
                  <a:pt x="1000596" y="14545"/>
                  <a:pt x="1100994" y="-1391"/>
                  <a:pt x="1181682" y="0"/>
                </a:cubicBezTo>
                <a:cubicBezTo>
                  <a:pt x="1263728" y="-8906"/>
                  <a:pt x="1370153" y="13924"/>
                  <a:pt x="1433764" y="46529"/>
                </a:cubicBezTo>
                <a:cubicBezTo>
                  <a:pt x="1482600" y="64579"/>
                  <a:pt x="1516873" y="87527"/>
                  <a:pt x="1547165" y="117741"/>
                </a:cubicBezTo>
                <a:cubicBezTo>
                  <a:pt x="1625762" y="109789"/>
                  <a:pt x="1706387" y="97458"/>
                  <a:pt x="1769633" y="98732"/>
                </a:cubicBezTo>
                <a:cubicBezTo>
                  <a:pt x="1901807" y="99708"/>
                  <a:pt x="1996879" y="119167"/>
                  <a:pt x="2066499" y="161433"/>
                </a:cubicBezTo>
                <a:cubicBezTo>
                  <a:pt x="2128641" y="207822"/>
                  <a:pt x="2123731" y="268623"/>
                  <a:pt x="2063610" y="320880"/>
                </a:cubicBezTo>
                <a:cubicBezTo>
                  <a:pt x="2136505" y="334172"/>
                  <a:pt x="2196065" y="339986"/>
                  <a:pt x="2244906" y="365423"/>
                </a:cubicBezTo>
                <a:cubicBezTo>
                  <a:pt x="2321423" y="397971"/>
                  <a:pt x="2363721" y="421086"/>
                  <a:pt x="2363364" y="464440"/>
                </a:cubicBezTo>
                <a:cubicBezTo>
                  <a:pt x="2363646" y="503268"/>
                  <a:pt x="2320483" y="538671"/>
                  <a:pt x="2244906" y="563456"/>
                </a:cubicBezTo>
                <a:cubicBezTo>
                  <a:pt x="2193269" y="585774"/>
                  <a:pt x="2130019" y="599961"/>
                  <a:pt x="2063610" y="607999"/>
                </a:cubicBezTo>
                <a:cubicBezTo>
                  <a:pt x="2121794" y="671326"/>
                  <a:pt x="2139244" y="724250"/>
                  <a:pt x="2066499" y="767447"/>
                </a:cubicBezTo>
                <a:cubicBezTo>
                  <a:pt x="2011651" y="828275"/>
                  <a:pt x="1901740" y="829393"/>
                  <a:pt x="1769633" y="830147"/>
                </a:cubicBezTo>
                <a:lnTo>
                  <a:pt x="1769633" y="830147"/>
                </a:lnTo>
                <a:cubicBezTo>
                  <a:pt x="1692997" y="832815"/>
                  <a:pt x="1630404" y="829544"/>
                  <a:pt x="1547165" y="811139"/>
                </a:cubicBezTo>
                <a:cubicBezTo>
                  <a:pt x="1509094" y="841349"/>
                  <a:pt x="1474976" y="856783"/>
                  <a:pt x="1433764" y="882351"/>
                </a:cubicBezTo>
                <a:cubicBezTo>
                  <a:pt x="1359610" y="911408"/>
                  <a:pt x="1283322" y="915536"/>
                  <a:pt x="1181682" y="92888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682633677"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6580" h="3118484" extrusionOk="0">
                        <a:moveTo>
                          <a:pt x="1558290" y="3118485"/>
                        </a:moveTo>
                        <a:cubicBezTo>
                          <a:pt x="1436370" y="3118485"/>
                          <a:pt x="1321118" y="3064193"/>
                          <a:pt x="1225868" y="2962275"/>
                        </a:cubicBezTo>
                        <a:cubicBezTo>
                          <a:pt x="1165860" y="2898458"/>
                          <a:pt x="1115378" y="2818448"/>
                          <a:pt x="1076325" y="2723198"/>
                        </a:cubicBezTo>
                        <a:cubicBezTo>
                          <a:pt x="973455" y="2765108"/>
                          <a:pt x="874395" y="2787015"/>
                          <a:pt x="782955" y="2787015"/>
                        </a:cubicBezTo>
                        <a:cubicBezTo>
                          <a:pt x="610553" y="2787015"/>
                          <a:pt x="468630" y="2710815"/>
                          <a:pt x="391478" y="2576513"/>
                        </a:cubicBezTo>
                        <a:cubicBezTo>
                          <a:pt x="309563" y="2433638"/>
                          <a:pt x="312420" y="2244090"/>
                          <a:pt x="395288" y="2041208"/>
                        </a:cubicBezTo>
                        <a:cubicBezTo>
                          <a:pt x="300038" y="2001203"/>
                          <a:pt x="220027" y="1951673"/>
                          <a:pt x="156210" y="1891665"/>
                        </a:cubicBezTo>
                        <a:cubicBezTo>
                          <a:pt x="54293" y="1795463"/>
                          <a:pt x="0" y="1681163"/>
                          <a:pt x="0" y="1559243"/>
                        </a:cubicBezTo>
                        <a:cubicBezTo>
                          <a:pt x="0" y="1437323"/>
                          <a:pt x="54293" y="1322070"/>
                          <a:pt x="156210" y="1226820"/>
                        </a:cubicBezTo>
                        <a:cubicBezTo>
                          <a:pt x="220027" y="1166813"/>
                          <a:pt x="300038" y="1116330"/>
                          <a:pt x="395288" y="1077278"/>
                        </a:cubicBezTo>
                        <a:cubicBezTo>
                          <a:pt x="312420" y="874395"/>
                          <a:pt x="309563" y="684848"/>
                          <a:pt x="391478" y="541973"/>
                        </a:cubicBezTo>
                        <a:cubicBezTo>
                          <a:pt x="467678" y="408623"/>
                          <a:pt x="610553" y="331470"/>
                          <a:pt x="782955" y="331470"/>
                        </a:cubicBezTo>
                        <a:cubicBezTo>
                          <a:pt x="874395" y="331470"/>
                          <a:pt x="974408" y="353378"/>
                          <a:pt x="1076325" y="395288"/>
                        </a:cubicBezTo>
                        <a:cubicBezTo>
                          <a:pt x="1116330" y="300038"/>
                          <a:pt x="1165860" y="220028"/>
                          <a:pt x="1225868" y="156210"/>
                        </a:cubicBezTo>
                        <a:cubicBezTo>
                          <a:pt x="1322070" y="54293"/>
                          <a:pt x="1436370" y="0"/>
                          <a:pt x="1558290" y="0"/>
                        </a:cubicBezTo>
                        <a:cubicBezTo>
                          <a:pt x="1680210" y="0"/>
                          <a:pt x="1795463" y="54293"/>
                          <a:pt x="1890713" y="156210"/>
                        </a:cubicBezTo>
                        <a:cubicBezTo>
                          <a:pt x="1950720" y="220028"/>
                          <a:pt x="2001203" y="300038"/>
                          <a:pt x="2040255" y="395288"/>
                        </a:cubicBezTo>
                        <a:cubicBezTo>
                          <a:pt x="2143125" y="353378"/>
                          <a:pt x="2242185" y="331470"/>
                          <a:pt x="2333625" y="331470"/>
                        </a:cubicBezTo>
                        <a:cubicBezTo>
                          <a:pt x="2506028" y="331470"/>
                          <a:pt x="2647950" y="407670"/>
                          <a:pt x="2725103" y="541973"/>
                        </a:cubicBezTo>
                        <a:cubicBezTo>
                          <a:pt x="2807018" y="684848"/>
                          <a:pt x="2804160" y="874395"/>
                          <a:pt x="2721293" y="1077278"/>
                        </a:cubicBezTo>
                        <a:cubicBezTo>
                          <a:pt x="2816543" y="1117283"/>
                          <a:pt x="2896553" y="1166813"/>
                          <a:pt x="2960370" y="1226820"/>
                        </a:cubicBezTo>
                        <a:cubicBezTo>
                          <a:pt x="3062288" y="1323023"/>
                          <a:pt x="3116580" y="1437323"/>
                          <a:pt x="3116580" y="1559243"/>
                        </a:cubicBezTo>
                        <a:cubicBezTo>
                          <a:pt x="3116580" y="1681163"/>
                          <a:pt x="3062288" y="1796415"/>
                          <a:pt x="2960370" y="1891665"/>
                        </a:cubicBezTo>
                        <a:cubicBezTo>
                          <a:pt x="2896553" y="1951673"/>
                          <a:pt x="2816543" y="2002155"/>
                          <a:pt x="2721293" y="2041208"/>
                        </a:cubicBezTo>
                        <a:cubicBezTo>
                          <a:pt x="2804160" y="2244090"/>
                          <a:pt x="2807018" y="2433638"/>
                          <a:pt x="2725103" y="2576513"/>
                        </a:cubicBezTo>
                        <a:cubicBezTo>
                          <a:pt x="2648903" y="2709863"/>
                          <a:pt x="2506028" y="2787015"/>
                          <a:pt x="2333625" y="2787015"/>
                        </a:cubicBezTo>
                        <a:lnTo>
                          <a:pt x="2333625" y="2787015"/>
                        </a:lnTo>
                        <a:cubicBezTo>
                          <a:pt x="2242185" y="2787015"/>
                          <a:pt x="2142173" y="2765108"/>
                          <a:pt x="2040255" y="2723198"/>
                        </a:cubicBezTo>
                        <a:cubicBezTo>
                          <a:pt x="2000250" y="2818448"/>
                          <a:pt x="1950720" y="2898458"/>
                          <a:pt x="1890713" y="2962275"/>
                        </a:cubicBezTo>
                        <a:cubicBezTo>
                          <a:pt x="1795463" y="3064193"/>
                          <a:pt x="1680210" y="3118485"/>
                          <a:pt x="1558290" y="311848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ما فضل</a:t>
            </a:r>
            <a:r>
              <a:rPr lang="ar-SA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دعاء الخروج ؟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9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20" name="Google Shape;312;p25">
            <a:extLst>
              <a:ext uri="{FF2B5EF4-FFF2-40B4-BE49-F238E27FC236}">
                <a16:creationId xmlns:a16="http://schemas.microsoft.com/office/drawing/2014/main" id="{48785456-65CD-80BE-1CE6-70EEEA9D0287}"/>
              </a:ext>
            </a:extLst>
          </p:cNvPr>
          <p:cNvSpPr/>
          <p:nvPr/>
        </p:nvSpPr>
        <p:spPr>
          <a:xfrm>
            <a:off x="8461412" y="1032072"/>
            <a:ext cx="2876604" cy="120741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قصة عائلة المثلثات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 تمثيل الأدوار "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CD4E365-6895-8085-514E-577E7AB973C0}"/>
              </a:ext>
            </a:extLst>
          </p:cNvPr>
          <p:cNvGrpSpPr/>
          <p:nvPr/>
        </p:nvGrpSpPr>
        <p:grpSpPr>
          <a:xfrm rot="1847282">
            <a:off x="7432994" y="3691489"/>
            <a:ext cx="627729" cy="842880"/>
            <a:chOff x="8934226" y="2027816"/>
            <a:chExt cx="2088135" cy="2178424"/>
          </a:xfrm>
        </p:grpSpPr>
        <p:sp>
          <p:nvSpPr>
            <p:cNvPr id="18" name="مخطط انسيابي: استخراج 17">
              <a:extLst>
                <a:ext uri="{FF2B5EF4-FFF2-40B4-BE49-F238E27FC236}">
                  <a16:creationId xmlns:a16="http://schemas.microsoft.com/office/drawing/2014/main" id="{3F66ACC3-0309-ACD1-30C6-4587A835A91E}"/>
                </a:ext>
              </a:extLst>
            </p:cNvPr>
            <p:cNvSpPr/>
            <p:nvPr/>
          </p:nvSpPr>
          <p:spPr>
            <a:xfrm>
              <a:off x="8934226" y="2027816"/>
              <a:ext cx="2088135" cy="2178424"/>
            </a:xfrm>
            <a:prstGeom prst="flowChartExtra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44450" cmpd="thinThick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9E57074B-2DA1-1207-E8E3-2D7A607E4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2571" y1="41053" x2="17429" y2="40702"/>
                          <a14:foregroundMark x1="17429" y1="40702" x2="32000" y2="42105"/>
                          <a14:foregroundMark x1="32000" y1="42105" x2="32000" y2="42456"/>
                          <a14:foregroundMark x1="34571" y1="46667" x2="24857" y2="52632"/>
                          <a14:foregroundMark x1="75714" y1="40702" x2="66857" y2="41754"/>
                          <a14:foregroundMark x1="81714" y1="47719" x2="72571" y2="52982"/>
                          <a14:foregroundMark x1="76286" y1="24211" x2="72286" y2="24211"/>
                          <a14:foregroundMark x1="28286" y1="23860" x2="25143" y2="23860"/>
                        </a14:backgroundRemoval>
                      </a14:imgEffect>
                    </a14:imgLayer>
                  </a14:imgProps>
                </a:ext>
              </a:extLst>
            </a:blip>
            <a:srcRect t="10952" b="35950"/>
            <a:stretch/>
          </p:blipFill>
          <p:spPr>
            <a:xfrm>
              <a:off x="9477983" y="2920701"/>
              <a:ext cx="976556" cy="422238"/>
            </a:xfrm>
            <a:prstGeom prst="rect">
              <a:avLst/>
            </a:prstGeom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9298D296-EB59-B7B7-F4D3-A45B681F264D}"/>
              </a:ext>
            </a:extLst>
          </p:cNvPr>
          <p:cNvGrpSpPr/>
          <p:nvPr/>
        </p:nvGrpSpPr>
        <p:grpSpPr>
          <a:xfrm rot="19228634">
            <a:off x="7280762" y="3079579"/>
            <a:ext cx="1565700" cy="1031101"/>
            <a:chOff x="5984839" y="2485018"/>
            <a:chExt cx="2272808" cy="1620819"/>
          </a:xfrm>
        </p:grpSpPr>
        <p:sp>
          <p:nvSpPr>
            <p:cNvPr id="22" name="مخطط انسيابي: استخراج 21">
              <a:extLst>
                <a:ext uri="{FF2B5EF4-FFF2-40B4-BE49-F238E27FC236}">
                  <a16:creationId xmlns:a16="http://schemas.microsoft.com/office/drawing/2014/main" id="{CA721F28-A65A-6CD5-0785-0CF74C6E56B9}"/>
                </a:ext>
              </a:extLst>
            </p:cNvPr>
            <p:cNvSpPr/>
            <p:nvPr/>
          </p:nvSpPr>
          <p:spPr>
            <a:xfrm>
              <a:off x="5984839" y="2485018"/>
              <a:ext cx="2272808" cy="1620819"/>
            </a:xfrm>
            <a:prstGeom prst="flowChartExtra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44450" cmpd="thinThick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84BA724-F2FA-8ED1-165A-84395E24D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9556" r="91556">
                          <a14:foregroundMark x1="72889" y1="55778" x2="72889" y2="55778"/>
                          <a14:foregroundMark x1="91556" y1="56222" x2="91556" y2="56222"/>
                          <a14:foregroundMark x1="91556" y1="56444" x2="80889" y2="32222"/>
                          <a14:foregroundMark x1="80667" y1="31111" x2="59333" y2="42000"/>
                          <a14:foregroundMark x1="59333" y1="42000" x2="65111" y2="68667"/>
                          <a14:foregroundMark x1="65111" y1="68667" x2="84444" y2="46000"/>
                          <a14:foregroundMark x1="84444" y1="46000" x2="83333" y2="43333"/>
                          <a14:foregroundMark x1="89111" y1="50000" x2="83556" y2="76000"/>
                          <a14:foregroundMark x1="83556" y1="76000" x2="59556" y2="74889"/>
                          <a14:foregroundMark x1="59556" y1="74889" x2="54222" y2="51111"/>
                          <a14:foregroundMark x1="54222" y1="51111" x2="64667" y2="28889"/>
                          <a14:foregroundMark x1="64667" y1="28889" x2="81111" y2="32667"/>
                          <a14:foregroundMark x1="66222" y1="61556" x2="68444" y2="64222"/>
                          <a14:foregroundMark x1="46667" y1="45333" x2="28444" y2="29556"/>
                          <a14:foregroundMark x1="28444" y1="29556" x2="11333" y2="49333"/>
                          <a14:foregroundMark x1="11333" y1="49333" x2="18889" y2="71556"/>
                          <a14:foregroundMark x1="18889" y1="71556" x2="41556" y2="82000"/>
                          <a14:foregroundMark x1="41556" y1="82000" x2="48000" y2="56222"/>
                          <a14:foregroundMark x1="48000" y1="56222" x2="42444" y2="44222"/>
                          <a14:foregroundMark x1="30444" y1="60444" x2="30000" y2="67778"/>
                          <a14:foregroundMark x1="29556" y1="17778" x2="9556" y2="23111"/>
                          <a14:foregroundMark x1="80000" y1="17778" x2="80000" y2="17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2928" y="2939527"/>
              <a:ext cx="796627" cy="621535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65B065D8-F982-9D6E-A05A-E1E851FCA0E2}"/>
              </a:ext>
            </a:extLst>
          </p:cNvPr>
          <p:cNvGrpSpPr/>
          <p:nvPr/>
        </p:nvGrpSpPr>
        <p:grpSpPr>
          <a:xfrm rot="19331040">
            <a:off x="3255865" y="4480791"/>
            <a:ext cx="1672667" cy="1031102"/>
            <a:chOff x="2431227" y="2539029"/>
            <a:chExt cx="2641003" cy="1512794"/>
          </a:xfrm>
        </p:grpSpPr>
        <p:sp>
          <p:nvSpPr>
            <p:cNvPr id="25" name="مثلث قائم الزاوية 24">
              <a:extLst>
                <a:ext uri="{FF2B5EF4-FFF2-40B4-BE49-F238E27FC236}">
                  <a16:creationId xmlns:a16="http://schemas.microsoft.com/office/drawing/2014/main" id="{F2C299A8-BFBA-5066-4697-841EF881B756}"/>
                </a:ext>
              </a:extLst>
            </p:cNvPr>
            <p:cNvSpPr/>
            <p:nvPr/>
          </p:nvSpPr>
          <p:spPr>
            <a:xfrm>
              <a:off x="2431227" y="2539029"/>
              <a:ext cx="2641003" cy="1512794"/>
            </a:xfrm>
            <a:prstGeom prst="rt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4450" cmpd="thinThick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AF93C0F1-BD94-5898-0054-9E9A29592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607" b="89738" l="1747" r="96507">
                          <a14:foregroundMark x1="80786" y1="81441" x2="80786" y2="81441"/>
                          <a14:foregroundMark x1="89064" y1="18046" x2="91048" y2="18341"/>
                          <a14:foregroundMark x1="74891" y1="15939" x2="78464" y2="16470"/>
                          <a14:foregroundMark x1="24236" y1="10699" x2="9607" y2="15066"/>
                          <a14:foregroundMark x1="34279" y1="32533" x2="9825" y2="34716"/>
                          <a14:foregroundMark x1="9825" y1="34716" x2="5022" y2="58734"/>
                          <a14:foregroundMark x1="5022" y1="58734" x2="23144" y2="75109"/>
                          <a14:foregroundMark x1="23144" y1="75109" x2="32096" y2="44541"/>
                          <a14:foregroundMark x1="32096" y1="44541" x2="28603" y2="36245"/>
                          <a14:foregroundMark x1="32969" y1="31223" x2="45415" y2="53057"/>
                          <a14:foregroundMark x1="42400" y1="81441" x2="42380" y2="81623"/>
                          <a14:foregroundMark x1="42417" y1="81278" x2="42400" y2="81441"/>
                          <a14:foregroundMark x1="45415" y1="53057" x2="43180" y2="74094"/>
                          <a14:foregroundMark x1="30528" y1="84100" x2="12227" y2="77729"/>
                          <a14:foregroundMark x1="12227" y1="77729" x2="2183" y2="56114"/>
                          <a14:foregroundMark x1="35371" y1="52402" x2="35153" y2="75983"/>
                          <a14:foregroundMark x1="35153" y1="75983" x2="34498" y2="75328"/>
                          <a14:foregroundMark x1="82969" y1="29258" x2="77074" y2="83624"/>
                          <a14:foregroundMark x1="58734" y1="45415" x2="93013" y2="55240"/>
                          <a14:foregroundMark x1="93013" y1="55240" x2="83843" y2="79039"/>
                          <a14:foregroundMark x1="83843" y1="79039" x2="59825" y2="55022"/>
                          <a14:foregroundMark x1="59825" y1="55022" x2="58297" y2="45197"/>
                          <a14:foregroundMark x1="63537" y1="44323" x2="63537" y2="44323"/>
                          <a14:foregroundMark x1="82533" y1="31659" x2="96507" y2="58079"/>
                          <a14:foregroundMark x1="96507" y1="58079" x2="85590" y2="89301"/>
                          <a14:foregroundMark x1="85590" y1="89301" x2="60480" y2="72489"/>
                          <a14:foregroundMark x1="60480" y1="72489" x2="56114" y2="58734"/>
                          <a14:foregroundMark x1="27948" y1="89301" x2="15939" y2="85153"/>
                          <a14:backgroundMark x1="43450" y1="82533" x2="34498" y2="90393"/>
                          <a14:backgroundMark x1="45415" y1="75328" x2="41921" y2="81004"/>
                          <a14:backgroundMark x1="43231" y1="81659" x2="43231" y2="81659"/>
                          <a14:backgroundMark x1="43231" y1="81659" x2="43231" y2="81659"/>
                          <a14:backgroundMark x1="41485" y1="85153" x2="41485" y2="85153"/>
                          <a14:backgroundMark x1="43013" y1="79039" x2="43013" y2="79039"/>
                          <a14:backgroundMark x1="41485" y1="81659" x2="41485" y2="81659"/>
                          <a14:backgroundMark x1="41266" y1="82314" x2="41266" y2="82314"/>
                          <a14:backgroundMark x1="41266" y1="81441" x2="41266" y2="81441"/>
                          <a14:backgroundMark x1="82969" y1="16594" x2="86026" y2="17467"/>
                          <a14:backgroundMark x1="89738" y1="19214" x2="89738" y2="19214"/>
                          <a14:backgroundMark x1="89738" y1="19214" x2="79039" y2="17467"/>
                          <a14:backgroundMark x1="78821" y1="18996" x2="78821" y2="18996"/>
                          <a14:backgroundMark x1="41266" y1="81441" x2="40611" y2="80568"/>
                          <a14:backgroundMark x1="42140" y1="82096" x2="42576" y2="823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48577" y="3131820"/>
              <a:ext cx="521747" cy="521747"/>
            </a:xfrm>
            <a:prstGeom prst="rect">
              <a:avLst/>
            </a:prstGeom>
          </p:spPr>
        </p:pic>
      </p:grp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F68B7788-F2EC-1063-AE3A-7A9F4149E7D0}"/>
              </a:ext>
            </a:extLst>
          </p:cNvPr>
          <p:cNvSpPr/>
          <p:nvPr/>
        </p:nvSpPr>
        <p:spPr>
          <a:xfrm>
            <a:off x="1876292" y="1246802"/>
            <a:ext cx="6017854" cy="1384607"/>
          </a:xfrm>
          <a:custGeom>
            <a:avLst/>
            <a:gdLst>
              <a:gd name="connsiteX0" fmla="*/ 0 w 6017854"/>
              <a:gd name="connsiteY0" fmla="*/ 230772 h 1384607"/>
              <a:gd name="connsiteX1" fmla="*/ 230772 w 6017854"/>
              <a:gd name="connsiteY1" fmla="*/ 0 h 1384607"/>
              <a:gd name="connsiteX2" fmla="*/ 3510415 w 6017854"/>
              <a:gd name="connsiteY2" fmla="*/ 0 h 1384607"/>
              <a:gd name="connsiteX3" fmla="*/ 3510415 w 6017854"/>
              <a:gd name="connsiteY3" fmla="*/ 0 h 1384607"/>
              <a:gd name="connsiteX4" fmla="*/ 5014878 w 6017854"/>
              <a:gd name="connsiteY4" fmla="*/ 0 h 1384607"/>
              <a:gd name="connsiteX5" fmla="*/ 5787082 w 6017854"/>
              <a:gd name="connsiteY5" fmla="*/ 0 h 1384607"/>
              <a:gd name="connsiteX6" fmla="*/ 6017854 w 6017854"/>
              <a:gd name="connsiteY6" fmla="*/ 230772 h 1384607"/>
              <a:gd name="connsiteX7" fmla="*/ 6017854 w 6017854"/>
              <a:gd name="connsiteY7" fmla="*/ 807687 h 1384607"/>
              <a:gd name="connsiteX8" fmla="*/ 6624875 w 6017854"/>
              <a:gd name="connsiteY8" fmla="*/ 763666 h 1384607"/>
              <a:gd name="connsiteX9" fmla="*/ 6017854 w 6017854"/>
              <a:gd name="connsiteY9" fmla="*/ 1153839 h 1384607"/>
              <a:gd name="connsiteX10" fmla="*/ 6017854 w 6017854"/>
              <a:gd name="connsiteY10" fmla="*/ 1153835 h 1384607"/>
              <a:gd name="connsiteX11" fmla="*/ 5787082 w 6017854"/>
              <a:gd name="connsiteY11" fmla="*/ 1384607 h 1384607"/>
              <a:gd name="connsiteX12" fmla="*/ 5014878 w 6017854"/>
              <a:gd name="connsiteY12" fmla="*/ 1384607 h 1384607"/>
              <a:gd name="connsiteX13" fmla="*/ 3510415 w 6017854"/>
              <a:gd name="connsiteY13" fmla="*/ 1384607 h 1384607"/>
              <a:gd name="connsiteX14" fmla="*/ 3510415 w 6017854"/>
              <a:gd name="connsiteY14" fmla="*/ 1384607 h 1384607"/>
              <a:gd name="connsiteX15" fmla="*/ 230772 w 6017854"/>
              <a:gd name="connsiteY15" fmla="*/ 1384607 h 1384607"/>
              <a:gd name="connsiteX16" fmla="*/ 0 w 6017854"/>
              <a:gd name="connsiteY16" fmla="*/ 1153835 h 1384607"/>
              <a:gd name="connsiteX17" fmla="*/ 0 w 6017854"/>
              <a:gd name="connsiteY17" fmla="*/ 1153839 h 1384607"/>
              <a:gd name="connsiteX18" fmla="*/ 0 w 6017854"/>
              <a:gd name="connsiteY18" fmla="*/ 807687 h 1384607"/>
              <a:gd name="connsiteX19" fmla="*/ 0 w 6017854"/>
              <a:gd name="connsiteY19" fmla="*/ 807687 h 1384607"/>
              <a:gd name="connsiteX20" fmla="*/ 0 w 6017854"/>
              <a:gd name="connsiteY20" fmla="*/ 230772 h 138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17854" h="1384607" fill="none" extrusionOk="0">
                <a:moveTo>
                  <a:pt x="0" y="230772"/>
                </a:moveTo>
                <a:cubicBezTo>
                  <a:pt x="16279" y="104307"/>
                  <a:pt x="104618" y="9757"/>
                  <a:pt x="230772" y="0"/>
                </a:cubicBezTo>
                <a:cubicBezTo>
                  <a:pt x="638437" y="-59640"/>
                  <a:pt x="2366471" y="-128829"/>
                  <a:pt x="3510415" y="0"/>
                </a:cubicBezTo>
                <a:lnTo>
                  <a:pt x="3510415" y="0"/>
                </a:lnTo>
                <a:cubicBezTo>
                  <a:pt x="4000424" y="74376"/>
                  <a:pt x="4558166" y="-50108"/>
                  <a:pt x="5014878" y="0"/>
                </a:cubicBezTo>
                <a:cubicBezTo>
                  <a:pt x="5116789" y="-56422"/>
                  <a:pt x="5436076" y="-46254"/>
                  <a:pt x="5787082" y="0"/>
                </a:cubicBezTo>
                <a:cubicBezTo>
                  <a:pt x="5907952" y="13877"/>
                  <a:pt x="6008311" y="99416"/>
                  <a:pt x="6017854" y="230772"/>
                </a:cubicBezTo>
                <a:cubicBezTo>
                  <a:pt x="6038588" y="334684"/>
                  <a:pt x="6004872" y="617271"/>
                  <a:pt x="6017854" y="807687"/>
                </a:cubicBezTo>
                <a:cubicBezTo>
                  <a:pt x="6223311" y="743932"/>
                  <a:pt x="6544388" y="719790"/>
                  <a:pt x="6624875" y="763666"/>
                </a:cubicBezTo>
                <a:cubicBezTo>
                  <a:pt x="6539749" y="772712"/>
                  <a:pt x="6214803" y="985641"/>
                  <a:pt x="6017854" y="1153839"/>
                </a:cubicBezTo>
                <a:lnTo>
                  <a:pt x="6017854" y="1153835"/>
                </a:lnTo>
                <a:cubicBezTo>
                  <a:pt x="6032072" y="1271198"/>
                  <a:pt x="5903466" y="1382471"/>
                  <a:pt x="5787082" y="1384607"/>
                </a:cubicBezTo>
                <a:cubicBezTo>
                  <a:pt x="5558042" y="1434055"/>
                  <a:pt x="5214280" y="1404215"/>
                  <a:pt x="5014878" y="1384607"/>
                </a:cubicBezTo>
                <a:cubicBezTo>
                  <a:pt x="4728928" y="1412751"/>
                  <a:pt x="3712884" y="1327696"/>
                  <a:pt x="3510415" y="1384607"/>
                </a:cubicBezTo>
                <a:lnTo>
                  <a:pt x="3510415" y="1384607"/>
                </a:lnTo>
                <a:cubicBezTo>
                  <a:pt x="2805910" y="1439506"/>
                  <a:pt x="1803325" y="1480716"/>
                  <a:pt x="230772" y="1384607"/>
                </a:cubicBezTo>
                <a:cubicBezTo>
                  <a:pt x="93887" y="1403189"/>
                  <a:pt x="-11237" y="1294544"/>
                  <a:pt x="0" y="1153835"/>
                </a:cubicBezTo>
                <a:lnTo>
                  <a:pt x="0" y="1153839"/>
                </a:lnTo>
                <a:cubicBezTo>
                  <a:pt x="-2376" y="1063027"/>
                  <a:pt x="-14318" y="876630"/>
                  <a:pt x="0" y="807687"/>
                </a:cubicBezTo>
                <a:lnTo>
                  <a:pt x="0" y="807687"/>
                </a:lnTo>
                <a:cubicBezTo>
                  <a:pt x="14606" y="721084"/>
                  <a:pt x="28993" y="343188"/>
                  <a:pt x="0" y="230772"/>
                </a:cubicBezTo>
                <a:close/>
              </a:path>
              <a:path w="6017854" h="1384607" stroke="0" extrusionOk="0">
                <a:moveTo>
                  <a:pt x="0" y="230772"/>
                </a:moveTo>
                <a:cubicBezTo>
                  <a:pt x="15654" y="115420"/>
                  <a:pt x="117169" y="-12504"/>
                  <a:pt x="230772" y="0"/>
                </a:cubicBezTo>
                <a:cubicBezTo>
                  <a:pt x="1444181" y="39783"/>
                  <a:pt x="2360140" y="91885"/>
                  <a:pt x="3510415" y="0"/>
                </a:cubicBezTo>
                <a:lnTo>
                  <a:pt x="3510415" y="0"/>
                </a:lnTo>
                <a:cubicBezTo>
                  <a:pt x="3731533" y="-93690"/>
                  <a:pt x="4560089" y="96179"/>
                  <a:pt x="5014878" y="0"/>
                </a:cubicBezTo>
                <a:cubicBezTo>
                  <a:pt x="5225142" y="63289"/>
                  <a:pt x="5700921" y="7432"/>
                  <a:pt x="5787082" y="0"/>
                </a:cubicBezTo>
                <a:cubicBezTo>
                  <a:pt x="5921896" y="6398"/>
                  <a:pt x="6024780" y="115006"/>
                  <a:pt x="6017854" y="230772"/>
                </a:cubicBezTo>
                <a:cubicBezTo>
                  <a:pt x="5978820" y="340776"/>
                  <a:pt x="6048964" y="725189"/>
                  <a:pt x="6017854" y="807687"/>
                </a:cubicBezTo>
                <a:cubicBezTo>
                  <a:pt x="6231726" y="806835"/>
                  <a:pt x="6497299" y="789107"/>
                  <a:pt x="6624875" y="763666"/>
                </a:cubicBezTo>
                <a:cubicBezTo>
                  <a:pt x="6597563" y="858279"/>
                  <a:pt x="6248277" y="1063401"/>
                  <a:pt x="6017854" y="1153839"/>
                </a:cubicBezTo>
                <a:lnTo>
                  <a:pt x="6017854" y="1153835"/>
                </a:lnTo>
                <a:cubicBezTo>
                  <a:pt x="6018397" y="1288502"/>
                  <a:pt x="5917869" y="1400937"/>
                  <a:pt x="5787082" y="1384607"/>
                </a:cubicBezTo>
                <a:cubicBezTo>
                  <a:pt x="5405680" y="1363811"/>
                  <a:pt x="5255715" y="1378291"/>
                  <a:pt x="5014878" y="1384607"/>
                </a:cubicBezTo>
                <a:cubicBezTo>
                  <a:pt x="4726667" y="1343388"/>
                  <a:pt x="4217258" y="1376237"/>
                  <a:pt x="3510415" y="1384607"/>
                </a:cubicBezTo>
                <a:lnTo>
                  <a:pt x="3510415" y="1384607"/>
                </a:lnTo>
                <a:cubicBezTo>
                  <a:pt x="2131611" y="1390770"/>
                  <a:pt x="1552064" y="1544357"/>
                  <a:pt x="230772" y="1384607"/>
                </a:cubicBezTo>
                <a:cubicBezTo>
                  <a:pt x="86270" y="1398405"/>
                  <a:pt x="-6387" y="1270715"/>
                  <a:pt x="0" y="1153835"/>
                </a:cubicBezTo>
                <a:lnTo>
                  <a:pt x="0" y="1153839"/>
                </a:lnTo>
                <a:cubicBezTo>
                  <a:pt x="27986" y="1089289"/>
                  <a:pt x="-18002" y="878146"/>
                  <a:pt x="0" y="807687"/>
                </a:cubicBezTo>
                <a:lnTo>
                  <a:pt x="0" y="807687"/>
                </a:lnTo>
                <a:cubicBezTo>
                  <a:pt x="-5795" y="611141"/>
                  <a:pt x="-13147" y="492266"/>
                  <a:pt x="0" y="23077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36119939">
                  <a:prstGeom prst="wedgeRoundRectCallout">
                    <a:avLst>
                      <a:gd name="adj1" fmla="val 60087"/>
                      <a:gd name="adj2" fmla="val 515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وعندما ركبوا السيارة تشاجرت المثلثات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ونسيت أن تقول دعاء الخروج من المنزل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وفجأة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حدث لهم حادث اصطدام ونقلو إلى المستشفى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1E1718A-FEBD-8B8A-11EA-B9615EAC6A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05" b="93158" l="10000" r="90000">
                        <a14:foregroundMark x1="55889" y1="32632" x2="27333" y2="43684"/>
                        <a14:foregroundMark x1="52000" y1="44474" x2="35889" y2="36053"/>
                        <a14:foregroundMark x1="35889" y1="36053" x2="28667" y2="39474"/>
                        <a14:foregroundMark x1="28667" y1="39474" x2="26444" y2="52895"/>
                        <a14:foregroundMark x1="26444" y1="52895" x2="32444" y2="83158"/>
                        <a14:foregroundMark x1="32444" y1="83158" x2="36556" y2="73421"/>
                        <a14:foregroundMark x1="36556" y1="73421" x2="37111" y2="58158"/>
                        <a14:foregroundMark x1="37111" y1="58158" x2="36667" y2="55526"/>
                        <a14:foregroundMark x1="15556" y1="48421" x2="14444" y2="53947"/>
                        <a14:foregroundMark x1="36778" y1="27895" x2="28556" y2="26316"/>
                        <a14:foregroundMark x1="28556" y1="26316" x2="24444" y2="39737"/>
                        <a14:foregroundMark x1="24444" y1="39737" x2="29333" y2="42368"/>
                        <a14:foregroundMark x1="14778" y1="48158" x2="12667" y2="53684"/>
                        <a14:foregroundMark x1="34556" y1="80000" x2="39222" y2="72632"/>
                        <a14:foregroundMark x1="39222" y1="72632" x2="38889" y2="72105"/>
                        <a14:foregroundMark x1="39111" y1="74211" x2="35222" y2="77632"/>
                        <a14:foregroundMark x1="38444" y1="76579" x2="35000" y2="76842"/>
                        <a14:foregroundMark x1="14333" y1="48684" x2="12667" y2="53158"/>
                        <a14:foregroundMark x1="13778" y1="48421" x2="12889" y2="52368"/>
                        <a14:foregroundMark x1="11000" y1="69737" x2="12222" y2="73421"/>
                        <a14:foregroundMark x1="62889" y1="80789" x2="58000" y2="90789"/>
                        <a14:foregroundMark x1="58000" y1="90789" x2="55111" y2="80526"/>
                        <a14:foregroundMark x1="84222" y1="87632" x2="78556" y2="93421"/>
                        <a14:foregroundMark x1="78556" y1="93421" x2="75778" y2="82105"/>
                        <a14:foregroundMark x1="44000" y1="41579" x2="38333" y2="50789"/>
                        <a14:foregroundMark x1="38333" y1="50789" x2="46000" y2="50263"/>
                        <a14:foregroundMark x1="46000" y1="50263" x2="43000" y2="38421"/>
                        <a14:foregroundMark x1="43000" y1="38421" x2="42778" y2="38684"/>
                        <a14:foregroundMark x1="45889" y1="10000" x2="45667" y2="7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3885" y="3478349"/>
            <a:ext cx="5675979" cy="233034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D209591-29E9-EB10-6A28-24DA9DD0535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2298" y="3204163"/>
            <a:ext cx="2493109" cy="160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6055 2.96296E-6 C -0.08763 2.96296E-6 -0.12097 -0.03797 -0.12097 -0.06852 L -0.12097 -0.13681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4.16667E-6 1.11111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50"/>
                            </p:stCondLst>
                            <p:childTnLst>
                              <p:par>
                                <p:cTn id="4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092 L 0.04609 -0.01412 C 0.05573 -0.01689 0.07018 -0.01828 0.08528 -0.01828 C 0.10247 -0.01828 0.11627 -0.01689 0.12591 -0.01412 L 0.17213 -0.00092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20143 -0.0074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183063" y="1702743"/>
            <a:ext cx="5668364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490807" y="1288803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29343" y="1079402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949563" y="2998284"/>
            <a:ext cx="41100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شريط الذكريات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  <a:endParaRPr lang="ar-SA" sz="2800" dirty="0">
              <a:solidFill>
                <a:prstClr val="black"/>
              </a:solidFill>
              <a:latin typeface="Calibri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التعلم بالاكتشاف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 err="1">
                <a:solidFill>
                  <a:prstClr val="black"/>
                </a:solidFill>
                <a:latin typeface="Calibri"/>
                <a:cs typeface="Mudir MT" pitchFamily="2" charset="-78"/>
              </a:rPr>
              <a:t>الذكاءات</a:t>
            </a: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 الثمانية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20" name="Google Shape;312;p25">
            <a:extLst>
              <a:ext uri="{FF2B5EF4-FFF2-40B4-BE49-F238E27FC236}">
                <a16:creationId xmlns:a16="http://schemas.microsoft.com/office/drawing/2014/main" id="{48785456-65CD-80BE-1CE6-70EEEA9D0287}"/>
              </a:ext>
            </a:extLst>
          </p:cNvPr>
          <p:cNvSpPr/>
          <p:nvPr/>
        </p:nvSpPr>
        <p:spPr>
          <a:xfrm>
            <a:off x="7669859" y="890626"/>
            <a:ext cx="2876604" cy="120741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قصة عائلة المثلثات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 تمثيل الأدوار "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F68B7788-F2EC-1063-AE3A-7A9F4149E7D0}"/>
              </a:ext>
            </a:extLst>
          </p:cNvPr>
          <p:cNvSpPr/>
          <p:nvPr/>
        </p:nvSpPr>
        <p:spPr>
          <a:xfrm>
            <a:off x="1899395" y="1298495"/>
            <a:ext cx="5226718" cy="1081763"/>
          </a:xfrm>
          <a:custGeom>
            <a:avLst/>
            <a:gdLst>
              <a:gd name="connsiteX0" fmla="*/ 0 w 5226718"/>
              <a:gd name="connsiteY0" fmla="*/ 180297 h 1081763"/>
              <a:gd name="connsiteX1" fmla="*/ 180297 w 5226718"/>
              <a:gd name="connsiteY1" fmla="*/ 0 h 1081763"/>
              <a:gd name="connsiteX2" fmla="*/ 871120 w 5226718"/>
              <a:gd name="connsiteY2" fmla="*/ 0 h 1081763"/>
              <a:gd name="connsiteX3" fmla="*/ 871120 w 5226718"/>
              <a:gd name="connsiteY3" fmla="*/ 0 h 1081763"/>
              <a:gd name="connsiteX4" fmla="*/ 2177799 w 5226718"/>
              <a:gd name="connsiteY4" fmla="*/ 0 h 1081763"/>
              <a:gd name="connsiteX5" fmla="*/ 5046421 w 5226718"/>
              <a:gd name="connsiteY5" fmla="*/ 0 h 1081763"/>
              <a:gd name="connsiteX6" fmla="*/ 5226718 w 5226718"/>
              <a:gd name="connsiteY6" fmla="*/ 180297 h 1081763"/>
              <a:gd name="connsiteX7" fmla="*/ 5226718 w 5226718"/>
              <a:gd name="connsiteY7" fmla="*/ 631028 h 1081763"/>
              <a:gd name="connsiteX8" fmla="*/ 5226718 w 5226718"/>
              <a:gd name="connsiteY8" fmla="*/ 631028 h 1081763"/>
              <a:gd name="connsiteX9" fmla="*/ 5226718 w 5226718"/>
              <a:gd name="connsiteY9" fmla="*/ 901469 h 1081763"/>
              <a:gd name="connsiteX10" fmla="*/ 5226718 w 5226718"/>
              <a:gd name="connsiteY10" fmla="*/ 901466 h 1081763"/>
              <a:gd name="connsiteX11" fmla="*/ 5046421 w 5226718"/>
              <a:gd name="connsiteY11" fmla="*/ 1081763 h 1081763"/>
              <a:gd name="connsiteX12" fmla="*/ 2177799 w 5226718"/>
              <a:gd name="connsiteY12" fmla="*/ 1081763 h 1081763"/>
              <a:gd name="connsiteX13" fmla="*/ 267556 w 5226718"/>
              <a:gd name="connsiteY13" fmla="*/ 1435727 h 1081763"/>
              <a:gd name="connsiteX14" fmla="*/ 871120 w 5226718"/>
              <a:gd name="connsiteY14" fmla="*/ 1081763 h 1081763"/>
              <a:gd name="connsiteX15" fmla="*/ 180297 w 5226718"/>
              <a:gd name="connsiteY15" fmla="*/ 1081763 h 1081763"/>
              <a:gd name="connsiteX16" fmla="*/ 0 w 5226718"/>
              <a:gd name="connsiteY16" fmla="*/ 901466 h 1081763"/>
              <a:gd name="connsiteX17" fmla="*/ 0 w 5226718"/>
              <a:gd name="connsiteY17" fmla="*/ 901469 h 1081763"/>
              <a:gd name="connsiteX18" fmla="*/ 0 w 5226718"/>
              <a:gd name="connsiteY18" fmla="*/ 631028 h 1081763"/>
              <a:gd name="connsiteX19" fmla="*/ 0 w 5226718"/>
              <a:gd name="connsiteY19" fmla="*/ 631028 h 1081763"/>
              <a:gd name="connsiteX20" fmla="*/ 0 w 5226718"/>
              <a:gd name="connsiteY20" fmla="*/ 180297 h 108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26718" h="1081763" fill="none" extrusionOk="0">
                <a:moveTo>
                  <a:pt x="0" y="180297"/>
                </a:moveTo>
                <a:cubicBezTo>
                  <a:pt x="8885" y="81260"/>
                  <a:pt x="81854" y="8512"/>
                  <a:pt x="180297" y="0"/>
                </a:cubicBezTo>
                <a:cubicBezTo>
                  <a:pt x="291292" y="53446"/>
                  <a:pt x="699799" y="-16177"/>
                  <a:pt x="871120" y="0"/>
                </a:cubicBezTo>
                <a:lnTo>
                  <a:pt x="871120" y="0"/>
                </a:lnTo>
                <a:cubicBezTo>
                  <a:pt x="1377782" y="-107303"/>
                  <a:pt x="1923444" y="37631"/>
                  <a:pt x="2177799" y="0"/>
                </a:cubicBezTo>
                <a:cubicBezTo>
                  <a:pt x="2714980" y="166367"/>
                  <a:pt x="3966147" y="7266"/>
                  <a:pt x="5046421" y="0"/>
                </a:cubicBezTo>
                <a:cubicBezTo>
                  <a:pt x="5140518" y="11550"/>
                  <a:pt x="5211737" y="74593"/>
                  <a:pt x="5226718" y="180297"/>
                </a:cubicBezTo>
                <a:cubicBezTo>
                  <a:pt x="5222619" y="357591"/>
                  <a:pt x="5206363" y="548835"/>
                  <a:pt x="5226718" y="631028"/>
                </a:cubicBezTo>
                <a:lnTo>
                  <a:pt x="5226718" y="631028"/>
                </a:lnTo>
                <a:cubicBezTo>
                  <a:pt x="5241918" y="737380"/>
                  <a:pt x="5211829" y="772805"/>
                  <a:pt x="5226718" y="901469"/>
                </a:cubicBezTo>
                <a:lnTo>
                  <a:pt x="5226718" y="901466"/>
                </a:lnTo>
                <a:cubicBezTo>
                  <a:pt x="5237166" y="1006664"/>
                  <a:pt x="5129694" y="1087489"/>
                  <a:pt x="5046421" y="1081763"/>
                </a:cubicBezTo>
                <a:cubicBezTo>
                  <a:pt x="4667785" y="923716"/>
                  <a:pt x="3499627" y="983425"/>
                  <a:pt x="2177799" y="1081763"/>
                </a:cubicBezTo>
                <a:cubicBezTo>
                  <a:pt x="1545335" y="1337305"/>
                  <a:pt x="907085" y="1452172"/>
                  <a:pt x="267556" y="1435727"/>
                </a:cubicBezTo>
                <a:cubicBezTo>
                  <a:pt x="385665" y="1296530"/>
                  <a:pt x="647493" y="1277067"/>
                  <a:pt x="871120" y="1081763"/>
                </a:cubicBezTo>
                <a:cubicBezTo>
                  <a:pt x="639358" y="1142795"/>
                  <a:pt x="505161" y="1094010"/>
                  <a:pt x="180297" y="1081763"/>
                </a:cubicBezTo>
                <a:cubicBezTo>
                  <a:pt x="76343" y="1090389"/>
                  <a:pt x="-9042" y="1011708"/>
                  <a:pt x="0" y="901466"/>
                </a:cubicBezTo>
                <a:lnTo>
                  <a:pt x="0" y="901469"/>
                </a:lnTo>
                <a:cubicBezTo>
                  <a:pt x="14231" y="844589"/>
                  <a:pt x="-20976" y="727898"/>
                  <a:pt x="0" y="631028"/>
                </a:cubicBezTo>
                <a:lnTo>
                  <a:pt x="0" y="631028"/>
                </a:lnTo>
                <a:cubicBezTo>
                  <a:pt x="16856" y="417547"/>
                  <a:pt x="-38495" y="350871"/>
                  <a:pt x="0" y="180297"/>
                </a:cubicBezTo>
                <a:close/>
              </a:path>
              <a:path w="5226718" h="1081763" stroke="0" extrusionOk="0">
                <a:moveTo>
                  <a:pt x="0" y="180297"/>
                </a:moveTo>
                <a:cubicBezTo>
                  <a:pt x="7438" y="86471"/>
                  <a:pt x="88675" y="-7181"/>
                  <a:pt x="180297" y="0"/>
                </a:cubicBezTo>
                <a:cubicBezTo>
                  <a:pt x="358101" y="-10538"/>
                  <a:pt x="674334" y="-20090"/>
                  <a:pt x="871120" y="0"/>
                </a:cubicBezTo>
                <a:lnTo>
                  <a:pt x="871120" y="0"/>
                </a:lnTo>
                <a:cubicBezTo>
                  <a:pt x="1445930" y="-60924"/>
                  <a:pt x="1703216" y="-32829"/>
                  <a:pt x="2177799" y="0"/>
                </a:cubicBezTo>
                <a:cubicBezTo>
                  <a:pt x="3430267" y="-64916"/>
                  <a:pt x="3846629" y="-48590"/>
                  <a:pt x="5046421" y="0"/>
                </a:cubicBezTo>
                <a:cubicBezTo>
                  <a:pt x="5151616" y="4885"/>
                  <a:pt x="5227999" y="82883"/>
                  <a:pt x="5226718" y="180297"/>
                </a:cubicBezTo>
                <a:cubicBezTo>
                  <a:pt x="5204929" y="317925"/>
                  <a:pt x="5260867" y="529926"/>
                  <a:pt x="5226718" y="631028"/>
                </a:cubicBezTo>
                <a:lnTo>
                  <a:pt x="5226718" y="631028"/>
                </a:lnTo>
                <a:cubicBezTo>
                  <a:pt x="5236036" y="695543"/>
                  <a:pt x="5250990" y="770581"/>
                  <a:pt x="5226718" y="901469"/>
                </a:cubicBezTo>
                <a:lnTo>
                  <a:pt x="5226718" y="901466"/>
                </a:lnTo>
                <a:cubicBezTo>
                  <a:pt x="5210430" y="993293"/>
                  <a:pt x="5138068" y="1095320"/>
                  <a:pt x="5046421" y="1081763"/>
                </a:cubicBezTo>
                <a:cubicBezTo>
                  <a:pt x="4427265" y="1090480"/>
                  <a:pt x="2660072" y="955637"/>
                  <a:pt x="2177799" y="1081763"/>
                </a:cubicBezTo>
                <a:cubicBezTo>
                  <a:pt x="1750336" y="1191106"/>
                  <a:pt x="956226" y="1408233"/>
                  <a:pt x="267556" y="1435727"/>
                </a:cubicBezTo>
                <a:cubicBezTo>
                  <a:pt x="529183" y="1215188"/>
                  <a:pt x="591722" y="1198823"/>
                  <a:pt x="871120" y="1081763"/>
                </a:cubicBezTo>
                <a:cubicBezTo>
                  <a:pt x="733328" y="1091711"/>
                  <a:pt x="254928" y="1100455"/>
                  <a:pt x="180297" y="1081763"/>
                </a:cubicBezTo>
                <a:cubicBezTo>
                  <a:pt x="73046" y="1087975"/>
                  <a:pt x="-7610" y="988445"/>
                  <a:pt x="0" y="901466"/>
                </a:cubicBezTo>
                <a:lnTo>
                  <a:pt x="0" y="901469"/>
                </a:lnTo>
                <a:cubicBezTo>
                  <a:pt x="3856" y="857026"/>
                  <a:pt x="-7892" y="678218"/>
                  <a:pt x="0" y="631028"/>
                </a:cubicBezTo>
                <a:lnTo>
                  <a:pt x="0" y="631028"/>
                </a:lnTo>
                <a:cubicBezTo>
                  <a:pt x="-40226" y="465662"/>
                  <a:pt x="9676" y="246721"/>
                  <a:pt x="0" y="18029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36119939">
                  <a:prstGeom prst="wedgeRoundRectCallout">
                    <a:avLst>
                      <a:gd name="adj1" fmla="val -44881"/>
                      <a:gd name="adj2" fmla="val 8272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قمنا بزيارتهم والاطمئنان عليهم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لكن الطبيبة حكت لنا أنهم لا يتذكرون أسمائهم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3EF1CF42-7716-3B6B-3E6F-94DA8335D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731" r="27961"/>
          <a:stretch/>
        </p:blipFill>
        <p:spPr>
          <a:xfrm>
            <a:off x="1466216" y="2809056"/>
            <a:ext cx="1689631" cy="2886502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7D567BA7-D8A2-7F83-04DA-248701623E1D}"/>
              </a:ext>
            </a:extLst>
          </p:cNvPr>
          <p:cNvGrpSpPr/>
          <p:nvPr/>
        </p:nvGrpSpPr>
        <p:grpSpPr>
          <a:xfrm>
            <a:off x="4329497" y="3865635"/>
            <a:ext cx="2641003" cy="1512794"/>
            <a:chOff x="4329497" y="3865635"/>
            <a:chExt cx="2641003" cy="151279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65B065D8-F982-9D6E-A05A-E1E851FCA0E2}"/>
                </a:ext>
              </a:extLst>
            </p:cNvPr>
            <p:cNvGrpSpPr/>
            <p:nvPr/>
          </p:nvGrpSpPr>
          <p:grpSpPr>
            <a:xfrm>
              <a:off x="4329497" y="3865635"/>
              <a:ext cx="2641003" cy="1512794"/>
              <a:chOff x="2431227" y="2539029"/>
              <a:chExt cx="2641003" cy="1512794"/>
            </a:xfrm>
          </p:grpSpPr>
          <p:sp>
            <p:nvSpPr>
              <p:cNvPr id="25" name="مثلث قائم الزاوية 24">
                <a:extLst>
                  <a:ext uri="{FF2B5EF4-FFF2-40B4-BE49-F238E27FC236}">
                    <a16:creationId xmlns:a16="http://schemas.microsoft.com/office/drawing/2014/main" id="{F2C299A8-BFBA-5066-4697-841EF881B756}"/>
                  </a:ext>
                </a:extLst>
              </p:cNvPr>
              <p:cNvSpPr/>
              <p:nvPr/>
            </p:nvSpPr>
            <p:spPr>
              <a:xfrm>
                <a:off x="2431227" y="2539029"/>
                <a:ext cx="2641003" cy="1512794"/>
              </a:xfrm>
              <a:prstGeom prst="rt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44450" cmpd="thinThick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صورة 25">
                <a:extLst>
                  <a:ext uri="{FF2B5EF4-FFF2-40B4-BE49-F238E27FC236}">
                    <a16:creationId xmlns:a16="http://schemas.microsoft.com/office/drawing/2014/main" id="{AF93C0F1-BD94-5898-0054-9E9A29592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607" b="89738" l="1747" r="96507">
                            <a14:foregroundMark x1="80786" y1="81441" x2="80786" y2="81441"/>
                            <a14:foregroundMark x1="89064" y1="18046" x2="91048" y2="18341"/>
                            <a14:foregroundMark x1="74891" y1="15939" x2="78464" y2="16470"/>
                            <a14:foregroundMark x1="24236" y1="10699" x2="9607" y2="15066"/>
                            <a14:foregroundMark x1="34279" y1="32533" x2="9825" y2="34716"/>
                            <a14:foregroundMark x1="9825" y1="34716" x2="5022" y2="58734"/>
                            <a14:foregroundMark x1="5022" y1="58734" x2="23144" y2="75109"/>
                            <a14:foregroundMark x1="23144" y1="75109" x2="32096" y2="44541"/>
                            <a14:foregroundMark x1="32096" y1="44541" x2="28603" y2="36245"/>
                            <a14:foregroundMark x1="32969" y1="31223" x2="45415" y2="53057"/>
                            <a14:foregroundMark x1="42400" y1="81441" x2="42380" y2="81623"/>
                            <a14:foregroundMark x1="42417" y1="81278" x2="42400" y2="81441"/>
                            <a14:foregroundMark x1="45415" y1="53057" x2="43180" y2="74094"/>
                            <a14:foregroundMark x1="30528" y1="84100" x2="12227" y2="77729"/>
                            <a14:foregroundMark x1="12227" y1="77729" x2="2183" y2="56114"/>
                            <a14:foregroundMark x1="35371" y1="52402" x2="35153" y2="75983"/>
                            <a14:foregroundMark x1="35153" y1="75983" x2="34498" y2="75328"/>
                            <a14:foregroundMark x1="82969" y1="29258" x2="77074" y2="83624"/>
                            <a14:foregroundMark x1="58734" y1="45415" x2="93013" y2="55240"/>
                            <a14:foregroundMark x1="93013" y1="55240" x2="83843" y2="79039"/>
                            <a14:foregroundMark x1="83843" y1="79039" x2="59825" y2="55022"/>
                            <a14:foregroundMark x1="59825" y1="55022" x2="58297" y2="45197"/>
                            <a14:foregroundMark x1="63537" y1="44323" x2="63537" y2="44323"/>
                            <a14:foregroundMark x1="82533" y1="31659" x2="96507" y2="58079"/>
                            <a14:foregroundMark x1="96507" y1="58079" x2="85590" y2="89301"/>
                            <a14:foregroundMark x1="85590" y1="89301" x2="60480" y2="72489"/>
                            <a14:foregroundMark x1="60480" y1="72489" x2="56114" y2="58734"/>
                            <a14:foregroundMark x1="27948" y1="89301" x2="15939" y2="85153"/>
                            <a14:backgroundMark x1="43450" y1="82533" x2="34498" y2="90393"/>
                            <a14:backgroundMark x1="45415" y1="75328" x2="41921" y2="81004"/>
                            <a14:backgroundMark x1="43231" y1="81659" x2="43231" y2="81659"/>
                            <a14:backgroundMark x1="43231" y1="81659" x2="43231" y2="81659"/>
                            <a14:backgroundMark x1="41485" y1="85153" x2="41485" y2="85153"/>
                            <a14:backgroundMark x1="43013" y1="79039" x2="43013" y2="79039"/>
                            <a14:backgroundMark x1="41485" y1="81659" x2="41485" y2="81659"/>
                            <a14:backgroundMark x1="41266" y1="82314" x2="41266" y2="82314"/>
                            <a14:backgroundMark x1="41266" y1="81441" x2="41266" y2="81441"/>
                            <a14:backgroundMark x1="82969" y1="16594" x2="86026" y2="17467"/>
                            <a14:backgroundMark x1="89738" y1="19214" x2="89738" y2="19214"/>
                            <a14:backgroundMark x1="89738" y1="19214" x2="79039" y2="17467"/>
                            <a14:backgroundMark x1="78821" y1="18996" x2="78821" y2="18996"/>
                            <a14:backgroundMark x1="41266" y1="81441" x2="40611" y2="80568"/>
                            <a14:backgroundMark x1="42140" y1="82096" x2="42576" y2="823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48577" y="3131820"/>
                <a:ext cx="521747" cy="521747"/>
              </a:xfrm>
              <a:prstGeom prst="rect">
                <a:avLst/>
              </a:prstGeom>
            </p:spPr>
          </p:pic>
        </p:grpSp>
        <p:pic>
          <p:nvPicPr>
            <p:cNvPr id="30" name="رسم 29" descr="تخطيط خارجي لوجه قلق خطوط عريضة">
              <a:extLst>
                <a:ext uri="{FF2B5EF4-FFF2-40B4-BE49-F238E27FC236}">
                  <a16:creationId xmlns:a16="http://schemas.microsoft.com/office/drawing/2014/main" id="{60256BCB-0A62-A176-5B04-1AEAE28FA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7369" t="61368" r="31109" b="22018"/>
            <a:stretch/>
          </p:blipFill>
          <p:spPr>
            <a:xfrm>
              <a:off x="4512780" y="4969851"/>
              <a:ext cx="688567" cy="275523"/>
            </a:xfrm>
            <a:prstGeom prst="rect">
              <a:avLst/>
            </a:prstGeom>
          </p:spPr>
        </p:pic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F099596-F552-5AC7-9D6A-B6E6D98548CC}"/>
              </a:ext>
            </a:extLst>
          </p:cNvPr>
          <p:cNvGrpSpPr/>
          <p:nvPr/>
        </p:nvGrpSpPr>
        <p:grpSpPr>
          <a:xfrm>
            <a:off x="6133103" y="2646969"/>
            <a:ext cx="2053768" cy="1620818"/>
            <a:chOff x="6087370" y="2662150"/>
            <a:chExt cx="2272808" cy="1620818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9298D296-EB59-B7B7-F4D3-A45B681F264D}"/>
                </a:ext>
              </a:extLst>
            </p:cNvPr>
            <p:cNvGrpSpPr/>
            <p:nvPr/>
          </p:nvGrpSpPr>
          <p:grpSpPr>
            <a:xfrm>
              <a:off x="6087370" y="2662150"/>
              <a:ext cx="2272808" cy="1620818"/>
              <a:chOff x="5984838" y="2485017"/>
              <a:chExt cx="2272808" cy="1620818"/>
            </a:xfrm>
          </p:grpSpPr>
          <p:sp>
            <p:nvSpPr>
              <p:cNvPr id="22" name="مخطط انسيابي: استخراج 21">
                <a:extLst>
                  <a:ext uri="{FF2B5EF4-FFF2-40B4-BE49-F238E27FC236}">
                    <a16:creationId xmlns:a16="http://schemas.microsoft.com/office/drawing/2014/main" id="{CA721F28-A65A-6CD5-0785-0CF74C6E56B9}"/>
                  </a:ext>
                </a:extLst>
              </p:cNvPr>
              <p:cNvSpPr/>
              <p:nvPr/>
            </p:nvSpPr>
            <p:spPr>
              <a:xfrm>
                <a:off x="5984838" y="2485017"/>
                <a:ext cx="2272808" cy="1620818"/>
              </a:xfrm>
              <a:prstGeom prst="flowChartExtra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44450" cmpd="thinThick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C84BA724-F2FA-8ED1-165A-84395E24D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9556" r="91556">
                            <a14:foregroundMark x1="72889" y1="55778" x2="72889" y2="55778"/>
                            <a14:foregroundMark x1="91556" y1="56222" x2="91556" y2="56222"/>
                            <a14:foregroundMark x1="91556" y1="56444" x2="80889" y2="32222"/>
                            <a14:foregroundMark x1="80667" y1="31111" x2="59333" y2="42000"/>
                            <a14:foregroundMark x1="59333" y1="42000" x2="65111" y2="68667"/>
                            <a14:foregroundMark x1="65111" y1="68667" x2="84444" y2="46000"/>
                            <a14:foregroundMark x1="84444" y1="46000" x2="83333" y2="43333"/>
                            <a14:foregroundMark x1="89111" y1="50000" x2="83556" y2="76000"/>
                            <a14:foregroundMark x1="83556" y1="76000" x2="59556" y2="74889"/>
                            <a14:foregroundMark x1="59556" y1="74889" x2="54222" y2="51111"/>
                            <a14:foregroundMark x1="54222" y1="51111" x2="64667" y2="28889"/>
                            <a14:foregroundMark x1="64667" y1="28889" x2="81111" y2="32667"/>
                            <a14:foregroundMark x1="66222" y1="61556" x2="68444" y2="64222"/>
                            <a14:foregroundMark x1="46667" y1="45333" x2="28444" y2="29556"/>
                            <a14:foregroundMark x1="28444" y1="29556" x2="11333" y2="49333"/>
                            <a14:foregroundMark x1="11333" y1="49333" x2="18889" y2="71556"/>
                            <a14:foregroundMark x1="18889" y1="71556" x2="41556" y2="82000"/>
                            <a14:foregroundMark x1="41556" y1="82000" x2="48000" y2="56222"/>
                            <a14:foregroundMark x1="48000" y1="56222" x2="42444" y2="44222"/>
                            <a14:foregroundMark x1="30444" y1="60444" x2="30000" y2="67778"/>
                            <a14:foregroundMark x1="29556" y1="17778" x2="9556" y2="23111"/>
                            <a14:foregroundMark x1="80000" y1="17778" x2="80000" y2="177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22928" y="2939527"/>
                <a:ext cx="796627" cy="621535"/>
              </a:xfrm>
              <a:prstGeom prst="rect">
                <a:avLst/>
              </a:prstGeom>
            </p:spPr>
          </p:pic>
        </p:grpSp>
        <p:pic>
          <p:nvPicPr>
            <p:cNvPr id="32" name="رسم 31" descr="تخطيط خارجي لوجه قلق خطوط عريضة">
              <a:extLst>
                <a:ext uri="{FF2B5EF4-FFF2-40B4-BE49-F238E27FC236}">
                  <a16:creationId xmlns:a16="http://schemas.microsoft.com/office/drawing/2014/main" id="{8644C7CD-136C-9DED-BCF7-EEA89B228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7369" t="61368" r="31109" b="22018"/>
            <a:stretch/>
          </p:blipFill>
          <p:spPr>
            <a:xfrm>
              <a:off x="6879489" y="3738196"/>
              <a:ext cx="688567" cy="119792"/>
            </a:xfrm>
            <a:prstGeom prst="rect">
              <a:avLst/>
            </a:prstGeom>
          </p:spPr>
        </p:pic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D2E4C98C-50D1-7F7D-86A7-E86DD88053E1}"/>
              </a:ext>
            </a:extLst>
          </p:cNvPr>
          <p:cNvGrpSpPr/>
          <p:nvPr/>
        </p:nvGrpSpPr>
        <p:grpSpPr>
          <a:xfrm>
            <a:off x="8496644" y="3205067"/>
            <a:ext cx="1484439" cy="1823132"/>
            <a:chOff x="8496644" y="3205067"/>
            <a:chExt cx="1484439" cy="1823132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8CD4E365-6895-8085-514E-577E7AB973C0}"/>
                </a:ext>
              </a:extLst>
            </p:cNvPr>
            <p:cNvGrpSpPr/>
            <p:nvPr/>
          </p:nvGrpSpPr>
          <p:grpSpPr>
            <a:xfrm>
              <a:off x="8496644" y="3205067"/>
              <a:ext cx="1484439" cy="1823132"/>
              <a:chOff x="8934226" y="2027816"/>
              <a:chExt cx="2088135" cy="2178424"/>
            </a:xfrm>
          </p:grpSpPr>
          <p:sp>
            <p:nvSpPr>
              <p:cNvPr id="18" name="مخطط انسيابي: استخراج 17">
                <a:extLst>
                  <a:ext uri="{FF2B5EF4-FFF2-40B4-BE49-F238E27FC236}">
                    <a16:creationId xmlns:a16="http://schemas.microsoft.com/office/drawing/2014/main" id="{3F66ACC3-0309-ACD1-30C6-4587A835A91E}"/>
                  </a:ext>
                </a:extLst>
              </p:cNvPr>
              <p:cNvSpPr/>
              <p:nvPr/>
            </p:nvSpPr>
            <p:spPr>
              <a:xfrm>
                <a:off x="8934226" y="2027816"/>
                <a:ext cx="2088135" cy="2178424"/>
              </a:xfrm>
              <a:prstGeom prst="flowChartExtra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44450" cmpd="thinThick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id="{9E57074B-2DA1-1207-E8E3-2D7A607E40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>
                            <a14:foregroundMark x1="32571" y1="41053" x2="17429" y2="40702"/>
                            <a14:foregroundMark x1="17429" y1="40702" x2="32000" y2="42105"/>
                            <a14:foregroundMark x1="32000" y1="42105" x2="32000" y2="42456"/>
                            <a14:foregroundMark x1="34571" y1="46667" x2="24857" y2="52632"/>
                            <a14:foregroundMark x1="75714" y1="40702" x2="66857" y2="41754"/>
                            <a14:foregroundMark x1="81714" y1="47719" x2="72571" y2="52982"/>
                            <a14:foregroundMark x1="76286" y1="24211" x2="72286" y2="24211"/>
                            <a14:foregroundMark x1="28286" y1="23860" x2="25143" y2="23860"/>
                          </a14:backgroundRemoval>
                        </a14:imgEffect>
                      </a14:imgLayer>
                    </a14:imgProps>
                  </a:ext>
                </a:extLst>
              </a:blip>
              <a:srcRect t="10952" b="35950"/>
              <a:stretch/>
            </p:blipFill>
            <p:spPr>
              <a:xfrm>
                <a:off x="9477983" y="2920701"/>
                <a:ext cx="976556" cy="422238"/>
              </a:xfrm>
              <a:prstGeom prst="rect">
                <a:avLst/>
              </a:prstGeom>
            </p:spPr>
          </p:pic>
        </p:grpSp>
        <p:pic>
          <p:nvPicPr>
            <p:cNvPr id="35" name="رسم 34" descr="تخطيط خارجي لوجه حزين مع تعبئة خالصة">
              <a:extLst>
                <a:ext uri="{FF2B5EF4-FFF2-40B4-BE49-F238E27FC236}">
                  <a16:creationId xmlns:a16="http://schemas.microsoft.com/office/drawing/2014/main" id="{B5880084-2F28-B39B-07C0-5D285F10E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25672" t="55351" r="26790" b="26185"/>
            <a:stretch/>
          </p:blipFill>
          <p:spPr>
            <a:xfrm>
              <a:off x="8939253" y="4458426"/>
              <a:ext cx="585623" cy="89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87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20" name="Google Shape;312;p25">
            <a:extLst>
              <a:ext uri="{FF2B5EF4-FFF2-40B4-BE49-F238E27FC236}">
                <a16:creationId xmlns:a16="http://schemas.microsoft.com/office/drawing/2014/main" id="{48785456-65CD-80BE-1CE6-70EEEA9D0287}"/>
              </a:ext>
            </a:extLst>
          </p:cNvPr>
          <p:cNvSpPr/>
          <p:nvPr/>
        </p:nvSpPr>
        <p:spPr>
          <a:xfrm>
            <a:off x="8266506" y="1624223"/>
            <a:ext cx="2876604" cy="120741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قصة عائلة المثلثات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 تمثيل الأدوار "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F68B7788-F2EC-1063-AE3A-7A9F4149E7D0}"/>
              </a:ext>
            </a:extLst>
          </p:cNvPr>
          <p:cNvSpPr/>
          <p:nvPr/>
        </p:nvSpPr>
        <p:spPr>
          <a:xfrm>
            <a:off x="1720432" y="1361175"/>
            <a:ext cx="5750874" cy="1887499"/>
          </a:xfrm>
          <a:custGeom>
            <a:avLst/>
            <a:gdLst>
              <a:gd name="connsiteX0" fmla="*/ 0 w 5750874"/>
              <a:gd name="connsiteY0" fmla="*/ 314589 h 1887499"/>
              <a:gd name="connsiteX1" fmla="*/ 314589 w 5750874"/>
              <a:gd name="connsiteY1" fmla="*/ 0 h 1887499"/>
              <a:gd name="connsiteX2" fmla="*/ 958479 w 5750874"/>
              <a:gd name="connsiteY2" fmla="*/ 0 h 1887499"/>
              <a:gd name="connsiteX3" fmla="*/ 958479 w 5750874"/>
              <a:gd name="connsiteY3" fmla="*/ 0 h 1887499"/>
              <a:gd name="connsiteX4" fmla="*/ 2396198 w 5750874"/>
              <a:gd name="connsiteY4" fmla="*/ 0 h 1887499"/>
              <a:gd name="connsiteX5" fmla="*/ 5436285 w 5750874"/>
              <a:gd name="connsiteY5" fmla="*/ 0 h 1887499"/>
              <a:gd name="connsiteX6" fmla="*/ 5750874 w 5750874"/>
              <a:gd name="connsiteY6" fmla="*/ 314589 h 1887499"/>
              <a:gd name="connsiteX7" fmla="*/ 5750874 w 5750874"/>
              <a:gd name="connsiteY7" fmla="*/ 1101041 h 1887499"/>
              <a:gd name="connsiteX8" fmla="*/ 5750874 w 5750874"/>
              <a:gd name="connsiteY8" fmla="*/ 1101041 h 1887499"/>
              <a:gd name="connsiteX9" fmla="*/ 5750874 w 5750874"/>
              <a:gd name="connsiteY9" fmla="*/ 1572916 h 1887499"/>
              <a:gd name="connsiteX10" fmla="*/ 5750874 w 5750874"/>
              <a:gd name="connsiteY10" fmla="*/ 1572910 h 1887499"/>
              <a:gd name="connsiteX11" fmla="*/ 5436285 w 5750874"/>
              <a:gd name="connsiteY11" fmla="*/ 1887499 h 1887499"/>
              <a:gd name="connsiteX12" fmla="*/ 2396198 w 5750874"/>
              <a:gd name="connsiteY12" fmla="*/ 1887499 h 1887499"/>
              <a:gd name="connsiteX13" fmla="*/ 1722042 w 5750874"/>
              <a:gd name="connsiteY13" fmla="*/ 2535610 h 1887499"/>
              <a:gd name="connsiteX14" fmla="*/ 958479 w 5750874"/>
              <a:gd name="connsiteY14" fmla="*/ 1887499 h 1887499"/>
              <a:gd name="connsiteX15" fmla="*/ 314589 w 5750874"/>
              <a:gd name="connsiteY15" fmla="*/ 1887499 h 1887499"/>
              <a:gd name="connsiteX16" fmla="*/ 0 w 5750874"/>
              <a:gd name="connsiteY16" fmla="*/ 1572910 h 1887499"/>
              <a:gd name="connsiteX17" fmla="*/ 0 w 5750874"/>
              <a:gd name="connsiteY17" fmla="*/ 1572916 h 1887499"/>
              <a:gd name="connsiteX18" fmla="*/ 0 w 5750874"/>
              <a:gd name="connsiteY18" fmla="*/ 1101041 h 1887499"/>
              <a:gd name="connsiteX19" fmla="*/ 0 w 5750874"/>
              <a:gd name="connsiteY19" fmla="*/ 1101041 h 1887499"/>
              <a:gd name="connsiteX20" fmla="*/ 0 w 5750874"/>
              <a:gd name="connsiteY20" fmla="*/ 314589 h 188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0874" h="1887499" fill="none" extrusionOk="0">
                <a:moveTo>
                  <a:pt x="0" y="314589"/>
                </a:moveTo>
                <a:cubicBezTo>
                  <a:pt x="32216" y="142798"/>
                  <a:pt x="143479" y="19799"/>
                  <a:pt x="314589" y="0"/>
                </a:cubicBezTo>
                <a:cubicBezTo>
                  <a:pt x="522109" y="20967"/>
                  <a:pt x="870197" y="38976"/>
                  <a:pt x="958479" y="0"/>
                </a:cubicBezTo>
                <a:lnTo>
                  <a:pt x="958479" y="0"/>
                </a:lnTo>
                <a:cubicBezTo>
                  <a:pt x="1411431" y="-31461"/>
                  <a:pt x="1868683" y="-14925"/>
                  <a:pt x="2396198" y="0"/>
                </a:cubicBezTo>
                <a:cubicBezTo>
                  <a:pt x="3690400" y="166367"/>
                  <a:pt x="4545827" y="7266"/>
                  <a:pt x="5436285" y="0"/>
                </a:cubicBezTo>
                <a:cubicBezTo>
                  <a:pt x="5597419" y="26584"/>
                  <a:pt x="5744388" y="138192"/>
                  <a:pt x="5750874" y="314589"/>
                </a:cubicBezTo>
                <a:cubicBezTo>
                  <a:pt x="5815974" y="562109"/>
                  <a:pt x="5714203" y="997980"/>
                  <a:pt x="5750874" y="1101041"/>
                </a:cubicBezTo>
                <a:lnTo>
                  <a:pt x="5750874" y="1101041"/>
                </a:lnTo>
                <a:cubicBezTo>
                  <a:pt x="5752728" y="1189023"/>
                  <a:pt x="5751587" y="1401969"/>
                  <a:pt x="5750874" y="1572916"/>
                </a:cubicBezTo>
                <a:lnTo>
                  <a:pt x="5750874" y="1572910"/>
                </a:lnTo>
                <a:cubicBezTo>
                  <a:pt x="5769463" y="1756656"/>
                  <a:pt x="5581444" y="1897539"/>
                  <a:pt x="5436285" y="1887499"/>
                </a:cubicBezTo>
                <a:cubicBezTo>
                  <a:pt x="4566170" y="1729452"/>
                  <a:pt x="2836581" y="1789161"/>
                  <a:pt x="2396198" y="1887499"/>
                </a:cubicBezTo>
                <a:cubicBezTo>
                  <a:pt x="2161045" y="2005811"/>
                  <a:pt x="1924472" y="2330318"/>
                  <a:pt x="1722042" y="2535610"/>
                </a:cubicBezTo>
                <a:cubicBezTo>
                  <a:pt x="1551232" y="2475876"/>
                  <a:pt x="1153424" y="2167809"/>
                  <a:pt x="958479" y="1887499"/>
                </a:cubicBezTo>
                <a:cubicBezTo>
                  <a:pt x="642998" y="1833934"/>
                  <a:pt x="576152" y="1851567"/>
                  <a:pt x="314589" y="1887499"/>
                </a:cubicBezTo>
                <a:cubicBezTo>
                  <a:pt x="126025" y="1916695"/>
                  <a:pt x="-13998" y="1763168"/>
                  <a:pt x="0" y="1572910"/>
                </a:cubicBezTo>
                <a:lnTo>
                  <a:pt x="0" y="1572916"/>
                </a:lnTo>
                <a:cubicBezTo>
                  <a:pt x="4609" y="1523553"/>
                  <a:pt x="11722" y="1169092"/>
                  <a:pt x="0" y="1101041"/>
                </a:cubicBezTo>
                <a:lnTo>
                  <a:pt x="0" y="1101041"/>
                </a:lnTo>
                <a:cubicBezTo>
                  <a:pt x="26795" y="948137"/>
                  <a:pt x="51693" y="548092"/>
                  <a:pt x="0" y="314589"/>
                </a:cubicBezTo>
                <a:close/>
              </a:path>
              <a:path w="5750874" h="1887499" stroke="0" extrusionOk="0">
                <a:moveTo>
                  <a:pt x="0" y="314589"/>
                </a:moveTo>
                <a:cubicBezTo>
                  <a:pt x="11403" y="149660"/>
                  <a:pt x="147029" y="-5583"/>
                  <a:pt x="314589" y="0"/>
                </a:cubicBezTo>
                <a:cubicBezTo>
                  <a:pt x="406348" y="48178"/>
                  <a:pt x="833594" y="-29168"/>
                  <a:pt x="958479" y="0"/>
                </a:cubicBezTo>
                <a:lnTo>
                  <a:pt x="958479" y="0"/>
                </a:lnTo>
                <a:cubicBezTo>
                  <a:pt x="1115166" y="-49092"/>
                  <a:pt x="1920173" y="13323"/>
                  <a:pt x="2396198" y="0"/>
                </a:cubicBezTo>
                <a:cubicBezTo>
                  <a:pt x="3765960" y="-64916"/>
                  <a:pt x="4080346" y="-48590"/>
                  <a:pt x="5436285" y="0"/>
                </a:cubicBezTo>
                <a:cubicBezTo>
                  <a:pt x="5619330" y="8084"/>
                  <a:pt x="5755895" y="149318"/>
                  <a:pt x="5750874" y="314589"/>
                </a:cubicBezTo>
                <a:cubicBezTo>
                  <a:pt x="5817384" y="502610"/>
                  <a:pt x="5794788" y="786574"/>
                  <a:pt x="5750874" y="1101041"/>
                </a:cubicBezTo>
                <a:lnTo>
                  <a:pt x="5750874" y="1101041"/>
                </a:lnTo>
                <a:cubicBezTo>
                  <a:pt x="5769705" y="1246610"/>
                  <a:pt x="5750276" y="1437033"/>
                  <a:pt x="5750874" y="1572916"/>
                </a:cubicBezTo>
                <a:lnTo>
                  <a:pt x="5750874" y="1572910"/>
                </a:lnTo>
                <a:cubicBezTo>
                  <a:pt x="5720801" y="1732347"/>
                  <a:pt x="5602192" y="1900898"/>
                  <a:pt x="5436285" y="1887499"/>
                </a:cubicBezTo>
                <a:cubicBezTo>
                  <a:pt x="4929272" y="1896216"/>
                  <a:pt x="3005180" y="1761373"/>
                  <a:pt x="2396198" y="1887499"/>
                </a:cubicBezTo>
                <a:cubicBezTo>
                  <a:pt x="2187861" y="2203604"/>
                  <a:pt x="1982334" y="2382939"/>
                  <a:pt x="1722042" y="2535610"/>
                </a:cubicBezTo>
                <a:cubicBezTo>
                  <a:pt x="1471882" y="2258682"/>
                  <a:pt x="1162845" y="2082848"/>
                  <a:pt x="958479" y="1887499"/>
                </a:cubicBezTo>
                <a:cubicBezTo>
                  <a:pt x="880431" y="1843571"/>
                  <a:pt x="595174" y="1899064"/>
                  <a:pt x="314589" y="1887499"/>
                </a:cubicBezTo>
                <a:cubicBezTo>
                  <a:pt x="135839" y="1891551"/>
                  <a:pt x="-2180" y="1743044"/>
                  <a:pt x="0" y="1572910"/>
                </a:cubicBezTo>
                <a:lnTo>
                  <a:pt x="0" y="1572916"/>
                </a:lnTo>
                <a:cubicBezTo>
                  <a:pt x="-24112" y="1464414"/>
                  <a:pt x="36493" y="1266446"/>
                  <a:pt x="0" y="1101041"/>
                </a:cubicBezTo>
                <a:lnTo>
                  <a:pt x="0" y="1101041"/>
                </a:lnTo>
                <a:cubicBezTo>
                  <a:pt x="26371" y="924902"/>
                  <a:pt x="40012" y="663833"/>
                  <a:pt x="0" y="3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36119939">
                  <a:prstGeom prst="wedgeRoundRectCallout">
                    <a:avLst>
                      <a:gd name="adj1" fmla="val -20056"/>
                      <a:gd name="adj2" fmla="val 843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قمنا بزيارة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المثلث الأول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baseline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وسألناه</a:t>
            </a:r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عن اسمه ، فقال : </a:t>
            </a: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أنا لا أستطيع تذكر اسمي !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ولكني أتذكر بأن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أضلاعي جميعهاً لها الطول نفسه ..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E54A9F5-EAA3-D4DB-034A-B170C2EC0AF6}"/>
              </a:ext>
            </a:extLst>
          </p:cNvPr>
          <p:cNvGrpSpPr/>
          <p:nvPr/>
        </p:nvGrpSpPr>
        <p:grpSpPr>
          <a:xfrm>
            <a:off x="1800075" y="3866926"/>
            <a:ext cx="2053768" cy="1620818"/>
            <a:chOff x="6087370" y="2662150"/>
            <a:chExt cx="2272808" cy="1620818"/>
          </a:xfrm>
        </p:grpSpPr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B04840CE-88EB-C212-CBD2-7E8F6CD41EED}"/>
                </a:ext>
              </a:extLst>
            </p:cNvPr>
            <p:cNvGrpSpPr/>
            <p:nvPr/>
          </p:nvGrpSpPr>
          <p:grpSpPr>
            <a:xfrm>
              <a:off x="6087370" y="2662150"/>
              <a:ext cx="2272808" cy="1620818"/>
              <a:chOff x="5984838" y="2485017"/>
              <a:chExt cx="2272808" cy="1620818"/>
            </a:xfrm>
          </p:grpSpPr>
          <p:sp>
            <p:nvSpPr>
              <p:cNvPr id="37" name="مخطط انسيابي: استخراج 36">
                <a:extLst>
                  <a:ext uri="{FF2B5EF4-FFF2-40B4-BE49-F238E27FC236}">
                    <a16:creationId xmlns:a16="http://schemas.microsoft.com/office/drawing/2014/main" id="{0019EAB0-D824-30B0-881C-2C19EF48D9DF}"/>
                  </a:ext>
                </a:extLst>
              </p:cNvPr>
              <p:cNvSpPr/>
              <p:nvPr/>
            </p:nvSpPr>
            <p:spPr>
              <a:xfrm>
                <a:off x="5984838" y="2485017"/>
                <a:ext cx="2272808" cy="1620818"/>
              </a:xfrm>
              <a:prstGeom prst="flowChartExtra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44450" cmpd="thinThick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8" name="صورة 37">
                <a:extLst>
                  <a:ext uri="{FF2B5EF4-FFF2-40B4-BE49-F238E27FC236}">
                    <a16:creationId xmlns:a16="http://schemas.microsoft.com/office/drawing/2014/main" id="{21426C4A-BE80-DC3D-8DD2-12D149CC2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9556" r="91556">
                            <a14:foregroundMark x1="72889" y1="55778" x2="72889" y2="55778"/>
                            <a14:foregroundMark x1="91556" y1="56222" x2="91556" y2="56222"/>
                            <a14:foregroundMark x1="91556" y1="56444" x2="80889" y2="32222"/>
                            <a14:foregroundMark x1="80667" y1="31111" x2="59333" y2="42000"/>
                            <a14:foregroundMark x1="59333" y1="42000" x2="65111" y2="68667"/>
                            <a14:foregroundMark x1="65111" y1="68667" x2="84444" y2="46000"/>
                            <a14:foregroundMark x1="84444" y1="46000" x2="83333" y2="43333"/>
                            <a14:foregroundMark x1="89111" y1="50000" x2="83556" y2="76000"/>
                            <a14:foregroundMark x1="83556" y1="76000" x2="59556" y2="74889"/>
                            <a14:foregroundMark x1="59556" y1="74889" x2="54222" y2="51111"/>
                            <a14:foregroundMark x1="54222" y1="51111" x2="64667" y2="28889"/>
                            <a14:foregroundMark x1="64667" y1="28889" x2="81111" y2="32667"/>
                            <a14:foregroundMark x1="66222" y1="61556" x2="68444" y2="64222"/>
                            <a14:foregroundMark x1="46667" y1="45333" x2="28444" y2="29556"/>
                            <a14:foregroundMark x1="28444" y1="29556" x2="11333" y2="49333"/>
                            <a14:foregroundMark x1="11333" y1="49333" x2="18889" y2="71556"/>
                            <a14:foregroundMark x1="18889" y1="71556" x2="41556" y2="82000"/>
                            <a14:foregroundMark x1="41556" y1="82000" x2="48000" y2="56222"/>
                            <a14:foregroundMark x1="48000" y1="56222" x2="42444" y2="44222"/>
                            <a14:foregroundMark x1="30444" y1="60444" x2="30000" y2="67778"/>
                            <a14:foregroundMark x1="29556" y1="17778" x2="9556" y2="23111"/>
                            <a14:foregroundMark x1="80000" y1="17778" x2="80000" y2="177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22928" y="2939527"/>
                <a:ext cx="796627" cy="621535"/>
              </a:xfrm>
              <a:prstGeom prst="rect">
                <a:avLst/>
              </a:prstGeom>
            </p:spPr>
          </p:pic>
        </p:grpSp>
        <p:pic>
          <p:nvPicPr>
            <p:cNvPr id="34" name="رسم 33" descr="تخطيط خارجي لوجه قلق خطوط عريضة">
              <a:extLst>
                <a:ext uri="{FF2B5EF4-FFF2-40B4-BE49-F238E27FC236}">
                  <a16:creationId xmlns:a16="http://schemas.microsoft.com/office/drawing/2014/main" id="{6A530EDF-B5AE-8BE1-78EE-00D90985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7369" t="61368" r="31109" b="22018"/>
            <a:stretch/>
          </p:blipFill>
          <p:spPr>
            <a:xfrm>
              <a:off x="6879489" y="3738196"/>
              <a:ext cx="688567" cy="119792"/>
            </a:xfrm>
            <a:prstGeom prst="rect">
              <a:avLst/>
            </a:prstGeom>
          </p:spPr>
        </p:pic>
      </p:grpSp>
      <p:sp>
        <p:nvSpPr>
          <p:cNvPr id="39" name="Google Shape;312;p25">
            <a:extLst>
              <a:ext uri="{FF2B5EF4-FFF2-40B4-BE49-F238E27FC236}">
                <a16:creationId xmlns:a16="http://schemas.microsoft.com/office/drawing/2014/main" id="{B7EEFA35-CCBB-A881-5552-F38EADB0DBAC}"/>
              </a:ext>
            </a:extLst>
          </p:cNvPr>
          <p:cNvSpPr/>
          <p:nvPr/>
        </p:nvSpPr>
        <p:spPr>
          <a:xfrm>
            <a:off x="6110646" y="3924155"/>
            <a:ext cx="3594162" cy="1646547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هل تستطيعون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مساعدته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والتعرف عليه ؟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20" name="Google Shape;312;p25">
            <a:extLst>
              <a:ext uri="{FF2B5EF4-FFF2-40B4-BE49-F238E27FC236}">
                <a16:creationId xmlns:a16="http://schemas.microsoft.com/office/drawing/2014/main" id="{48785456-65CD-80BE-1CE6-70EEEA9D0287}"/>
              </a:ext>
            </a:extLst>
          </p:cNvPr>
          <p:cNvSpPr/>
          <p:nvPr/>
        </p:nvSpPr>
        <p:spPr>
          <a:xfrm>
            <a:off x="8369209" y="1513624"/>
            <a:ext cx="2876604" cy="120741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قصة عائلة المثلثات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 تمثيل الأدوار "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F68B7788-F2EC-1063-AE3A-7A9F4149E7D0}"/>
              </a:ext>
            </a:extLst>
          </p:cNvPr>
          <p:cNvSpPr/>
          <p:nvPr/>
        </p:nvSpPr>
        <p:spPr>
          <a:xfrm>
            <a:off x="1720432" y="1361175"/>
            <a:ext cx="5750874" cy="1887499"/>
          </a:xfrm>
          <a:custGeom>
            <a:avLst/>
            <a:gdLst>
              <a:gd name="connsiteX0" fmla="*/ 0 w 5750874"/>
              <a:gd name="connsiteY0" fmla="*/ 314589 h 1887499"/>
              <a:gd name="connsiteX1" fmla="*/ 314589 w 5750874"/>
              <a:gd name="connsiteY1" fmla="*/ 0 h 1887499"/>
              <a:gd name="connsiteX2" fmla="*/ 958479 w 5750874"/>
              <a:gd name="connsiteY2" fmla="*/ 0 h 1887499"/>
              <a:gd name="connsiteX3" fmla="*/ 958479 w 5750874"/>
              <a:gd name="connsiteY3" fmla="*/ 0 h 1887499"/>
              <a:gd name="connsiteX4" fmla="*/ 2396198 w 5750874"/>
              <a:gd name="connsiteY4" fmla="*/ 0 h 1887499"/>
              <a:gd name="connsiteX5" fmla="*/ 5436285 w 5750874"/>
              <a:gd name="connsiteY5" fmla="*/ 0 h 1887499"/>
              <a:gd name="connsiteX6" fmla="*/ 5750874 w 5750874"/>
              <a:gd name="connsiteY6" fmla="*/ 314589 h 1887499"/>
              <a:gd name="connsiteX7" fmla="*/ 5750874 w 5750874"/>
              <a:gd name="connsiteY7" fmla="*/ 1101041 h 1887499"/>
              <a:gd name="connsiteX8" fmla="*/ 5750874 w 5750874"/>
              <a:gd name="connsiteY8" fmla="*/ 1101041 h 1887499"/>
              <a:gd name="connsiteX9" fmla="*/ 5750874 w 5750874"/>
              <a:gd name="connsiteY9" fmla="*/ 1572916 h 1887499"/>
              <a:gd name="connsiteX10" fmla="*/ 5750874 w 5750874"/>
              <a:gd name="connsiteY10" fmla="*/ 1572910 h 1887499"/>
              <a:gd name="connsiteX11" fmla="*/ 5436285 w 5750874"/>
              <a:gd name="connsiteY11" fmla="*/ 1887499 h 1887499"/>
              <a:gd name="connsiteX12" fmla="*/ 2396198 w 5750874"/>
              <a:gd name="connsiteY12" fmla="*/ 1887499 h 1887499"/>
              <a:gd name="connsiteX13" fmla="*/ 1722042 w 5750874"/>
              <a:gd name="connsiteY13" fmla="*/ 2535610 h 1887499"/>
              <a:gd name="connsiteX14" fmla="*/ 958479 w 5750874"/>
              <a:gd name="connsiteY14" fmla="*/ 1887499 h 1887499"/>
              <a:gd name="connsiteX15" fmla="*/ 314589 w 5750874"/>
              <a:gd name="connsiteY15" fmla="*/ 1887499 h 1887499"/>
              <a:gd name="connsiteX16" fmla="*/ 0 w 5750874"/>
              <a:gd name="connsiteY16" fmla="*/ 1572910 h 1887499"/>
              <a:gd name="connsiteX17" fmla="*/ 0 w 5750874"/>
              <a:gd name="connsiteY17" fmla="*/ 1572916 h 1887499"/>
              <a:gd name="connsiteX18" fmla="*/ 0 w 5750874"/>
              <a:gd name="connsiteY18" fmla="*/ 1101041 h 1887499"/>
              <a:gd name="connsiteX19" fmla="*/ 0 w 5750874"/>
              <a:gd name="connsiteY19" fmla="*/ 1101041 h 1887499"/>
              <a:gd name="connsiteX20" fmla="*/ 0 w 5750874"/>
              <a:gd name="connsiteY20" fmla="*/ 314589 h 188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0874" h="1887499" fill="none" extrusionOk="0">
                <a:moveTo>
                  <a:pt x="0" y="314589"/>
                </a:moveTo>
                <a:cubicBezTo>
                  <a:pt x="32216" y="142798"/>
                  <a:pt x="143479" y="19799"/>
                  <a:pt x="314589" y="0"/>
                </a:cubicBezTo>
                <a:cubicBezTo>
                  <a:pt x="522109" y="20967"/>
                  <a:pt x="870197" y="38976"/>
                  <a:pt x="958479" y="0"/>
                </a:cubicBezTo>
                <a:lnTo>
                  <a:pt x="958479" y="0"/>
                </a:lnTo>
                <a:cubicBezTo>
                  <a:pt x="1411431" y="-31461"/>
                  <a:pt x="1868683" y="-14925"/>
                  <a:pt x="2396198" y="0"/>
                </a:cubicBezTo>
                <a:cubicBezTo>
                  <a:pt x="3690400" y="166367"/>
                  <a:pt x="4545827" y="7266"/>
                  <a:pt x="5436285" y="0"/>
                </a:cubicBezTo>
                <a:cubicBezTo>
                  <a:pt x="5597419" y="26584"/>
                  <a:pt x="5744388" y="138192"/>
                  <a:pt x="5750874" y="314589"/>
                </a:cubicBezTo>
                <a:cubicBezTo>
                  <a:pt x="5815974" y="562109"/>
                  <a:pt x="5714203" y="997980"/>
                  <a:pt x="5750874" y="1101041"/>
                </a:cubicBezTo>
                <a:lnTo>
                  <a:pt x="5750874" y="1101041"/>
                </a:lnTo>
                <a:cubicBezTo>
                  <a:pt x="5752728" y="1189023"/>
                  <a:pt x="5751587" y="1401969"/>
                  <a:pt x="5750874" y="1572916"/>
                </a:cubicBezTo>
                <a:lnTo>
                  <a:pt x="5750874" y="1572910"/>
                </a:lnTo>
                <a:cubicBezTo>
                  <a:pt x="5769463" y="1756656"/>
                  <a:pt x="5581444" y="1897539"/>
                  <a:pt x="5436285" y="1887499"/>
                </a:cubicBezTo>
                <a:cubicBezTo>
                  <a:pt x="4566170" y="1729452"/>
                  <a:pt x="2836581" y="1789161"/>
                  <a:pt x="2396198" y="1887499"/>
                </a:cubicBezTo>
                <a:cubicBezTo>
                  <a:pt x="2161045" y="2005811"/>
                  <a:pt x="1924472" y="2330318"/>
                  <a:pt x="1722042" y="2535610"/>
                </a:cubicBezTo>
                <a:cubicBezTo>
                  <a:pt x="1551232" y="2475876"/>
                  <a:pt x="1153424" y="2167809"/>
                  <a:pt x="958479" y="1887499"/>
                </a:cubicBezTo>
                <a:cubicBezTo>
                  <a:pt x="642998" y="1833934"/>
                  <a:pt x="576152" y="1851567"/>
                  <a:pt x="314589" y="1887499"/>
                </a:cubicBezTo>
                <a:cubicBezTo>
                  <a:pt x="126025" y="1916695"/>
                  <a:pt x="-13998" y="1763168"/>
                  <a:pt x="0" y="1572910"/>
                </a:cubicBezTo>
                <a:lnTo>
                  <a:pt x="0" y="1572916"/>
                </a:lnTo>
                <a:cubicBezTo>
                  <a:pt x="4609" y="1523553"/>
                  <a:pt x="11722" y="1169092"/>
                  <a:pt x="0" y="1101041"/>
                </a:cubicBezTo>
                <a:lnTo>
                  <a:pt x="0" y="1101041"/>
                </a:lnTo>
                <a:cubicBezTo>
                  <a:pt x="26795" y="948137"/>
                  <a:pt x="51693" y="548092"/>
                  <a:pt x="0" y="314589"/>
                </a:cubicBezTo>
                <a:close/>
              </a:path>
              <a:path w="5750874" h="1887499" stroke="0" extrusionOk="0">
                <a:moveTo>
                  <a:pt x="0" y="314589"/>
                </a:moveTo>
                <a:cubicBezTo>
                  <a:pt x="11403" y="149660"/>
                  <a:pt x="147029" y="-5583"/>
                  <a:pt x="314589" y="0"/>
                </a:cubicBezTo>
                <a:cubicBezTo>
                  <a:pt x="406348" y="48178"/>
                  <a:pt x="833594" y="-29168"/>
                  <a:pt x="958479" y="0"/>
                </a:cubicBezTo>
                <a:lnTo>
                  <a:pt x="958479" y="0"/>
                </a:lnTo>
                <a:cubicBezTo>
                  <a:pt x="1115166" y="-49092"/>
                  <a:pt x="1920173" y="13323"/>
                  <a:pt x="2396198" y="0"/>
                </a:cubicBezTo>
                <a:cubicBezTo>
                  <a:pt x="3765960" y="-64916"/>
                  <a:pt x="4080346" y="-48590"/>
                  <a:pt x="5436285" y="0"/>
                </a:cubicBezTo>
                <a:cubicBezTo>
                  <a:pt x="5619330" y="8084"/>
                  <a:pt x="5755895" y="149318"/>
                  <a:pt x="5750874" y="314589"/>
                </a:cubicBezTo>
                <a:cubicBezTo>
                  <a:pt x="5817384" y="502610"/>
                  <a:pt x="5794788" y="786574"/>
                  <a:pt x="5750874" y="1101041"/>
                </a:cubicBezTo>
                <a:lnTo>
                  <a:pt x="5750874" y="1101041"/>
                </a:lnTo>
                <a:cubicBezTo>
                  <a:pt x="5769705" y="1246610"/>
                  <a:pt x="5750276" y="1437033"/>
                  <a:pt x="5750874" y="1572916"/>
                </a:cubicBezTo>
                <a:lnTo>
                  <a:pt x="5750874" y="1572910"/>
                </a:lnTo>
                <a:cubicBezTo>
                  <a:pt x="5720801" y="1732347"/>
                  <a:pt x="5602192" y="1900898"/>
                  <a:pt x="5436285" y="1887499"/>
                </a:cubicBezTo>
                <a:cubicBezTo>
                  <a:pt x="4929272" y="1896216"/>
                  <a:pt x="3005180" y="1761373"/>
                  <a:pt x="2396198" y="1887499"/>
                </a:cubicBezTo>
                <a:cubicBezTo>
                  <a:pt x="2187861" y="2203604"/>
                  <a:pt x="1982334" y="2382939"/>
                  <a:pt x="1722042" y="2535610"/>
                </a:cubicBezTo>
                <a:cubicBezTo>
                  <a:pt x="1471882" y="2258682"/>
                  <a:pt x="1162845" y="2082848"/>
                  <a:pt x="958479" y="1887499"/>
                </a:cubicBezTo>
                <a:cubicBezTo>
                  <a:pt x="880431" y="1843571"/>
                  <a:pt x="595174" y="1899064"/>
                  <a:pt x="314589" y="1887499"/>
                </a:cubicBezTo>
                <a:cubicBezTo>
                  <a:pt x="135839" y="1891551"/>
                  <a:pt x="-2180" y="1743044"/>
                  <a:pt x="0" y="1572910"/>
                </a:cubicBezTo>
                <a:lnTo>
                  <a:pt x="0" y="1572916"/>
                </a:lnTo>
                <a:cubicBezTo>
                  <a:pt x="-24112" y="1464414"/>
                  <a:pt x="36493" y="1266446"/>
                  <a:pt x="0" y="1101041"/>
                </a:cubicBezTo>
                <a:lnTo>
                  <a:pt x="0" y="1101041"/>
                </a:lnTo>
                <a:cubicBezTo>
                  <a:pt x="26371" y="924902"/>
                  <a:pt x="40012" y="663833"/>
                  <a:pt x="0" y="3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36119939">
                  <a:prstGeom prst="wedgeRoundRectCallout">
                    <a:avLst>
                      <a:gd name="adj1" fmla="val -20056"/>
                      <a:gd name="adj2" fmla="val 843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قمنا بزيارة المثلث الثاني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وسألناه عن اسمه ، فقال :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أنا لا أستطيع تذكر اسمي !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ولكني أتذكر بأن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أضلاعي جميعها مختلفة في الطول ..</a:t>
            </a:r>
          </a:p>
        </p:txBody>
      </p:sp>
      <p:sp>
        <p:nvSpPr>
          <p:cNvPr id="39" name="Google Shape;312;p25">
            <a:extLst>
              <a:ext uri="{FF2B5EF4-FFF2-40B4-BE49-F238E27FC236}">
                <a16:creationId xmlns:a16="http://schemas.microsoft.com/office/drawing/2014/main" id="{B7EEFA35-CCBB-A881-5552-F38EADB0DBAC}"/>
              </a:ext>
            </a:extLst>
          </p:cNvPr>
          <p:cNvSpPr/>
          <p:nvPr/>
        </p:nvSpPr>
        <p:spPr>
          <a:xfrm>
            <a:off x="6110646" y="3924155"/>
            <a:ext cx="3594162" cy="1646547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هل تستطيعون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مساعدته والتعرف عليه ؟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F8654A6-D8A2-5EE8-0CAD-DBC8B415C91A}"/>
              </a:ext>
            </a:extLst>
          </p:cNvPr>
          <p:cNvGrpSpPr/>
          <p:nvPr/>
        </p:nvGrpSpPr>
        <p:grpSpPr>
          <a:xfrm>
            <a:off x="2021104" y="3984031"/>
            <a:ext cx="2641003" cy="1512794"/>
            <a:chOff x="4329497" y="3865635"/>
            <a:chExt cx="2641003" cy="1512794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040169B7-FDC1-C989-2700-B5CABA58D3F4}"/>
                </a:ext>
              </a:extLst>
            </p:cNvPr>
            <p:cNvGrpSpPr/>
            <p:nvPr/>
          </p:nvGrpSpPr>
          <p:grpSpPr>
            <a:xfrm>
              <a:off x="4329497" y="3865635"/>
              <a:ext cx="2641003" cy="1512794"/>
              <a:chOff x="2431227" y="2539029"/>
              <a:chExt cx="2641003" cy="1512794"/>
            </a:xfrm>
          </p:grpSpPr>
          <p:sp>
            <p:nvSpPr>
              <p:cNvPr id="22" name="مثلث قائم الزاوية 21">
                <a:extLst>
                  <a:ext uri="{FF2B5EF4-FFF2-40B4-BE49-F238E27FC236}">
                    <a16:creationId xmlns:a16="http://schemas.microsoft.com/office/drawing/2014/main" id="{FEE3375E-299B-FB4D-E178-48031FD0EDFE}"/>
                  </a:ext>
                </a:extLst>
              </p:cNvPr>
              <p:cNvSpPr/>
              <p:nvPr/>
            </p:nvSpPr>
            <p:spPr>
              <a:xfrm>
                <a:off x="2431227" y="2539029"/>
                <a:ext cx="2641003" cy="1512794"/>
              </a:xfrm>
              <a:prstGeom prst="rt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44450" cmpd="thinThick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FF913403-18E9-E030-93F4-4A388B985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607" b="89738" l="1747" r="96507">
                            <a14:foregroundMark x1="80786" y1="81441" x2="80786" y2="81441"/>
                            <a14:foregroundMark x1="89064" y1="18046" x2="91048" y2="18341"/>
                            <a14:foregroundMark x1="74891" y1="15939" x2="78464" y2="16470"/>
                            <a14:foregroundMark x1="24236" y1="10699" x2="9607" y2="15066"/>
                            <a14:foregroundMark x1="34279" y1="32533" x2="9825" y2="34716"/>
                            <a14:foregroundMark x1="9825" y1="34716" x2="5022" y2="58734"/>
                            <a14:foregroundMark x1="5022" y1="58734" x2="23144" y2="75109"/>
                            <a14:foregroundMark x1="23144" y1="75109" x2="32096" y2="44541"/>
                            <a14:foregroundMark x1="32096" y1="44541" x2="28603" y2="36245"/>
                            <a14:foregroundMark x1="32969" y1="31223" x2="45415" y2="53057"/>
                            <a14:foregroundMark x1="42400" y1="81441" x2="42380" y2="81623"/>
                            <a14:foregroundMark x1="42417" y1="81278" x2="42400" y2="81441"/>
                            <a14:foregroundMark x1="45415" y1="53057" x2="43180" y2="74094"/>
                            <a14:foregroundMark x1="30528" y1="84100" x2="12227" y2="77729"/>
                            <a14:foregroundMark x1="12227" y1="77729" x2="2183" y2="56114"/>
                            <a14:foregroundMark x1="35371" y1="52402" x2="35153" y2="75983"/>
                            <a14:foregroundMark x1="35153" y1="75983" x2="34498" y2="75328"/>
                            <a14:foregroundMark x1="82969" y1="29258" x2="77074" y2="83624"/>
                            <a14:foregroundMark x1="58734" y1="45415" x2="93013" y2="55240"/>
                            <a14:foregroundMark x1="93013" y1="55240" x2="83843" y2="79039"/>
                            <a14:foregroundMark x1="83843" y1="79039" x2="59825" y2="55022"/>
                            <a14:foregroundMark x1="59825" y1="55022" x2="58297" y2="45197"/>
                            <a14:foregroundMark x1="63537" y1="44323" x2="63537" y2="44323"/>
                            <a14:foregroundMark x1="82533" y1="31659" x2="96507" y2="58079"/>
                            <a14:foregroundMark x1="96507" y1="58079" x2="85590" y2="89301"/>
                            <a14:foregroundMark x1="85590" y1="89301" x2="60480" y2="72489"/>
                            <a14:foregroundMark x1="60480" y1="72489" x2="56114" y2="58734"/>
                            <a14:foregroundMark x1="27948" y1="89301" x2="15939" y2="85153"/>
                            <a14:backgroundMark x1="43450" y1="82533" x2="34498" y2="90393"/>
                            <a14:backgroundMark x1="45415" y1="75328" x2="41921" y2="81004"/>
                            <a14:backgroundMark x1="43231" y1="81659" x2="43231" y2="81659"/>
                            <a14:backgroundMark x1="43231" y1="81659" x2="43231" y2="81659"/>
                            <a14:backgroundMark x1="41485" y1="85153" x2="41485" y2="85153"/>
                            <a14:backgroundMark x1="43013" y1="79039" x2="43013" y2="79039"/>
                            <a14:backgroundMark x1="41485" y1="81659" x2="41485" y2="81659"/>
                            <a14:backgroundMark x1="41266" y1="82314" x2="41266" y2="82314"/>
                            <a14:backgroundMark x1="41266" y1="81441" x2="41266" y2="81441"/>
                            <a14:backgroundMark x1="82969" y1="16594" x2="86026" y2="17467"/>
                            <a14:backgroundMark x1="89738" y1="19214" x2="89738" y2="19214"/>
                            <a14:backgroundMark x1="89738" y1="19214" x2="79039" y2="17467"/>
                            <a14:backgroundMark x1="78821" y1="18996" x2="78821" y2="18996"/>
                            <a14:backgroundMark x1="41266" y1="81441" x2="40611" y2="80568"/>
                            <a14:backgroundMark x1="42140" y1="82096" x2="42576" y2="8231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48577" y="3131820"/>
                <a:ext cx="521747" cy="521747"/>
              </a:xfrm>
              <a:prstGeom prst="rect">
                <a:avLst/>
              </a:prstGeom>
            </p:spPr>
          </p:pic>
        </p:grpSp>
        <p:pic>
          <p:nvPicPr>
            <p:cNvPr id="21" name="رسم 20" descr="تخطيط خارجي لوجه قلق خطوط عريضة">
              <a:extLst>
                <a:ext uri="{FF2B5EF4-FFF2-40B4-BE49-F238E27FC236}">
                  <a16:creationId xmlns:a16="http://schemas.microsoft.com/office/drawing/2014/main" id="{07E7E447-E9BC-32A9-BD57-95774C93C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7369" t="61368" r="31109" b="22018"/>
            <a:stretch/>
          </p:blipFill>
          <p:spPr>
            <a:xfrm>
              <a:off x="4512780" y="4969851"/>
              <a:ext cx="688567" cy="275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8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20" name="Google Shape;312;p25">
            <a:extLst>
              <a:ext uri="{FF2B5EF4-FFF2-40B4-BE49-F238E27FC236}">
                <a16:creationId xmlns:a16="http://schemas.microsoft.com/office/drawing/2014/main" id="{48785456-65CD-80BE-1CE6-70EEEA9D0287}"/>
              </a:ext>
            </a:extLst>
          </p:cNvPr>
          <p:cNvSpPr/>
          <p:nvPr/>
        </p:nvSpPr>
        <p:spPr>
          <a:xfrm>
            <a:off x="8205336" y="1726426"/>
            <a:ext cx="2876604" cy="120741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قصة عائلة المثلثات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 تمثيل الأدوار "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F68B7788-F2EC-1063-AE3A-7A9F4149E7D0}"/>
              </a:ext>
            </a:extLst>
          </p:cNvPr>
          <p:cNvSpPr/>
          <p:nvPr/>
        </p:nvSpPr>
        <p:spPr>
          <a:xfrm>
            <a:off x="1720432" y="1361175"/>
            <a:ext cx="5750874" cy="1887499"/>
          </a:xfrm>
          <a:custGeom>
            <a:avLst/>
            <a:gdLst>
              <a:gd name="connsiteX0" fmla="*/ 0 w 5750874"/>
              <a:gd name="connsiteY0" fmla="*/ 314589 h 1887499"/>
              <a:gd name="connsiteX1" fmla="*/ 314589 w 5750874"/>
              <a:gd name="connsiteY1" fmla="*/ 0 h 1887499"/>
              <a:gd name="connsiteX2" fmla="*/ 958479 w 5750874"/>
              <a:gd name="connsiteY2" fmla="*/ 0 h 1887499"/>
              <a:gd name="connsiteX3" fmla="*/ 958479 w 5750874"/>
              <a:gd name="connsiteY3" fmla="*/ 0 h 1887499"/>
              <a:gd name="connsiteX4" fmla="*/ 2396198 w 5750874"/>
              <a:gd name="connsiteY4" fmla="*/ 0 h 1887499"/>
              <a:gd name="connsiteX5" fmla="*/ 5436285 w 5750874"/>
              <a:gd name="connsiteY5" fmla="*/ 0 h 1887499"/>
              <a:gd name="connsiteX6" fmla="*/ 5750874 w 5750874"/>
              <a:gd name="connsiteY6" fmla="*/ 314589 h 1887499"/>
              <a:gd name="connsiteX7" fmla="*/ 5750874 w 5750874"/>
              <a:gd name="connsiteY7" fmla="*/ 1101041 h 1887499"/>
              <a:gd name="connsiteX8" fmla="*/ 5750874 w 5750874"/>
              <a:gd name="connsiteY8" fmla="*/ 1101041 h 1887499"/>
              <a:gd name="connsiteX9" fmla="*/ 5750874 w 5750874"/>
              <a:gd name="connsiteY9" fmla="*/ 1572916 h 1887499"/>
              <a:gd name="connsiteX10" fmla="*/ 5750874 w 5750874"/>
              <a:gd name="connsiteY10" fmla="*/ 1572910 h 1887499"/>
              <a:gd name="connsiteX11" fmla="*/ 5436285 w 5750874"/>
              <a:gd name="connsiteY11" fmla="*/ 1887499 h 1887499"/>
              <a:gd name="connsiteX12" fmla="*/ 2396198 w 5750874"/>
              <a:gd name="connsiteY12" fmla="*/ 1887499 h 1887499"/>
              <a:gd name="connsiteX13" fmla="*/ 1722042 w 5750874"/>
              <a:gd name="connsiteY13" fmla="*/ 2535610 h 1887499"/>
              <a:gd name="connsiteX14" fmla="*/ 958479 w 5750874"/>
              <a:gd name="connsiteY14" fmla="*/ 1887499 h 1887499"/>
              <a:gd name="connsiteX15" fmla="*/ 314589 w 5750874"/>
              <a:gd name="connsiteY15" fmla="*/ 1887499 h 1887499"/>
              <a:gd name="connsiteX16" fmla="*/ 0 w 5750874"/>
              <a:gd name="connsiteY16" fmla="*/ 1572910 h 1887499"/>
              <a:gd name="connsiteX17" fmla="*/ 0 w 5750874"/>
              <a:gd name="connsiteY17" fmla="*/ 1572916 h 1887499"/>
              <a:gd name="connsiteX18" fmla="*/ 0 w 5750874"/>
              <a:gd name="connsiteY18" fmla="*/ 1101041 h 1887499"/>
              <a:gd name="connsiteX19" fmla="*/ 0 w 5750874"/>
              <a:gd name="connsiteY19" fmla="*/ 1101041 h 1887499"/>
              <a:gd name="connsiteX20" fmla="*/ 0 w 5750874"/>
              <a:gd name="connsiteY20" fmla="*/ 314589 h 188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0874" h="1887499" fill="none" extrusionOk="0">
                <a:moveTo>
                  <a:pt x="0" y="314589"/>
                </a:moveTo>
                <a:cubicBezTo>
                  <a:pt x="32216" y="142798"/>
                  <a:pt x="143479" y="19799"/>
                  <a:pt x="314589" y="0"/>
                </a:cubicBezTo>
                <a:cubicBezTo>
                  <a:pt x="522109" y="20967"/>
                  <a:pt x="870197" y="38976"/>
                  <a:pt x="958479" y="0"/>
                </a:cubicBezTo>
                <a:lnTo>
                  <a:pt x="958479" y="0"/>
                </a:lnTo>
                <a:cubicBezTo>
                  <a:pt x="1411431" y="-31461"/>
                  <a:pt x="1868683" y="-14925"/>
                  <a:pt x="2396198" y="0"/>
                </a:cubicBezTo>
                <a:cubicBezTo>
                  <a:pt x="3690400" y="166367"/>
                  <a:pt x="4545827" y="7266"/>
                  <a:pt x="5436285" y="0"/>
                </a:cubicBezTo>
                <a:cubicBezTo>
                  <a:pt x="5597419" y="26584"/>
                  <a:pt x="5744388" y="138192"/>
                  <a:pt x="5750874" y="314589"/>
                </a:cubicBezTo>
                <a:cubicBezTo>
                  <a:pt x="5815974" y="562109"/>
                  <a:pt x="5714203" y="997980"/>
                  <a:pt x="5750874" y="1101041"/>
                </a:cubicBezTo>
                <a:lnTo>
                  <a:pt x="5750874" y="1101041"/>
                </a:lnTo>
                <a:cubicBezTo>
                  <a:pt x="5752728" y="1189023"/>
                  <a:pt x="5751587" y="1401969"/>
                  <a:pt x="5750874" y="1572916"/>
                </a:cubicBezTo>
                <a:lnTo>
                  <a:pt x="5750874" y="1572910"/>
                </a:lnTo>
                <a:cubicBezTo>
                  <a:pt x="5769463" y="1756656"/>
                  <a:pt x="5581444" y="1897539"/>
                  <a:pt x="5436285" y="1887499"/>
                </a:cubicBezTo>
                <a:cubicBezTo>
                  <a:pt x="4566170" y="1729452"/>
                  <a:pt x="2836581" y="1789161"/>
                  <a:pt x="2396198" y="1887499"/>
                </a:cubicBezTo>
                <a:cubicBezTo>
                  <a:pt x="2161045" y="2005811"/>
                  <a:pt x="1924472" y="2330318"/>
                  <a:pt x="1722042" y="2535610"/>
                </a:cubicBezTo>
                <a:cubicBezTo>
                  <a:pt x="1551232" y="2475876"/>
                  <a:pt x="1153424" y="2167809"/>
                  <a:pt x="958479" y="1887499"/>
                </a:cubicBezTo>
                <a:cubicBezTo>
                  <a:pt x="642998" y="1833934"/>
                  <a:pt x="576152" y="1851567"/>
                  <a:pt x="314589" y="1887499"/>
                </a:cubicBezTo>
                <a:cubicBezTo>
                  <a:pt x="126025" y="1916695"/>
                  <a:pt x="-13998" y="1763168"/>
                  <a:pt x="0" y="1572910"/>
                </a:cubicBezTo>
                <a:lnTo>
                  <a:pt x="0" y="1572916"/>
                </a:lnTo>
                <a:cubicBezTo>
                  <a:pt x="4609" y="1523553"/>
                  <a:pt x="11722" y="1169092"/>
                  <a:pt x="0" y="1101041"/>
                </a:cubicBezTo>
                <a:lnTo>
                  <a:pt x="0" y="1101041"/>
                </a:lnTo>
                <a:cubicBezTo>
                  <a:pt x="26795" y="948137"/>
                  <a:pt x="51693" y="548092"/>
                  <a:pt x="0" y="314589"/>
                </a:cubicBezTo>
                <a:close/>
              </a:path>
              <a:path w="5750874" h="1887499" stroke="0" extrusionOk="0">
                <a:moveTo>
                  <a:pt x="0" y="314589"/>
                </a:moveTo>
                <a:cubicBezTo>
                  <a:pt x="11403" y="149660"/>
                  <a:pt x="147029" y="-5583"/>
                  <a:pt x="314589" y="0"/>
                </a:cubicBezTo>
                <a:cubicBezTo>
                  <a:pt x="406348" y="48178"/>
                  <a:pt x="833594" y="-29168"/>
                  <a:pt x="958479" y="0"/>
                </a:cubicBezTo>
                <a:lnTo>
                  <a:pt x="958479" y="0"/>
                </a:lnTo>
                <a:cubicBezTo>
                  <a:pt x="1115166" y="-49092"/>
                  <a:pt x="1920173" y="13323"/>
                  <a:pt x="2396198" y="0"/>
                </a:cubicBezTo>
                <a:cubicBezTo>
                  <a:pt x="3765960" y="-64916"/>
                  <a:pt x="4080346" y="-48590"/>
                  <a:pt x="5436285" y="0"/>
                </a:cubicBezTo>
                <a:cubicBezTo>
                  <a:pt x="5619330" y="8084"/>
                  <a:pt x="5755895" y="149318"/>
                  <a:pt x="5750874" y="314589"/>
                </a:cubicBezTo>
                <a:cubicBezTo>
                  <a:pt x="5817384" y="502610"/>
                  <a:pt x="5794788" y="786574"/>
                  <a:pt x="5750874" y="1101041"/>
                </a:cubicBezTo>
                <a:lnTo>
                  <a:pt x="5750874" y="1101041"/>
                </a:lnTo>
                <a:cubicBezTo>
                  <a:pt x="5769705" y="1246610"/>
                  <a:pt x="5750276" y="1437033"/>
                  <a:pt x="5750874" y="1572916"/>
                </a:cubicBezTo>
                <a:lnTo>
                  <a:pt x="5750874" y="1572910"/>
                </a:lnTo>
                <a:cubicBezTo>
                  <a:pt x="5720801" y="1732347"/>
                  <a:pt x="5602192" y="1900898"/>
                  <a:pt x="5436285" y="1887499"/>
                </a:cubicBezTo>
                <a:cubicBezTo>
                  <a:pt x="4929272" y="1896216"/>
                  <a:pt x="3005180" y="1761373"/>
                  <a:pt x="2396198" y="1887499"/>
                </a:cubicBezTo>
                <a:cubicBezTo>
                  <a:pt x="2187861" y="2203604"/>
                  <a:pt x="1982334" y="2382939"/>
                  <a:pt x="1722042" y="2535610"/>
                </a:cubicBezTo>
                <a:cubicBezTo>
                  <a:pt x="1471882" y="2258682"/>
                  <a:pt x="1162845" y="2082848"/>
                  <a:pt x="958479" y="1887499"/>
                </a:cubicBezTo>
                <a:cubicBezTo>
                  <a:pt x="880431" y="1843571"/>
                  <a:pt x="595174" y="1899064"/>
                  <a:pt x="314589" y="1887499"/>
                </a:cubicBezTo>
                <a:cubicBezTo>
                  <a:pt x="135839" y="1891551"/>
                  <a:pt x="-2180" y="1743044"/>
                  <a:pt x="0" y="1572910"/>
                </a:cubicBezTo>
                <a:lnTo>
                  <a:pt x="0" y="1572916"/>
                </a:lnTo>
                <a:cubicBezTo>
                  <a:pt x="-24112" y="1464414"/>
                  <a:pt x="36493" y="1266446"/>
                  <a:pt x="0" y="1101041"/>
                </a:cubicBezTo>
                <a:lnTo>
                  <a:pt x="0" y="1101041"/>
                </a:lnTo>
                <a:cubicBezTo>
                  <a:pt x="26371" y="924902"/>
                  <a:pt x="40012" y="663833"/>
                  <a:pt x="0" y="3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36119939">
                  <a:prstGeom prst="wedgeRoundRectCallout">
                    <a:avLst>
                      <a:gd name="adj1" fmla="val -20056"/>
                      <a:gd name="adj2" fmla="val 843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قمنا بزيارة المثلث الثالث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وسألناه عن اسمه ، فقال :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أنا لا أستطيع تذكر اسمي !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ولكني أتذكر بأن 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ضلعان متساويان في الطول ..</a:t>
            </a: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D2E4C98C-50D1-7F7D-86A7-E86DD88053E1}"/>
              </a:ext>
            </a:extLst>
          </p:cNvPr>
          <p:cNvGrpSpPr/>
          <p:nvPr/>
        </p:nvGrpSpPr>
        <p:grpSpPr>
          <a:xfrm>
            <a:off x="1863244" y="3782195"/>
            <a:ext cx="1484439" cy="1823132"/>
            <a:chOff x="8496644" y="3205067"/>
            <a:chExt cx="1484439" cy="1823132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8CD4E365-6895-8085-514E-577E7AB973C0}"/>
                </a:ext>
              </a:extLst>
            </p:cNvPr>
            <p:cNvGrpSpPr/>
            <p:nvPr/>
          </p:nvGrpSpPr>
          <p:grpSpPr>
            <a:xfrm>
              <a:off x="8496644" y="3205067"/>
              <a:ext cx="1484439" cy="1823132"/>
              <a:chOff x="8934226" y="2027816"/>
              <a:chExt cx="2088135" cy="2178424"/>
            </a:xfrm>
          </p:grpSpPr>
          <p:sp>
            <p:nvSpPr>
              <p:cNvPr id="18" name="مخطط انسيابي: استخراج 17">
                <a:extLst>
                  <a:ext uri="{FF2B5EF4-FFF2-40B4-BE49-F238E27FC236}">
                    <a16:creationId xmlns:a16="http://schemas.microsoft.com/office/drawing/2014/main" id="{3F66ACC3-0309-ACD1-30C6-4587A835A91E}"/>
                  </a:ext>
                </a:extLst>
              </p:cNvPr>
              <p:cNvSpPr/>
              <p:nvPr/>
            </p:nvSpPr>
            <p:spPr>
              <a:xfrm>
                <a:off x="8934226" y="2027816"/>
                <a:ext cx="2088135" cy="2178424"/>
              </a:xfrm>
              <a:prstGeom prst="flowChartExtra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44450" cmpd="thinThick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id="{9E57074B-2DA1-1207-E8E3-2D7A607E40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32571" y1="41053" x2="17429" y2="40702"/>
                            <a14:foregroundMark x1="17429" y1="40702" x2="32000" y2="42105"/>
                            <a14:foregroundMark x1="32000" y1="42105" x2="32000" y2="42456"/>
                            <a14:foregroundMark x1="34571" y1="46667" x2="24857" y2="52632"/>
                            <a14:foregroundMark x1="75714" y1="40702" x2="66857" y2="41754"/>
                            <a14:foregroundMark x1="81714" y1="47719" x2="72571" y2="52982"/>
                            <a14:foregroundMark x1="76286" y1="24211" x2="72286" y2="24211"/>
                            <a14:foregroundMark x1="28286" y1="23860" x2="25143" y2="23860"/>
                          </a14:backgroundRemoval>
                        </a14:imgEffect>
                      </a14:imgLayer>
                    </a14:imgProps>
                  </a:ext>
                </a:extLst>
              </a:blip>
              <a:srcRect t="10952" b="35950"/>
              <a:stretch/>
            </p:blipFill>
            <p:spPr>
              <a:xfrm>
                <a:off x="9477983" y="2920701"/>
                <a:ext cx="976556" cy="422238"/>
              </a:xfrm>
              <a:prstGeom prst="rect">
                <a:avLst/>
              </a:prstGeom>
            </p:spPr>
          </p:pic>
        </p:grpSp>
        <p:pic>
          <p:nvPicPr>
            <p:cNvPr id="35" name="رسم 34" descr="تخطيط خارجي لوجه حزين مع تعبئة خالصة">
              <a:extLst>
                <a:ext uri="{FF2B5EF4-FFF2-40B4-BE49-F238E27FC236}">
                  <a16:creationId xmlns:a16="http://schemas.microsoft.com/office/drawing/2014/main" id="{B5880084-2F28-B39B-07C0-5D285F10E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5672" t="55351" r="26790" b="26185"/>
            <a:stretch/>
          </p:blipFill>
          <p:spPr>
            <a:xfrm>
              <a:off x="8939253" y="4458426"/>
              <a:ext cx="585623" cy="89462"/>
            </a:xfrm>
            <a:prstGeom prst="rect">
              <a:avLst/>
            </a:prstGeom>
          </p:spPr>
        </p:pic>
      </p:grpSp>
      <p:sp>
        <p:nvSpPr>
          <p:cNvPr id="39" name="Google Shape;312;p25">
            <a:extLst>
              <a:ext uri="{FF2B5EF4-FFF2-40B4-BE49-F238E27FC236}">
                <a16:creationId xmlns:a16="http://schemas.microsoft.com/office/drawing/2014/main" id="{B7EEFA35-CCBB-A881-5552-F38EADB0DBAC}"/>
              </a:ext>
            </a:extLst>
          </p:cNvPr>
          <p:cNvSpPr/>
          <p:nvPr/>
        </p:nvSpPr>
        <p:spPr>
          <a:xfrm>
            <a:off x="6110646" y="3924155"/>
            <a:ext cx="3594162" cy="1646547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هل تستطيعون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مساعدته والتعرف عليه ؟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5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8246377" y="360584"/>
            <a:ext cx="777966" cy="10118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28F0662-F6CB-9E3E-5295-5BE6D73958ED}"/>
              </a:ext>
            </a:extLst>
          </p:cNvPr>
          <p:cNvSpPr txBox="1"/>
          <p:nvPr/>
        </p:nvSpPr>
        <p:spPr>
          <a:xfrm>
            <a:off x="5101158" y="602412"/>
            <a:ext cx="3204197" cy="629483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ثانياً / تصنيف المثلثات</a:t>
            </a: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E546B93E-C7A3-B017-DABC-50F06359D3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408" t="33804" r="35115" b="23158"/>
          <a:stretch/>
        </p:blipFill>
        <p:spPr>
          <a:xfrm>
            <a:off x="2208450" y="1379423"/>
            <a:ext cx="7031471" cy="4447777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D886C44B-2E3A-3FB6-7157-E0CBFC86A8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087" t="52235" r="16449" b="14919"/>
          <a:stretch/>
        </p:blipFill>
        <p:spPr>
          <a:xfrm>
            <a:off x="9114980" y="1966072"/>
            <a:ext cx="2347978" cy="267964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27EA712-E09A-11E6-9CF1-E207DEB1A523}"/>
              </a:ext>
            </a:extLst>
          </p:cNvPr>
          <p:cNvSpPr/>
          <p:nvPr/>
        </p:nvSpPr>
        <p:spPr>
          <a:xfrm>
            <a:off x="715410" y="3293241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الذاتي</a:t>
            </a:r>
          </a:p>
        </p:txBody>
      </p:sp>
    </p:spTree>
    <p:extLst>
      <p:ext uri="{BB962C8B-B14F-4D97-AF65-F5344CB8AC3E}">
        <p14:creationId xmlns:p14="http://schemas.microsoft.com/office/powerpoint/2010/main" val="18631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062D559-049C-83ED-893F-507C5CF08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432" y="846205"/>
            <a:ext cx="9627302" cy="516559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F3F9948-AEE2-C271-AC46-E653C5AD12C3}"/>
              </a:ext>
            </a:extLst>
          </p:cNvPr>
          <p:cNvSpPr/>
          <p:nvPr/>
        </p:nvSpPr>
        <p:spPr>
          <a:xfrm>
            <a:off x="6096000" y="239589"/>
            <a:ext cx="2051321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الطبيعي</a:t>
            </a:r>
          </a:p>
        </p:txBody>
      </p:sp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8AAADA8-E28D-71DF-7DD3-10E698E62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3632" y="709948"/>
            <a:ext cx="9209951" cy="543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6C87BDD-4F59-4B75-0AAE-0624CBBDE598}"/>
              </a:ext>
            </a:extLst>
          </p:cNvPr>
          <p:cNvSpPr txBox="1"/>
          <p:nvPr/>
        </p:nvSpPr>
        <p:spPr>
          <a:xfrm>
            <a:off x="6024730" y="2185279"/>
            <a:ext cx="61009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 algn="ctr"/>
            <a:r>
              <a:rPr lang="ar-SA" sz="24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قال تعالى ( وَأَلْقَى فِي الْأَرْضِ رَوَاسِيَ أَنْ تَمِيدَ بِكُمْ وَأَنْهَارًا وَسُبُلًا لَعَلَّكُمْ تَهْتَدُونَ) [النحل: 15]</a:t>
            </a:r>
            <a:br>
              <a:rPr lang="ar-SA" sz="24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ar-SA" sz="24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9012C69-D32E-816F-B2EE-718B1919CA4D}"/>
              </a:ext>
            </a:extLst>
          </p:cNvPr>
          <p:cNvSpPr/>
          <p:nvPr/>
        </p:nvSpPr>
        <p:spPr>
          <a:xfrm>
            <a:off x="6096000" y="201081"/>
            <a:ext cx="2051321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اللغوي</a:t>
            </a:r>
          </a:p>
        </p:txBody>
      </p:sp>
    </p:spTree>
    <p:extLst>
      <p:ext uri="{BB962C8B-B14F-4D97-AF65-F5344CB8AC3E}">
        <p14:creationId xmlns:p14="http://schemas.microsoft.com/office/powerpoint/2010/main" val="10289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87133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2484" y="638823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3" name="مثلث متساوي الساقين 22">
            <a:extLst>
              <a:ext uri="{FF2B5EF4-FFF2-40B4-BE49-F238E27FC236}">
                <a16:creationId xmlns:a16="http://schemas.microsoft.com/office/drawing/2014/main" id="{A8ECC540-7D2B-E4DF-4469-62C106180B4C}"/>
              </a:ext>
            </a:extLst>
          </p:cNvPr>
          <p:cNvSpPr/>
          <p:nvPr/>
        </p:nvSpPr>
        <p:spPr>
          <a:xfrm>
            <a:off x="6657362" y="1256383"/>
            <a:ext cx="3661644" cy="2344068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أقوال الملك عبدالعزيز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الثلوث الخطير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14A17FB0-4341-DDC4-7F1B-1FD34E0E3836}"/>
              </a:ext>
            </a:extLst>
          </p:cNvPr>
          <p:cNvSpPr/>
          <p:nvPr/>
        </p:nvSpPr>
        <p:spPr>
          <a:xfrm>
            <a:off x="7711522" y="681183"/>
            <a:ext cx="1548653" cy="9135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الفقر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7CD053AA-9034-E241-E732-EC7D76BA37F1}"/>
              </a:ext>
            </a:extLst>
          </p:cNvPr>
          <p:cNvSpPr/>
          <p:nvPr/>
        </p:nvSpPr>
        <p:spPr>
          <a:xfrm>
            <a:off x="9604957" y="3202081"/>
            <a:ext cx="1548653" cy="9135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الجهل</a:t>
            </a: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586A283F-5079-7652-6469-19EBDBF93899}"/>
              </a:ext>
            </a:extLst>
          </p:cNvPr>
          <p:cNvSpPr/>
          <p:nvPr/>
        </p:nvSpPr>
        <p:spPr>
          <a:xfrm>
            <a:off x="5638352" y="3282564"/>
            <a:ext cx="1548653" cy="9135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المرض</a:t>
            </a:r>
          </a:p>
        </p:txBody>
      </p:sp>
      <p:sp>
        <p:nvSpPr>
          <p:cNvPr id="27" name="مثلث متساوي الساقين 26">
            <a:extLst>
              <a:ext uri="{FF2B5EF4-FFF2-40B4-BE49-F238E27FC236}">
                <a16:creationId xmlns:a16="http://schemas.microsoft.com/office/drawing/2014/main" id="{25355B1B-C96A-37BD-3C96-F4296C02C31E}"/>
              </a:ext>
            </a:extLst>
          </p:cNvPr>
          <p:cNvSpPr/>
          <p:nvPr/>
        </p:nvSpPr>
        <p:spPr>
          <a:xfrm>
            <a:off x="1646510" y="2924875"/>
            <a:ext cx="3644538" cy="1999982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ولاء الشعب السعودي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028A1890-A74A-D7E0-12F7-E8FE66027351}"/>
              </a:ext>
            </a:extLst>
          </p:cNvPr>
          <p:cNvSpPr/>
          <p:nvPr/>
        </p:nvSpPr>
        <p:spPr>
          <a:xfrm>
            <a:off x="2695239" y="2383950"/>
            <a:ext cx="1541418" cy="779480"/>
          </a:xfrm>
          <a:prstGeom prst="ellipse">
            <a:avLst/>
          </a:prstGeom>
          <a:solidFill>
            <a:srgbClr val="FFFF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الله</a:t>
            </a: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513B0662-EEB1-BE86-90E7-93CAF941D51B}"/>
              </a:ext>
            </a:extLst>
          </p:cNvPr>
          <p:cNvSpPr/>
          <p:nvPr/>
        </p:nvSpPr>
        <p:spPr>
          <a:xfrm>
            <a:off x="4669286" y="4406201"/>
            <a:ext cx="1541418" cy="874570"/>
          </a:xfrm>
          <a:prstGeom prst="ellipse">
            <a:avLst/>
          </a:prstGeom>
          <a:solidFill>
            <a:srgbClr val="FFFF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ثم المليك</a:t>
            </a: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45789E13-6287-EE45-2097-9C1472C7486F}"/>
              </a:ext>
            </a:extLst>
          </p:cNvPr>
          <p:cNvSpPr/>
          <p:nvPr/>
        </p:nvSpPr>
        <p:spPr>
          <a:xfrm>
            <a:off x="914989" y="4366871"/>
            <a:ext cx="1541418" cy="874570"/>
          </a:xfrm>
          <a:prstGeom prst="ellipse">
            <a:avLst/>
          </a:prstGeom>
          <a:solidFill>
            <a:srgbClr val="FFFF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الوطن</a:t>
            </a:r>
          </a:p>
        </p:txBody>
      </p:sp>
    </p:spTree>
    <p:extLst>
      <p:ext uri="{BB962C8B-B14F-4D97-AF65-F5344CB8AC3E}">
        <p14:creationId xmlns:p14="http://schemas.microsoft.com/office/powerpoint/2010/main" val="6536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8555776" y="418148"/>
            <a:ext cx="611449" cy="10118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28F0662-F6CB-9E3E-5295-5BE6D73958ED}"/>
              </a:ext>
            </a:extLst>
          </p:cNvPr>
          <p:cNvSpPr txBox="1"/>
          <p:nvPr/>
        </p:nvSpPr>
        <p:spPr>
          <a:xfrm>
            <a:off x="5317678" y="609332"/>
            <a:ext cx="3204197" cy="629483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ثالثاً / </a:t>
            </a: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رسم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المثلثات</a:t>
            </a: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F46B3E5-4F54-5F73-3BE3-FDE2BD6D814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570" t="25196" r="35050" b="28860"/>
          <a:stretch/>
        </p:blipFill>
        <p:spPr>
          <a:xfrm>
            <a:off x="2650259" y="1544220"/>
            <a:ext cx="7318909" cy="470061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610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27896">
            <a:off x="10187186" y="711725"/>
            <a:ext cx="676965" cy="11735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6B2F21B6-DC76-0230-86EF-2A0D54A7EE2F}"/>
              </a:ext>
            </a:extLst>
          </p:cNvPr>
          <p:cNvSpPr/>
          <p:nvPr/>
        </p:nvSpPr>
        <p:spPr>
          <a:xfrm>
            <a:off x="7659060" y="1091601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20" name="IMG_0547.gif" descr="IMG_0547.gif">
            <a:extLst>
              <a:ext uri="{FF2B5EF4-FFF2-40B4-BE49-F238E27FC236}">
                <a16:creationId xmlns:a16="http://schemas.microsoft.com/office/drawing/2014/main" id="{62A3A944-0248-9FDA-0109-FCEDB0C25F2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295249" y="4798818"/>
            <a:ext cx="2507455" cy="1129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461D18B1-0844-CFC3-2D07-2331B8275E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AB1832F-5306-B34A-D186-7C8B0FBDC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4862136-ABBE-77F0-F855-87535762D04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8939" t="75753" r="37548" b="21322"/>
          <a:stretch/>
        </p:blipFill>
        <p:spPr>
          <a:xfrm>
            <a:off x="3850454" y="1947571"/>
            <a:ext cx="6027854" cy="521730"/>
          </a:xfrm>
          <a:prstGeom prst="rect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A9A00C4-6087-884B-D7D8-3529B31DB4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508" t="82066" r="37804" b="14409"/>
          <a:stretch/>
        </p:blipFill>
        <p:spPr>
          <a:xfrm>
            <a:off x="2949920" y="2715070"/>
            <a:ext cx="7828921" cy="641322"/>
          </a:xfrm>
          <a:prstGeom prst="rect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</p:pic>
      <p:graphicFrame>
        <p:nvGraphicFramePr>
          <p:cNvPr id="26" name="جدول 26">
            <a:extLst>
              <a:ext uri="{FF2B5EF4-FFF2-40B4-BE49-F238E27FC236}">
                <a16:creationId xmlns:a16="http://schemas.microsoft.com/office/drawing/2014/main" id="{8E6F7015-4171-3040-3E4D-6A75098EE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811489"/>
              </p:ext>
            </p:extLst>
          </p:nvPr>
        </p:nvGraphicFramePr>
        <p:xfrm>
          <a:off x="1441163" y="3583775"/>
          <a:ext cx="2932250" cy="21945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93225">
                  <a:extLst>
                    <a:ext uri="{9D8B030D-6E8A-4147-A177-3AD203B41FA5}">
                      <a16:colId xmlns:a16="http://schemas.microsoft.com/office/drawing/2014/main" val="2496361530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1880305913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2162768509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3108576539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2073797054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2013898974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1947734187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1551744237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3567846492"/>
                    </a:ext>
                  </a:extLst>
                </a:gridCol>
                <a:gridCol w="293225">
                  <a:extLst>
                    <a:ext uri="{9D8B030D-6E8A-4147-A177-3AD203B41FA5}">
                      <a16:colId xmlns:a16="http://schemas.microsoft.com/office/drawing/2014/main" val="4113778175"/>
                    </a:ext>
                  </a:extLst>
                </a:gridCol>
              </a:tblGrid>
              <a:tr h="2741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7361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4359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231711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035860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331871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221740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642539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305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0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43887" y="5082832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7827785" y="564055"/>
            <a:ext cx="786391" cy="1124392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473367" y="1162352"/>
            <a:ext cx="234428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شريط الذكريات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1BC626B-C5D8-07EC-33F4-17CD817B1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787" t="26199" r="5435" b="22054"/>
          <a:stretch/>
        </p:blipFill>
        <p:spPr>
          <a:xfrm>
            <a:off x="765039" y="2134439"/>
            <a:ext cx="10689926" cy="2676021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7830575E-EB7C-C0C0-B205-ED0A5C68FAA1}"/>
              </a:ext>
            </a:extLst>
          </p:cNvPr>
          <p:cNvSpPr/>
          <p:nvPr/>
        </p:nvSpPr>
        <p:spPr>
          <a:xfrm>
            <a:off x="9062624" y="2826237"/>
            <a:ext cx="1816140" cy="13290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متى نقول عن الزاويتين أنهما متكاملتان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89DFA87-C0AB-BA40-4C56-7C6E14D6201F}"/>
              </a:ext>
            </a:extLst>
          </p:cNvPr>
          <p:cNvSpPr/>
          <p:nvPr/>
        </p:nvSpPr>
        <p:spPr>
          <a:xfrm>
            <a:off x="6474659" y="2820762"/>
            <a:ext cx="2002591" cy="13290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ما قياس الزاوية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القائمة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4B4038A-F6E5-AC2A-8F84-5E99725760CF}"/>
              </a:ext>
            </a:extLst>
          </p:cNvPr>
          <p:cNvSpPr/>
          <p:nvPr/>
        </p:nvSpPr>
        <p:spPr>
          <a:xfrm>
            <a:off x="3910582" y="2820761"/>
            <a:ext cx="2002591" cy="13290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مبروك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ربحتِ خمس نقاط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D208000-2770-4CD8-A773-057963D056E7}"/>
              </a:ext>
            </a:extLst>
          </p:cNvPr>
          <p:cNvSpPr/>
          <p:nvPr/>
        </p:nvSpPr>
        <p:spPr>
          <a:xfrm>
            <a:off x="1348432" y="2803797"/>
            <a:ext cx="1905622" cy="13290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قياس الزاوية المستقيمة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296028" y="73457"/>
            <a:ext cx="680027" cy="12797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1148" y="671396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C3817BC-7F74-DAE4-7938-0EA1F3DEA67E}"/>
              </a:ext>
            </a:extLst>
          </p:cNvPr>
          <p:cNvSpPr/>
          <p:nvPr/>
        </p:nvSpPr>
        <p:spPr>
          <a:xfrm>
            <a:off x="5903622" y="833203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</a:t>
            </a:r>
            <a:r>
              <a:rPr lang="ar-SA" sz="24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الأجتماعي</a:t>
            </a:r>
            <a:endParaRPr lang="ar-SA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507B32A-B9CA-9DF7-7B25-78A43C9C1D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68" t="45592" r="32929" b="39268"/>
          <a:stretch/>
        </p:blipFill>
        <p:spPr>
          <a:xfrm>
            <a:off x="1737186" y="4073850"/>
            <a:ext cx="7623400" cy="1843054"/>
          </a:xfrm>
          <a:prstGeom prst="rect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EAA39EE-FF7A-A1DC-BA97-45EACD3329A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361" t="28301" r="32929" b="60344"/>
          <a:stretch/>
        </p:blipFill>
        <p:spPr>
          <a:xfrm>
            <a:off x="4380663" y="2086923"/>
            <a:ext cx="2661023" cy="180797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CE45B9A-CB4C-417D-12C1-1AEEB45DE81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823" t="51097" r="57876" b="30409"/>
          <a:stretch/>
        </p:blipFill>
        <p:spPr>
          <a:xfrm>
            <a:off x="1627437" y="2110895"/>
            <a:ext cx="2661023" cy="161615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41950AC-E23C-7AF0-1EC7-35A2B587E6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006" t="24558" r="32929" b="71354"/>
          <a:stretch/>
        </p:blipFill>
        <p:spPr>
          <a:xfrm>
            <a:off x="6584342" y="1619145"/>
            <a:ext cx="3829443" cy="577651"/>
          </a:xfrm>
          <a:prstGeom prst="rect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60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82656" y="479564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175601" y="507561"/>
            <a:ext cx="730471" cy="13747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6295" y="535447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A40963D1-5D2E-9F34-E0CF-6DAEBEC894D0}"/>
              </a:ext>
            </a:extLst>
          </p:cNvPr>
          <p:cNvSpPr/>
          <p:nvPr/>
        </p:nvSpPr>
        <p:spPr>
          <a:xfrm>
            <a:off x="6201941" y="430367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الحركي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A9B790A-65A1-9E62-07A5-6447B74DCF5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604" t="64132" r="32929" b="20774"/>
          <a:stretch/>
        </p:blipFill>
        <p:spPr>
          <a:xfrm>
            <a:off x="2030350" y="2294402"/>
            <a:ext cx="7621051" cy="1841490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13742B66-1D32-8C14-BADB-F22A6FFD30B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1914" b="24285"/>
          <a:stretch/>
        </p:blipFill>
        <p:spPr>
          <a:xfrm rot="3054319">
            <a:off x="1634588" y="1737914"/>
            <a:ext cx="2514870" cy="251450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E045EBD-3AE2-C88F-60E1-EC41FD1C31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914" b="24285"/>
          <a:stretch/>
        </p:blipFill>
        <p:spPr>
          <a:xfrm rot="3054319">
            <a:off x="7145864" y="1706391"/>
            <a:ext cx="2514870" cy="251450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4D977CC-9D88-90A1-14FF-09BCD04480B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793" t="60481" r="32929" b="35319"/>
          <a:stretch/>
        </p:blipFill>
        <p:spPr>
          <a:xfrm>
            <a:off x="3008671" y="1260345"/>
            <a:ext cx="7073985" cy="525875"/>
          </a:xfrm>
          <a:prstGeom prst="rect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8094338-5A5C-B35E-99C2-FEF10E8BBD8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1914" b="24285"/>
          <a:stretch/>
        </p:blipFill>
        <p:spPr>
          <a:xfrm rot="3054319">
            <a:off x="4319847" y="1642805"/>
            <a:ext cx="2666982" cy="2666594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3C7F7B59-EE7A-44A8-AD1A-B0480571ED3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3350" t="48419" r="56958" b="42709"/>
          <a:stretch/>
        </p:blipFill>
        <p:spPr>
          <a:xfrm>
            <a:off x="6545663" y="4275078"/>
            <a:ext cx="2313467" cy="141183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5D2016E8-0B73-FA83-1D28-ED2E3D69C3B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1914" b="24285"/>
          <a:stretch/>
        </p:blipFill>
        <p:spPr>
          <a:xfrm rot="3054319">
            <a:off x="6358085" y="3613861"/>
            <a:ext cx="2544095" cy="254372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FF5AB3C-8184-0430-6DE3-C6C23663755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4226" t="59501" r="45653" b="28331"/>
          <a:stretch/>
        </p:blipFill>
        <p:spPr>
          <a:xfrm>
            <a:off x="3319331" y="4135732"/>
            <a:ext cx="2144592" cy="171905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E7CDBD1-ADC0-9EAA-0052-CA1A33594B5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1914" b="24285"/>
          <a:stretch/>
        </p:blipFill>
        <p:spPr>
          <a:xfrm rot="3054319">
            <a:off x="3018383" y="3587452"/>
            <a:ext cx="2514870" cy="25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26499">
            <a:off x="8913478" y="237288"/>
            <a:ext cx="668692" cy="1258441"/>
          </a:xfrm>
          <a:prstGeom prst="rect">
            <a:avLst/>
          </a:prstGeom>
        </p:spPr>
      </p:pic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88B16C27-46F1-271F-CB9B-1B2E419E4C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408F46A-488E-520C-1B97-1BB2BA733C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9C17244-F810-65D2-3C29-DBDD4A8EDB38}"/>
              </a:ext>
            </a:extLst>
          </p:cNvPr>
          <p:cNvSpPr/>
          <p:nvPr/>
        </p:nvSpPr>
        <p:spPr>
          <a:xfrm>
            <a:off x="6860994" y="866508"/>
            <a:ext cx="1971001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التأملي</a:t>
            </a:r>
          </a:p>
        </p:txBody>
      </p:sp>
      <p:pic>
        <p:nvPicPr>
          <p:cNvPr id="20" name="عنصر نائب للمحتوى 3">
            <a:extLst>
              <a:ext uri="{FF2B5EF4-FFF2-40B4-BE49-F238E27FC236}">
                <a16:creationId xmlns:a16="http://schemas.microsoft.com/office/drawing/2014/main" id="{44D4A52B-6D19-8037-D1F9-F859EE68A8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53" t="4381"/>
          <a:stretch/>
        </p:blipFill>
        <p:spPr>
          <a:xfrm>
            <a:off x="5191017" y="1551647"/>
            <a:ext cx="5998051" cy="4421531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37BB2A73-0DA5-BFB7-536D-B47CFE94419D}"/>
              </a:ext>
            </a:extLst>
          </p:cNvPr>
          <p:cNvSpPr/>
          <p:nvPr/>
        </p:nvSpPr>
        <p:spPr>
          <a:xfrm>
            <a:off x="6129758" y="3178236"/>
            <a:ext cx="2974022" cy="1582061"/>
          </a:xfrm>
          <a:prstGeom prst="rect">
            <a:avLst/>
          </a:prstGeom>
          <a:solidFill>
            <a:srgbClr val="023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2503F38D-1D02-666B-2609-F47F753EC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0622" y="3575817"/>
            <a:ext cx="3413951" cy="266824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9750E30-76F1-FB6D-4DEB-F4397A81FF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130" y="1089130"/>
            <a:ext cx="2029980" cy="233987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E811818-72E3-2E52-5B47-7DE98A8582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18" y="1071646"/>
            <a:ext cx="2142091" cy="233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854921" y="165685"/>
            <a:ext cx="2124173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البصري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DD84A00-E615-6AE8-5733-1536046BB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1" t="-284" r="10427" b="18076"/>
          <a:stretch/>
        </p:blipFill>
        <p:spPr>
          <a:xfrm>
            <a:off x="1023666" y="671396"/>
            <a:ext cx="2266714" cy="294169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B4EB38F-CBB1-64B1-134C-9CED82D92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7561" y="954639"/>
            <a:ext cx="5168252" cy="269613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D147917-9BFA-0085-6FDD-425DA2CC5D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8292"/>
          <a:stretch/>
        </p:blipFill>
        <p:spPr>
          <a:xfrm>
            <a:off x="5596691" y="3759690"/>
            <a:ext cx="5775866" cy="253734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CA116F5-A3A4-D70A-C4B0-A5F01A4E8C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11" y="998727"/>
            <a:ext cx="2315510" cy="2607960"/>
          </a:xfrm>
          <a:prstGeom prst="rect">
            <a:avLst/>
          </a:prstGeom>
        </p:spPr>
      </p:pic>
      <p:pic>
        <p:nvPicPr>
          <p:cNvPr id="23" name="عنصر نائب للمحتوى 4">
            <a:extLst>
              <a:ext uri="{FF2B5EF4-FFF2-40B4-BE49-F238E27FC236}">
                <a16:creationId xmlns:a16="http://schemas.microsoft.com/office/drawing/2014/main" id="{EBEF3235-E45D-3524-F28A-3808AB87E3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t="14254" b="15919"/>
          <a:stretch/>
        </p:blipFill>
        <p:spPr>
          <a:xfrm>
            <a:off x="1626498" y="3650775"/>
            <a:ext cx="3692126" cy="28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1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354639" y="327117"/>
            <a:ext cx="692823" cy="1303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791" y="49019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D9468AA-FBF1-7A07-E0EF-913A4FF998D5}"/>
              </a:ext>
            </a:extLst>
          </p:cNvPr>
          <p:cNvSpPr/>
          <p:nvPr/>
        </p:nvSpPr>
        <p:spPr>
          <a:xfrm>
            <a:off x="5952616" y="1105310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الذاتي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871CBE23-FCF7-800C-1715-C1C84EB297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385046">
            <a:off x="1062822" y="1984508"/>
            <a:ext cx="1822708" cy="136077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598FA06-BCDB-71A3-9DA6-B16610ECE73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6028" t="57978" r="34578" b="31883"/>
          <a:stretch/>
        </p:blipFill>
        <p:spPr>
          <a:xfrm>
            <a:off x="1582639" y="3728249"/>
            <a:ext cx="3057702" cy="220012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134F215-A7C5-3470-69DB-C60C50420F8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7055" t="54796" r="35070" b="41363"/>
          <a:stretch/>
        </p:blipFill>
        <p:spPr>
          <a:xfrm>
            <a:off x="4059351" y="4524262"/>
            <a:ext cx="4979054" cy="60045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E9C06B8-1470-C219-3A7A-044F83456CC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835" t="46431" r="21397" b="34029"/>
          <a:stretch/>
        </p:blipFill>
        <p:spPr>
          <a:xfrm>
            <a:off x="3668671" y="1971008"/>
            <a:ext cx="6087749" cy="173265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A2C5E9C9-350E-1082-7832-F71ADE2CAC4F}"/>
              </a:ext>
            </a:extLst>
          </p:cNvPr>
          <p:cNvSpPr/>
          <p:nvPr/>
        </p:nvSpPr>
        <p:spPr>
          <a:xfrm>
            <a:off x="7579663" y="3098202"/>
            <a:ext cx="776518" cy="258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43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410407" y="453422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6820494" y="1226887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2DBE0CF-5A85-2D97-769F-FD45133CCD9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597" t="52784" r="34122" b="35686"/>
          <a:stretch/>
        </p:blipFill>
        <p:spPr>
          <a:xfrm>
            <a:off x="4171866" y="2230179"/>
            <a:ext cx="6407213" cy="2578448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4A4AFD3-9EB1-B527-801B-5247C0BFF4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4045" t="50980" r="13089" b="20941"/>
          <a:stretch/>
        </p:blipFill>
        <p:spPr>
          <a:xfrm>
            <a:off x="973013" y="3291830"/>
            <a:ext cx="3049906" cy="24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91050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076895" y="60870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956" y="627787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0ED3151-9050-86A8-2E4E-33BCC2C8043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663" t="22525" r="27748" b="43438"/>
          <a:stretch/>
        </p:blipFill>
        <p:spPr>
          <a:xfrm>
            <a:off x="2250509" y="1497333"/>
            <a:ext cx="7809580" cy="3886969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25FF5B50-328D-56FC-78B2-1780E1ACE1C0}"/>
              </a:ext>
            </a:extLst>
          </p:cNvPr>
          <p:cNvSpPr/>
          <p:nvPr/>
        </p:nvSpPr>
        <p:spPr>
          <a:xfrm>
            <a:off x="7670203" y="3851238"/>
            <a:ext cx="1823014" cy="3396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2AD87AA-E955-5B87-3E53-58F5336F944C}"/>
              </a:ext>
            </a:extLst>
          </p:cNvPr>
          <p:cNvSpPr/>
          <p:nvPr/>
        </p:nvSpPr>
        <p:spPr>
          <a:xfrm>
            <a:off x="2734028" y="3704314"/>
            <a:ext cx="1294712" cy="8246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951780" y="342213"/>
            <a:ext cx="2056806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الذكاء الإيقاعي</a:t>
            </a:r>
          </a:p>
        </p:txBody>
      </p:sp>
      <p:pic>
        <p:nvPicPr>
          <p:cNvPr id="14" name="المثلثاات">
            <a:hlinkClick r:id="" action="ppaction://media"/>
            <a:extLst>
              <a:ext uri="{FF2B5EF4-FFF2-40B4-BE49-F238E27FC236}">
                <a16:creationId xmlns:a16="http://schemas.microsoft.com/office/drawing/2014/main" id="{82CD4D9C-62B3-9ED9-EF6E-89D3F7A96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2838" y="1244150"/>
            <a:ext cx="9481208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4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4859" y="5159161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4576" y="40206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345483" y="1829970"/>
            <a:ext cx="2056806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غلق الحصة</a:t>
            </a:r>
          </a:p>
        </p:txBody>
      </p:sp>
      <p:sp>
        <p:nvSpPr>
          <p:cNvPr id="14" name="عنصر نائب للمحتوى 2">
            <a:extLst>
              <a:ext uri="{FF2B5EF4-FFF2-40B4-BE49-F238E27FC236}">
                <a16:creationId xmlns:a16="http://schemas.microsoft.com/office/drawing/2014/main" id="{480EA3D9-86EA-E82A-1B82-2E169EBBBD75}"/>
              </a:ext>
            </a:extLst>
          </p:cNvPr>
          <p:cNvSpPr txBox="1">
            <a:spLocks/>
          </p:cNvSpPr>
          <p:nvPr/>
        </p:nvSpPr>
        <p:spPr>
          <a:xfrm>
            <a:off x="3398368" y="3008069"/>
            <a:ext cx="5637682" cy="1914384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ar-SA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الأدوات التي أمامك </a:t>
            </a:r>
          </a:p>
          <a:p>
            <a:pPr marL="0" indent="0" algn="ctr">
              <a:buNone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صمم لنا مثلث</a:t>
            </a:r>
          </a:p>
          <a:p>
            <a:pPr marL="0" indent="0" algn="ctr">
              <a:buNone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ثم صنف المثلث الذي صممته ..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9B8DD843-E197-1892-CF05-2D7CDD95A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48607">
            <a:off x="7501031" y="1268445"/>
            <a:ext cx="739128" cy="13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90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4859" y="5159161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4576" y="40206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6942289" y="1128489"/>
            <a:ext cx="2056806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مهمة </a:t>
            </a:r>
            <a:r>
              <a:rPr lang="ar-SA" sz="24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دائية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عنصر نائب للمحتوى 2">
            <a:extLst>
              <a:ext uri="{FF2B5EF4-FFF2-40B4-BE49-F238E27FC236}">
                <a16:creationId xmlns:a16="http://schemas.microsoft.com/office/drawing/2014/main" id="{23321479-96F8-AB97-D044-B33F6F39240E}"/>
              </a:ext>
            </a:extLst>
          </p:cNvPr>
          <p:cNvSpPr txBox="1">
            <a:spLocks/>
          </p:cNvSpPr>
          <p:nvPr/>
        </p:nvSpPr>
        <p:spPr>
          <a:xfrm>
            <a:off x="6096000" y="2755547"/>
            <a:ext cx="4568718" cy="1914384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مهمتك : </a:t>
            </a:r>
          </a:p>
          <a:p>
            <a:pPr marL="0" indent="0" algn="ctr">
              <a:buNone/>
            </a:pPr>
            <a:endParaRPr lang="ar-SA" sz="40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تقديم بحث عن مثلث برمودا  ؟</a:t>
            </a:r>
          </a:p>
          <a:p>
            <a:pPr marL="0" indent="0" algn="ctr">
              <a:buNone/>
            </a:pPr>
            <a:endParaRPr lang="ar-SA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A49E6A1-9DB3-C0DD-4A85-7F188788AA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0" y="2100635"/>
            <a:ext cx="4583793" cy="3232882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C6B38E05-D0B8-819D-DBD0-AFB767C3D0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148607">
            <a:off x="9192284" y="594428"/>
            <a:ext cx="739128" cy="13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0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2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878418" y="1836594"/>
            <a:ext cx="3611136" cy="2517165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52754" y="2383066"/>
            <a:ext cx="30307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cs typeface="Mudir MT" pitchFamily="2" charset="-78"/>
              </a:rPr>
              <a:t>فكرة الدرس</a:t>
            </a:r>
          </a:p>
          <a:p>
            <a:pPr algn="ctr"/>
            <a:endParaRPr lang="ar-SA" sz="2400" b="1" dirty="0">
              <a:cs typeface="Mudir MT" pitchFamily="2" charset="-78"/>
            </a:endParaRPr>
          </a:p>
          <a:p>
            <a:pPr algn="ctr"/>
            <a:endParaRPr lang="ar-SA" sz="2400" b="1" dirty="0">
              <a:cs typeface="Mudir MT" pitchFamily="2" charset="-78"/>
            </a:endParaRPr>
          </a:p>
          <a:p>
            <a:pPr algn="ctr"/>
            <a:r>
              <a:rPr lang="ar-SA" sz="2400" b="1" dirty="0">
                <a:cs typeface="Mudir MT" pitchFamily="2" charset="-78"/>
              </a:rPr>
              <a:t>أتعرف المثلثات وأصنفها .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52967">
            <a:off x="-18900" y="1812439"/>
            <a:ext cx="5434390" cy="610833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374194" y="979247"/>
            <a:ext cx="2669247" cy="257241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6" y="859257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988192" y="2935390"/>
            <a:ext cx="411002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cs typeface="Mudir MT" pitchFamily="2" charset="-78"/>
              </a:rPr>
              <a:t>المثلث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قطع مستقيمة متطابقة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المثلث الحاد الزوايا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المثلث القائم الزاوية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المثلث المنفرج الزاوية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المثلث المختلف الأضلاع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المثلث المتطابق الضلعين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المثلث المتطابق الأضلاع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B064FD-F8F1-AF29-7362-E4D5A1655295}"/>
              </a:ext>
            </a:extLst>
          </p:cNvPr>
          <p:cNvSpPr txBox="1"/>
          <p:nvPr/>
        </p:nvSpPr>
        <p:spPr>
          <a:xfrm>
            <a:off x="2453921" y="2083601"/>
            <a:ext cx="3318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cs typeface="Mudir MT" pitchFamily="2" charset="-78"/>
              </a:rPr>
              <a:t>المفردات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8756BE4-6FD8-4337-1391-715444A5B103}"/>
              </a:ext>
            </a:extLst>
          </p:cNvPr>
          <p:cNvSpPr txBox="1"/>
          <p:nvPr/>
        </p:nvSpPr>
        <p:spPr>
          <a:xfrm>
            <a:off x="6663245" y="782572"/>
            <a:ext cx="168017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2590" y="5090465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335" y="431864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0557">
            <a:off x="7987595" y="767481"/>
            <a:ext cx="2622857" cy="2729096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419644">
            <a:off x="10423688" y="776401"/>
            <a:ext cx="786391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8430515" y="1534915"/>
            <a:ext cx="2413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cs typeface="Mudir MT" pitchFamily="2" charset="-78"/>
              </a:rPr>
              <a:t>التعلم </a:t>
            </a:r>
          </a:p>
          <a:p>
            <a:pPr algn="ctr"/>
            <a:r>
              <a:rPr lang="ar-SA" sz="3600" dirty="0">
                <a:solidFill>
                  <a:srgbClr val="C00000"/>
                </a:solidFill>
                <a:cs typeface="Mudir MT" pitchFamily="2" charset="-78"/>
              </a:rPr>
              <a:t>بالاكتشاف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A02D38C-0D66-34B5-57E6-991287283D68}"/>
              </a:ext>
            </a:extLst>
          </p:cNvPr>
          <p:cNvSpPr txBox="1"/>
          <p:nvPr/>
        </p:nvSpPr>
        <p:spPr>
          <a:xfrm>
            <a:off x="2567379" y="1269330"/>
            <a:ext cx="433029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صنف أنواع الزوايا التي أمامك</a:t>
            </a:r>
          </a:p>
        </p:txBody>
      </p: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389C4BD6-2687-D516-9549-CFA404BE747B}"/>
              </a:ext>
            </a:extLst>
          </p:cNvPr>
          <p:cNvGrpSpPr/>
          <p:nvPr/>
        </p:nvGrpSpPr>
        <p:grpSpPr>
          <a:xfrm>
            <a:off x="6156448" y="2438483"/>
            <a:ext cx="1587760" cy="1488047"/>
            <a:chOff x="6786073" y="2403334"/>
            <a:chExt cx="1200766" cy="1472751"/>
          </a:xfrm>
        </p:grpSpPr>
        <p:cxnSp>
          <p:nvCxnSpPr>
            <p:cNvPr id="23" name="رابط كسهم مستقيم 22">
              <a:extLst>
                <a:ext uri="{FF2B5EF4-FFF2-40B4-BE49-F238E27FC236}">
                  <a16:creationId xmlns:a16="http://schemas.microsoft.com/office/drawing/2014/main" id="{D4998567-4B2D-1A80-E4CB-BF433FD5E3C5}"/>
                </a:ext>
              </a:extLst>
            </p:cNvPr>
            <p:cNvCxnSpPr/>
            <p:nvPr/>
          </p:nvCxnSpPr>
          <p:spPr>
            <a:xfrm flipH="1">
              <a:off x="6786073" y="3876085"/>
              <a:ext cx="1200766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0B7A444A-6D5E-F210-134C-E6266E205EDF}"/>
                </a:ext>
              </a:extLst>
            </p:cNvPr>
            <p:cNvCxnSpPr/>
            <p:nvPr/>
          </p:nvCxnSpPr>
          <p:spPr>
            <a:xfrm flipV="1">
              <a:off x="7986839" y="2403334"/>
              <a:ext cx="0" cy="147275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C2500512-AD20-4B57-A911-E8EA8F78BDEE}"/>
              </a:ext>
            </a:extLst>
          </p:cNvPr>
          <p:cNvGrpSpPr/>
          <p:nvPr/>
        </p:nvGrpSpPr>
        <p:grpSpPr>
          <a:xfrm>
            <a:off x="4031950" y="2951570"/>
            <a:ext cx="1502150" cy="1011504"/>
            <a:chOff x="4955294" y="2864581"/>
            <a:chExt cx="1502150" cy="1011504"/>
          </a:xfrm>
        </p:grpSpPr>
        <p:cxnSp>
          <p:nvCxnSpPr>
            <p:cNvPr id="27" name="رابط مستقيم 26">
              <a:extLst>
                <a:ext uri="{FF2B5EF4-FFF2-40B4-BE49-F238E27FC236}">
                  <a16:creationId xmlns:a16="http://schemas.microsoft.com/office/drawing/2014/main" id="{08D51AD9-44B6-B379-B642-C567002AC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5294" y="3876085"/>
              <a:ext cx="15021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3545D171-D700-3D4E-776C-9AA60F7D51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5294" y="2864581"/>
              <a:ext cx="810417" cy="1011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6A06EA49-8DA2-2E3D-0ED4-693E958CC116}"/>
              </a:ext>
            </a:extLst>
          </p:cNvPr>
          <p:cNvGrpSpPr/>
          <p:nvPr/>
        </p:nvGrpSpPr>
        <p:grpSpPr>
          <a:xfrm>
            <a:off x="1155823" y="2894926"/>
            <a:ext cx="2330506" cy="1068148"/>
            <a:chOff x="671639" y="2864581"/>
            <a:chExt cx="2330506" cy="1068148"/>
          </a:xfrm>
        </p:grpSpPr>
        <p:cxnSp>
          <p:nvCxnSpPr>
            <p:cNvPr id="35" name="رابط مستقيم 34">
              <a:extLst>
                <a:ext uri="{FF2B5EF4-FFF2-40B4-BE49-F238E27FC236}">
                  <a16:creationId xmlns:a16="http://schemas.microsoft.com/office/drawing/2014/main" id="{FCB75E33-A381-DE18-FADB-626A32025A02}"/>
                </a:ext>
              </a:extLst>
            </p:cNvPr>
            <p:cNvCxnSpPr/>
            <p:nvPr/>
          </p:nvCxnSpPr>
          <p:spPr>
            <a:xfrm flipH="1">
              <a:off x="1561763" y="3932729"/>
              <a:ext cx="144038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رابط مستقيم 36">
              <a:extLst>
                <a:ext uri="{FF2B5EF4-FFF2-40B4-BE49-F238E27FC236}">
                  <a16:creationId xmlns:a16="http://schemas.microsoft.com/office/drawing/2014/main" id="{30362FB4-61B0-4937-CB64-EFEFE33ED3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639" y="2864581"/>
              <a:ext cx="890124" cy="106814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38A78949-EADC-53AC-C1C7-123F2E1A02A7}"/>
              </a:ext>
            </a:extLst>
          </p:cNvPr>
          <p:cNvSpPr txBox="1"/>
          <p:nvPr/>
        </p:nvSpPr>
        <p:spPr>
          <a:xfrm>
            <a:off x="1793921" y="4453008"/>
            <a:ext cx="597820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صل بمستقيم بين ضلعين الزوايا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التالية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؟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9DA612E1-AB98-AB83-D62B-E07C471F7AA8}"/>
              </a:ext>
            </a:extLst>
          </p:cNvPr>
          <p:cNvSpPr txBox="1"/>
          <p:nvPr/>
        </p:nvSpPr>
        <p:spPr>
          <a:xfrm>
            <a:off x="2620031" y="5280111"/>
            <a:ext cx="427764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يسمى هذا الشكل الجديد  ؟</a:t>
            </a:r>
          </a:p>
        </p:txBody>
      </p:sp>
      <p:cxnSp>
        <p:nvCxnSpPr>
          <p:cNvPr id="43" name="رابط مستقيم 42">
            <a:extLst>
              <a:ext uri="{FF2B5EF4-FFF2-40B4-BE49-F238E27FC236}">
                <a16:creationId xmlns:a16="http://schemas.microsoft.com/office/drawing/2014/main" id="{BE2EAE0B-C155-051A-8C8B-2B74CECCA875}"/>
              </a:ext>
            </a:extLst>
          </p:cNvPr>
          <p:cNvCxnSpPr>
            <a:cxnSpLocks/>
          </p:cNvCxnSpPr>
          <p:nvPr/>
        </p:nvCxnSpPr>
        <p:spPr>
          <a:xfrm flipH="1">
            <a:off x="6156448" y="2429395"/>
            <a:ext cx="1587760" cy="14894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مستقيم 48">
            <a:extLst>
              <a:ext uri="{FF2B5EF4-FFF2-40B4-BE49-F238E27FC236}">
                <a16:creationId xmlns:a16="http://schemas.microsoft.com/office/drawing/2014/main" id="{D096CB1B-93CB-6D99-7FC0-BD870306C97B}"/>
              </a:ext>
            </a:extLst>
          </p:cNvPr>
          <p:cNvCxnSpPr/>
          <p:nvPr/>
        </p:nvCxnSpPr>
        <p:spPr>
          <a:xfrm flipH="1" flipV="1">
            <a:off x="4842367" y="2951570"/>
            <a:ext cx="691733" cy="10115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رابط مستقيم 50">
            <a:extLst>
              <a:ext uri="{FF2B5EF4-FFF2-40B4-BE49-F238E27FC236}">
                <a16:creationId xmlns:a16="http://schemas.microsoft.com/office/drawing/2014/main" id="{BB795E71-85D7-C5B9-F993-A5DDA0C70C7E}"/>
              </a:ext>
            </a:extLst>
          </p:cNvPr>
          <p:cNvCxnSpPr>
            <a:cxnSpLocks/>
          </p:cNvCxnSpPr>
          <p:nvPr/>
        </p:nvCxnSpPr>
        <p:spPr>
          <a:xfrm flipH="1" flipV="1">
            <a:off x="1155823" y="2894926"/>
            <a:ext cx="2292774" cy="10677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IMG_5014.TRIM">
            <a:hlinkClick r:id="" action="ppaction://media"/>
            <a:extLst>
              <a:ext uri="{FF2B5EF4-FFF2-40B4-BE49-F238E27FC236}">
                <a16:creationId xmlns:a16="http://schemas.microsoft.com/office/drawing/2014/main" id="{5A47A022-2249-76D7-A23F-5E50C5B1C4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3089" y="924747"/>
            <a:ext cx="9385822" cy="49275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04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0701" y="5125755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17B3A632-A8AF-8F58-3AF9-7A2595E928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185" t="19677" r="35499" b="45132"/>
          <a:stretch/>
        </p:blipFill>
        <p:spPr>
          <a:xfrm>
            <a:off x="1903117" y="1157942"/>
            <a:ext cx="8540269" cy="4630926"/>
          </a:xfrm>
          <a:prstGeom prst="rect">
            <a:avLst/>
          </a:prstGeom>
          <a:ln>
            <a:solidFill>
              <a:srgbClr val="E94F55"/>
            </a:solidFill>
          </a:ln>
        </p:spPr>
      </p:pic>
      <p:sp>
        <p:nvSpPr>
          <p:cNvPr id="12" name="سهم: لأسفل 11">
            <a:extLst>
              <a:ext uri="{FF2B5EF4-FFF2-40B4-BE49-F238E27FC236}">
                <a16:creationId xmlns:a16="http://schemas.microsoft.com/office/drawing/2014/main" id="{69FFD393-E433-A21B-30F3-25593DB7A027}"/>
              </a:ext>
            </a:extLst>
          </p:cNvPr>
          <p:cNvSpPr/>
          <p:nvPr/>
        </p:nvSpPr>
        <p:spPr>
          <a:xfrm>
            <a:off x="621364" y="3017933"/>
            <a:ext cx="1143057" cy="1322777"/>
          </a:xfrm>
          <a:custGeom>
            <a:avLst/>
            <a:gdLst>
              <a:gd name="connsiteX0" fmla="*/ 0 w 1143057"/>
              <a:gd name="connsiteY0" fmla="*/ 914523 h 1322777"/>
              <a:gd name="connsiteX1" fmla="*/ 159502 w 1143057"/>
              <a:gd name="connsiteY1" fmla="*/ 914523 h 1322777"/>
              <a:gd name="connsiteX2" fmla="*/ 159502 w 1143057"/>
              <a:gd name="connsiteY2" fmla="*/ 0 h 1322777"/>
              <a:gd name="connsiteX3" fmla="*/ 983555 w 1143057"/>
              <a:gd name="connsiteY3" fmla="*/ 0 h 1322777"/>
              <a:gd name="connsiteX4" fmla="*/ 983555 w 1143057"/>
              <a:gd name="connsiteY4" fmla="*/ 914523 h 1322777"/>
              <a:gd name="connsiteX5" fmla="*/ 1143057 w 1143057"/>
              <a:gd name="connsiteY5" fmla="*/ 914523 h 1322777"/>
              <a:gd name="connsiteX6" fmla="*/ 571529 w 1143057"/>
              <a:gd name="connsiteY6" fmla="*/ 1322777 h 1322777"/>
              <a:gd name="connsiteX7" fmla="*/ 0 w 1143057"/>
              <a:gd name="connsiteY7" fmla="*/ 914523 h 132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57" h="1322777" fill="none" extrusionOk="0">
                <a:moveTo>
                  <a:pt x="0" y="914523"/>
                </a:moveTo>
                <a:cubicBezTo>
                  <a:pt x="63749" y="926823"/>
                  <a:pt x="109450" y="925449"/>
                  <a:pt x="159502" y="914523"/>
                </a:cubicBezTo>
                <a:cubicBezTo>
                  <a:pt x="203709" y="557438"/>
                  <a:pt x="187151" y="106331"/>
                  <a:pt x="159502" y="0"/>
                </a:cubicBezTo>
                <a:cubicBezTo>
                  <a:pt x="515053" y="57828"/>
                  <a:pt x="573565" y="-9562"/>
                  <a:pt x="983555" y="0"/>
                </a:cubicBezTo>
                <a:cubicBezTo>
                  <a:pt x="986287" y="92357"/>
                  <a:pt x="1046910" y="591758"/>
                  <a:pt x="983555" y="914523"/>
                </a:cubicBezTo>
                <a:cubicBezTo>
                  <a:pt x="1037572" y="903878"/>
                  <a:pt x="1090192" y="915371"/>
                  <a:pt x="1143057" y="914523"/>
                </a:cubicBezTo>
                <a:cubicBezTo>
                  <a:pt x="971658" y="992167"/>
                  <a:pt x="713920" y="1295757"/>
                  <a:pt x="571529" y="1322777"/>
                </a:cubicBezTo>
                <a:cubicBezTo>
                  <a:pt x="448621" y="1281264"/>
                  <a:pt x="121389" y="1067216"/>
                  <a:pt x="0" y="914523"/>
                </a:cubicBezTo>
                <a:close/>
              </a:path>
              <a:path w="1143057" h="1322777" stroke="0" extrusionOk="0">
                <a:moveTo>
                  <a:pt x="0" y="914523"/>
                </a:moveTo>
                <a:cubicBezTo>
                  <a:pt x="42418" y="918456"/>
                  <a:pt x="96481" y="914764"/>
                  <a:pt x="159502" y="914523"/>
                </a:cubicBezTo>
                <a:cubicBezTo>
                  <a:pt x="111166" y="616795"/>
                  <a:pt x="205755" y="425984"/>
                  <a:pt x="159502" y="0"/>
                </a:cubicBezTo>
                <a:cubicBezTo>
                  <a:pt x="362306" y="31629"/>
                  <a:pt x="841441" y="-11145"/>
                  <a:pt x="983555" y="0"/>
                </a:cubicBezTo>
                <a:cubicBezTo>
                  <a:pt x="1000764" y="148818"/>
                  <a:pt x="993834" y="691865"/>
                  <a:pt x="983555" y="914523"/>
                </a:cubicBezTo>
                <a:cubicBezTo>
                  <a:pt x="1014727" y="925178"/>
                  <a:pt x="1118238" y="910668"/>
                  <a:pt x="1143057" y="914523"/>
                </a:cubicBezTo>
                <a:cubicBezTo>
                  <a:pt x="1106559" y="986518"/>
                  <a:pt x="733883" y="1164180"/>
                  <a:pt x="571529" y="1322777"/>
                </a:cubicBezTo>
                <a:cubicBezTo>
                  <a:pt x="288703" y="1151204"/>
                  <a:pt x="132102" y="977616"/>
                  <a:pt x="0" y="91452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311534143">
                  <a:prstGeom prst="downArrow">
                    <a:avLst>
                      <a:gd name="adj1" fmla="val 72092"/>
                      <a:gd name="adj2" fmla="val 3571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تجربة</a:t>
            </a:r>
          </a:p>
          <a:p>
            <a:pPr algn="ct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النشاط</a:t>
            </a:r>
          </a:p>
          <a:p>
            <a:pPr algn="ctr"/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7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IMG_5014.TRIM (1)">
            <a:hlinkClick r:id="" action="ppaction://media"/>
            <a:extLst>
              <a:ext uri="{FF2B5EF4-FFF2-40B4-BE49-F238E27FC236}">
                <a16:creationId xmlns:a16="http://schemas.microsoft.com/office/drawing/2014/main" id="{2266E3F4-900F-8931-F2B8-D941E9588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9826" y="889506"/>
            <a:ext cx="8920186" cy="5174229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2306027-F6E7-D712-183B-74F947236E53}"/>
              </a:ext>
            </a:extLst>
          </p:cNvPr>
          <p:cNvSpPr/>
          <p:nvPr/>
        </p:nvSpPr>
        <p:spPr>
          <a:xfrm>
            <a:off x="1706788" y="5341078"/>
            <a:ext cx="2008234" cy="69367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80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71987" y="502545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375670" y="38365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401" y="535447"/>
            <a:ext cx="1014055" cy="1192502"/>
          </a:xfrm>
          <a:prstGeom prst="rect">
            <a:avLst/>
          </a:prstGeom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D256E5D5-A18E-96A4-CF38-55D6CC7655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274" t="38938" r="35955" b="36047"/>
          <a:stretch/>
        </p:blipFill>
        <p:spPr>
          <a:xfrm>
            <a:off x="2058456" y="1444706"/>
            <a:ext cx="7888806" cy="4210451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6BFC5DC1-B488-2846-DE4F-DD664ACB40F0}"/>
              </a:ext>
            </a:extLst>
          </p:cNvPr>
          <p:cNvSpPr/>
          <p:nvPr/>
        </p:nvSpPr>
        <p:spPr>
          <a:xfrm>
            <a:off x="10183671" y="2560223"/>
            <a:ext cx="1266029" cy="1470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حقيقة أساسية 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المثلث</a:t>
            </a:r>
          </a:p>
        </p:txBody>
      </p:sp>
    </p:spTree>
    <p:extLst>
      <p:ext uri="{BB962C8B-B14F-4D97-AF65-F5344CB8AC3E}">
        <p14:creationId xmlns:p14="http://schemas.microsoft.com/office/powerpoint/2010/main" val="4888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شاشة عريضة</PresentationFormat>
  <Paragraphs>136</Paragraphs>
  <Slides>40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14</cp:revision>
  <dcterms:created xsi:type="dcterms:W3CDTF">2023-03-22T18:02:01Z</dcterms:created>
  <dcterms:modified xsi:type="dcterms:W3CDTF">2023-04-05T01:03:25Z</dcterms:modified>
</cp:coreProperties>
</file>