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439" r:id="rId2"/>
    <p:sldId id="464" r:id="rId3"/>
    <p:sldId id="423" r:id="rId4"/>
    <p:sldId id="424" r:id="rId5"/>
    <p:sldId id="425" r:id="rId6"/>
    <p:sldId id="442" r:id="rId7"/>
    <p:sldId id="428" r:id="rId8"/>
    <p:sldId id="348" r:id="rId9"/>
    <p:sldId id="444" r:id="rId10"/>
    <p:sldId id="460" r:id="rId11"/>
    <p:sldId id="462" r:id="rId12"/>
    <p:sldId id="463" r:id="rId13"/>
    <p:sldId id="433" r:id="rId14"/>
    <p:sldId id="461" r:id="rId15"/>
    <p:sldId id="453" r:id="rId16"/>
    <p:sldId id="435" r:id="rId17"/>
    <p:sldId id="436" r:id="rId18"/>
    <p:sldId id="362" r:id="rId19"/>
    <p:sldId id="438" r:id="rId20"/>
  </p:sldIdLst>
  <p:sldSz cx="18288000" cy="10287000"/>
  <p:notesSz cx="6858000" cy="9144000"/>
  <p:embeddedFontLst>
    <p:embeddedFont>
      <p:font typeface="宋体" pitchFamily="2" charset="-122"/>
      <p:regular r:id="rId22"/>
    </p:embeddedFont>
    <p:embeddedFont>
      <p:font typeface="Architects Daughter" charset="0"/>
      <p:regular r:id="rId23"/>
    </p:embeddedFont>
    <p:embeddedFont>
      <p:font typeface="Segoe UI Semibold" pitchFamily="34" charset="0"/>
      <p:bold r:id="rId24"/>
      <p:boldItalic r:id="rId25"/>
    </p:embeddedFont>
    <p:embeddedFont>
      <p:font typeface="微软雅黑" pitchFamily="34" charset="-122"/>
      <p:regular r:id="rId26"/>
      <p:bold r:id="rId27"/>
    </p:embeddedFont>
    <p:embeddedFont>
      <p:font typeface="DecoType Naskh" charset="-78"/>
      <p:regular r:id="rId28"/>
    </p:embeddedFont>
    <p:embeddedFont>
      <p:font typeface="맑은 고딕" pitchFamily="34" charset="-127"/>
      <p:regular r:id="rId29"/>
      <p:bold r:id="rId30"/>
    </p:embeddedFont>
    <p:embeddedFont>
      <p:font typeface="PT Simple Bold Ruled" charset="-78"/>
      <p:regular r:id="rId31"/>
    </p:embeddedFont>
    <p:embeddedFont>
      <p:font typeface="Arial Rounded MT Bold" pitchFamily="34" charset="0"/>
      <p:regular r:id="rId32"/>
    </p:embeddedFont>
    <p:embeddedFont>
      <p:font typeface="Algerian" pitchFamily="82" charset="0"/>
      <p:regular r:id="rId33"/>
    </p:embeddedFont>
    <p:embeddedFont>
      <p:font typeface="Sakkal Majalla" pitchFamily="2" charset="-78"/>
      <p:regular r:id="rId34"/>
      <p:bold r:id="rId35"/>
    </p:embeddedFont>
    <p:embeddedFont>
      <p:font typeface="Catamaran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libri Light" pitchFamily="34" charset="0"/>
      <p:regular r:id="rId42"/>
      <p:italic r:id="rId43"/>
    </p:embeddedFont>
    <p:embeddedFont>
      <p:font typeface="Tw Cen MT" pitchFamily="34" charset="0"/>
      <p:regular r:id="rId44"/>
      <p:bold r:id="rId45"/>
      <p:italic r:id="rId46"/>
      <p:boldItalic r:id="rId47"/>
    </p:embeddedFont>
    <p:embeddedFont>
      <p:font typeface="PT Bold Heading" charset="-78"/>
      <p:regular r:id="rId48"/>
    </p:embeddedFont>
    <p:embeddedFont>
      <p:font typeface="Century Gothic" pitchFamily="34" charset="0"/>
      <p:regular r:id="rId49"/>
      <p:bold r:id="rId50"/>
      <p:italic r:id="rId51"/>
      <p:boldItalic r:id="rId52"/>
    </p:embeddedFont>
    <p:embeddedFont>
      <p:font typeface="Arabic Typesetting" pitchFamily="66" charset="-78"/>
      <p:regular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0099"/>
    <a:srgbClr val="006600"/>
    <a:srgbClr val="CC3399"/>
    <a:srgbClr val="C6605E"/>
    <a:srgbClr val="9933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324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06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06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040527" y="2706926"/>
            <a:ext cx="5061354" cy="4014689"/>
          </a:xfrm>
          <a:custGeom>
            <a:avLst/>
            <a:gdLst>
              <a:gd name="connsiteX0" fmla="*/ 485000 w 3374236"/>
              <a:gd name="connsiteY0" fmla="*/ 0 h 2676459"/>
              <a:gd name="connsiteX1" fmla="*/ 3374236 w 3374236"/>
              <a:gd name="connsiteY1" fmla="*/ 714067 h 2676459"/>
              <a:gd name="connsiteX2" fmla="*/ 2889236 w 3374236"/>
              <a:gd name="connsiteY2" fmla="*/ 2676459 h 2676459"/>
              <a:gd name="connsiteX3" fmla="*/ 0 w 3374236"/>
              <a:gd name="connsiteY3" fmla="*/ 1962392 h 267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4236" h="2676459">
                <a:moveTo>
                  <a:pt x="485000" y="0"/>
                </a:moveTo>
                <a:lnTo>
                  <a:pt x="3374236" y="714067"/>
                </a:lnTo>
                <a:lnTo>
                  <a:pt x="2889236" y="2676459"/>
                </a:lnTo>
                <a:lnTo>
                  <a:pt x="0" y="1962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5217476" y="5323406"/>
            <a:ext cx="4861707" cy="3655841"/>
          </a:xfrm>
          <a:custGeom>
            <a:avLst/>
            <a:gdLst>
              <a:gd name="connsiteX0" fmla="*/ 2943795 w 3241138"/>
              <a:gd name="connsiteY0" fmla="*/ 0 h 2437227"/>
              <a:gd name="connsiteX1" fmla="*/ 3241138 w 3241138"/>
              <a:gd name="connsiteY1" fmla="*/ 1999448 h 2437227"/>
              <a:gd name="connsiteX2" fmla="*/ 297343 w 3241138"/>
              <a:gd name="connsiteY2" fmla="*/ 2437227 h 2437227"/>
              <a:gd name="connsiteX3" fmla="*/ 0 w 3241138"/>
              <a:gd name="connsiteY3" fmla="*/ 437778 h 243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138" h="2437227">
                <a:moveTo>
                  <a:pt x="2943795" y="0"/>
                </a:moveTo>
                <a:lnTo>
                  <a:pt x="3241138" y="1999448"/>
                </a:lnTo>
                <a:lnTo>
                  <a:pt x="297343" y="2437227"/>
                </a:lnTo>
                <a:lnTo>
                  <a:pt x="0" y="437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14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  <p:sldLayoutId id="2147483708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70.gif"/><Relationship Id="rId5" Type="http://schemas.openxmlformats.org/officeDocument/2006/relationships/image" Target="../media/image66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7.png"/><Relationship Id="rId18" Type="http://schemas.openxmlformats.org/officeDocument/2006/relationships/image" Target="../media/image74.gif"/><Relationship Id="rId3" Type="http://schemas.openxmlformats.org/officeDocument/2006/relationships/tags" Target="../tags/tag37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76.png"/><Relationship Id="rId17" Type="http://schemas.microsoft.com/office/2007/relationships/hdphoto" Target="../media/hdphoto8.wdp"/><Relationship Id="rId2" Type="http://schemas.openxmlformats.org/officeDocument/2006/relationships/tags" Target="../tags/tag36.xml"/><Relationship Id="rId16" Type="http://schemas.openxmlformats.org/officeDocument/2006/relationships/image" Target="../media/image73.png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75.gif"/><Relationship Id="rId5" Type="http://schemas.openxmlformats.org/officeDocument/2006/relationships/tags" Target="../tags/tag39.xml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tags" Target="../tags/tag38.xml"/><Relationship Id="rId9" Type="http://schemas.openxmlformats.org/officeDocument/2006/relationships/audio" Target="../media/audio2.wav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9.png"/><Relationship Id="rId18" Type="http://schemas.openxmlformats.org/officeDocument/2006/relationships/image" Target="../media/image74.gif"/><Relationship Id="rId3" Type="http://schemas.openxmlformats.org/officeDocument/2006/relationships/tags" Target="../tags/tag42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78.png"/><Relationship Id="rId17" Type="http://schemas.microsoft.com/office/2007/relationships/hdphoto" Target="../media/hdphoto8.wdp"/><Relationship Id="rId2" Type="http://schemas.openxmlformats.org/officeDocument/2006/relationships/tags" Target="../tags/tag41.xml"/><Relationship Id="rId16" Type="http://schemas.openxmlformats.org/officeDocument/2006/relationships/image" Target="../media/image73.png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75.gif"/><Relationship Id="rId5" Type="http://schemas.openxmlformats.org/officeDocument/2006/relationships/tags" Target="../tags/tag44.xml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tags" Target="../tags/tag43.xml"/><Relationship Id="rId9" Type="http://schemas.openxmlformats.org/officeDocument/2006/relationships/audio" Target="../media/audio2.wav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audio" Target="../media/audio2.wav"/><Relationship Id="rId21" Type="http://schemas.microsoft.com/office/2007/relationships/hdphoto" Target="../media/hdphoto8.wdp"/><Relationship Id="rId12" Type="http://schemas.openxmlformats.org/officeDocument/2006/relationships/image" Target="../media/image83.gif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6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74.gif"/><Relationship Id="rId5" Type="http://schemas.openxmlformats.org/officeDocument/2006/relationships/image" Target="../media/image81.tmp"/><Relationship Id="rId15" Type="http://schemas.microsoft.com/office/2007/relationships/hdphoto" Target="../media/hdphoto9.wdp"/><Relationship Id="rId23" Type="http://schemas.microsoft.com/office/2007/relationships/hdphoto" Target="../media/hdphoto10.wdp"/><Relationship Id="rId10" Type="http://schemas.openxmlformats.org/officeDocument/2006/relationships/image" Target="../media/image2.svg"/><Relationship Id="rId19" Type="http://schemas.openxmlformats.org/officeDocument/2006/relationships/image" Target="../media/image89.png"/><Relationship Id="rId4" Type="http://schemas.openxmlformats.org/officeDocument/2006/relationships/image" Target="../media/image80.tmp"/><Relationship Id="rId14" Type="http://schemas.openxmlformats.org/officeDocument/2006/relationships/image" Target="../media/image85.png"/><Relationship Id="rId22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3.gif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21" Type="http://schemas.microsoft.com/office/2007/relationships/hdphoto" Target="../media/hdphoto11.wdp"/><Relationship Id="rId7" Type="http://schemas.openxmlformats.org/officeDocument/2006/relationships/image" Target="../media/image80.tmp"/><Relationship Id="rId12" Type="http://schemas.openxmlformats.org/officeDocument/2006/relationships/image" Target="../media/image92.gif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tmp"/><Relationship Id="rId11" Type="http://schemas.openxmlformats.org/officeDocument/2006/relationships/image" Target="../media/image74.gif"/><Relationship Id="rId5" Type="http://schemas.openxmlformats.org/officeDocument/2006/relationships/audio" Target="../media/audio4.wav"/><Relationship Id="rId15" Type="http://schemas.openxmlformats.org/officeDocument/2006/relationships/image" Target="../media/image94.png"/><Relationship Id="rId10" Type="http://schemas.openxmlformats.org/officeDocument/2006/relationships/image" Target="../media/image2.svg"/><Relationship Id="rId19" Type="http://schemas.openxmlformats.org/officeDocument/2006/relationships/image" Target="../media/image89.png"/><Relationship Id="rId4" Type="http://schemas.openxmlformats.org/officeDocument/2006/relationships/audio" Target="../media/audio3.wav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12" Type="http://schemas.openxmlformats.org/officeDocument/2006/relationships/image" Target="../media/image7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99.png"/><Relationship Id="rId10" Type="http://schemas.openxmlformats.org/officeDocument/2006/relationships/image" Target="../media/image98.gif"/><Relationship Id="rId4" Type="http://schemas.openxmlformats.org/officeDocument/2006/relationships/image" Target="../media/image82.png"/><Relationship Id="rId9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5.png"/><Relationship Id="rId18" Type="http://schemas.openxmlformats.org/officeDocument/2006/relationships/image" Target="../media/image108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04.png"/><Relationship Id="rId17" Type="http://schemas.microsoft.com/office/2007/relationships/hdphoto" Target="../media/hdphoto12.wdp"/><Relationship Id="rId2" Type="http://schemas.openxmlformats.org/officeDocument/2006/relationships/video" Target="../media/media3.mp4"/><Relationship Id="rId16" Type="http://schemas.openxmlformats.org/officeDocument/2006/relationships/image" Target="../media/image107.png"/><Relationship Id="rId20" Type="http://schemas.openxmlformats.org/officeDocument/2006/relationships/image" Target="../media/image110.png"/><Relationship Id="rId1" Type="http://schemas.microsoft.com/office/2007/relationships/media" Target="../media/media3.mp4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5" Type="http://schemas.openxmlformats.org/officeDocument/2006/relationships/image" Target="../media/image13.png"/><Relationship Id="rId10" Type="http://schemas.openxmlformats.org/officeDocument/2006/relationships/image" Target="../media/image102.jpeg"/><Relationship Id="rId19" Type="http://schemas.openxmlformats.org/officeDocument/2006/relationships/image" Target="../media/image10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1.jpeg"/><Relationship Id="rId14" Type="http://schemas.openxmlformats.org/officeDocument/2006/relationships/image" Target="../media/image106.png"/><Relationship Id="rId22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gif"/><Relationship Id="rId5" Type="http://schemas.openxmlformats.org/officeDocument/2006/relationships/image" Target="../media/image113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gif"/><Relationship Id="rId3" Type="http://schemas.openxmlformats.org/officeDocument/2006/relationships/image" Target="../media/image115.png"/><Relationship Id="rId7" Type="http://schemas.openxmlformats.org/officeDocument/2006/relationships/image" Target="../media/image1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jpg"/><Relationship Id="rId9" Type="http://schemas.openxmlformats.org/officeDocument/2006/relationships/image" Target="../media/image121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12" Type="http://schemas.openxmlformats.org/officeDocument/2006/relationships/image" Target="../media/image12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11" Type="http://schemas.openxmlformats.org/officeDocument/2006/relationships/image" Target="../media/image127.gif"/><Relationship Id="rId5" Type="http://schemas.openxmlformats.org/officeDocument/2006/relationships/image" Target="../media/image123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5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4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81004" y="-190500"/>
            <a:ext cx="10972804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942135"/>
              <a:chOff x="-2270880" y="73499"/>
              <a:chExt cx="9557445" cy="2010536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17205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8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الطرح من الاعداد</a:t>
                </a:r>
              </a:p>
              <a:p>
                <a:pPr algn="ctr"/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10 , 11 , 12 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26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095501"/>
            <a:ext cx="16891586" cy="79248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684" y="4011068"/>
            <a:ext cx="7172569" cy="4502711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7" y="3066831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لروبوت, الكرتون, Royaltyfree صورة بابوا نيو غينيا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42" y="6803832"/>
            <a:ext cx="3073858" cy="30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de Bot V.2 | Motion design animation, Vector animation, Animation design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690" y="2102676"/>
            <a:ext cx="1717632" cy="12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G_3429.png" descr="IMG_3429.png"/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6065470" y="3918062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5332407" y="3909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646607" y="3909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960807" y="3921566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275009" y="3909799"/>
            <a:ext cx="801580" cy="9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589206" y="3936381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903407" y="3936379"/>
            <a:ext cx="801580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217605" y="3954595"/>
            <a:ext cx="801581" cy="9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531806" y="3985998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846005" y="3984838"/>
            <a:ext cx="801583" cy="982987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1887200" y="2352910"/>
            <a:ext cx="6400800" cy="1037990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هذه أحدى حقائق الطرح من </a:t>
            </a:r>
            <a:r>
              <a:rPr lang="ar-S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10</a:t>
            </a:r>
          </a:p>
        </p:txBody>
      </p:sp>
      <p:sp>
        <p:nvSpPr>
          <p:cNvPr id="92" name="٩"/>
          <p:cNvSpPr txBox="1"/>
          <p:nvPr/>
        </p:nvSpPr>
        <p:spPr>
          <a:xfrm>
            <a:off x="9892151" y="4685523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3" name="تسعة"/>
          <p:cNvSpPr txBox="1"/>
          <p:nvPr/>
        </p:nvSpPr>
        <p:spPr>
          <a:xfrm>
            <a:off x="12756871" y="485852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-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4" name="٩"/>
          <p:cNvSpPr txBox="1"/>
          <p:nvPr/>
        </p:nvSpPr>
        <p:spPr>
          <a:xfrm>
            <a:off x="11797151" y="4684746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6" name="٩"/>
          <p:cNvSpPr txBox="1"/>
          <p:nvPr/>
        </p:nvSpPr>
        <p:spPr>
          <a:xfrm>
            <a:off x="13549751" y="4685523"/>
            <a:ext cx="2259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7" name="٨"/>
          <p:cNvSpPr txBox="1"/>
          <p:nvPr/>
        </p:nvSpPr>
        <p:spPr>
          <a:xfrm>
            <a:off x="16329460" y="4124026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3" name="٨"/>
          <p:cNvSpPr txBox="1"/>
          <p:nvPr/>
        </p:nvSpPr>
        <p:spPr>
          <a:xfrm>
            <a:off x="15527612" y="4116835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2" name="١"/>
          <p:cNvSpPr txBox="1"/>
          <p:nvPr/>
        </p:nvSpPr>
        <p:spPr>
          <a:xfrm>
            <a:off x="10041212" y="4124026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83" name="٢"/>
          <p:cNvSpPr txBox="1"/>
          <p:nvPr/>
        </p:nvSpPr>
        <p:spPr>
          <a:xfrm>
            <a:off x="10817458" y="4131763"/>
            <a:ext cx="53043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84" name="٣"/>
          <p:cNvSpPr txBox="1"/>
          <p:nvPr/>
        </p:nvSpPr>
        <p:spPr>
          <a:xfrm>
            <a:off x="11497948" y="4124026"/>
            <a:ext cx="4595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85" name="٤"/>
          <p:cNvSpPr txBox="1"/>
          <p:nvPr/>
        </p:nvSpPr>
        <p:spPr>
          <a:xfrm>
            <a:off x="12139615" y="4131763"/>
            <a:ext cx="579875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86" name="٥"/>
          <p:cNvSpPr txBox="1"/>
          <p:nvPr/>
        </p:nvSpPr>
        <p:spPr>
          <a:xfrm>
            <a:off x="12877048" y="4086500"/>
            <a:ext cx="5282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87" name="٦"/>
          <p:cNvSpPr txBox="1"/>
          <p:nvPr/>
        </p:nvSpPr>
        <p:spPr>
          <a:xfrm>
            <a:off x="13449202" y="4108475"/>
            <a:ext cx="64188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88" name="٧"/>
          <p:cNvSpPr txBox="1"/>
          <p:nvPr/>
        </p:nvSpPr>
        <p:spPr>
          <a:xfrm>
            <a:off x="14113125" y="4116835"/>
            <a:ext cx="74471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89" name="٨"/>
          <p:cNvSpPr txBox="1"/>
          <p:nvPr/>
        </p:nvSpPr>
        <p:spPr>
          <a:xfrm>
            <a:off x="14822946" y="4047826"/>
            <a:ext cx="715944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68" name="تسعة"/>
          <p:cNvSpPr txBox="1"/>
          <p:nvPr/>
        </p:nvSpPr>
        <p:spPr>
          <a:xfrm>
            <a:off x="10896600" y="483870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=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9" name="IMG_3429.png" descr="IMG_3429.png"/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6139967" y="6577786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5406904" y="6576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721104" y="6576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035304" y="6576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349506" y="6576800"/>
            <a:ext cx="801580" cy="9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663703" y="6576799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977904" y="6563797"/>
            <a:ext cx="801580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292102" y="6582013"/>
            <a:ext cx="801581" cy="9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606303" y="6576799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G_3588.png" descr="IMG_3588.png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920502" y="6576799"/>
            <a:ext cx="801583" cy="982987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٨"/>
          <p:cNvSpPr txBox="1"/>
          <p:nvPr/>
        </p:nvSpPr>
        <p:spPr>
          <a:xfrm>
            <a:off x="16403957" y="6791026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8" name="٨"/>
          <p:cNvSpPr txBox="1"/>
          <p:nvPr/>
        </p:nvSpPr>
        <p:spPr>
          <a:xfrm>
            <a:off x="15602109" y="6783835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9" name="١"/>
          <p:cNvSpPr txBox="1"/>
          <p:nvPr/>
        </p:nvSpPr>
        <p:spPr>
          <a:xfrm>
            <a:off x="10115709" y="6791026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10" name="٢"/>
          <p:cNvSpPr txBox="1"/>
          <p:nvPr/>
        </p:nvSpPr>
        <p:spPr>
          <a:xfrm>
            <a:off x="10891955" y="6798763"/>
            <a:ext cx="53043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11" name="٣"/>
          <p:cNvSpPr txBox="1"/>
          <p:nvPr/>
        </p:nvSpPr>
        <p:spPr>
          <a:xfrm>
            <a:off x="11572445" y="6791026"/>
            <a:ext cx="4595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12" name="٤"/>
          <p:cNvSpPr txBox="1"/>
          <p:nvPr/>
        </p:nvSpPr>
        <p:spPr>
          <a:xfrm>
            <a:off x="12214112" y="6798763"/>
            <a:ext cx="579875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13" name="٥"/>
          <p:cNvSpPr txBox="1"/>
          <p:nvPr/>
        </p:nvSpPr>
        <p:spPr>
          <a:xfrm>
            <a:off x="12951545" y="6753500"/>
            <a:ext cx="5282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14" name="٦"/>
          <p:cNvSpPr txBox="1"/>
          <p:nvPr/>
        </p:nvSpPr>
        <p:spPr>
          <a:xfrm>
            <a:off x="13523699" y="6775475"/>
            <a:ext cx="64188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15" name="٧"/>
          <p:cNvSpPr txBox="1"/>
          <p:nvPr/>
        </p:nvSpPr>
        <p:spPr>
          <a:xfrm>
            <a:off x="14187622" y="6783835"/>
            <a:ext cx="74471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16" name="٨"/>
          <p:cNvSpPr txBox="1"/>
          <p:nvPr/>
        </p:nvSpPr>
        <p:spPr>
          <a:xfrm>
            <a:off x="14897443" y="6714826"/>
            <a:ext cx="715944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pic>
        <p:nvPicPr>
          <p:cNvPr id="11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408399" y="3834361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تسعة"/>
          <p:cNvSpPr txBox="1"/>
          <p:nvPr/>
        </p:nvSpPr>
        <p:spPr>
          <a:xfrm>
            <a:off x="12909271" y="790652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-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9" name="٩"/>
          <p:cNvSpPr txBox="1"/>
          <p:nvPr/>
        </p:nvSpPr>
        <p:spPr>
          <a:xfrm>
            <a:off x="11949551" y="7732746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0" name="٩"/>
          <p:cNvSpPr txBox="1"/>
          <p:nvPr/>
        </p:nvSpPr>
        <p:spPr>
          <a:xfrm>
            <a:off x="13702151" y="7733523"/>
            <a:ext cx="2259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1" name="تسعة"/>
          <p:cNvSpPr txBox="1"/>
          <p:nvPr/>
        </p:nvSpPr>
        <p:spPr>
          <a:xfrm>
            <a:off x="11049000" y="788670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=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2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212935" y="6430549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478884" y="6480168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791967" y="6430549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106167" y="6480168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٩"/>
          <p:cNvSpPr txBox="1"/>
          <p:nvPr/>
        </p:nvSpPr>
        <p:spPr>
          <a:xfrm>
            <a:off x="10044551" y="7504923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9119" y="386507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7148" y="644410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173897" y="3834360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2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2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4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 advAuto="0"/>
      <p:bldP spid="72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1" grpId="0" animBg="1" advAuto="0"/>
      <p:bldP spid="90" grpId="0" animBg="1"/>
      <p:bldP spid="92" grpId="0" animBg="1" advAuto="0"/>
      <p:bldP spid="93" grpId="0" animBg="1" advAuto="0"/>
      <p:bldP spid="94" grpId="0" animBg="1" advAuto="0"/>
      <p:bldP spid="96" grpId="0" animBg="1" advAuto="0"/>
      <p:bldP spid="67" grpId="0" animBg="1" advAuto="0"/>
      <p:bldP spid="73" grpId="0" animBg="1" advAuto="0"/>
      <p:bldP spid="82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68" grpId="0" animBg="1" advAuto="0"/>
      <p:bldP spid="69" grpId="0" animBg="1" advAuto="0"/>
      <p:bldP spid="98" grpId="0" animBg="1" advAuto="0"/>
      <p:bldP spid="99" grpId="0" animBg="1" advAuto="0"/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07" grpId="0" animBg="1" advAuto="0"/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2021306" y="1642341"/>
            <a:ext cx="14262871" cy="779151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2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4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872515" y="6889862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567715" y="3910786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2" descr="Pin on Cartoon Gifs 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94" y="2035605"/>
            <a:ext cx="2722097" cy="22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 rot="832938">
            <a:off x="166642" y="3877974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Other_2"/>
          <p:cNvSpPr/>
          <p:nvPr>
            <p:custDataLst>
              <p:tags r:id="rId3"/>
            </p:custDataLst>
          </p:nvPr>
        </p:nvSpPr>
        <p:spPr>
          <a:xfrm rot="324494">
            <a:off x="30484" y="2867465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3" y="4109239"/>
            <a:ext cx="4275507" cy="2682568"/>
          </a:xfrm>
        </p:spPr>
      </p:pic>
      <p:sp>
        <p:nvSpPr>
          <p:cNvPr id="11" name="MH_Other_3"/>
          <p:cNvSpPr/>
          <p:nvPr>
            <p:custDataLst>
              <p:tags r:id="rId4"/>
            </p:custDataLst>
          </p:nvPr>
        </p:nvSpPr>
        <p:spPr>
          <a:xfrm rot="21092484" flipH="1">
            <a:off x="3267939" y="6316173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MH_Other_4"/>
          <p:cNvSpPr/>
          <p:nvPr>
            <p:custDataLst>
              <p:tags r:id="rId5"/>
            </p:custDataLst>
          </p:nvPr>
        </p:nvSpPr>
        <p:spPr>
          <a:xfrm rot="928" flipH="1">
            <a:off x="6737579" y="5476457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70" y="6280991"/>
            <a:ext cx="4751064" cy="3213177"/>
          </a:xfrm>
        </p:spPr>
      </p:pic>
      <p:pic>
        <p:nvPicPr>
          <p:cNvPr id="40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9" y="29337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853967" y="3918062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120904" y="3909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435104" y="39097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749304" y="3921566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063506" y="3909799"/>
            <a:ext cx="801580" cy="9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377703" y="3936381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691904" y="3936379"/>
            <a:ext cx="801580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006102" y="3954595"/>
            <a:ext cx="801581" cy="9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8320303" y="3985998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7634502" y="3984838"/>
            <a:ext cx="801583" cy="98298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9675697" y="2352910"/>
            <a:ext cx="6400800" cy="1037990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FFC000">
              <a:alpha val="23000"/>
            </a:srgbClr>
          </a:solidFill>
          <a:ln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من أحدى حقائق الطرح من </a:t>
            </a:r>
            <a:r>
              <a:rPr lang="ar-S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11</a:t>
            </a:r>
          </a:p>
        </p:txBody>
      </p:sp>
      <p:sp>
        <p:nvSpPr>
          <p:cNvPr id="55" name="٩"/>
          <p:cNvSpPr txBox="1"/>
          <p:nvPr/>
        </p:nvSpPr>
        <p:spPr>
          <a:xfrm>
            <a:off x="7680648" y="4685523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تسعة"/>
          <p:cNvSpPr txBox="1"/>
          <p:nvPr/>
        </p:nvSpPr>
        <p:spPr>
          <a:xfrm>
            <a:off x="10545368" y="485852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-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٩"/>
          <p:cNvSpPr txBox="1"/>
          <p:nvPr/>
        </p:nvSpPr>
        <p:spPr>
          <a:xfrm>
            <a:off x="9585648" y="4684746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8" name="٩"/>
          <p:cNvSpPr txBox="1"/>
          <p:nvPr/>
        </p:nvSpPr>
        <p:spPr>
          <a:xfrm>
            <a:off x="11338248" y="4685523"/>
            <a:ext cx="2259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0" name="٨"/>
          <p:cNvSpPr txBox="1"/>
          <p:nvPr/>
        </p:nvSpPr>
        <p:spPr>
          <a:xfrm>
            <a:off x="14060648" y="4124026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1" name="٨"/>
          <p:cNvSpPr txBox="1"/>
          <p:nvPr/>
        </p:nvSpPr>
        <p:spPr>
          <a:xfrm>
            <a:off x="13258800" y="4116835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2" name="١"/>
          <p:cNvSpPr txBox="1"/>
          <p:nvPr/>
        </p:nvSpPr>
        <p:spPr>
          <a:xfrm>
            <a:off x="7772400" y="4124026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63" name="٢"/>
          <p:cNvSpPr txBox="1"/>
          <p:nvPr/>
        </p:nvSpPr>
        <p:spPr>
          <a:xfrm>
            <a:off x="8548646" y="4131763"/>
            <a:ext cx="53043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64" name="٣"/>
          <p:cNvSpPr txBox="1"/>
          <p:nvPr/>
        </p:nvSpPr>
        <p:spPr>
          <a:xfrm>
            <a:off x="9229136" y="4124026"/>
            <a:ext cx="4595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65" name="٤"/>
          <p:cNvSpPr txBox="1"/>
          <p:nvPr/>
        </p:nvSpPr>
        <p:spPr>
          <a:xfrm>
            <a:off x="9870803" y="4131763"/>
            <a:ext cx="579875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66" name="٥"/>
          <p:cNvSpPr txBox="1"/>
          <p:nvPr/>
        </p:nvSpPr>
        <p:spPr>
          <a:xfrm>
            <a:off x="10608236" y="4086500"/>
            <a:ext cx="5282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67" name="٦"/>
          <p:cNvSpPr txBox="1"/>
          <p:nvPr/>
        </p:nvSpPr>
        <p:spPr>
          <a:xfrm>
            <a:off x="11180390" y="4108475"/>
            <a:ext cx="64188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68" name="٧"/>
          <p:cNvSpPr txBox="1"/>
          <p:nvPr/>
        </p:nvSpPr>
        <p:spPr>
          <a:xfrm>
            <a:off x="11844313" y="4116835"/>
            <a:ext cx="74471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69" name="٨"/>
          <p:cNvSpPr txBox="1"/>
          <p:nvPr/>
        </p:nvSpPr>
        <p:spPr>
          <a:xfrm>
            <a:off x="12554134" y="4047826"/>
            <a:ext cx="715944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70" name="تسعة"/>
          <p:cNvSpPr txBox="1"/>
          <p:nvPr/>
        </p:nvSpPr>
        <p:spPr>
          <a:xfrm>
            <a:off x="8685097" y="483870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=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7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042361" y="3753215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158767" y="6889862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425704" y="68815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739904" y="68815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054104" y="6893366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368306" y="6881599"/>
            <a:ext cx="801580" cy="9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682503" y="6908181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996704" y="6908179"/>
            <a:ext cx="801580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310902" y="6926395"/>
            <a:ext cx="801581" cy="9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8625103" y="6957798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7939302" y="6956638"/>
            <a:ext cx="801583" cy="982987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٩"/>
          <p:cNvSpPr txBox="1"/>
          <p:nvPr/>
        </p:nvSpPr>
        <p:spPr>
          <a:xfrm>
            <a:off x="7985448" y="7657323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4" name="تسعة"/>
          <p:cNvSpPr txBox="1"/>
          <p:nvPr/>
        </p:nvSpPr>
        <p:spPr>
          <a:xfrm>
            <a:off x="10850168" y="783032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-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5" name="٩"/>
          <p:cNvSpPr txBox="1"/>
          <p:nvPr/>
        </p:nvSpPr>
        <p:spPr>
          <a:xfrm>
            <a:off x="9890448" y="7656546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6" name="٩"/>
          <p:cNvSpPr txBox="1"/>
          <p:nvPr/>
        </p:nvSpPr>
        <p:spPr>
          <a:xfrm>
            <a:off x="11643048" y="7657323"/>
            <a:ext cx="2259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8" name="٨"/>
          <p:cNvSpPr txBox="1"/>
          <p:nvPr/>
        </p:nvSpPr>
        <p:spPr>
          <a:xfrm>
            <a:off x="14365448" y="7095826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9" name="٨"/>
          <p:cNvSpPr txBox="1"/>
          <p:nvPr/>
        </p:nvSpPr>
        <p:spPr>
          <a:xfrm>
            <a:off x="13563600" y="7088635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0" name="١"/>
          <p:cNvSpPr txBox="1"/>
          <p:nvPr/>
        </p:nvSpPr>
        <p:spPr>
          <a:xfrm>
            <a:off x="8077200" y="7095826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91" name="٢"/>
          <p:cNvSpPr txBox="1"/>
          <p:nvPr/>
        </p:nvSpPr>
        <p:spPr>
          <a:xfrm>
            <a:off x="8853446" y="7103563"/>
            <a:ext cx="53043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92" name="٣"/>
          <p:cNvSpPr txBox="1"/>
          <p:nvPr/>
        </p:nvSpPr>
        <p:spPr>
          <a:xfrm>
            <a:off x="9533936" y="7095826"/>
            <a:ext cx="4595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93" name="٤"/>
          <p:cNvSpPr txBox="1"/>
          <p:nvPr/>
        </p:nvSpPr>
        <p:spPr>
          <a:xfrm>
            <a:off x="10175603" y="7103563"/>
            <a:ext cx="579875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94" name="٥"/>
          <p:cNvSpPr txBox="1"/>
          <p:nvPr/>
        </p:nvSpPr>
        <p:spPr>
          <a:xfrm>
            <a:off x="10913036" y="7058300"/>
            <a:ext cx="5282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95" name="٦"/>
          <p:cNvSpPr txBox="1"/>
          <p:nvPr/>
        </p:nvSpPr>
        <p:spPr>
          <a:xfrm>
            <a:off x="11485190" y="7080275"/>
            <a:ext cx="64188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96" name="٧"/>
          <p:cNvSpPr txBox="1"/>
          <p:nvPr/>
        </p:nvSpPr>
        <p:spPr>
          <a:xfrm>
            <a:off x="12149113" y="7088635"/>
            <a:ext cx="74471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97" name="٨"/>
          <p:cNvSpPr txBox="1"/>
          <p:nvPr/>
        </p:nvSpPr>
        <p:spPr>
          <a:xfrm>
            <a:off x="12858934" y="7019626"/>
            <a:ext cx="715944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98" name="تسعة"/>
          <p:cNvSpPr txBox="1"/>
          <p:nvPr/>
        </p:nvSpPr>
        <p:spPr>
          <a:xfrm>
            <a:off x="8989897" y="781050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=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236293" y="6689697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٨"/>
          <p:cNvSpPr txBox="1"/>
          <p:nvPr/>
        </p:nvSpPr>
        <p:spPr>
          <a:xfrm>
            <a:off x="14748151" y="4200226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0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203604" y="3756787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487659" y="3703592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٨"/>
          <p:cNvSpPr txBox="1"/>
          <p:nvPr/>
        </p:nvSpPr>
        <p:spPr>
          <a:xfrm>
            <a:off x="15079196" y="7095826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0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508403" y="6693609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769419" y="6675392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083619" y="6689696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363784" y="6726182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746313" y="6726183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094265" y="6762278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391819" y="6726184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68941" y="381578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40288" y="675410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640684" y="3855692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945484" y="6827492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5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5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5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5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9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9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5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7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04" grpId="0" animBg="1" advAuto="0"/>
      <p:bldP spid="100" grpId="0" animBg="1" advAuto="0"/>
      <p:bldP spid="4" grpId="0" animBg="1"/>
      <p:bldP spid="5" grpId="0" animBg="1"/>
      <p:bldP spid="11" grpId="0" animBg="1"/>
      <p:bldP spid="13" grpId="0" animBg="1"/>
      <p:bldP spid="30" grpId="0" animBg="1" advAuto="0"/>
      <p:bldP spid="31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/>
      <p:bldP spid="55" grpId="0" animBg="1" advAuto="0"/>
      <p:bldP spid="56" grpId="0" animBg="1" advAuto="0"/>
      <p:bldP spid="57" grpId="0" animBg="1" advAuto="0"/>
      <p:bldP spid="58" grpId="0" animBg="1" advAuto="0"/>
      <p:bldP spid="60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1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8" grpId="0" animBg="1" advAuto="0"/>
      <p:bldP spid="89" grpId="0" animBg="1" advAuto="0"/>
      <p:bldP spid="90" grpId="0" animBg="1" advAuto="0"/>
      <p:bldP spid="91" grpId="0" animBg="1" advAuto="0"/>
      <p:bldP spid="92" grpId="0" animBg="1" advAuto="0"/>
      <p:bldP spid="93" grpId="0" animBg="1" advAuto="0"/>
      <p:bldP spid="94" grpId="0" animBg="1" advAuto="0"/>
      <p:bldP spid="95" grpId="0" animBg="1" advAuto="0"/>
      <p:bldP spid="96" grpId="0" animBg="1" advAuto="0"/>
      <p:bldP spid="97" grpId="0" animBg="1" advAuto="0"/>
      <p:bldP spid="98" grpId="0" animBg="1" advAuto="0"/>
      <p:bldP spid="101" grpId="0" animBg="1" advAuto="0"/>
      <p:bldP spid="10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2057400" y="1642341"/>
            <a:ext cx="14262871" cy="779151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2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7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948715" y="4079316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2" descr="Pin on Cartoon Gifs 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45794"/>
            <a:ext cx="2722097" cy="22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 rot="832938">
            <a:off x="166642" y="3877974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Other_2"/>
          <p:cNvSpPr/>
          <p:nvPr>
            <p:custDataLst>
              <p:tags r:id="rId3"/>
            </p:custDataLst>
          </p:nvPr>
        </p:nvSpPr>
        <p:spPr>
          <a:xfrm rot="324494">
            <a:off x="30484" y="2867465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3" y="4083720"/>
            <a:ext cx="4275507" cy="2733606"/>
          </a:xfrm>
        </p:spPr>
      </p:pic>
      <p:sp>
        <p:nvSpPr>
          <p:cNvPr id="11" name="MH_Other_3"/>
          <p:cNvSpPr/>
          <p:nvPr>
            <p:custDataLst>
              <p:tags r:id="rId4"/>
            </p:custDataLst>
          </p:nvPr>
        </p:nvSpPr>
        <p:spPr>
          <a:xfrm rot="21092484" flipH="1">
            <a:off x="1834894" y="6316173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MH_Other_4"/>
          <p:cNvSpPr/>
          <p:nvPr>
            <p:custDataLst>
              <p:tags r:id="rId5"/>
            </p:custDataLst>
          </p:nvPr>
        </p:nvSpPr>
        <p:spPr>
          <a:xfrm rot="928" flipH="1">
            <a:off x="5144576" y="5524014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46" y="6059659"/>
            <a:ext cx="4697371" cy="3655841"/>
          </a:xfrm>
        </p:spPr>
      </p:pic>
      <p:pic>
        <p:nvPicPr>
          <p:cNvPr id="40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9" y="29337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9675697" y="2352910"/>
            <a:ext cx="6400800" cy="1037990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FF0000">
              <a:alpha val="17000"/>
            </a:srgbClr>
          </a:solidFill>
          <a:ln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من أحدى حقائق الطرح من </a:t>
            </a:r>
            <a:r>
              <a:rPr lang="ar-S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12</a:t>
            </a:r>
          </a:p>
        </p:txBody>
      </p:sp>
      <p:pic>
        <p:nvPicPr>
          <p:cNvPr id="82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264059" y="4070462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550311" y="4070462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817248" y="40621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131448" y="4062199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445648" y="4073966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759850" y="4062199"/>
            <a:ext cx="801580" cy="9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074047" y="4088781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388248" y="4088779"/>
            <a:ext cx="801580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8702446" y="4106995"/>
            <a:ext cx="801581" cy="9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8016647" y="4138398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7330846" y="4137238"/>
            <a:ext cx="801583" cy="98298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٩"/>
          <p:cNvSpPr txBox="1"/>
          <p:nvPr/>
        </p:nvSpPr>
        <p:spPr>
          <a:xfrm>
            <a:off x="7376992" y="4837923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4" name="تسعة"/>
          <p:cNvSpPr txBox="1"/>
          <p:nvPr/>
        </p:nvSpPr>
        <p:spPr>
          <a:xfrm>
            <a:off x="10241712" y="501092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-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5" name="٩"/>
          <p:cNvSpPr txBox="1"/>
          <p:nvPr/>
        </p:nvSpPr>
        <p:spPr>
          <a:xfrm>
            <a:off x="9281992" y="4837146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6" name="٩"/>
          <p:cNvSpPr txBox="1"/>
          <p:nvPr/>
        </p:nvSpPr>
        <p:spPr>
          <a:xfrm>
            <a:off x="11034592" y="4837923"/>
            <a:ext cx="2259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8" name="٨"/>
          <p:cNvSpPr txBox="1"/>
          <p:nvPr/>
        </p:nvSpPr>
        <p:spPr>
          <a:xfrm>
            <a:off x="13755848" y="4305300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9" name="٨"/>
          <p:cNvSpPr txBox="1"/>
          <p:nvPr/>
        </p:nvSpPr>
        <p:spPr>
          <a:xfrm>
            <a:off x="12954000" y="4298109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0" name="١"/>
          <p:cNvSpPr txBox="1"/>
          <p:nvPr/>
        </p:nvSpPr>
        <p:spPr>
          <a:xfrm>
            <a:off x="7467600" y="4305300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41" name="٢"/>
          <p:cNvSpPr txBox="1"/>
          <p:nvPr/>
        </p:nvSpPr>
        <p:spPr>
          <a:xfrm>
            <a:off x="8243846" y="4313037"/>
            <a:ext cx="53043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42" name="٣"/>
          <p:cNvSpPr txBox="1"/>
          <p:nvPr/>
        </p:nvSpPr>
        <p:spPr>
          <a:xfrm>
            <a:off x="8924336" y="4305300"/>
            <a:ext cx="4595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43" name="٤"/>
          <p:cNvSpPr txBox="1"/>
          <p:nvPr/>
        </p:nvSpPr>
        <p:spPr>
          <a:xfrm>
            <a:off x="9566003" y="4313037"/>
            <a:ext cx="579875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44" name="٥"/>
          <p:cNvSpPr txBox="1"/>
          <p:nvPr/>
        </p:nvSpPr>
        <p:spPr>
          <a:xfrm>
            <a:off x="10303436" y="4267774"/>
            <a:ext cx="5282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45" name="٦"/>
          <p:cNvSpPr txBox="1"/>
          <p:nvPr/>
        </p:nvSpPr>
        <p:spPr>
          <a:xfrm>
            <a:off x="10875590" y="4289749"/>
            <a:ext cx="64188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46" name="٧"/>
          <p:cNvSpPr txBox="1"/>
          <p:nvPr/>
        </p:nvSpPr>
        <p:spPr>
          <a:xfrm>
            <a:off x="11539513" y="4298109"/>
            <a:ext cx="74471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47" name="٨"/>
          <p:cNvSpPr txBox="1"/>
          <p:nvPr/>
        </p:nvSpPr>
        <p:spPr>
          <a:xfrm>
            <a:off x="12249334" y="4229100"/>
            <a:ext cx="715944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148" name="تسعة"/>
          <p:cNvSpPr txBox="1"/>
          <p:nvPr/>
        </p:nvSpPr>
        <p:spPr>
          <a:xfrm>
            <a:off x="8381441" y="4991100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=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1" name="٨"/>
          <p:cNvSpPr txBox="1"/>
          <p:nvPr/>
        </p:nvSpPr>
        <p:spPr>
          <a:xfrm>
            <a:off x="14469596" y="4207963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623278" y="4007403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922756" y="3998183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326995" y="3974885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478674" y="4059357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825258" y="3931311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٨"/>
          <p:cNvSpPr txBox="1"/>
          <p:nvPr/>
        </p:nvSpPr>
        <p:spPr>
          <a:xfrm>
            <a:off x="15087600" y="4207963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9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948715" y="7121720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4264059" y="7112866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429.png" descr="IMG_3429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3550311" y="7112866"/>
            <a:ext cx="792853" cy="972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817248" y="7104603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2131448" y="7104603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1445648" y="7116370"/>
            <a:ext cx="801581" cy="982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759850" y="7104603"/>
            <a:ext cx="801580" cy="9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10074047" y="7131185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9388248" y="7131183"/>
            <a:ext cx="801580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8702446" y="7149399"/>
            <a:ext cx="801581" cy="9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8016647" y="7180802"/>
            <a:ext cx="801582" cy="982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3588.png" descr="IMG_3588.png"/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6200000">
            <a:off x="7330846" y="7179642"/>
            <a:ext cx="801583" cy="98298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٩"/>
          <p:cNvSpPr txBox="1"/>
          <p:nvPr/>
        </p:nvSpPr>
        <p:spPr>
          <a:xfrm>
            <a:off x="7376992" y="7880327"/>
            <a:ext cx="1309249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2" name="تسعة"/>
          <p:cNvSpPr txBox="1"/>
          <p:nvPr/>
        </p:nvSpPr>
        <p:spPr>
          <a:xfrm>
            <a:off x="10241712" y="8053324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-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3" name="٩"/>
          <p:cNvSpPr txBox="1"/>
          <p:nvPr/>
        </p:nvSpPr>
        <p:spPr>
          <a:xfrm>
            <a:off x="9281992" y="7879550"/>
            <a:ext cx="1326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4" name="٩"/>
          <p:cNvSpPr txBox="1"/>
          <p:nvPr/>
        </p:nvSpPr>
        <p:spPr>
          <a:xfrm>
            <a:off x="11034592" y="7880327"/>
            <a:ext cx="2259438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6" name="٨"/>
          <p:cNvSpPr txBox="1"/>
          <p:nvPr/>
        </p:nvSpPr>
        <p:spPr>
          <a:xfrm>
            <a:off x="13716000" y="7332163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7" name="٨"/>
          <p:cNvSpPr txBox="1"/>
          <p:nvPr/>
        </p:nvSpPr>
        <p:spPr>
          <a:xfrm>
            <a:off x="12954000" y="7340513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8" name="١"/>
          <p:cNvSpPr txBox="1"/>
          <p:nvPr/>
        </p:nvSpPr>
        <p:spPr>
          <a:xfrm>
            <a:off x="7467600" y="7347704"/>
            <a:ext cx="62087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79" name="٢"/>
          <p:cNvSpPr txBox="1"/>
          <p:nvPr/>
        </p:nvSpPr>
        <p:spPr>
          <a:xfrm>
            <a:off x="8243846" y="7355441"/>
            <a:ext cx="53043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80" name="٣"/>
          <p:cNvSpPr txBox="1"/>
          <p:nvPr/>
        </p:nvSpPr>
        <p:spPr>
          <a:xfrm>
            <a:off x="8924336" y="7347704"/>
            <a:ext cx="4595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81" name="٤"/>
          <p:cNvSpPr txBox="1"/>
          <p:nvPr/>
        </p:nvSpPr>
        <p:spPr>
          <a:xfrm>
            <a:off x="9566003" y="7355441"/>
            <a:ext cx="579875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182" name="٥"/>
          <p:cNvSpPr txBox="1"/>
          <p:nvPr/>
        </p:nvSpPr>
        <p:spPr>
          <a:xfrm>
            <a:off x="10303436" y="7310178"/>
            <a:ext cx="528242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183" name="٦"/>
          <p:cNvSpPr txBox="1"/>
          <p:nvPr/>
        </p:nvSpPr>
        <p:spPr>
          <a:xfrm>
            <a:off x="10875590" y="7332153"/>
            <a:ext cx="641888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184" name="٧"/>
          <p:cNvSpPr txBox="1"/>
          <p:nvPr/>
        </p:nvSpPr>
        <p:spPr>
          <a:xfrm>
            <a:off x="11539513" y="7340513"/>
            <a:ext cx="74471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185" name="٨"/>
          <p:cNvSpPr txBox="1"/>
          <p:nvPr/>
        </p:nvSpPr>
        <p:spPr>
          <a:xfrm>
            <a:off x="12249334" y="7271504"/>
            <a:ext cx="715944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186" name="تسعة"/>
          <p:cNvSpPr txBox="1"/>
          <p:nvPr/>
        </p:nvSpPr>
        <p:spPr>
          <a:xfrm>
            <a:off x="8381441" y="8033504"/>
            <a:ext cx="1111529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=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88" name="٨"/>
          <p:cNvSpPr txBox="1"/>
          <p:nvPr/>
        </p:nvSpPr>
        <p:spPr>
          <a:xfrm>
            <a:off x="14469596" y="7277100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90" name="٨"/>
          <p:cNvSpPr txBox="1"/>
          <p:nvPr/>
        </p:nvSpPr>
        <p:spPr>
          <a:xfrm>
            <a:off x="15110260" y="7353300"/>
            <a:ext cx="663140" cy="55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algn="ctr" rtl="0">
              <a:defRPr/>
            </a:pPr>
            <a:r>
              <a:rPr lang="ar-SA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1206" y="396676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1206" y="704810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067037" y="3956717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335884" y="4008092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070555" y="7060406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337027" y="7040586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581957" y="6948015"/>
            <a:ext cx="742549" cy="144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7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4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4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57" grpId="0" animBg="1" advAuto="0"/>
      <p:bldP spid="4" grpId="0" animBg="1"/>
      <p:bldP spid="5" grpId="0" animBg="1"/>
      <p:bldP spid="11" grpId="0" animBg="1"/>
      <p:bldP spid="13" grpId="0" animBg="1"/>
      <p:bldP spid="54" grpId="0" animBg="1"/>
      <p:bldP spid="82" grpId="0" animBg="1" advAuto="0"/>
      <p:bldP spid="123" grpId="0" animBg="1" advAuto="0"/>
      <p:bldP spid="124" grpId="0" animBg="1" advAuto="0"/>
      <p:bldP spid="125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8" grpId="0" animBg="1" advAuto="0"/>
      <p:bldP spid="139" grpId="0" animBg="1" advAuto="0"/>
      <p:bldP spid="140" grpId="0" animBg="1" advAuto="0"/>
      <p:bldP spid="141" grpId="0" animBg="1" advAuto="0"/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47" grpId="0" animBg="1" advAuto="0"/>
      <p:bldP spid="148" grpId="0" animBg="1" advAuto="0"/>
      <p:bldP spid="151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7" grpId="0" animBg="1" advAuto="0"/>
      <p:bldP spid="168" grpId="0" animBg="1" advAuto="0"/>
      <p:bldP spid="169" grpId="0" animBg="1" advAuto="0"/>
      <p:bldP spid="170" grpId="0" animBg="1" advAuto="0"/>
      <p:bldP spid="171" grpId="0" animBg="1" advAuto="0"/>
      <p:bldP spid="172" grpId="0" animBg="1" advAuto="0"/>
      <p:bldP spid="173" grpId="0" animBg="1" advAuto="0"/>
      <p:bldP spid="174" grpId="0" animBg="1" advAuto="0"/>
      <p:bldP spid="176" grpId="0" animBg="1" advAuto="0"/>
      <p:bldP spid="177" grpId="0" animBg="1" advAuto="0"/>
      <p:bldP spid="178" grpId="0" animBg="1" advAuto="0"/>
      <p:bldP spid="179" grpId="0" animBg="1" advAuto="0"/>
      <p:bldP spid="180" grpId="0" animBg="1" advAuto="0"/>
      <p:bldP spid="181" grpId="0" animBg="1" advAuto="0"/>
      <p:bldP spid="182" grpId="0" animBg="1" advAuto="0"/>
      <p:bldP spid="183" grpId="0" animBg="1" advAuto="0"/>
      <p:bldP spid="184" grpId="0" animBg="1" advAuto="0"/>
      <p:bldP spid="185" grpId="0" animBg="1" advAuto="0"/>
      <p:bldP spid="186" grpId="0" animBg="1" advAuto="0"/>
      <p:bldP spid="188" grpId="0" animBg="1" advAuto="0"/>
      <p:bldP spid="19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0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06" name="صورة 105">
            <a:extLst>
              <a:ext uri="{FF2B5EF4-FFF2-40B4-BE49-F238E27FC236}">
                <a16:creationId xmlns="" xmlns:a16="http://schemas.microsoft.com/office/drawing/2014/main" id="{1368B5A1-E9FB-4EB9-83DC-C16C5813C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725"/>
          <a:stretch/>
        </p:blipFill>
        <p:spPr>
          <a:xfrm>
            <a:off x="3581722" y="5586663"/>
            <a:ext cx="11277278" cy="2833437"/>
          </a:xfrm>
          <a:prstGeom prst="rect">
            <a:avLst/>
          </a:prstGeom>
        </p:spPr>
      </p:pic>
      <p:pic>
        <p:nvPicPr>
          <p:cNvPr id="102" name="صورة 101">
            <a:extLst>
              <a:ext uri="{FF2B5EF4-FFF2-40B4-BE49-F238E27FC236}">
                <a16:creationId xmlns="" xmlns:a16="http://schemas.microsoft.com/office/drawing/2014/main" id="{D2F9F3BF-0B17-465B-8EE6-381763FFE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23" b="53492"/>
          <a:stretch/>
        </p:blipFill>
        <p:spPr>
          <a:xfrm>
            <a:off x="2514600" y="1965147"/>
            <a:ext cx="11211838" cy="1120953"/>
          </a:xfrm>
          <a:prstGeom prst="rect">
            <a:avLst/>
          </a:prstGeom>
        </p:spPr>
      </p:pic>
      <p:pic>
        <p:nvPicPr>
          <p:cNvPr id="123" name="صورة 122">
            <a:extLst>
              <a:ext uri="{FF2B5EF4-FFF2-40B4-BE49-F238E27FC236}">
                <a16:creationId xmlns="" xmlns:a16="http://schemas.microsoft.com/office/drawing/2014/main" id="{D2F9F3BF-0B17-465B-8EE6-381763FFE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118" b="-1"/>
          <a:stretch/>
        </p:blipFill>
        <p:spPr>
          <a:xfrm>
            <a:off x="3579513" y="3254727"/>
            <a:ext cx="11211838" cy="1597809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6"/>
            <a:ext cx="7239000" cy="102598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03412" y="296794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te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086100"/>
            <a:ext cx="3009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2604528" y="3655595"/>
            <a:ext cx="1138766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12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11871313" y="3467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11201400" y="3655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4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88" name="مستطيل 135"/>
          <p:cNvSpPr txBox="1"/>
          <p:nvPr/>
        </p:nvSpPr>
        <p:spPr>
          <a:xfrm>
            <a:off x="10561473" y="36957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9632728" y="36957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9936957" y="723900"/>
            <a:ext cx="7612675" cy="1336027"/>
            <a:chOff x="9982200" y="647275"/>
            <a:chExt cx="7612675" cy="1198064"/>
          </a:xfrm>
        </p:grpSpPr>
        <p:sp>
          <p:nvSpPr>
            <p:cNvPr id="20" name="أكمل الأعداد الناقصة"/>
            <p:cNvSpPr txBox="1"/>
            <p:nvPr/>
          </p:nvSpPr>
          <p:spPr>
            <a:xfrm>
              <a:off x="9982200" y="647275"/>
              <a:ext cx="7612675" cy="11980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           لأمثل جملة الطرح :</a:t>
              </a:r>
              <a:endParaRPr sz="28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8000" contrast="54000"/>
            </a:blip>
            <a:srcRect/>
            <a:stretch>
              <a:fillRect/>
            </a:stretch>
          </p:blipFill>
          <p:spPr bwMode="auto">
            <a:xfrm>
              <a:off x="14187761" y="920600"/>
              <a:ext cx="640282" cy="7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86548" y="536823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مستطيل 135"/>
          <p:cNvSpPr txBox="1"/>
          <p:nvPr/>
        </p:nvSpPr>
        <p:spPr>
          <a:xfrm>
            <a:off x="12877800" y="6855995"/>
            <a:ext cx="1129396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10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27" name="مستطيل 135"/>
          <p:cNvSpPr txBox="1"/>
          <p:nvPr/>
        </p:nvSpPr>
        <p:spPr>
          <a:xfrm>
            <a:off x="12115800" y="6667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28" name="مستطيل 135"/>
          <p:cNvSpPr txBox="1"/>
          <p:nvPr/>
        </p:nvSpPr>
        <p:spPr>
          <a:xfrm>
            <a:off x="11125200" y="6932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6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129" name="مستطيل 135"/>
          <p:cNvSpPr txBox="1"/>
          <p:nvPr/>
        </p:nvSpPr>
        <p:spPr>
          <a:xfrm>
            <a:off x="10591800" y="68961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9632728" y="6896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4" name="Picture 24" descr="Soroban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89" y="-370652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ستطيل 135"/>
          <p:cNvSpPr txBox="1"/>
          <p:nvPr/>
        </p:nvSpPr>
        <p:spPr>
          <a:xfrm>
            <a:off x="8077200" y="6855995"/>
            <a:ext cx="11049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2060"/>
                </a:solidFill>
              </a:rPr>
              <a:t>11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53" name="مستطيل 135"/>
          <p:cNvSpPr txBox="1"/>
          <p:nvPr/>
        </p:nvSpPr>
        <p:spPr>
          <a:xfrm>
            <a:off x="7239000" y="6667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6584728" y="6896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6600"/>
                </a:solidFill>
              </a:rPr>
              <a:t>3</a:t>
            </a:r>
            <a:endParaRPr b="1" dirty="0">
              <a:solidFill>
                <a:srgbClr val="006600"/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5760873" y="68654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4832128" y="6896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24" y="2175712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772" y="219475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75" y="2171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196" y="2171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34" y="220061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221" y="21869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87" y="2175712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2171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47" y="218887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351" y="217744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9953092" y="8561078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645" y="214379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213961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15400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83" y="222985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32" y="220261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182" y="22056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512" y="220562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218025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983136" y="2095860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472860" y="2143585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038984" y="2082981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597603" y="210985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206321" y="2048136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98" y="2177983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57" y="220689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10" y="2181995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06" y="223613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5" y="220890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792799" y="209856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417954" y="2116813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025480" y="2113508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644480" y="2082979"/>
            <a:ext cx="3155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7626" y="536823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0465293" y="8529134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0994994" y="8518657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1512316" y="8518658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2059706" y="8496329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2666848" y="8484878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3179049" y="8452934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3708750" y="8442457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4226072" y="8442458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8627">
            <a:off x="14773462" y="8420129"/>
            <a:ext cx="527174" cy="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921049" y="8369778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4382351" y="8366577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876906" y="8419390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398034" y="8413288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810437" y="8419390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226856" y="8472221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2000" y="8530347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09149" y="8530347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5749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2349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8949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6098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2698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251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1851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9000" y="85330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491047" y="8461164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057048" y="8461164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631177" y="8485115"/>
            <a:ext cx="283212" cy="5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7" grpId="0" animBg="1" advAuto="0"/>
      <p:bldP spid="78" grpId="0" animBg="1" advAuto="0"/>
      <p:bldP spid="79" grpId="0" animBg="1" advAuto="0"/>
      <p:bldP spid="88" grpId="0" animBg="1" advAuto="0"/>
      <p:bldP spid="99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52" grpId="0" animBg="1" advAuto="0"/>
      <p:bldP spid="53" grpId="0" animBg="1" advAuto="0"/>
      <p:bldP spid="55" grpId="0" animBg="1" advAuto="0"/>
      <p:bldP spid="56" grpId="0" animBg="1" advAuto="0"/>
      <p:bldP spid="5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28492" y="577283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44" name="صورة 343">
            <a:extLst>
              <a:ext uri="{FF2B5EF4-FFF2-40B4-BE49-F238E27FC236}">
                <a16:creationId xmlns="" xmlns:a16="http://schemas.microsoft.com/office/drawing/2014/main" id="{9DC3FCB3-74FC-46FB-B6C3-507E1ECFF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19" t="47832" b="24427"/>
          <a:stretch/>
        </p:blipFill>
        <p:spPr>
          <a:xfrm>
            <a:off x="11201400" y="5895443"/>
            <a:ext cx="5220633" cy="1457857"/>
          </a:xfrm>
          <a:prstGeom prst="rect">
            <a:avLst/>
          </a:prstGeom>
        </p:spPr>
      </p:pic>
      <p:pic>
        <p:nvPicPr>
          <p:cNvPr id="361" name="صورة 360">
            <a:extLst>
              <a:ext uri="{FF2B5EF4-FFF2-40B4-BE49-F238E27FC236}">
                <a16:creationId xmlns="" xmlns:a16="http://schemas.microsoft.com/office/drawing/2014/main" id="{9DC3FCB3-74FC-46FB-B6C3-507E1ECFF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19" t="72224" b="-3352"/>
          <a:stretch/>
        </p:blipFill>
        <p:spPr>
          <a:xfrm>
            <a:off x="2514600" y="5760891"/>
            <a:ext cx="5220633" cy="1635824"/>
          </a:xfrm>
          <a:prstGeom prst="rect">
            <a:avLst/>
          </a:prstGeom>
        </p:spPr>
      </p:pic>
      <p:pic>
        <p:nvPicPr>
          <p:cNvPr id="334" name="صورة 333">
            <a:extLst>
              <a:ext uri="{FF2B5EF4-FFF2-40B4-BE49-F238E27FC236}">
                <a16:creationId xmlns="" xmlns:a16="http://schemas.microsoft.com/office/drawing/2014/main" id="{9DC3FCB3-74FC-46FB-B6C3-507E1ECFFD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62" b="65532"/>
          <a:stretch/>
        </p:blipFill>
        <p:spPr>
          <a:xfrm>
            <a:off x="2438400" y="3771900"/>
            <a:ext cx="12647740" cy="1100397"/>
          </a:xfrm>
          <a:prstGeom prst="rect">
            <a:avLst/>
          </a:prstGeom>
        </p:spPr>
      </p:pic>
      <p:pic>
        <p:nvPicPr>
          <p:cNvPr id="335" name="صورة 334">
            <a:extLst>
              <a:ext uri="{FF2B5EF4-FFF2-40B4-BE49-F238E27FC236}">
                <a16:creationId xmlns="" xmlns:a16="http://schemas.microsoft.com/office/drawing/2014/main" id="{1368B5A1-E9FB-4EB9-83DC-C16C5813C3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191"/>
          <a:stretch/>
        </p:blipFill>
        <p:spPr>
          <a:xfrm>
            <a:off x="3541281" y="2537369"/>
            <a:ext cx="11277278" cy="1425458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87086" y="2298252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مستطيل 135"/>
          <p:cNvSpPr txBox="1"/>
          <p:nvPr/>
        </p:nvSpPr>
        <p:spPr>
          <a:xfrm>
            <a:off x="11277600" y="2360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1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8382000" y="2360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3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99" name="مستطيل 135"/>
          <p:cNvSpPr txBox="1"/>
          <p:nvPr/>
        </p:nvSpPr>
        <p:spPr>
          <a:xfrm>
            <a:off x="5289328" y="24003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1004" y="2324100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4152" y="2374452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82200" y="907866"/>
            <a:ext cx="7239000" cy="91766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23" name="أكمل الأعداد الناقصة"/>
          <p:cNvSpPr txBox="1"/>
          <p:nvPr/>
        </p:nvSpPr>
        <p:spPr>
          <a:xfrm>
            <a:off x="9837125" y="342900"/>
            <a:ext cx="7612675" cy="102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endParaRPr lang="en-US" sz="3600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rtl="0">
              <a:defRPr/>
            </a:pPr>
            <a:endParaRPr lang="en-US" sz="3600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  <a:p>
            <a:pPr rtl="0">
              <a:defRPr/>
            </a:pPr>
            <a:r>
              <a:rPr lang="ar-SA" sz="3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أطر, و أكتب جملة </a:t>
            </a:r>
            <a:r>
              <a:rPr lang="ar-SA" sz="36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الطرج</a:t>
            </a:r>
            <a:endParaRPr lang="ar-SA" sz="3600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25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64" y="-229778"/>
            <a:ext cx="2488121" cy="24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130 GIF Boobib Pop-Ups idea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5352"/>
            <a:ext cx="3566704" cy="35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03" y="487229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550" y="3771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652" y="487229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623" y="430529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01" y="488606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428417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715" y="3771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36" y="488606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771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764" y="3771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649" y="3771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550" y="4867444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44" y="488606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057" y="4305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58" y="488606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مستطيل 135"/>
          <p:cNvSpPr txBox="1"/>
          <p:nvPr/>
        </p:nvSpPr>
        <p:spPr>
          <a:xfrm>
            <a:off x="14706600" y="65788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10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84" name="مستطيل 135"/>
          <p:cNvSpPr txBox="1"/>
          <p:nvPr/>
        </p:nvSpPr>
        <p:spPr>
          <a:xfrm>
            <a:off x="13303472" y="65788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7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285" name="مستطيل 135"/>
          <p:cNvSpPr txBox="1"/>
          <p:nvPr/>
        </p:nvSpPr>
        <p:spPr>
          <a:xfrm>
            <a:off x="11506200" y="65386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47552" y="5676900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" name="مستطيل 135"/>
          <p:cNvSpPr txBox="1"/>
          <p:nvPr/>
        </p:nvSpPr>
        <p:spPr>
          <a:xfrm>
            <a:off x="5257800" y="62103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pic>
        <p:nvPicPr>
          <p:cNvPr id="30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4552" y="5873636"/>
            <a:ext cx="864048" cy="8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" name="مستطيل 135"/>
          <p:cNvSpPr txBox="1"/>
          <p:nvPr/>
        </p:nvSpPr>
        <p:spPr>
          <a:xfrm>
            <a:off x="6096000" y="6627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12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304" name="مستطيل 135"/>
          <p:cNvSpPr txBox="1"/>
          <p:nvPr/>
        </p:nvSpPr>
        <p:spPr>
          <a:xfrm>
            <a:off x="4572000" y="6551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8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305" name="مستطيل 135"/>
          <p:cNvSpPr txBox="1"/>
          <p:nvPr/>
        </p:nvSpPr>
        <p:spPr>
          <a:xfrm>
            <a:off x="3886200" y="64389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306" name="مستطيل 135"/>
          <p:cNvSpPr txBox="1"/>
          <p:nvPr/>
        </p:nvSpPr>
        <p:spPr>
          <a:xfrm>
            <a:off x="2895600" y="65872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7" name="مستطيل 135"/>
          <p:cNvSpPr txBox="1"/>
          <p:nvPr/>
        </p:nvSpPr>
        <p:spPr>
          <a:xfrm>
            <a:off x="13944600" y="62103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326" name="مستطيل 135"/>
          <p:cNvSpPr txBox="1"/>
          <p:nvPr/>
        </p:nvSpPr>
        <p:spPr>
          <a:xfrm>
            <a:off x="12573000" y="63627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pic>
        <p:nvPicPr>
          <p:cNvPr id="328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072" y="4305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43" y="445140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72402" r="30451" b="18315"/>
          <a:stretch/>
        </p:blipFill>
        <p:spPr bwMode="auto">
          <a:xfrm>
            <a:off x="6747388" y="7680382"/>
            <a:ext cx="8000027" cy="10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" name="مستطيل 135"/>
          <p:cNvSpPr txBox="1"/>
          <p:nvPr/>
        </p:nvSpPr>
        <p:spPr>
          <a:xfrm>
            <a:off x="7620000" y="8648700"/>
            <a:ext cx="5943600" cy="746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ar-SA" sz="2800" dirty="0">
                <a:solidFill>
                  <a:srgbClr val="6666FF"/>
                </a:solidFill>
              </a:rPr>
              <a:t>الناتج هو الأعداد نفسها 10، 11، 12</a:t>
            </a:r>
          </a:p>
        </p:txBody>
      </p:sp>
      <p:sp>
        <p:nvSpPr>
          <p:cNvPr id="341" name="TextBox 4"/>
          <p:cNvSpPr txBox="1">
            <a:spLocks noChangeArrowheads="1"/>
          </p:cNvSpPr>
          <p:nvPr/>
        </p:nvSpPr>
        <p:spPr bwMode="auto">
          <a:xfrm>
            <a:off x="4572000" y="7668280"/>
            <a:ext cx="25908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0- 0=</a:t>
            </a:r>
            <a:r>
              <a:rPr lang="ar-S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42" name="TextBox 8"/>
          <p:cNvSpPr txBox="1">
            <a:spLocks noChangeArrowheads="1"/>
          </p:cNvSpPr>
          <p:nvPr/>
        </p:nvSpPr>
        <p:spPr bwMode="auto">
          <a:xfrm>
            <a:off x="4572000" y="8277880"/>
            <a:ext cx="25908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- 0=</a:t>
            </a:r>
            <a:r>
              <a:rPr lang="ar-S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</a:t>
            </a:r>
            <a:endParaRPr lang="ar-EG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3" name="TextBox 9"/>
          <p:cNvSpPr txBox="1">
            <a:spLocks noChangeArrowheads="1"/>
          </p:cNvSpPr>
          <p:nvPr/>
        </p:nvSpPr>
        <p:spPr bwMode="auto">
          <a:xfrm>
            <a:off x="4572000" y="8877300"/>
            <a:ext cx="25908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2- 0=</a:t>
            </a:r>
            <a:r>
              <a:rPr lang="ar-S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ar-EG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4" name="Picture 24" descr="Soroban pn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44" y="-244385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4284302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200" y="378434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4296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453" y="447587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685" y="445140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13" y="4471242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02" y="42658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02" y="4263147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51" y="4263147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51" y="42658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51" y="4265849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53" y="3664800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01" y="3677247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52" y="3657521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49" y="3639226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19500"/>
            <a:ext cx="496651" cy="4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969599" y="4837380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580047" y="4829290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231614" y="4855346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819445" y="4829289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390054" y="4803998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082553" y="4835373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671663" y="4855345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979693" y="3662293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7007215" y="4224949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694159" y="4206929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6275104" y="4265310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881343" y="4278814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542045" y="4314644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159448" y="4247042"/>
            <a:ext cx="300540" cy="5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3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9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1" fill="hold">
                      <p:stCondLst>
                        <p:cond delay="indefinite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1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>
                      <p:stCondLst>
                        <p:cond delay="indefinite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0" fill="hold">
                      <p:stCondLst>
                        <p:cond delay="indefinite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5" fill="hold">
                      <p:stCondLst>
                        <p:cond delay="indefinite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1" fill="hold">
                      <p:stCondLst>
                        <p:cond delay="indefinite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2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2" fill="hold">
                      <p:stCondLst>
                        <p:cond delay="indefinite"/>
                      </p:stCondLst>
                      <p:childTnLst>
                        <p:par>
                          <p:cTn id="833" fill="hold">
                            <p:stCondLst>
                              <p:cond delay="0"/>
                            </p:stCondLst>
                            <p:childTnLst>
                              <p:par>
                                <p:cTn id="8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2" fill="hold">
                      <p:stCondLst>
                        <p:cond delay="indefinite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6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0" dur="500" tmFilter="0,0; .5, 1; 1, 1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1" fill="hold">
                      <p:stCondLst>
                        <p:cond delay="indefinite"/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9" dur="500" tmFilter="0,0; .5, 1; 1, 1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0" fill="hold">
                      <p:stCondLst>
                        <p:cond delay="indefinite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4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8" dur="500" tmFilter="0,0; .5, 1; 1, 1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 advAuto="0"/>
      <p:bldP spid="79" grpId="0" animBg="1" advAuto="0"/>
      <p:bldP spid="99" grpId="0" animBg="1" advAuto="0"/>
      <p:bldP spid="102" grpId="0" animBg="1"/>
      <p:bldP spid="123" grpId="0" animBg="1"/>
      <p:bldP spid="283" grpId="0" animBg="1" advAuto="0"/>
      <p:bldP spid="284" grpId="0" animBg="1" advAuto="0"/>
      <p:bldP spid="285" grpId="0" animBg="1" advAuto="0"/>
      <p:bldP spid="287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26" grpId="0" animBg="1" advAuto="0"/>
      <p:bldP spid="337" grpId="0" animBg="1"/>
      <p:bldP spid="341" grpId="0" animBg="1"/>
      <p:bldP spid="342" grpId="0" animBg="1"/>
      <p:bldP spid="3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571500"/>
            <a:ext cx="16992600" cy="9090305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26" name="صورة 25">
            <a:extLst>
              <a:ext uri="{FF2B5EF4-FFF2-40B4-BE49-F238E27FC236}">
                <a16:creationId xmlns="" xmlns:a16="http://schemas.microsoft.com/office/drawing/2014/main" id="{76244E88-9C3F-46C4-9877-2AEE693D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2" t="26512"/>
          <a:stretch/>
        </p:blipFill>
        <p:spPr>
          <a:xfrm>
            <a:off x="3550454" y="4739349"/>
            <a:ext cx="10745932" cy="394002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76244E88-9C3F-46C4-9877-2AEE693D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7" t="13674" b="72652"/>
          <a:stretch/>
        </p:blipFill>
        <p:spPr>
          <a:xfrm>
            <a:off x="4359441" y="2628900"/>
            <a:ext cx="9127959" cy="1443509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13801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لأجد ناتج الطرح 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030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3411200" y="800100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pic>
        <p:nvPicPr>
          <p:cNvPr id="51" name="Picture 6" descr="100 Boobib stickers gif ideas in 2021 | ملصقات, آيكون, قيوط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901" y="6901417"/>
            <a:ext cx="2910282" cy="29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CÁLCULO MENTAL - fundacioncis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2977"/>
            <a:ext cx="1675899" cy="23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64610" y="28575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مستطيل 135"/>
          <p:cNvSpPr txBox="1"/>
          <p:nvPr/>
        </p:nvSpPr>
        <p:spPr>
          <a:xfrm>
            <a:off x="10668000" y="28575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7696200" y="279844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8569" y="28575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279844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135"/>
          <p:cNvSpPr txBox="1"/>
          <p:nvPr/>
        </p:nvSpPr>
        <p:spPr>
          <a:xfrm>
            <a:off x="4800600" y="2817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endParaRPr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مستطيل 135"/>
          <p:cNvSpPr txBox="1"/>
          <p:nvPr/>
        </p:nvSpPr>
        <p:spPr>
          <a:xfrm>
            <a:off x="12147328" y="80266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2060"/>
                </a:solidFill>
              </a:rPr>
              <a:t>10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29" name="مستطيل 135"/>
          <p:cNvSpPr txBox="1"/>
          <p:nvPr/>
        </p:nvSpPr>
        <p:spPr>
          <a:xfrm>
            <a:off x="10775728" y="8026603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rgbClr val="006600"/>
                </a:solidFill>
              </a:rPr>
              <a:t>3</a:t>
            </a:r>
            <a:endParaRPr sz="4000" b="1" dirty="0">
              <a:solidFill>
                <a:srgbClr val="006600"/>
              </a:solidFill>
            </a:endParaRPr>
          </a:p>
        </p:txBody>
      </p:sp>
      <p:sp>
        <p:nvSpPr>
          <p:cNvPr id="30" name="مستطيل 135"/>
          <p:cNvSpPr txBox="1"/>
          <p:nvPr/>
        </p:nvSpPr>
        <p:spPr>
          <a:xfrm>
            <a:off x="9023128" y="7986498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000" b="1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endParaRPr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مستطيل 135"/>
          <p:cNvSpPr txBox="1"/>
          <p:nvPr/>
        </p:nvSpPr>
        <p:spPr>
          <a:xfrm>
            <a:off x="11506200" y="76581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32" name="مستطيل 135"/>
          <p:cNvSpPr txBox="1"/>
          <p:nvPr/>
        </p:nvSpPr>
        <p:spPr>
          <a:xfrm>
            <a:off x="10104273" y="78105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20" grpId="0" animBg="1"/>
      <p:bldP spid="21" grpId="0"/>
      <p:bldP spid="23" grpId="0"/>
      <p:bldP spid="67" grpId="0" animBg="1" advAuto="0"/>
      <p:bldP spid="68" grpId="0" animBg="1" advAuto="0"/>
      <p:bldP spid="75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342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7- 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8 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الطرح من </a:t>
              </a:r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</a:t>
              </a:r>
            </a:p>
            <a:p>
              <a:pPr algn="ctr"/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10 ,11, 12</a:t>
              </a:r>
              <a:endParaRPr lang="ar-SA" sz="44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الطرح_من_الأعداد_١٠_١١_١٢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51002" y="3428999"/>
            <a:ext cx="10769598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59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9079415" y="3111535"/>
              <a:ext cx="162907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26+ 28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57101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t="20773" r="36182" b="8470"/>
          <a:stretch/>
        </p:blipFill>
        <p:spPr bwMode="auto">
          <a:xfrm>
            <a:off x="10921101" y="2760994"/>
            <a:ext cx="4934604" cy="699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3" t="20834" r="35171" b="10224"/>
          <a:stretch/>
        </p:blipFill>
        <p:spPr bwMode="auto">
          <a:xfrm>
            <a:off x="1940719" y="2857500"/>
            <a:ext cx="5220748" cy="681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26 الى 28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22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45107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26 +28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22-6-1443هـ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939870" y="33688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707285" y="3086101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6198420" y="1535881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5707286" y="4076701"/>
            <a:ext cx="5643744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أطرح من الاعداد </a:t>
            </a:r>
          </a:p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12,11,10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405750" y="6532678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405753" y="6253346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1207584" y="3509321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207582" y="3229989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850712" y="7353300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الطرح من الاعداد</a:t>
            </a:r>
          </a:p>
          <a:p>
            <a:pPr lvl="0" algn="ctr">
              <a:defRPr/>
            </a:pP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974663" y="6416815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704192510"/>
  <p:tag name="MH_LIBRARY" val="GRAPHI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704192510"/>
  <p:tag name="MH_LIBRARY" val="GRAPHI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5851</TotalTime>
  <Words>425</Words>
  <Application>Microsoft Office PowerPoint</Application>
  <PresentationFormat>Custom</PresentationFormat>
  <Paragraphs>233</Paragraphs>
  <Slides>19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55" baseType="lpstr">
      <vt:lpstr>Arial</vt:lpstr>
      <vt:lpstr>Copperplate</vt:lpstr>
      <vt:lpstr>宋体</vt:lpstr>
      <vt:lpstr>Montserrat Medium</vt:lpstr>
      <vt:lpstr>Montserrat Black</vt:lpstr>
      <vt:lpstr>新蒂小丸子小学版</vt:lpstr>
      <vt:lpstr>Concert One</vt:lpstr>
      <vt:lpstr>Architects Daughter</vt:lpstr>
      <vt:lpstr>Segoe UI Semibold</vt:lpstr>
      <vt:lpstr>微软雅黑</vt:lpstr>
      <vt:lpstr>DecoType Naskh</vt:lpstr>
      <vt:lpstr>맑은 고딕</vt:lpstr>
      <vt:lpstr>PT Simple Bold Ruled</vt:lpstr>
      <vt:lpstr>Arial Rounded MT Bold</vt:lpstr>
      <vt:lpstr>Times New Roman</vt:lpstr>
      <vt:lpstr>Nunito ExtraLight</vt:lpstr>
      <vt:lpstr>Algerian</vt:lpstr>
      <vt:lpstr>Sakkal Majalla</vt:lpstr>
      <vt:lpstr>Catamaran</vt:lpstr>
      <vt:lpstr>Roboto Mono Regular</vt:lpstr>
      <vt:lpstr>Helvetica Light</vt:lpstr>
      <vt:lpstr>Calibri</vt:lpstr>
      <vt:lpstr>Calibri Light</vt:lpstr>
      <vt:lpstr>Khalid Art bold</vt:lpstr>
      <vt:lpstr>Tw Cen MT</vt:lpstr>
      <vt:lpstr>PT Bold Heading</vt:lpstr>
      <vt:lpstr>思源黑体 CN Medium</vt:lpstr>
      <vt:lpstr>华康海报体W12(P)</vt:lpstr>
      <vt:lpstr>Dubai</vt:lpstr>
      <vt:lpstr>Century Gothic</vt:lpstr>
      <vt:lpstr>Nunito</vt:lpstr>
      <vt:lpstr>Arabic Typesetting</vt:lpstr>
      <vt:lpstr>GE Dinar One Medium</vt:lpstr>
      <vt:lpstr>inpin heiti</vt:lpstr>
      <vt:lpstr>Anonymous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238</cp:revision>
  <dcterms:created xsi:type="dcterms:W3CDTF">2006-08-16T00:00:00Z</dcterms:created>
  <dcterms:modified xsi:type="dcterms:W3CDTF">2023-04-08T11:04:01Z</dcterms:modified>
  <dc:identifier>DAEmlF8lUv0</dc:identifier>
</cp:coreProperties>
</file>