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media/audio5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439" r:id="rId2"/>
    <p:sldId id="449" r:id="rId3"/>
    <p:sldId id="423" r:id="rId4"/>
    <p:sldId id="424" r:id="rId5"/>
    <p:sldId id="425" r:id="rId6"/>
    <p:sldId id="442" r:id="rId7"/>
    <p:sldId id="428" r:id="rId8"/>
    <p:sldId id="444" r:id="rId9"/>
    <p:sldId id="348" r:id="rId10"/>
    <p:sldId id="445" r:id="rId11"/>
    <p:sldId id="448" r:id="rId12"/>
    <p:sldId id="447" r:id="rId13"/>
    <p:sldId id="446" r:id="rId14"/>
    <p:sldId id="435" r:id="rId15"/>
    <p:sldId id="436" r:id="rId16"/>
    <p:sldId id="362" r:id="rId17"/>
    <p:sldId id="438" r:id="rId18"/>
  </p:sldIdLst>
  <p:sldSz cx="18288000" cy="10287000"/>
  <p:notesSz cx="6858000" cy="9144000"/>
  <p:embeddedFontLst>
    <p:embeddedFont>
      <p:font typeface="맑은 고딕" pitchFamily="34" charset="-127"/>
      <p:regular r:id="rId20"/>
      <p:bold r:id="rId21"/>
    </p:embeddedFont>
    <p:embeddedFont>
      <p:font typeface="Segoe UI Semibold" pitchFamily="34" charset="0"/>
      <p:bold r:id="rId22"/>
      <p:boldItalic r:id="rId23"/>
    </p:embeddedFont>
    <p:embeddedFont>
      <p:font typeface="DecoType Naskh" charset="-78"/>
      <p:regular r:id="rId24"/>
    </p:embeddedFont>
    <p:embeddedFont>
      <p:font typeface="Calibri Light" pitchFamily="34" charset="0"/>
      <p:regular r:id="rId25"/>
      <p:italic r:id="rId26"/>
    </p:embeddedFont>
    <p:embeddedFont>
      <p:font typeface="PT Bold Heading" charset="-78"/>
      <p:regular r:id="rId27"/>
    </p:embeddedFont>
    <p:embeddedFont>
      <p:font typeface="Arabic Typesetting" pitchFamily="66" charset="-78"/>
      <p:regular r:id="rId28"/>
    </p:embeddedFont>
    <p:embeddedFont>
      <p:font typeface="宋体" pitchFamily="2" charset="-122"/>
      <p:regular r:id="rId29"/>
    </p:embeddedFont>
    <p:embeddedFont>
      <p:font typeface="微软雅黑" pitchFamily="34" charset="-122"/>
      <p:regular r:id="rId30"/>
      <p:bold r:id="rId31"/>
    </p:embeddedFont>
    <p:embeddedFont>
      <p:font typeface="Arial Rounded MT Bold" pitchFamily="34" charset="0"/>
      <p:regular r:id="rId32"/>
    </p:embeddedFont>
    <p:embeddedFont>
      <p:font typeface="Tw Cen MT" pitchFamily="34" charset="0"/>
      <p:regular r:id="rId33"/>
      <p:bold r:id="rId34"/>
      <p:italic r:id="rId35"/>
      <p:bold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Algerian" pitchFamily="82" charset="0"/>
      <p:regular r:id="rId41"/>
    </p:embeddedFont>
    <p:embeddedFont>
      <p:font typeface="Century Gothic" pitchFamily="34" charset="0"/>
      <p:regular r:id="rId42"/>
      <p:bold r:id="rId43"/>
      <p:italic r:id="rId44"/>
      <p:boldItalic r:id="rId45"/>
    </p:embeddedFont>
    <p:embeddedFont>
      <p:font typeface="PT Simple Bold Ruled" charset="-78"/>
      <p:regular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6600"/>
    <a:srgbClr val="CC3399"/>
    <a:srgbClr val="C6605E"/>
    <a:srgbClr val="9933FF"/>
    <a:srgbClr val="CC99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30" d="100"/>
          <a:sy n="30" d="100"/>
        </p:scale>
        <p:origin x="-1656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17/09/1444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478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0F2F4033-14F4-4CE7-8B44-EF543D483742}" type="slidenum">
              <a:rPr lang="zh-CN" altLang="en-US" smtClean="0">
                <a:latin typeface="Calibri" panose="020F0502020204030204" pitchFamily="34" charset="0"/>
              </a:rPr>
              <a:pPr/>
              <a:t>6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17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69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38"/>
          <p:cNvSpPr/>
          <p:nvPr/>
        </p:nvSpPr>
        <p:spPr>
          <a:xfrm flipH="1">
            <a:off x="353984" y="9056285"/>
            <a:ext cx="4510752" cy="1251587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38"/>
          <p:cNvSpPr/>
          <p:nvPr/>
        </p:nvSpPr>
        <p:spPr>
          <a:xfrm flipH="1">
            <a:off x="798473" y="9666686"/>
            <a:ext cx="3535824" cy="130205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38"/>
          <p:cNvSpPr/>
          <p:nvPr/>
        </p:nvSpPr>
        <p:spPr>
          <a:xfrm flipH="1">
            <a:off x="1748383" y="9433219"/>
            <a:ext cx="837029" cy="334598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7" name="Google Shape;4467;p38"/>
          <p:cNvSpPr/>
          <p:nvPr/>
        </p:nvSpPr>
        <p:spPr>
          <a:xfrm flipH="1">
            <a:off x="3287959" y="9507619"/>
            <a:ext cx="511625" cy="27794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8" name="Google Shape;4468;p38"/>
          <p:cNvSpPr/>
          <p:nvPr/>
        </p:nvSpPr>
        <p:spPr>
          <a:xfrm flipH="1">
            <a:off x="2682903" y="9466142"/>
            <a:ext cx="530010" cy="320058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9" name="Google Shape;4469;p38"/>
          <p:cNvSpPr/>
          <p:nvPr/>
        </p:nvSpPr>
        <p:spPr>
          <a:xfrm flipH="1">
            <a:off x="1173470" y="9563207"/>
            <a:ext cx="417125" cy="18557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38"/>
          <p:cNvSpPr/>
          <p:nvPr/>
        </p:nvSpPr>
        <p:spPr>
          <a:xfrm flipH="1">
            <a:off x="2266418" y="9772518"/>
            <a:ext cx="336308" cy="374364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38"/>
          <p:cNvSpPr/>
          <p:nvPr/>
        </p:nvSpPr>
        <p:spPr>
          <a:xfrm flipH="1">
            <a:off x="3042301" y="9764180"/>
            <a:ext cx="307016" cy="332246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38"/>
          <p:cNvSpPr/>
          <p:nvPr/>
        </p:nvSpPr>
        <p:spPr>
          <a:xfrm flipH="1">
            <a:off x="3153716" y="9617783"/>
            <a:ext cx="234842" cy="19854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3" name="Google Shape;4473;p38"/>
          <p:cNvSpPr/>
          <p:nvPr/>
        </p:nvSpPr>
        <p:spPr>
          <a:xfrm flipH="1">
            <a:off x="1482842" y="9741517"/>
            <a:ext cx="357474" cy="344861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4" name="Google Shape;4474;p38"/>
          <p:cNvSpPr/>
          <p:nvPr/>
        </p:nvSpPr>
        <p:spPr>
          <a:xfrm flipH="1">
            <a:off x="-203829" y="5721205"/>
            <a:ext cx="1302470" cy="449258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5" name="Google Shape;4475;p38"/>
          <p:cNvSpPr/>
          <p:nvPr/>
        </p:nvSpPr>
        <p:spPr>
          <a:xfrm flipH="1">
            <a:off x="415334" y="6252928"/>
            <a:ext cx="162060" cy="3526631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38"/>
          <p:cNvSpPr/>
          <p:nvPr/>
        </p:nvSpPr>
        <p:spPr>
          <a:xfrm flipH="1">
            <a:off x="178873" y="8002462"/>
            <a:ext cx="341438" cy="826550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38"/>
          <p:cNvSpPr/>
          <p:nvPr/>
        </p:nvSpPr>
        <p:spPr>
          <a:xfrm flipH="1">
            <a:off x="252634" y="6788072"/>
            <a:ext cx="286064" cy="499223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8" name="Google Shape;4478;p38"/>
          <p:cNvSpPr/>
          <p:nvPr/>
        </p:nvSpPr>
        <p:spPr>
          <a:xfrm flipH="1">
            <a:off x="212440" y="7375169"/>
            <a:ext cx="327542" cy="516755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38"/>
          <p:cNvSpPr/>
          <p:nvPr/>
        </p:nvSpPr>
        <p:spPr>
          <a:xfrm flipH="1">
            <a:off x="309503" y="8997275"/>
            <a:ext cx="191993" cy="404724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0" name="Google Shape;4480;p38"/>
          <p:cNvSpPr/>
          <p:nvPr/>
        </p:nvSpPr>
        <p:spPr>
          <a:xfrm flipH="1">
            <a:off x="516035" y="7984930"/>
            <a:ext cx="386123" cy="32348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1" name="Google Shape;4481;p38"/>
          <p:cNvSpPr/>
          <p:nvPr/>
        </p:nvSpPr>
        <p:spPr>
          <a:xfrm flipH="1">
            <a:off x="508766" y="7237481"/>
            <a:ext cx="343790" cy="29739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2" name="Google Shape;4482;p38"/>
          <p:cNvSpPr/>
          <p:nvPr/>
        </p:nvSpPr>
        <p:spPr>
          <a:xfrm flipH="1">
            <a:off x="486745" y="6515048"/>
            <a:ext cx="238175" cy="255278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3" name="Google Shape;4483;p38"/>
          <p:cNvSpPr/>
          <p:nvPr/>
        </p:nvSpPr>
        <p:spPr>
          <a:xfrm flipH="1">
            <a:off x="469212" y="8748197"/>
            <a:ext cx="372012" cy="344432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38"/>
          <p:cNvSpPr/>
          <p:nvPr/>
        </p:nvSpPr>
        <p:spPr>
          <a:xfrm flipH="1">
            <a:off x="-287850" y="7936183"/>
            <a:ext cx="2548068" cy="2575862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38"/>
          <p:cNvSpPr/>
          <p:nvPr/>
        </p:nvSpPr>
        <p:spPr>
          <a:xfrm flipH="1">
            <a:off x="1164280" y="8138651"/>
            <a:ext cx="269174" cy="228767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38"/>
          <p:cNvSpPr/>
          <p:nvPr/>
        </p:nvSpPr>
        <p:spPr>
          <a:xfrm flipH="1">
            <a:off x="1669061" y="8434124"/>
            <a:ext cx="290555" cy="220001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38"/>
          <p:cNvSpPr/>
          <p:nvPr/>
        </p:nvSpPr>
        <p:spPr>
          <a:xfrm flipH="1">
            <a:off x="675957" y="8375116"/>
            <a:ext cx="342294" cy="252926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38"/>
          <p:cNvSpPr/>
          <p:nvPr/>
        </p:nvSpPr>
        <p:spPr>
          <a:xfrm flipH="1">
            <a:off x="1138835" y="8619917"/>
            <a:ext cx="279864" cy="192848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38"/>
          <p:cNvSpPr/>
          <p:nvPr/>
        </p:nvSpPr>
        <p:spPr>
          <a:xfrm flipH="1">
            <a:off x="1672910" y="8070878"/>
            <a:ext cx="267251" cy="22491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0" name="Google Shape;4490;p38"/>
          <p:cNvSpPr/>
          <p:nvPr/>
        </p:nvSpPr>
        <p:spPr>
          <a:xfrm flipH="1">
            <a:off x="2241620" y="8508527"/>
            <a:ext cx="217862" cy="19733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1" name="Google Shape;4491;p38"/>
          <p:cNvSpPr/>
          <p:nvPr/>
        </p:nvSpPr>
        <p:spPr>
          <a:xfrm flipH="1">
            <a:off x="1772114" y="8896789"/>
            <a:ext cx="228338" cy="19199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2" name="Google Shape;4492;p38"/>
          <p:cNvSpPr/>
          <p:nvPr/>
        </p:nvSpPr>
        <p:spPr>
          <a:xfrm flipH="1">
            <a:off x="2270909" y="8955799"/>
            <a:ext cx="214229" cy="188573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3" name="Google Shape;4493;p38"/>
          <p:cNvSpPr/>
          <p:nvPr/>
        </p:nvSpPr>
        <p:spPr>
          <a:xfrm flipH="1">
            <a:off x="2152037" y="8192102"/>
            <a:ext cx="162917" cy="15521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4" name="Google Shape;4494;p38"/>
          <p:cNvSpPr/>
          <p:nvPr/>
        </p:nvSpPr>
        <p:spPr>
          <a:xfrm flipH="1">
            <a:off x="1117456" y="9764180"/>
            <a:ext cx="282644" cy="268746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5" name="Google Shape;4495;p38"/>
          <p:cNvSpPr/>
          <p:nvPr/>
        </p:nvSpPr>
        <p:spPr>
          <a:xfrm flipH="1">
            <a:off x="697339" y="9818699"/>
            <a:ext cx="292478" cy="252284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6" name="Google Shape;4496;p38"/>
          <p:cNvSpPr/>
          <p:nvPr/>
        </p:nvSpPr>
        <p:spPr>
          <a:xfrm flipH="1">
            <a:off x="888689" y="10113959"/>
            <a:ext cx="294617" cy="253352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7" name="Google Shape;4497;p38"/>
          <p:cNvSpPr/>
          <p:nvPr/>
        </p:nvSpPr>
        <p:spPr>
          <a:xfrm flipH="1">
            <a:off x="768318" y="10345077"/>
            <a:ext cx="239028" cy="251214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38"/>
          <p:cNvSpPr/>
          <p:nvPr/>
        </p:nvSpPr>
        <p:spPr>
          <a:xfrm flipH="1">
            <a:off x="488240" y="10696353"/>
            <a:ext cx="235608" cy="251003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38"/>
          <p:cNvSpPr/>
          <p:nvPr/>
        </p:nvSpPr>
        <p:spPr>
          <a:xfrm flipH="1">
            <a:off x="457025" y="10102414"/>
            <a:ext cx="266394" cy="217007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38"/>
          <p:cNvSpPr/>
          <p:nvPr/>
        </p:nvSpPr>
        <p:spPr>
          <a:xfrm flipH="1">
            <a:off x="368085" y="9704315"/>
            <a:ext cx="251216" cy="202896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1" name="Google Shape;4501;p38"/>
          <p:cNvSpPr/>
          <p:nvPr/>
        </p:nvSpPr>
        <p:spPr>
          <a:xfrm flipH="1">
            <a:off x="1136912" y="10339520"/>
            <a:ext cx="243947" cy="233471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38"/>
          <p:cNvSpPr/>
          <p:nvPr/>
        </p:nvSpPr>
        <p:spPr>
          <a:xfrm flipH="1">
            <a:off x="291971" y="10453475"/>
            <a:ext cx="225347" cy="219572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38"/>
          <p:cNvSpPr/>
          <p:nvPr/>
        </p:nvSpPr>
        <p:spPr>
          <a:xfrm flipH="1">
            <a:off x="123069" y="9979691"/>
            <a:ext cx="255918" cy="256133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38"/>
          <p:cNvSpPr/>
          <p:nvPr/>
        </p:nvSpPr>
        <p:spPr>
          <a:xfrm flipH="1">
            <a:off x="1340021" y="10054735"/>
            <a:ext cx="238175" cy="240953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38"/>
          <p:cNvSpPr/>
          <p:nvPr/>
        </p:nvSpPr>
        <p:spPr>
          <a:xfrm rot="5661894" flipH="1">
            <a:off x="-1244050" y="-423062"/>
            <a:ext cx="5040080" cy="4620192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38"/>
          <p:cNvSpPr/>
          <p:nvPr/>
        </p:nvSpPr>
        <p:spPr>
          <a:xfrm rot="5661894" flipH="1">
            <a:off x="-814427" y="-36588"/>
            <a:ext cx="5233644" cy="4671656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7" name="Google Shape;4507;p38"/>
          <p:cNvSpPr/>
          <p:nvPr/>
        </p:nvSpPr>
        <p:spPr>
          <a:xfrm flipH="1">
            <a:off x="14576713" y="2396132"/>
            <a:ext cx="234869" cy="199865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8" name="Google Shape;4508;p38"/>
          <p:cNvSpPr txBox="1">
            <a:spLocks noGrp="1"/>
          </p:cNvSpPr>
          <p:nvPr>
            <p:ph type="subTitle" idx="1"/>
          </p:nvPr>
        </p:nvSpPr>
        <p:spPr>
          <a:xfrm flipH="1">
            <a:off x="11048963" y="4724300"/>
            <a:ext cx="5722800" cy="2248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9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09" name="Google Shape;4509;p38"/>
          <p:cNvSpPr txBox="1">
            <a:spLocks noGrp="1"/>
          </p:cNvSpPr>
          <p:nvPr>
            <p:ph type="title"/>
          </p:nvPr>
        </p:nvSpPr>
        <p:spPr>
          <a:xfrm flipH="1">
            <a:off x="11783963" y="2000250"/>
            <a:ext cx="5056200" cy="11454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498723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8952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9063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942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388083" y="2680630"/>
            <a:ext cx="6585134" cy="5496539"/>
          </a:xfrm>
          <a:custGeom>
            <a:avLst/>
            <a:gdLst>
              <a:gd name="connsiteX0" fmla="*/ 2092035 w 4390089"/>
              <a:gd name="connsiteY0" fmla="*/ 2508250 h 3664359"/>
              <a:gd name="connsiteX1" fmla="*/ 2618439 w 4390089"/>
              <a:gd name="connsiteY1" fmla="*/ 2866220 h 3664359"/>
              <a:gd name="connsiteX2" fmla="*/ 2546595 w 4390089"/>
              <a:gd name="connsiteY2" fmla="*/ 3400979 h 3664359"/>
              <a:gd name="connsiteX3" fmla="*/ 2075681 w 4390089"/>
              <a:gd name="connsiteY3" fmla="*/ 3664359 h 3664359"/>
              <a:gd name="connsiteX4" fmla="*/ 1549277 w 4390089"/>
              <a:gd name="connsiteY4" fmla="*/ 3306388 h 3664359"/>
              <a:gd name="connsiteX5" fmla="*/ 1621121 w 4390089"/>
              <a:gd name="connsiteY5" fmla="*/ 2771630 h 3664359"/>
              <a:gd name="connsiteX6" fmla="*/ 1033174 w 4390089"/>
              <a:gd name="connsiteY6" fmla="*/ 2398713 h 3664359"/>
              <a:gd name="connsiteX7" fmla="*/ 1559577 w 4390089"/>
              <a:gd name="connsiteY7" fmla="*/ 2756684 h 3664359"/>
              <a:gd name="connsiteX8" fmla="*/ 1487733 w 4390089"/>
              <a:gd name="connsiteY8" fmla="*/ 3291443 h 3664359"/>
              <a:gd name="connsiteX9" fmla="*/ 1016819 w 4390089"/>
              <a:gd name="connsiteY9" fmla="*/ 3554821 h 3664359"/>
              <a:gd name="connsiteX10" fmla="*/ 490417 w 4390089"/>
              <a:gd name="connsiteY10" fmla="*/ 3196852 h 3664359"/>
              <a:gd name="connsiteX11" fmla="*/ 562261 w 4390089"/>
              <a:gd name="connsiteY11" fmla="*/ 2662093 h 3664359"/>
              <a:gd name="connsiteX12" fmla="*/ 3723985 w 4390089"/>
              <a:gd name="connsiteY12" fmla="*/ 1798638 h 3664359"/>
              <a:gd name="connsiteX13" fmla="*/ 4250389 w 4390089"/>
              <a:gd name="connsiteY13" fmla="*/ 2156608 h 3664359"/>
              <a:gd name="connsiteX14" fmla="*/ 4178544 w 4390089"/>
              <a:gd name="connsiteY14" fmla="*/ 2691367 h 3664359"/>
              <a:gd name="connsiteX15" fmla="*/ 3707631 w 4390089"/>
              <a:gd name="connsiteY15" fmla="*/ 2954747 h 3664359"/>
              <a:gd name="connsiteX16" fmla="*/ 3181227 w 4390089"/>
              <a:gd name="connsiteY16" fmla="*/ 2596776 h 3664359"/>
              <a:gd name="connsiteX17" fmla="*/ 3253072 w 4390089"/>
              <a:gd name="connsiteY17" fmla="*/ 2062018 h 3664359"/>
              <a:gd name="connsiteX18" fmla="*/ 2666710 w 4390089"/>
              <a:gd name="connsiteY18" fmla="*/ 1663700 h 3664359"/>
              <a:gd name="connsiteX19" fmla="*/ 3193114 w 4390089"/>
              <a:gd name="connsiteY19" fmla="*/ 2021670 h 3664359"/>
              <a:gd name="connsiteX20" fmla="*/ 3121269 w 4390089"/>
              <a:gd name="connsiteY20" fmla="*/ 2556429 h 3664359"/>
              <a:gd name="connsiteX21" fmla="*/ 2650356 w 4390089"/>
              <a:gd name="connsiteY21" fmla="*/ 2819809 h 3664359"/>
              <a:gd name="connsiteX22" fmla="*/ 2123952 w 4390089"/>
              <a:gd name="connsiteY22" fmla="*/ 2461839 h 3664359"/>
              <a:gd name="connsiteX23" fmla="*/ 2195796 w 4390089"/>
              <a:gd name="connsiteY23" fmla="*/ 1927080 h 3664359"/>
              <a:gd name="connsiteX24" fmla="*/ 1601499 w 4390089"/>
              <a:gd name="connsiteY24" fmla="*/ 1541463 h 3664359"/>
              <a:gd name="connsiteX25" fmla="*/ 2127902 w 4390089"/>
              <a:gd name="connsiteY25" fmla="*/ 1899433 h 3664359"/>
              <a:gd name="connsiteX26" fmla="*/ 2056058 w 4390089"/>
              <a:gd name="connsiteY26" fmla="*/ 2434192 h 3664359"/>
              <a:gd name="connsiteX27" fmla="*/ 1585144 w 4390089"/>
              <a:gd name="connsiteY27" fmla="*/ 2697571 h 3664359"/>
              <a:gd name="connsiteX28" fmla="*/ 1058741 w 4390089"/>
              <a:gd name="connsiteY28" fmla="*/ 2339601 h 3664359"/>
              <a:gd name="connsiteX29" fmla="*/ 1130585 w 4390089"/>
              <a:gd name="connsiteY29" fmla="*/ 1804843 h 3664359"/>
              <a:gd name="connsiteX30" fmla="*/ 542757 w 4390089"/>
              <a:gd name="connsiteY30" fmla="*/ 1455282 h 3664359"/>
              <a:gd name="connsiteX31" fmla="*/ 1070506 w 4390089"/>
              <a:gd name="connsiteY31" fmla="*/ 1814165 h 3664359"/>
              <a:gd name="connsiteX32" fmla="*/ 998646 w 4390089"/>
              <a:gd name="connsiteY32" fmla="*/ 2348914 h 3664359"/>
              <a:gd name="connsiteX33" fmla="*/ 527747 w 4390089"/>
              <a:gd name="connsiteY33" fmla="*/ 2612304 h 3664359"/>
              <a:gd name="connsiteX34" fmla="*/ 0 w 4390089"/>
              <a:gd name="connsiteY34" fmla="*/ 2253419 h 3664359"/>
              <a:gd name="connsiteX35" fmla="*/ 71860 w 4390089"/>
              <a:gd name="connsiteY35" fmla="*/ 1718671 h 3664359"/>
              <a:gd name="connsiteX36" fmla="*/ 3260435 w 4390089"/>
              <a:gd name="connsiteY36" fmla="*/ 839788 h 3664359"/>
              <a:gd name="connsiteX37" fmla="*/ 3786839 w 4390089"/>
              <a:gd name="connsiteY37" fmla="*/ 1197759 h 3664359"/>
              <a:gd name="connsiteX38" fmla="*/ 3714995 w 4390089"/>
              <a:gd name="connsiteY38" fmla="*/ 1732517 h 3664359"/>
              <a:gd name="connsiteX39" fmla="*/ 3244081 w 4390089"/>
              <a:gd name="connsiteY39" fmla="*/ 1995897 h 3664359"/>
              <a:gd name="connsiteX40" fmla="*/ 2717677 w 4390089"/>
              <a:gd name="connsiteY40" fmla="*/ 1637926 h 3664359"/>
              <a:gd name="connsiteX41" fmla="*/ 2789522 w 4390089"/>
              <a:gd name="connsiteY41" fmla="*/ 1103168 h 3664359"/>
              <a:gd name="connsiteX42" fmla="*/ 2212684 w 4390089"/>
              <a:gd name="connsiteY42" fmla="*/ 714375 h 3664359"/>
              <a:gd name="connsiteX43" fmla="*/ 2739089 w 4390089"/>
              <a:gd name="connsiteY43" fmla="*/ 1072345 h 3664359"/>
              <a:gd name="connsiteX44" fmla="*/ 2667244 w 4390089"/>
              <a:gd name="connsiteY44" fmla="*/ 1607104 h 3664359"/>
              <a:gd name="connsiteX45" fmla="*/ 2196332 w 4390089"/>
              <a:gd name="connsiteY45" fmla="*/ 1870484 h 3664359"/>
              <a:gd name="connsiteX46" fmla="*/ 1669927 w 4390089"/>
              <a:gd name="connsiteY46" fmla="*/ 1512513 h 3664359"/>
              <a:gd name="connsiteX47" fmla="*/ 1741771 w 4390089"/>
              <a:gd name="connsiteY47" fmla="*/ 977754 h 3664359"/>
              <a:gd name="connsiteX48" fmla="*/ 3863685 w 4390089"/>
              <a:gd name="connsiteY48" fmla="*/ 0 h 3664359"/>
              <a:gd name="connsiteX49" fmla="*/ 4390089 w 4390089"/>
              <a:gd name="connsiteY49" fmla="*/ 357970 h 3664359"/>
              <a:gd name="connsiteX50" fmla="*/ 4318245 w 4390089"/>
              <a:gd name="connsiteY50" fmla="*/ 892729 h 3664359"/>
              <a:gd name="connsiteX51" fmla="*/ 3847331 w 4390089"/>
              <a:gd name="connsiteY51" fmla="*/ 1156109 h 3664359"/>
              <a:gd name="connsiteX52" fmla="*/ 3320927 w 4390089"/>
              <a:gd name="connsiteY52" fmla="*/ 798138 h 3664359"/>
              <a:gd name="connsiteX53" fmla="*/ 3392771 w 4390089"/>
              <a:gd name="connsiteY53" fmla="*/ 263380 h 366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390089" h="3664359">
                <a:moveTo>
                  <a:pt x="2092035" y="2508250"/>
                </a:moveTo>
                <a:lnTo>
                  <a:pt x="2618439" y="2866220"/>
                </a:lnTo>
                <a:lnTo>
                  <a:pt x="2546595" y="3400979"/>
                </a:lnTo>
                <a:lnTo>
                  <a:pt x="2075681" y="3664359"/>
                </a:lnTo>
                <a:lnTo>
                  <a:pt x="1549277" y="3306388"/>
                </a:lnTo>
                <a:lnTo>
                  <a:pt x="1621121" y="2771630"/>
                </a:lnTo>
                <a:close/>
                <a:moveTo>
                  <a:pt x="1033174" y="2398713"/>
                </a:moveTo>
                <a:lnTo>
                  <a:pt x="1559577" y="2756684"/>
                </a:lnTo>
                <a:lnTo>
                  <a:pt x="1487733" y="3291443"/>
                </a:lnTo>
                <a:lnTo>
                  <a:pt x="1016819" y="3554821"/>
                </a:lnTo>
                <a:lnTo>
                  <a:pt x="490417" y="3196852"/>
                </a:lnTo>
                <a:lnTo>
                  <a:pt x="562261" y="2662093"/>
                </a:lnTo>
                <a:close/>
                <a:moveTo>
                  <a:pt x="3723985" y="1798638"/>
                </a:moveTo>
                <a:lnTo>
                  <a:pt x="4250389" y="2156608"/>
                </a:lnTo>
                <a:lnTo>
                  <a:pt x="4178544" y="2691367"/>
                </a:lnTo>
                <a:lnTo>
                  <a:pt x="3707631" y="2954747"/>
                </a:lnTo>
                <a:lnTo>
                  <a:pt x="3181227" y="2596776"/>
                </a:lnTo>
                <a:lnTo>
                  <a:pt x="3253072" y="2062018"/>
                </a:lnTo>
                <a:close/>
                <a:moveTo>
                  <a:pt x="2666710" y="1663700"/>
                </a:moveTo>
                <a:lnTo>
                  <a:pt x="3193114" y="2021670"/>
                </a:lnTo>
                <a:lnTo>
                  <a:pt x="3121269" y="2556429"/>
                </a:lnTo>
                <a:lnTo>
                  <a:pt x="2650356" y="2819809"/>
                </a:lnTo>
                <a:lnTo>
                  <a:pt x="2123952" y="2461839"/>
                </a:lnTo>
                <a:lnTo>
                  <a:pt x="2195796" y="1927080"/>
                </a:lnTo>
                <a:close/>
                <a:moveTo>
                  <a:pt x="1601499" y="1541463"/>
                </a:moveTo>
                <a:lnTo>
                  <a:pt x="2127902" y="1899433"/>
                </a:lnTo>
                <a:lnTo>
                  <a:pt x="2056058" y="2434192"/>
                </a:lnTo>
                <a:lnTo>
                  <a:pt x="1585144" y="2697571"/>
                </a:lnTo>
                <a:lnTo>
                  <a:pt x="1058741" y="2339601"/>
                </a:lnTo>
                <a:lnTo>
                  <a:pt x="1130585" y="1804843"/>
                </a:lnTo>
                <a:close/>
                <a:moveTo>
                  <a:pt x="542757" y="1455282"/>
                </a:moveTo>
                <a:lnTo>
                  <a:pt x="1070506" y="1814165"/>
                </a:lnTo>
                <a:lnTo>
                  <a:pt x="998646" y="2348914"/>
                </a:lnTo>
                <a:lnTo>
                  <a:pt x="527747" y="2612304"/>
                </a:lnTo>
                <a:lnTo>
                  <a:pt x="0" y="2253419"/>
                </a:lnTo>
                <a:lnTo>
                  <a:pt x="71860" y="1718671"/>
                </a:lnTo>
                <a:close/>
                <a:moveTo>
                  <a:pt x="3260435" y="839788"/>
                </a:moveTo>
                <a:lnTo>
                  <a:pt x="3786839" y="1197759"/>
                </a:lnTo>
                <a:lnTo>
                  <a:pt x="3714995" y="1732517"/>
                </a:lnTo>
                <a:lnTo>
                  <a:pt x="3244081" y="1995897"/>
                </a:lnTo>
                <a:lnTo>
                  <a:pt x="2717677" y="1637926"/>
                </a:lnTo>
                <a:lnTo>
                  <a:pt x="2789522" y="1103168"/>
                </a:lnTo>
                <a:close/>
                <a:moveTo>
                  <a:pt x="2212684" y="714375"/>
                </a:moveTo>
                <a:lnTo>
                  <a:pt x="2739089" y="1072345"/>
                </a:lnTo>
                <a:lnTo>
                  <a:pt x="2667244" y="1607104"/>
                </a:lnTo>
                <a:lnTo>
                  <a:pt x="2196332" y="1870484"/>
                </a:lnTo>
                <a:lnTo>
                  <a:pt x="1669927" y="1512513"/>
                </a:lnTo>
                <a:lnTo>
                  <a:pt x="1741771" y="977754"/>
                </a:lnTo>
                <a:close/>
                <a:moveTo>
                  <a:pt x="3863685" y="0"/>
                </a:moveTo>
                <a:lnTo>
                  <a:pt x="4390089" y="357970"/>
                </a:lnTo>
                <a:lnTo>
                  <a:pt x="4318245" y="892729"/>
                </a:lnTo>
                <a:lnTo>
                  <a:pt x="3847331" y="1156109"/>
                </a:lnTo>
                <a:lnTo>
                  <a:pt x="3320927" y="798138"/>
                </a:lnTo>
                <a:lnTo>
                  <a:pt x="3392771" y="263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96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33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4" r:id="rId13"/>
    <p:sldLayoutId id="2147483665" r:id="rId14"/>
    <p:sldLayoutId id="2147483683" r:id="rId15"/>
    <p:sldLayoutId id="2147483701" r:id="rId16"/>
    <p:sldLayoutId id="2147483702" r:id="rId17"/>
    <p:sldLayoutId id="2147483703" r:id="rId18"/>
    <p:sldLayoutId id="2147483704" r:id="rId19"/>
    <p:sldLayoutId id="2147483706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gif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7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11" Type="http://schemas.microsoft.com/office/2007/relationships/hdphoto" Target="../media/hdphoto7.wdp"/><Relationship Id="rId5" Type="http://schemas.openxmlformats.org/officeDocument/2006/relationships/audio" Target="../media/audio4.wav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openxmlformats.org/officeDocument/2006/relationships/image" Target="../media/image68.png"/><Relationship Id="rId14" Type="http://schemas.openxmlformats.org/officeDocument/2006/relationships/image" Target="../media/image72.gif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gif"/><Relationship Id="rId3" Type="http://schemas.openxmlformats.org/officeDocument/2006/relationships/image" Target="../media/image73.gif"/><Relationship Id="rId12" Type="http://schemas.openxmlformats.org/officeDocument/2006/relationships/image" Target="../media/image7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77.gif"/><Relationship Id="rId5" Type="http://schemas.openxmlformats.org/officeDocument/2006/relationships/image" Target="../media/image75.png"/><Relationship Id="rId10" Type="http://schemas.openxmlformats.org/officeDocument/2006/relationships/image" Target="../media/image76.gif"/><Relationship Id="rId4" Type="http://schemas.openxmlformats.org/officeDocument/2006/relationships/image" Target="../media/image74.tmp"/><Relationship Id="rId9" Type="http://schemas.openxmlformats.org/officeDocument/2006/relationships/image" Target="../media/image2.svg"/><Relationship Id="rId14" Type="http://schemas.openxmlformats.org/officeDocument/2006/relationships/image" Target="../media/image80.gi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3" Type="http://schemas.openxmlformats.org/officeDocument/2006/relationships/audio" Target="../media/audio5.wav"/><Relationship Id="rId7" Type="http://schemas.openxmlformats.org/officeDocument/2006/relationships/image" Target="../media/image75.png"/><Relationship Id="rId12" Type="http://schemas.openxmlformats.org/officeDocument/2006/relationships/image" Target="../media/image83.gif"/><Relationship Id="rId2" Type="http://schemas.openxmlformats.org/officeDocument/2006/relationships/audio" Target="../media/audio6.wav"/><Relationship Id="rId16" Type="http://schemas.microsoft.com/office/2007/relationships/hdphoto" Target="../media/hdphoto9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tmp"/><Relationship Id="rId11" Type="http://schemas.openxmlformats.org/officeDocument/2006/relationships/image" Target="../media/image82.gif"/><Relationship Id="rId5" Type="http://schemas.openxmlformats.org/officeDocument/2006/relationships/audio" Target="../media/audio7.wav"/><Relationship Id="rId15" Type="http://schemas.openxmlformats.org/officeDocument/2006/relationships/image" Target="../media/image85.png"/><Relationship Id="rId10" Type="http://schemas.openxmlformats.org/officeDocument/2006/relationships/image" Target="../media/image76.gif"/><Relationship Id="rId4" Type="http://schemas.openxmlformats.org/officeDocument/2006/relationships/audio" Target="../media/audio3.wav"/><Relationship Id="rId9" Type="http://schemas.openxmlformats.org/officeDocument/2006/relationships/image" Target="../media/image2.svg"/><Relationship Id="rId1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3" Type="http://schemas.openxmlformats.org/officeDocument/2006/relationships/audio" Target="../media/audio3.wav"/><Relationship Id="rId12" Type="http://schemas.microsoft.com/office/2007/relationships/hdphoto" Target="../media/hdphoto10.wdp"/><Relationship Id="rId17" Type="http://schemas.openxmlformats.org/officeDocument/2006/relationships/image" Target="../media/image90.png"/><Relationship Id="rId2" Type="http://schemas.openxmlformats.org/officeDocument/2006/relationships/audio" Target="../media/audio5.wav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87.png"/><Relationship Id="rId5" Type="http://schemas.openxmlformats.org/officeDocument/2006/relationships/image" Target="../media/image75.png"/><Relationship Id="rId15" Type="http://schemas.openxmlformats.org/officeDocument/2006/relationships/image" Target="../media/image89.png"/><Relationship Id="rId10" Type="http://schemas.openxmlformats.org/officeDocument/2006/relationships/image" Target="../media/image76.gif"/><Relationship Id="rId4" Type="http://schemas.openxmlformats.org/officeDocument/2006/relationships/image" Target="../media/image86.tmp"/><Relationship Id="rId9" Type="http://schemas.openxmlformats.org/officeDocument/2006/relationships/image" Target="../media/image2.svg"/><Relationship Id="rId1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6.png"/><Relationship Id="rId18" Type="http://schemas.openxmlformats.org/officeDocument/2006/relationships/image" Target="../media/image99.png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95.png"/><Relationship Id="rId17" Type="http://schemas.microsoft.com/office/2007/relationships/hdphoto" Target="../media/hdphoto13.wdp"/><Relationship Id="rId2" Type="http://schemas.openxmlformats.org/officeDocument/2006/relationships/video" Target="../media/media3.mp4"/><Relationship Id="rId16" Type="http://schemas.openxmlformats.org/officeDocument/2006/relationships/image" Target="../media/image98.png"/><Relationship Id="rId20" Type="http://schemas.openxmlformats.org/officeDocument/2006/relationships/image" Target="../media/image101.png"/><Relationship Id="rId1" Type="http://schemas.microsoft.com/office/2007/relationships/media" Target="../media/media3.mp4"/><Relationship Id="rId11" Type="http://schemas.openxmlformats.org/officeDocument/2006/relationships/image" Target="../media/image94.png"/><Relationship Id="rId5" Type="http://schemas.openxmlformats.org/officeDocument/2006/relationships/image" Target="../media/image91.png"/><Relationship Id="rId15" Type="http://schemas.openxmlformats.org/officeDocument/2006/relationships/image" Target="../media/image13.png"/><Relationship Id="rId10" Type="http://schemas.openxmlformats.org/officeDocument/2006/relationships/image" Target="../media/image93.jpeg"/><Relationship Id="rId19" Type="http://schemas.openxmlformats.org/officeDocument/2006/relationships/image" Target="../media/image10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2.jpeg"/><Relationship Id="rId14" Type="http://schemas.openxmlformats.org/officeDocument/2006/relationships/image" Target="../media/image97.png"/><Relationship Id="rId22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gif"/><Relationship Id="rId5" Type="http://schemas.openxmlformats.org/officeDocument/2006/relationships/image" Target="../media/image104.pn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3" Type="http://schemas.openxmlformats.org/officeDocument/2006/relationships/image" Target="../media/image106.png"/><Relationship Id="rId7" Type="http://schemas.openxmlformats.org/officeDocument/2006/relationships/image" Target="../media/image1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gif"/><Relationship Id="rId5" Type="http://schemas.openxmlformats.org/officeDocument/2006/relationships/image" Target="../media/image108.gif"/><Relationship Id="rId4" Type="http://schemas.openxmlformats.org/officeDocument/2006/relationships/image" Target="../media/image107.jpg"/><Relationship Id="rId9" Type="http://schemas.openxmlformats.org/officeDocument/2006/relationships/image" Target="../media/image112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12" Type="http://schemas.openxmlformats.org/officeDocument/2006/relationships/image" Target="../media/image11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png"/><Relationship Id="rId11" Type="http://schemas.openxmlformats.org/officeDocument/2006/relationships/image" Target="../media/image118.gif"/><Relationship Id="rId5" Type="http://schemas.openxmlformats.org/officeDocument/2006/relationships/image" Target="../media/image114.gif"/><Relationship Id="rId10" Type="http://schemas.openxmlformats.org/officeDocument/2006/relationships/image" Target="../media/image11.gif"/><Relationship Id="rId4" Type="http://schemas.openxmlformats.org/officeDocument/2006/relationships/image" Target="../media/image15.png"/><Relationship Id="rId9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1.gi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image" Target="../media/image41.gif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4.jpeg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3.jpeg"/><Relationship Id="rId29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image" Target="../media/image47.png"/><Relationship Id="rId32" Type="http://schemas.openxmlformats.org/officeDocument/2006/relationships/image" Target="../media/image32.pn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23" Type="http://schemas.openxmlformats.org/officeDocument/2006/relationships/image" Target="../media/image46.jpeg"/><Relationship Id="rId28" Type="http://schemas.openxmlformats.org/officeDocument/2006/relationships/image" Target="../media/image51.png"/><Relationship Id="rId10" Type="http://schemas.microsoft.com/office/2007/relationships/hdphoto" Target="../media/hdphoto3.wdp"/><Relationship Id="rId19" Type="http://schemas.openxmlformats.org/officeDocument/2006/relationships/image" Target="../media/image42.gif"/><Relationship Id="rId31" Type="http://schemas.openxmlformats.org/officeDocument/2006/relationships/image" Target="../media/image54.gif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5.wdp"/><Relationship Id="rId22" Type="http://schemas.openxmlformats.org/officeDocument/2006/relationships/image" Target="../media/image45.png"/><Relationship Id="rId27" Type="http://schemas.openxmlformats.org/officeDocument/2006/relationships/image" Target="../media/image50.jpeg"/><Relationship Id="rId30" Type="http://schemas.openxmlformats.org/officeDocument/2006/relationships/image" Target="../media/image5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image" Target="../media/image56.png"/><Relationship Id="rId2" Type="http://schemas.openxmlformats.org/officeDocument/2006/relationships/tags" Target="../tags/tag11.xml"/><Relationship Id="rId16" Type="http://schemas.openxmlformats.org/officeDocument/2006/relationships/image" Target="../media/image55.gi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slideLayout" Target="../slideLayouts/slideLayout2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62.png"/><Relationship Id="rId2" Type="http://schemas.openxmlformats.org/officeDocument/2006/relationships/tags" Target="../tags/tag24.xml"/><Relationship Id="rId16" Type="http://schemas.openxmlformats.org/officeDocument/2006/relationships/image" Target="../media/image56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61.jpeg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88477" y="1409700"/>
            <a:ext cx="16408923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724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53012">
            <a:off x="630539" y="1577426"/>
            <a:ext cx="6165719" cy="5766521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5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053012">
            <a:off x="1547997" y="3824103"/>
            <a:ext cx="4038600" cy="4038600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6" name="MH_Other_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053012">
            <a:off x="2089543" y="1977632"/>
            <a:ext cx="5267325" cy="5267325"/>
          </a:xfrm>
          <a:prstGeom prst="ellipse">
            <a:avLst/>
          </a:prstGeom>
          <a:noFill/>
          <a:ln w="1270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7" name="MH_Other_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053012">
            <a:off x="7860289" y="6799440"/>
            <a:ext cx="286200" cy="2857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8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2053012">
            <a:off x="6883944" y="8399640"/>
            <a:ext cx="286200" cy="2857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487B78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12069" y="8049899"/>
            <a:ext cx="921545" cy="588815"/>
            <a:chOff x="3672114" y="-827314"/>
            <a:chExt cx="396844" cy="142875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73662"/>
            <a:ext cx="6539918" cy="6439038"/>
          </a:xfrm>
        </p:spPr>
      </p:pic>
      <p:sp>
        <p:nvSpPr>
          <p:cNvPr id="41" name="PA_淘宝网chenying0907出品 5"/>
          <p:cNvSpPr txBox="1"/>
          <p:nvPr>
            <p:custDataLst>
              <p:tags r:id="rId7"/>
            </p:custDataLst>
          </p:nvPr>
        </p:nvSpPr>
        <p:spPr>
          <a:xfrm>
            <a:off x="5867400" y="3856435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42" name="PA_淘宝网chenying0907出品 6"/>
          <p:cNvSpPr txBox="1"/>
          <p:nvPr>
            <p:custDataLst>
              <p:tags r:id="rId8"/>
            </p:custDataLst>
          </p:nvPr>
        </p:nvSpPr>
        <p:spPr>
          <a:xfrm>
            <a:off x="6629400" y="6060342"/>
            <a:ext cx="8766132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 smtClean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43" name="矩形 4"/>
          <p:cNvSpPr/>
          <p:nvPr/>
        </p:nvSpPr>
        <p:spPr>
          <a:xfrm>
            <a:off x="7014723" y="5203473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45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8847419" y="4123546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6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915216" y="7372825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9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7167644" y="5363481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50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50" y="2095500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4842680" y="3279130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658">
            <a:off x="15147421" y="4726031"/>
            <a:ext cx="2585917" cy="325780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3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265827" y="6984526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54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4114800" y="560070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pic>
        <p:nvPicPr>
          <p:cNvPr id="56" name="صورة 55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-73022" y="-41073"/>
            <a:ext cx="2609850" cy="2609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7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5" grpId="0" animBg="1"/>
      <p:bldP spid="30726" grpId="0" animBg="1"/>
      <p:bldP spid="30727" grpId="0" animBg="1"/>
      <p:bldP spid="30728" grpId="0" animBg="1"/>
      <p:bldP spid="41" grpId="0"/>
      <p:bldP spid="42" grpId="0"/>
      <p:bldP spid="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1929200"/>
            <a:ext cx="16282848" cy="78700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304803" y="-190500"/>
            <a:ext cx="10515603" cy="2636541"/>
            <a:chOff x="-304803" y="-190500"/>
            <a:chExt cx="10515603" cy="2636541"/>
          </a:xfrm>
        </p:grpSpPr>
        <p:grpSp>
          <p:nvGrpSpPr>
            <p:cNvPr id="42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73070" cy="1762837"/>
              <a:chOff x="-2270880" y="73499"/>
              <a:chExt cx="9615239" cy="1824923"/>
            </a:xfrm>
          </p:grpSpPr>
          <p:sp>
            <p:nvSpPr>
              <p:cNvPr id="43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6336" y="539813"/>
                <a:ext cx="7370695" cy="8602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7-  4 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طرح الصفر و الكل</a:t>
                </a:r>
                <a:endParaRPr lang="ar-SA" sz="5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16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17-6-1443هـ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31989"/>
            <a:ext cx="7731877" cy="4466539"/>
          </a:xfrm>
          <a:prstGeom prst="rect">
            <a:avLst/>
          </a:prstGeom>
          <a:ln w="1143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مربع نص 12"/>
          <p:cNvSpPr txBox="1"/>
          <p:nvPr/>
        </p:nvSpPr>
        <p:spPr>
          <a:xfrm>
            <a:off x="8989876" y="4229100"/>
            <a:ext cx="8231324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3/ اقراء جملة الطرح التي تمثل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عدد الفراشات والفراشات التي طارت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68" y="2276538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مربع نص 28"/>
          <p:cNvSpPr txBox="1"/>
          <p:nvPr/>
        </p:nvSpPr>
        <p:spPr>
          <a:xfrm>
            <a:off x="404636" y="2219444"/>
            <a:ext cx="7901164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</a:rPr>
              <a:t>عندما أطرح صفراً في الجملة العددية يبقى العدد نفسه </a:t>
            </a:r>
            <a:endParaRPr lang="ar-EG" sz="24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 Dinar One Medium"/>
              <a:ea typeface="GE Dinar One Medium"/>
              <a:cs typeface="PT Bold Heading" pitchFamily="2" charset="-78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1806956" y="7477244"/>
            <a:ext cx="4035630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  <a:sym typeface="GE Dinar One Medium"/>
              </a:rPr>
              <a:t>عندما أطرح الكل يبقى صفر</a:t>
            </a:r>
            <a:endParaRPr lang="ar-EG" sz="24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 Dinar One Medium"/>
              <a:ea typeface="GE Dinar One Medium"/>
              <a:cs typeface="PT Bold Heading" pitchFamily="2" charset="-78"/>
            </a:endParaRPr>
          </a:p>
        </p:txBody>
      </p:sp>
      <p:sp>
        <p:nvSpPr>
          <p:cNvPr id="52" name="مربع نص 13"/>
          <p:cNvSpPr txBox="1"/>
          <p:nvPr/>
        </p:nvSpPr>
        <p:spPr>
          <a:xfrm>
            <a:off x="10515600" y="2469802"/>
            <a:ext cx="27941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4 فراشات 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3" name="مربع نص 12"/>
          <p:cNvSpPr txBox="1"/>
          <p:nvPr/>
        </p:nvSpPr>
        <p:spPr>
          <a:xfrm>
            <a:off x="12851439" y="2552700"/>
            <a:ext cx="4445962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1 / كم عدد الفراشات في الصورة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54" name="مربع نص 53"/>
          <p:cNvSpPr txBox="1"/>
          <p:nvPr/>
        </p:nvSpPr>
        <p:spPr>
          <a:xfrm>
            <a:off x="13245962" y="4603402"/>
            <a:ext cx="2070238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4 – 0 = 4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5" name="مربع نص 12"/>
          <p:cNvSpPr txBox="1"/>
          <p:nvPr/>
        </p:nvSpPr>
        <p:spPr>
          <a:xfrm>
            <a:off x="12647476" y="3467100"/>
            <a:ext cx="4573724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2 / كم فراشة طارت وذهبت بعيداً ؟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56" name="مربع نص 13"/>
          <p:cNvSpPr txBox="1"/>
          <p:nvPr/>
        </p:nvSpPr>
        <p:spPr>
          <a:xfrm>
            <a:off x="10236030" y="3390900"/>
            <a:ext cx="33275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لا </a:t>
            </a:r>
            <a:r>
              <a:rPr lang="ar-SA" sz="3600" b="1" dirty="0" err="1" smtClean="0">
                <a:solidFill>
                  <a:srgbClr val="0070C0"/>
                </a:solidFill>
              </a:rPr>
              <a:t>شي</a:t>
            </a:r>
            <a:r>
              <a:rPr lang="ar-SA" sz="3600" b="1" dirty="0" smtClean="0">
                <a:solidFill>
                  <a:srgbClr val="0070C0"/>
                </a:solidFill>
              </a:rPr>
              <a:t> صفر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7" name="مربع نص 12"/>
          <p:cNvSpPr txBox="1"/>
          <p:nvPr/>
        </p:nvSpPr>
        <p:spPr>
          <a:xfrm>
            <a:off x="12573000" y="5136803"/>
            <a:ext cx="4495369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4/ ما ناتج الطرح في الجملة 4 -  0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58" name="مربع نص 57"/>
          <p:cNvSpPr txBox="1"/>
          <p:nvPr/>
        </p:nvSpPr>
        <p:spPr>
          <a:xfrm>
            <a:off x="12115800" y="5060603"/>
            <a:ext cx="1090278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4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9" name="مربع نص 12"/>
          <p:cNvSpPr txBox="1"/>
          <p:nvPr/>
        </p:nvSpPr>
        <p:spPr>
          <a:xfrm>
            <a:off x="7315200" y="8108603"/>
            <a:ext cx="9907724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7/ اقراء جملة الطرح التي تمثل عدد كرات التنس والكرات التي اعطيتها لصديقك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1" name="مربع نص 13"/>
          <p:cNvSpPr txBox="1"/>
          <p:nvPr/>
        </p:nvSpPr>
        <p:spPr>
          <a:xfrm>
            <a:off x="11683248" y="6279803"/>
            <a:ext cx="2870952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4 كرات تنس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62" name="مربع نص 12"/>
          <p:cNvSpPr txBox="1"/>
          <p:nvPr/>
        </p:nvSpPr>
        <p:spPr>
          <a:xfrm>
            <a:off x="13462170" y="6286500"/>
            <a:ext cx="3759891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5/ كم عدد كرات التنس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3" name="مربع نص 62"/>
          <p:cNvSpPr txBox="1"/>
          <p:nvPr/>
        </p:nvSpPr>
        <p:spPr>
          <a:xfrm>
            <a:off x="11177922" y="8565803"/>
            <a:ext cx="2461878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4 – 4 = 0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64" name="مربع نص 12"/>
          <p:cNvSpPr txBox="1"/>
          <p:nvPr/>
        </p:nvSpPr>
        <p:spPr>
          <a:xfrm>
            <a:off x="8205964" y="7048500"/>
            <a:ext cx="9016960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6 /  اذا أعطيت كرات التنس الأربعة لصديقك كم يبقى معك من الكرات؟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5" name="مربع نص 13"/>
          <p:cNvSpPr txBox="1"/>
          <p:nvPr/>
        </p:nvSpPr>
        <p:spPr>
          <a:xfrm>
            <a:off x="11379030" y="7422802"/>
            <a:ext cx="23369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لا </a:t>
            </a:r>
            <a:r>
              <a:rPr lang="ar-SA" sz="3600" b="1" dirty="0" err="1" smtClean="0">
                <a:solidFill>
                  <a:srgbClr val="0070C0"/>
                </a:solidFill>
              </a:rPr>
              <a:t>شي</a:t>
            </a:r>
            <a:r>
              <a:rPr lang="ar-SA" sz="3600" b="1" dirty="0" smtClean="0">
                <a:solidFill>
                  <a:srgbClr val="0070C0"/>
                </a:solidFill>
              </a:rPr>
              <a:t> صفر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66" name="مربع نص 12"/>
          <p:cNvSpPr txBox="1"/>
          <p:nvPr/>
        </p:nvSpPr>
        <p:spPr>
          <a:xfrm>
            <a:off x="12596047" y="8940106"/>
            <a:ext cx="4572431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8/ ما ناتج الطرح في الجملة 4 – 4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7" name="مربع نص 66"/>
          <p:cNvSpPr txBox="1"/>
          <p:nvPr/>
        </p:nvSpPr>
        <p:spPr>
          <a:xfrm>
            <a:off x="12039600" y="8870603"/>
            <a:ext cx="1623678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0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38" name="شكل بيضاوي 3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223868" y="4647316"/>
            <a:ext cx="481567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134691" y="4723516"/>
            <a:ext cx="481567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مستطيل 135"/>
          <p:cNvSpPr txBox="1"/>
          <p:nvPr/>
        </p:nvSpPr>
        <p:spPr>
          <a:xfrm>
            <a:off x="2320127" y="4418716"/>
            <a:ext cx="751509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4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41" name="مستطيل 135"/>
          <p:cNvSpPr txBox="1"/>
          <p:nvPr/>
        </p:nvSpPr>
        <p:spPr>
          <a:xfrm>
            <a:off x="4734891" y="4465602"/>
            <a:ext cx="751509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4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50" name="مستطيل 135"/>
          <p:cNvSpPr txBox="1"/>
          <p:nvPr/>
        </p:nvSpPr>
        <p:spPr>
          <a:xfrm>
            <a:off x="3591891" y="4465602"/>
            <a:ext cx="751509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0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51" name="شكل بيضاوي 5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616258" y="4698211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1" name="شكل بيضاوي 7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44338" y="6262628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7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622" y="5549100"/>
            <a:ext cx="449881" cy="87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119" y="5564214"/>
            <a:ext cx="449881" cy="87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719" y="5564214"/>
            <a:ext cx="449881" cy="87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119" y="5524500"/>
            <a:ext cx="449881" cy="87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شكل بيضاوي 7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189741" y="6134100"/>
            <a:ext cx="481567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شكل بيضاوي 7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100564" y="6210300"/>
            <a:ext cx="481567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مستطيل 135"/>
          <p:cNvSpPr txBox="1"/>
          <p:nvPr/>
        </p:nvSpPr>
        <p:spPr>
          <a:xfrm>
            <a:off x="2286000" y="5981700"/>
            <a:ext cx="751509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0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79" name="مستطيل 135"/>
          <p:cNvSpPr txBox="1"/>
          <p:nvPr/>
        </p:nvSpPr>
        <p:spPr>
          <a:xfrm>
            <a:off x="4700764" y="5952386"/>
            <a:ext cx="751509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4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80" name="مستطيل 135"/>
          <p:cNvSpPr txBox="1"/>
          <p:nvPr/>
        </p:nvSpPr>
        <p:spPr>
          <a:xfrm>
            <a:off x="3557764" y="5952386"/>
            <a:ext cx="751509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4</a:t>
            </a:r>
            <a:endParaRPr sz="6000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https://static.wikia.nocookie.net/battlefordreamisland/images/7/77/Tennis-bal-running.gif/revision/latest/scale-to-width-down/250?cb=20200103044147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96599" y="5885607"/>
            <a:ext cx="848227" cy="108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230 My love ideas in 2021 | كوريا, صورة شخصية, طعام سهل التحضير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761" y="1181100"/>
            <a:ext cx="3174039" cy="317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s://static.wikia.nocookie.net/battlefordreamisland/images/7/77/Tennis-bal-running.gif/revision/latest/scale-to-width-down/250?cb=20200103044147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0591" y="5497078"/>
            <a:ext cx="848227" cy="108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https://static.wikia.nocookie.net/battlefordreamisland/images/7/77/Tennis-bal-running.gif/revision/latest/scale-to-width-down/250?cb=20200103044147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33428" y="6134100"/>
            <a:ext cx="863686" cy="108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ttps://static.wikia.nocookie.net/battlefordreamisland/images/7/77/Tennis-bal-running.gif/revision/latest/scale-to-width-down/250?cb=20200103044147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10173" y="5657007"/>
            <a:ext cx="848227" cy="108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031" y="38100"/>
            <a:ext cx="3561569" cy="371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ounded Rectangle 7"/>
          <p:cNvSpPr/>
          <p:nvPr/>
        </p:nvSpPr>
        <p:spPr>
          <a:xfrm>
            <a:off x="14726431" y="190500"/>
            <a:ext cx="3180569" cy="1870625"/>
          </a:xfrm>
          <a:prstGeom prst="cloud">
            <a:avLst/>
          </a:prstGeom>
          <a:solidFill>
            <a:srgbClr val="C5E3ED">
              <a:alpha val="49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عِنْدَمَا أَطْرَحُ</a:t>
            </a:r>
          </a:p>
          <a:p>
            <a:pPr algn="ctr"/>
            <a:r>
              <a:rPr lang="ar-SA" sz="2400" b="1" dirty="0" smtClean="0"/>
              <a:t>الكُلَّ يَبْقى صِفْرٌ.</a:t>
            </a:r>
            <a:endParaRPr lang="ar-EG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8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9" grpId="0"/>
      <p:bldP spid="29" grpId="0"/>
      <p:bldP spid="30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38" grpId="0"/>
      <p:bldP spid="38" grpId="1"/>
      <p:bldP spid="39" grpId="0"/>
      <p:bldP spid="39" grpId="1"/>
      <p:bldP spid="40" grpId="0" animBg="1" advAuto="0"/>
      <p:bldP spid="41" grpId="0" animBg="1" advAuto="0"/>
      <p:bldP spid="50" grpId="0" animBg="1" advAuto="0"/>
      <p:bldP spid="51" grpId="0" animBg="1"/>
      <p:bldP spid="51" grpId="1" animBg="1"/>
      <p:bldP spid="71" grpId="0" animBg="1"/>
      <p:bldP spid="71" grpId="1" animBg="1"/>
      <p:bldP spid="76" grpId="0"/>
      <p:bldP spid="76" grpId="1"/>
      <p:bldP spid="77" grpId="0"/>
      <p:bldP spid="77" grpId="1"/>
      <p:bldP spid="78" grpId="0" animBg="1" advAuto="0"/>
      <p:bldP spid="79" grpId="0" animBg="1" advAuto="0"/>
      <p:bldP spid="80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1957" y="723901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ASG Will Now Be at Coors Field – Fan Interferenc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600" y="5449957"/>
            <a:ext cx="2093222" cy="152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xmlns="" id="{0ABC0D97-DD1C-4E87-95C5-B808EF23F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10626"/>
          <a:stretch/>
        </p:blipFill>
        <p:spPr>
          <a:xfrm>
            <a:off x="1981200" y="2089597"/>
            <a:ext cx="13800500" cy="4882703"/>
          </a:xfrm>
          <a:prstGeom prst="rect">
            <a:avLst/>
          </a:prstGeom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xmlns="" id="{0ABC0D97-DD1C-4E87-95C5-B808EF23F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7" t="90894"/>
          <a:stretch/>
        </p:blipFill>
        <p:spPr>
          <a:xfrm>
            <a:off x="2020814" y="7034048"/>
            <a:ext cx="14493571" cy="990600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339" y="671230"/>
            <a:ext cx="4819668" cy="238951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1125200" y="952500"/>
            <a:ext cx="62814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8000"/>
            </a:schemeClr>
          </a:solidFill>
          <a:ln w="5080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11811000" y="952500"/>
            <a:ext cx="4861040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أكتب جملة الطرح</a:t>
            </a:r>
            <a:endParaRPr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2" name="مستطيل 135"/>
          <p:cNvSpPr txBox="1"/>
          <p:nvPr/>
        </p:nvSpPr>
        <p:spPr>
          <a:xfrm>
            <a:off x="12801600" y="3206042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-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11201400" y="3282242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=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145" name="مستطيل 135"/>
          <p:cNvSpPr txBox="1"/>
          <p:nvPr/>
        </p:nvSpPr>
        <p:spPr>
          <a:xfrm>
            <a:off x="10058400" y="3274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chemeClr val="accent5">
                    <a:lumMod val="25000"/>
                  </a:schemeClr>
                </a:solidFill>
              </a:rPr>
              <a:t>0</a:t>
            </a:r>
            <a:endParaRPr sz="8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14097000" y="33147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8</a:t>
            </a:r>
            <a:endParaRPr sz="7200" b="1" dirty="0">
              <a:solidFill>
                <a:srgbClr val="0000FF"/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12102655" y="3351916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8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31249" y="2483112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135"/>
          <p:cNvSpPr txBox="1"/>
          <p:nvPr/>
        </p:nvSpPr>
        <p:spPr>
          <a:xfrm>
            <a:off x="6732777" y="3206042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-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60" name="مستطيل 135"/>
          <p:cNvSpPr txBox="1"/>
          <p:nvPr/>
        </p:nvSpPr>
        <p:spPr>
          <a:xfrm>
            <a:off x="5113081" y="32385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=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61" name="مستطيل 135"/>
          <p:cNvSpPr txBox="1"/>
          <p:nvPr/>
        </p:nvSpPr>
        <p:spPr>
          <a:xfrm>
            <a:off x="3989577" y="3274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endParaRPr sz="8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3" name="مستطيل 135"/>
          <p:cNvSpPr txBox="1"/>
          <p:nvPr/>
        </p:nvSpPr>
        <p:spPr>
          <a:xfrm>
            <a:off x="8028177" y="33147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1</a:t>
            </a:r>
            <a:endParaRPr sz="7200" b="1" dirty="0">
              <a:solidFill>
                <a:srgbClr val="0000FF"/>
              </a:solidFill>
            </a:endParaRPr>
          </a:p>
        </p:txBody>
      </p:sp>
      <p:sp>
        <p:nvSpPr>
          <p:cNvPr id="64" name="مستطيل 135"/>
          <p:cNvSpPr txBox="1"/>
          <p:nvPr/>
        </p:nvSpPr>
        <p:spPr>
          <a:xfrm>
            <a:off x="6033832" y="3351916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0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65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62426" y="2483112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مستطيل 135"/>
          <p:cNvSpPr txBox="1"/>
          <p:nvPr/>
        </p:nvSpPr>
        <p:spPr>
          <a:xfrm>
            <a:off x="12725400" y="5720642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-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67" name="مستطيل 135"/>
          <p:cNvSpPr txBox="1"/>
          <p:nvPr/>
        </p:nvSpPr>
        <p:spPr>
          <a:xfrm>
            <a:off x="11125200" y="5796842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=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9982200" y="57891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chemeClr val="accent5">
                    <a:lumMod val="25000"/>
                  </a:schemeClr>
                </a:solidFill>
              </a:rPr>
              <a:t>0</a:t>
            </a:r>
            <a:endParaRPr sz="8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14020800" y="5829300"/>
            <a:ext cx="1482236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10</a:t>
            </a:r>
            <a:endParaRPr sz="7200" b="1" dirty="0">
              <a:solidFill>
                <a:srgbClr val="0000FF"/>
              </a:solidFill>
            </a:endParaRPr>
          </a:p>
        </p:txBody>
      </p:sp>
      <p:sp>
        <p:nvSpPr>
          <p:cNvPr id="70" name="مستطيل 135"/>
          <p:cNvSpPr txBox="1"/>
          <p:nvPr/>
        </p:nvSpPr>
        <p:spPr>
          <a:xfrm>
            <a:off x="11887200" y="5866516"/>
            <a:ext cx="1429417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10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55049" y="4997712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مستطيل 135"/>
          <p:cNvSpPr txBox="1"/>
          <p:nvPr/>
        </p:nvSpPr>
        <p:spPr>
          <a:xfrm>
            <a:off x="6656577" y="5720642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-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73" name="مستطيل 135"/>
          <p:cNvSpPr txBox="1"/>
          <p:nvPr/>
        </p:nvSpPr>
        <p:spPr>
          <a:xfrm>
            <a:off x="5056377" y="5796842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=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74" name="مستطيل 135"/>
          <p:cNvSpPr txBox="1"/>
          <p:nvPr/>
        </p:nvSpPr>
        <p:spPr>
          <a:xfrm>
            <a:off x="3913377" y="57891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chemeClr val="accent5">
                    <a:lumMod val="25000"/>
                  </a:schemeClr>
                </a:solidFill>
              </a:rPr>
              <a:t>0</a:t>
            </a:r>
            <a:endParaRPr sz="8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5" name="مستطيل 135"/>
          <p:cNvSpPr txBox="1"/>
          <p:nvPr/>
        </p:nvSpPr>
        <p:spPr>
          <a:xfrm>
            <a:off x="7951977" y="58293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1</a:t>
            </a:r>
            <a:endParaRPr sz="7200" b="1" dirty="0">
              <a:solidFill>
                <a:srgbClr val="0000FF"/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5957632" y="5866516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1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7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6226" y="4997712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مستطيل 135"/>
          <p:cNvSpPr txBox="1"/>
          <p:nvPr/>
        </p:nvSpPr>
        <p:spPr>
          <a:xfrm>
            <a:off x="2403965" y="8039100"/>
            <a:ext cx="13217035" cy="136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لأنني أنزع الكل فلا يبقى شيء , يبقى الصفر 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79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71618" y="7643991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mazing Animated Baseball Gif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85" y="1871695"/>
            <a:ext cx="2055864" cy="220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l Sticker for iOS &amp;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75" y="4202679"/>
            <a:ext cx="1478734" cy="198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HOW &amp;amp; SPELL GAME | Baamboozl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12" y="4997712"/>
            <a:ext cx="22860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BP Funhouse | Blondale Designs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2034330"/>
            <a:ext cx="2575770" cy="257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26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 advAuto="0"/>
      <p:bldP spid="142" grpId="0" animBg="1" advAuto="0"/>
      <p:bldP spid="144" grpId="0" animBg="1" advAuto="0"/>
      <p:bldP spid="145" grpId="0" animBg="1" advAuto="0"/>
      <p:bldP spid="55" grpId="0" animBg="1" advAuto="0"/>
      <p:bldP spid="56" grpId="0" animBg="1" advAuto="0"/>
      <p:bldP spid="59" grpId="0" animBg="1" advAuto="0"/>
      <p:bldP spid="60" grpId="0" animBg="1" advAuto="0"/>
      <p:bldP spid="61" grpId="0" animBg="1" advAuto="0"/>
      <p:bldP spid="63" grpId="0" animBg="1" advAuto="0"/>
      <p:bldP spid="64" grpId="0" animBg="1" advAuto="0"/>
      <p:bldP spid="66" grpId="0" animBg="1" advAuto="0"/>
      <p:bldP spid="67" grpId="0" animBg="1" advAuto="0"/>
      <p:bldP spid="68" grpId="0" animBg="1" advAuto="0"/>
      <p:bldP spid="69" grpId="0" animBg="1" advAuto="0"/>
      <p:bldP spid="70" grpId="0" animBg="1" advAuto="0"/>
      <p:bldP spid="72" grpId="0" animBg="1" advAuto="0"/>
      <p:bldP spid="73" grpId="0" animBg="1" advAuto="0"/>
      <p:bldP spid="74" grpId="0" animBg="1" advAuto="0"/>
      <p:bldP spid="75" grpId="0" animBg="1" advAuto="0"/>
      <p:bldP spid="76" grpId="0" animBg="1" advAuto="0"/>
      <p:bldP spid="78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1957" y="723901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xmlns="" id="{D476D7BB-EBEF-44B9-B2DA-DDE6206AE2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9" r="2224" b="2696"/>
          <a:stretch/>
        </p:blipFill>
        <p:spPr>
          <a:xfrm>
            <a:off x="2590800" y="2483113"/>
            <a:ext cx="12529553" cy="5754620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339" y="671230"/>
            <a:ext cx="4819668" cy="238951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1125200" y="952500"/>
            <a:ext cx="62814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8000"/>
            </a:schemeClr>
          </a:solidFill>
          <a:ln w="5080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11811000" y="952500"/>
            <a:ext cx="4861040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أكتب جملة الطرح</a:t>
            </a:r>
            <a:endParaRPr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2" name="مستطيل 135"/>
          <p:cNvSpPr txBox="1"/>
          <p:nvPr/>
        </p:nvSpPr>
        <p:spPr>
          <a:xfrm>
            <a:off x="11936223" y="4000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-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10523281" y="40767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=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145" name="مستطيل 135"/>
          <p:cNvSpPr txBox="1"/>
          <p:nvPr/>
        </p:nvSpPr>
        <p:spPr>
          <a:xfrm>
            <a:off x="9193023" y="4069053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8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13231623" y="4109158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3</a:t>
            </a:r>
            <a:endParaRPr sz="7200" b="1" dirty="0">
              <a:solidFill>
                <a:srgbClr val="0000FF"/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11237278" y="4146374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0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3938" y="286683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135"/>
          <p:cNvSpPr txBox="1"/>
          <p:nvPr/>
        </p:nvSpPr>
        <p:spPr>
          <a:xfrm>
            <a:off x="6393541" y="3968042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-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60" name="مستطيل 135"/>
          <p:cNvSpPr txBox="1"/>
          <p:nvPr/>
        </p:nvSpPr>
        <p:spPr>
          <a:xfrm>
            <a:off x="5036881" y="40005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=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61" name="مستطيل 135"/>
          <p:cNvSpPr txBox="1"/>
          <p:nvPr/>
        </p:nvSpPr>
        <p:spPr>
          <a:xfrm>
            <a:off x="3650341" y="4036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chemeClr val="accent5">
                    <a:lumMod val="25000"/>
                  </a:schemeClr>
                </a:solidFill>
              </a:rPr>
              <a:t>10</a:t>
            </a:r>
            <a:endParaRPr sz="8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3" name="مستطيل 135"/>
          <p:cNvSpPr txBox="1"/>
          <p:nvPr/>
        </p:nvSpPr>
        <p:spPr>
          <a:xfrm>
            <a:off x="7688941" y="4076700"/>
            <a:ext cx="1504082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10</a:t>
            </a:r>
            <a:endParaRPr sz="7200" b="1" dirty="0">
              <a:solidFill>
                <a:srgbClr val="0000FF"/>
              </a:solidFill>
            </a:endParaRPr>
          </a:p>
        </p:txBody>
      </p:sp>
      <p:sp>
        <p:nvSpPr>
          <p:cNvPr id="64" name="مستطيل 135"/>
          <p:cNvSpPr txBox="1"/>
          <p:nvPr/>
        </p:nvSpPr>
        <p:spPr>
          <a:xfrm>
            <a:off x="5694596" y="4113916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0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65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041" y="268604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مستطيل 135"/>
          <p:cNvSpPr txBox="1"/>
          <p:nvPr/>
        </p:nvSpPr>
        <p:spPr>
          <a:xfrm>
            <a:off x="11852764" y="7016042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-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67" name="مستطيل 135"/>
          <p:cNvSpPr txBox="1"/>
          <p:nvPr/>
        </p:nvSpPr>
        <p:spPr>
          <a:xfrm>
            <a:off x="10523281" y="7092242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=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9109564" y="7084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chemeClr val="accent5">
                    <a:lumMod val="25000"/>
                  </a:schemeClr>
                </a:solidFill>
              </a:rPr>
              <a:t>0</a:t>
            </a:r>
            <a:endParaRPr sz="8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13148164" y="7124700"/>
            <a:ext cx="1482236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5</a:t>
            </a:r>
            <a:endParaRPr sz="7200" b="1" dirty="0">
              <a:solidFill>
                <a:srgbClr val="0000FF"/>
              </a:solidFill>
            </a:endParaRPr>
          </a:p>
        </p:txBody>
      </p:sp>
      <p:sp>
        <p:nvSpPr>
          <p:cNvPr id="70" name="مستطيل 135"/>
          <p:cNvSpPr txBox="1"/>
          <p:nvPr/>
        </p:nvSpPr>
        <p:spPr>
          <a:xfrm>
            <a:off x="11014564" y="7161916"/>
            <a:ext cx="1429417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5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89282" y="60287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مستطيل 135"/>
          <p:cNvSpPr txBox="1"/>
          <p:nvPr/>
        </p:nvSpPr>
        <p:spPr>
          <a:xfrm>
            <a:off x="6705600" y="7016042"/>
            <a:ext cx="9144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-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73" name="مستطيل 135"/>
          <p:cNvSpPr txBox="1"/>
          <p:nvPr/>
        </p:nvSpPr>
        <p:spPr>
          <a:xfrm>
            <a:off x="5036881" y="7092242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=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74" name="مستطيل 135"/>
          <p:cNvSpPr txBox="1"/>
          <p:nvPr/>
        </p:nvSpPr>
        <p:spPr>
          <a:xfrm>
            <a:off x="4038600" y="7160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chemeClr val="accent5">
                    <a:lumMod val="25000"/>
                  </a:schemeClr>
                </a:solidFill>
              </a:rPr>
              <a:t>7</a:t>
            </a:r>
            <a:endParaRPr sz="8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5" name="مستطيل 135"/>
          <p:cNvSpPr txBox="1"/>
          <p:nvPr/>
        </p:nvSpPr>
        <p:spPr>
          <a:xfrm>
            <a:off x="7378255" y="72088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7</a:t>
            </a:r>
            <a:endParaRPr sz="7200" b="1" dirty="0">
              <a:solidFill>
                <a:srgbClr val="0000FF"/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5854255" y="7161916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0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7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0982" y="599626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ransparent transparente beisbol GIF on GIFER - by Nuadala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4075" y="2194556"/>
            <a:ext cx="2590801" cy="270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ombay Cambridge International School | Primary &amp;amp; Secondary School In  Andheri Eas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712" y="5874956"/>
            <a:ext cx="1603888" cy="266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برتزل – Haj Araf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0" r="98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704" y="3631946"/>
            <a:ext cx="1688637" cy="126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البريتزل... العقدة التي لم يحل لغز منشئها | الشرق الأوسط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9905" r="89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938" y="4147982"/>
            <a:ext cx="1782573" cy="99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00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 advAuto="0"/>
      <p:bldP spid="142" grpId="0" animBg="1" advAuto="0"/>
      <p:bldP spid="144" grpId="0" animBg="1" advAuto="0"/>
      <p:bldP spid="145" grpId="0" animBg="1" advAuto="0"/>
      <p:bldP spid="55" grpId="0" animBg="1" advAuto="0"/>
      <p:bldP spid="56" grpId="0" animBg="1" advAuto="0"/>
      <p:bldP spid="59" grpId="0" animBg="1" advAuto="0"/>
      <p:bldP spid="60" grpId="0" animBg="1" advAuto="0"/>
      <p:bldP spid="61" grpId="0" animBg="1" advAuto="0"/>
      <p:bldP spid="63" grpId="0" animBg="1" advAuto="0"/>
      <p:bldP spid="64" grpId="0" animBg="1" advAuto="0"/>
      <p:bldP spid="66" grpId="0" animBg="1" advAuto="0"/>
      <p:bldP spid="67" grpId="0" animBg="1" advAuto="0"/>
      <p:bldP spid="68" grpId="0" animBg="1" advAuto="0"/>
      <p:bldP spid="69" grpId="0" animBg="1" advAuto="0"/>
      <p:bldP spid="70" grpId="0" animBg="1" advAuto="0"/>
      <p:bldP spid="72" grpId="0" animBg="1" advAuto="0"/>
      <p:bldP spid="73" grpId="0" animBg="1" advAuto="0"/>
      <p:bldP spid="74" grpId="0" animBg="1" advAuto="0"/>
      <p:bldP spid="75" grpId="0" animBg="1" advAuto="0"/>
      <p:bldP spid="76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1957" y="723901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81" name="صورة 80">
            <a:extLst>
              <a:ext uri="{FF2B5EF4-FFF2-40B4-BE49-F238E27FC236}">
                <a16:creationId xmlns:a16="http://schemas.microsoft.com/office/drawing/2014/main" xmlns="" id="{DCB4A28F-FC1B-46A0-A0A1-941C9B41E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t="44573" b="1"/>
          <a:stretch/>
        </p:blipFill>
        <p:spPr>
          <a:xfrm>
            <a:off x="3244209" y="5277331"/>
            <a:ext cx="11522874" cy="3309923"/>
          </a:xfrm>
          <a:prstGeom prst="rect">
            <a:avLst/>
          </a:prstGeom>
        </p:spPr>
      </p:pic>
      <p:pic>
        <p:nvPicPr>
          <p:cNvPr id="80" name="صورة 79">
            <a:extLst>
              <a:ext uri="{FF2B5EF4-FFF2-40B4-BE49-F238E27FC236}">
                <a16:creationId xmlns:a16="http://schemas.microsoft.com/office/drawing/2014/main" xmlns="" id="{DCB4A28F-FC1B-46A0-A0A1-941C9B41E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t="13665" b="56247"/>
          <a:stretch/>
        </p:blipFill>
        <p:spPr>
          <a:xfrm>
            <a:off x="1219200" y="2019300"/>
            <a:ext cx="16139802" cy="3200857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339" y="671230"/>
            <a:ext cx="4819668" cy="238951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530049" y="952500"/>
            <a:ext cx="8876623" cy="98191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8000"/>
            </a:schemeClr>
          </a:solidFill>
          <a:ln w="5080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8886226" y="952500"/>
            <a:ext cx="7785814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أستعمل قطع         العد لأجد ناتج الطرح</a:t>
            </a:r>
            <a:endParaRPr sz="4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5" name="مستطيل 135"/>
          <p:cNvSpPr txBox="1"/>
          <p:nvPr/>
        </p:nvSpPr>
        <p:spPr>
          <a:xfrm>
            <a:off x="12102655" y="3924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8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12344400" y="21717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1</a:t>
            </a:r>
            <a:endParaRPr sz="7200" b="1" dirty="0">
              <a:solidFill>
                <a:srgbClr val="0000FF"/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7073455" y="22479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0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4612" y="222174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مستطيل 135"/>
          <p:cNvSpPr txBox="1"/>
          <p:nvPr/>
        </p:nvSpPr>
        <p:spPr>
          <a:xfrm>
            <a:off x="6844855" y="38079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chemeClr val="accent5">
                    <a:lumMod val="25000"/>
                  </a:schemeClr>
                </a:solidFill>
              </a:rPr>
              <a:t>0</a:t>
            </a:r>
            <a:endParaRPr sz="8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3" name="مستطيل 135"/>
          <p:cNvSpPr txBox="1"/>
          <p:nvPr/>
        </p:nvSpPr>
        <p:spPr>
          <a:xfrm>
            <a:off x="1600200" y="21034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0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65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67850" y="211006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مستطيل 135"/>
          <p:cNvSpPr txBox="1"/>
          <p:nvPr/>
        </p:nvSpPr>
        <p:spPr>
          <a:xfrm>
            <a:off x="1143000" y="3848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8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496" y="2255942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4612" y="3859031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31057" y="370037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/>
          <p:cNvGrpSpPr/>
          <p:nvPr/>
        </p:nvGrpSpPr>
        <p:grpSpPr>
          <a:xfrm>
            <a:off x="12786797" y="723900"/>
            <a:ext cx="1386403" cy="1569660"/>
            <a:chOff x="13030200" y="800100"/>
            <a:chExt cx="1386403" cy="1569660"/>
          </a:xfrm>
        </p:grpSpPr>
        <p:sp>
          <p:nvSpPr>
            <p:cNvPr id="84" name="مستطيل 83"/>
            <p:cNvSpPr/>
            <p:nvPr/>
          </p:nvSpPr>
          <p:spPr>
            <a:xfrm>
              <a:off x="13030200" y="800100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>
                <a:solidFill>
                  <a:srgbClr val="FFFF00"/>
                </a:solidFill>
              </a:endParaRPr>
            </a:p>
          </p:txBody>
        </p:sp>
        <p:sp>
          <p:nvSpPr>
            <p:cNvPr id="85" name="مستطيل 84"/>
            <p:cNvSpPr/>
            <p:nvPr/>
          </p:nvSpPr>
          <p:spPr>
            <a:xfrm>
              <a:off x="13411200" y="800100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/>
            </a:p>
          </p:txBody>
        </p:sp>
      </p:grpSp>
      <p:pic>
        <p:nvPicPr>
          <p:cNvPr id="86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0" y="36195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مستطيل 135"/>
          <p:cNvSpPr txBox="1"/>
          <p:nvPr/>
        </p:nvSpPr>
        <p:spPr>
          <a:xfrm>
            <a:off x="11887200" y="7320842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-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88" name="مستطيل 135"/>
          <p:cNvSpPr txBox="1"/>
          <p:nvPr/>
        </p:nvSpPr>
        <p:spPr>
          <a:xfrm>
            <a:off x="10287000" y="7397042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=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89" name="مستطيل 135"/>
          <p:cNvSpPr txBox="1"/>
          <p:nvPr/>
        </p:nvSpPr>
        <p:spPr>
          <a:xfrm>
            <a:off x="9144000" y="73893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chemeClr val="accent5">
                    <a:lumMod val="25000"/>
                  </a:schemeClr>
                </a:solidFill>
              </a:rPr>
              <a:t>0</a:t>
            </a:r>
            <a:endParaRPr sz="8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0" name="مستطيل 135"/>
          <p:cNvSpPr txBox="1"/>
          <p:nvPr/>
        </p:nvSpPr>
        <p:spPr>
          <a:xfrm>
            <a:off x="13182600" y="74295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9</a:t>
            </a:r>
            <a:endParaRPr sz="7200" b="1" dirty="0">
              <a:solidFill>
                <a:srgbClr val="0000FF"/>
              </a:solidFill>
            </a:endParaRPr>
          </a:p>
        </p:txBody>
      </p:sp>
      <p:sp>
        <p:nvSpPr>
          <p:cNvPr id="91" name="مستطيل 135"/>
          <p:cNvSpPr txBox="1"/>
          <p:nvPr/>
        </p:nvSpPr>
        <p:spPr>
          <a:xfrm>
            <a:off x="11188255" y="7466716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9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4102" name="Picture 6" descr="Kunci Jawaban Buku Tematik Tema 2 Kelas 2 SD Subtema 3 Halaman 157, 160,  161, 162, 163, 164,166,167. - Halaman all - Tribunnews.com Mobil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0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90" y="7181945"/>
            <a:ext cx="5006190" cy="281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unci Jawaban Kelas 2 Tema 3 Halaman 69 70 71 72, Subtema 2: Tugasku  Sehari-hari di Sekolah, Pembelajaran 5 | Semangat Belajar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5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43" y="7637922"/>
            <a:ext cx="4176413" cy="241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unci Jawaban Kelas 2 SD Tema 3 Halaman 33 Sampai 39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2570" b="99237" l="9000" r="35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89" r="59827"/>
          <a:stretch/>
        </p:blipFill>
        <p:spPr bwMode="auto">
          <a:xfrm>
            <a:off x="-657316" y="7997178"/>
            <a:ext cx="2678546" cy="23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Kunci Jawaban Kelas 2 SD Tema 3 Halaman 33 Sampai 39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24" b="89822" l="6157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85"/>
          <a:stretch/>
        </p:blipFill>
        <p:spPr bwMode="auto">
          <a:xfrm>
            <a:off x="6496897" y="6715591"/>
            <a:ext cx="268136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80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145" grpId="0" animBg="1" advAuto="0"/>
      <p:bldP spid="55" grpId="0" animBg="1" advAuto="0"/>
      <p:bldP spid="56" grpId="0" animBg="1" advAuto="0"/>
      <p:bldP spid="61" grpId="0" animBg="1" advAuto="0"/>
      <p:bldP spid="63" grpId="0" animBg="1" advAuto="0"/>
      <p:bldP spid="68" grpId="0" animBg="1" advAuto="0"/>
      <p:bldP spid="87" grpId="0" animBg="1" advAuto="0"/>
      <p:bldP spid="88" grpId="0" animBg="1" advAuto="0"/>
      <p:bldP spid="89" grpId="0" animBg="1" advAuto="0"/>
      <p:bldP spid="90" grpId="0" animBg="1" advAuto="0"/>
      <p:bldP spid="9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u="sng" spc="-84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7 – 3 </a:t>
              </a:r>
              <a:r>
                <a:rPr lang="ar-SA" sz="4400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44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طرح الصفر و الكل</a:t>
              </a:r>
              <a:endParaRPr lang="ar-SA" sz="44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2" name="طرح_الصفر_والك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93547" y="3114033"/>
            <a:ext cx="11329539" cy="637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10649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049927" y="470516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38" tIns="182838" rIns="182838" bIns="182838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7" y="3178240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3" y="7656556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118" y="3995620"/>
            <a:ext cx="8812325" cy="1661981"/>
          </a:xfrm>
          <a:prstGeom prst="rect">
            <a:avLst/>
          </a:prstGeom>
          <a:noFill/>
        </p:spPr>
        <p:txBody>
          <a:bodyPr wrap="none" lIns="182868" tIns="91434" rIns="182868" bIns="91434">
            <a:spAutoFit/>
          </a:bodyPr>
          <a:lstStyle/>
          <a:p>
            <a:pPr algn="ctr"/>
            <a:r>
              <a:rPr lang="ar-S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9" y="3534707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96" y="5796053"/>
            <a:ext cx="4445369" cy="4334237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6" y="3874057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5" y="-162368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6" y="3583304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4" y="754574"/>
            <a:ext cx="8301770" cy="1523495"/>
          </a:xfrm>
          <a:prstGeom prst="rect">
            <a:avLst/>
          </a:prstGeom>
          <a:noFill/>
        </p:spPr>
        <p:txBody>
          <a:bodyPr wrap="square" lIns="137154" tIns="68577" rIns="137154" bIns="68577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7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30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7115095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233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955547" y="2521376"/>
            <a:ext cx="14078503" cy="620352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627141" y="3964782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073" y="6396555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9041854" y="5139954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2330832" y="4965638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081" y="495300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73" y="452324"/>
            <a:ext cx="1532969" cy="1490915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455420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8982163" y="3111535"/>
              <a:ext cx="1823573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16 + 17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17-6-1443هـ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الخميس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1885942" y="1695127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056182" y="250469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831E3EC2-F7D3-41A8-BC83-AE2F70F538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4005707" y="8137581"/>
            <a:ext cx="1096985" cy="8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32-Point Star 1">
            <a:extLst>
              <a:ext uri="{FF2B5EF4-FFF2-40B4-BE49-F238E27FC236}">
                <a16:creationId xmlns:a16="http://schemas.microsoft.com/office/drawing/2014/main" xmlns="" id="{2811E344-F29E-43AF-A5BA-96DAFB591C8F}"/>
              </a:ext>
            </a:extLst>
          </p:cNvPr>
          <p:cNvSpPr/>
          <p:nvPr/>
        </p:nvSpPr>
        <p:spPr>
          <a:xfrm>
            <a:off x="5943600" y="2417045"/>
            <a:ext cx="8487860" cy="6460255"/>
          </a:xfrm>
          <a:prstGeom prst="star32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75" name="矩形 111"/>
          <p:cNvSpPr/>
          <p:nvPr/>
        </p:nvSpPr>
        <p:spPr>
          <a:xfrm>
            <a:off x="-1559584" y="2705100"/>
            <a:ext cx="20269200" cy="5551885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53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3712771" y="4477459"/>
            <a:ext cx="1097280" cy="1097280"/>
          </a:xfrm>
          <a:prstGeom prst="rect">
            <a:avLst/>
          </a:prstGeom>
        </p:spPr>
      </p:pic>
      <p:sp>
        <p:nvSpPr>
          <p:cNvPr id="36" name="MH_SubTitle_1"/>
          <p:cNvSpPr>
            <a:spLocks/>
          </p:cNvSpPr>
          <p:nvPr>
            <p:custDataLst>
              <p:tags r:id="rId2"/>
            </p:custDataLst>
          </p:nvPr>
        </p:nvSpPr>
        <p:spPr bwMode="auto">
          <a:xfrm rot="20101496">
            <a:off x="7272993" y="2019300"/>
            <a:ext cx="3710288" cy="2058847"/>
          </a:xfrm>
          <a:custGeom>
            <a:avLst/>
            <a:gdLst>
              <a:gd name="T0" fmla="*/ 1149077 w 1282351"/>
              <a:gd name="T1" fmla="*/ 0 h 719837"/>
              <a:gd name="T2" fmla="*/ 1278640 w 1282351"/>
              <a:gd name="T3" fmla="*/ 516639 h 719837"/>
              <a:gd name="T4" fmla="*/ 814762 w 1282351"/>
              <a:gd name="T5" fmla="*/ 717739 h 719837"/>
              <a:gd name="T6" fmla="*/ 887192 w 1282351"/>
              <a:gd name="T7" fmla="*/ 562240 h 719837"/>
              <a:gd name="T8" fmla="*/ 244474 w 1282351"/>
              <a:gd name="T9" fmla="*/ 545160 h 719837"/>
              <a:gd name="T10" fmla="*/ 280681 w 1282351"/>
              <a:gd name="T11" fmla="*/ 231150 h 719837"/>
              <a:gd name="T12" fmla="*/ 0 w 1282351"/>
              <a:gd name="T13" fmla="*/ 152044 h 719837"/>
              <a:gd name="T14" fmla="*/ 1081229 w 1282351"/>
              <a:gd name="T15" fmla="*/ 145660 h 7198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82351"/>
              <a:gd name="T25" fmla="*/ 0 h 719837"/>
              <a:gd name="T26" fmla="*/ 1282351 w 1282351"/>
              <a:gd name="T27" fmla="*/ 719837 h 71983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82351" h="719837">
                <a:moveTo>
                  <a:pt x="1152411" y="0"/>
                </a:moveTo>
                <a:lnTo>
                  <a:pt x="1282351" y="518149"/>
                </a:lnTo>
                <a:lnTo>
                  <a:pt x="817126" y="719837"/>
                </a:lnTo>
                <a:lnTo>
                  <a:pt x="889766" y="563883"/>
                </a:lnTo>
                <a:cubicBezTo>
                  <a:pt x="683542" y="472899"/>
                  <a:pt x="452010" y="468325"/>
                  <a:pt x="245183" y="546754"/>
                </a:cubicBezTo>
                <a:lnTo>
                  <a:pt x="281495" y="231825"/>
                </a:lnTo>
                <a:lnTo>
                  <a:pt x="0" y="152488"/>
                </a:lnTo>
                <a:cubicBezTo>
                  <a:pt x="340849" y="-5534"/>
                  <a:pt x="736394" y="-9435"/>
                  <a:pt x="1084367" y="146086"/>
                </a:cubicBezTo>
                <a:lnTo>
                  <a:pt x="1152411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 </a:t>
            </a: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استعمل قطع العد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لتوضيح قصص الطرح</a:t>
            </a:r>
            <a:endParaRPr lang="zh-CN" altLang="en-US" sz="24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7" name="MH_SubTitle_2"/>
          <p:cNvSpPr>
            <a:spLocks/>
          </p:cNvSpPr>
          <p:nvPr>
            <p:custDataLst>
              <p:tags r:id="rId3"/>
            </p:custDataLst>
          </p:nvPr>
        </p:nvSpPr>
        <p:spPr bwMode="auto">
          <a:xfrm rot="2430401">
            <a:off x="10114328" y="2410160"/>
            <a:ext cx="3816032" cy="2145202"/>
          </a:xfrm>
          <a:custGeom>
            <a:avLst/>
            <a:gdLst>
              <a:gd name="T0" fmla="*/ 0 w 1318168"/>
              <a:gd name="T1" fmla="*/ 266111 h 748993"/>
              <a:gd name="T2" fmla="*/ 1084228 w 1318168"/>
              <a:gd name="T3" fmla="*/ 152189 h 748993"/>
              <a:gd name="T4" fmla="*/ 1137951 w 1318168"/>
              <a:gd name="T5" fmla="*/ 0 h 748993"/>
              <a:gd name="T6" fmla="*/ 1316539 w 1318168"/>
              <a:gd name="T7" fmla="*/ 504243 h 748993"/>
              <a:gd name="T8" fmla="*/ 873237 w 1318168"/>
              <a:gd name="T9" fmla="*/ 749914 h 748993"/>
              <a:gd name="T10" fmla="*/ 930588 w 1318168"/>
              <a:gd name="T11" fmla="*/ 587444 h 748993"/>
              <a:gd name="T12" fmla="*/ 280421 w 1318168"/>
              <a:gd name="T13" fmla="*/ 636310 h 748993"/>
              <a:gd name="T14" fmla="*/ 286511 w 1318168"/>
              <a:gd name="T15" fmla="*/ 318096 h 7489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18168"/>
              <a:gd name="T25" fmla="*/ 0 h 748993"/>
              <a:gd name="T26" fmla="*/ 1318168 w 1318168"/>
              <a:gd name="T27" fmla="*/ 748993 h 7489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18168" h="748993">
                <a:moveTo>
                  <a:pt x="0" y="265784"/>
                </a:moveTo>
                <a:cubicBezTo>
                  <a:pt x="325588" y="72690"/>
                  <a:pt x="721868" y="29564"/>
                  <a:pt x="1085569" y="152003"/>
                </a:cubicBezTo>
                <a:lnTo>
                  <a:pt x="1139358" y="0"/>
                </a:lnTo>
                <a:lnTo>
                  <a:pt x="1318168" y="503623"/>
                </a:lnTo>
                <a:lnTo>
                  <a:pt x="874317" y="748993"/>
                </a:lnTo>
                <a:lnTo>
                  <a:pt x="931739" y="586722"/>
                </a:lnTo>
                <a:cubicBezTo>
                  <a:pt x="714942" y="514896"/>
                  <a:pt x="480752" y="533902"/>
                  <a:pt x="280769" y="635528"/>
                </a:cubicBezTo>
                <a:lnTo>
                  <a:pt x="286865" y="317706"/>
                </a:lnTo>
                <a:lnTo>
                  <a:pt x="0" y="265784"/>
                </a:lnTo>
                <a:close/>
              </a:path>
            </a:pathLst>
          </a:custGeom>
          <a:solidFill>
            <a:schemeClr val="accent2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00" tIns="0" rIns="0" bIns="108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أمثل الطرح وجمل 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باستعمال -, = 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8" name="MH_SubTitle_3"/>
          <p:cNvSpPr>
            <a:spLocks/>
          </p:cNvSpPr>
          <p:nvPr>
            <p:custDataLst>
              <p:tags r:id="rId4"/>
            </p:custDataLst>
          </p:nvPr>
        </p:nvSpPr>
        <p:spPr bwMode="auto">
          <a:xfrm rot="802531">
            <a:off x="11985562" y="4364479"/>
            <a:ext cx="2206862" cy="3808643"/>
          </a:xfrm>
          <a:custGeom>
            <a:avLst/>
            <a:gdLst>
              <a:gd name="T0" fmla="*/ 439280 w 761372"/>
              <a:gd name="T1" fmla="*/ 0 h 1329312"/>
              <a:gd name="T2" fmla="*/ 608360 w 761372"/>
              <a:gd name="T3" fmla="*/ 1081916 h 1329312"/>
              <a:gd name="T4" fmla="*/ 763258 w 761372"/>
              <a:gd name="T5" fmla="*/ 1128152 h 1329312"/>
              <a:gd name="T6" fmla="*/ 267999 w 761372"/>
              <a:gd name="T7" fmla="*/ 1332354 h 1329312"/>
              <a:gd name="T8" fmla="*/ 0 w 761372"/>
              <a:gd name="T9" fmla="*/ 900326 h 1329312"/>
              <a:gd name="T10" fmla="*/ 165361 w 761372"/>
              <a:gd name="T11" fmla="*/ 949685 h 1329312"/>
              <a:gd name="T12" fmla="*/ 84884 w 761372"/>
              <a:gd name="T13" fmla="*/ 302316 h 1329312"/>
              <a:gd name="T14" fmla="*/ 401354 w 761372"/>
              <a:gd name="T15" fmla="*/ 292575 h 13293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1372"/>
              <a:gd name="T25" fmla="*/ 0 h 1329312"/>
              <a:gd name="T26" fmla="*/ 761372 w 761372"/>
              <a:gd name="T27" fmla="*/ 1329312 h 13293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1372" h="1329312">
                <a:moveTo>
                  <a:pt x="438195" y="0"/>
                </a:moveTo>
                <a:cubicBezTo>
                  <a:pt x="647828" y="315709"/>
                  <a:pt x="711001" y="709735"/>
                  <a:pt x="606857" y="1079446"/>
                </a:cubicBezTo>
                <a:lnTo>
                  <a:pt x="761372" y="1125577"/>
                </a:lnTo>
                <a:lnTo>
                  <a:pt x="267336" y="1329312"/>
                </a:lnTo>
                <a:lnTo>
                  <a:pt x="0" y="898270"/>
                </a:lnTo>
                <a:lnTo>
                  <a:pt x="164953" y="947517"/>
                </a:lnTo>
                <a:cubicBezTo>
                  <a:pt x="225623" y="728107"/>
                  <a:pt x="195280" y="495943"/>
                  <a:pt x="84674" y="301626"/>
                </a:cubicBezTo>
                <a:lnTo>
                  <a:pt x="400362" y="291907"/>
                </a:lnTo>
                <a:lnTo>
                  <a:pt x="438195" y="0"/>
                </a:lnTo>
                <a:close/>
              </a:path>
            </a:pathLst>
          </a:custGeom>
          <a:solidFill>
            <a:schemeClr val="accent3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10800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طرح الصفر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وطرح الكل</a:t>
            </a:r>
            <a:endParaRPr lang="zh-CN" altLang="en-US" sz="24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9" name="MH_SubTitle_4"/>
          <p:cNvSpPr>
            <a:spLocks/>
          </p:cNvSpPr>
          <p:nvPr>
            <p:custDataLst>
              <p:tags r:id="rId5"/>
            </p:custDataLst>
          </p:nvPr>
        </p:nvSpPr>
        <p:spPr bwMode="auto">
          <a:xfrm rot="20641480">
            <a:off x="9199401" y="7477745"/>
            <a:ext cx="3848214" cy="2186108"/>
          </a:xfrm>
          <a:custGeom>
            <a:avLst/>
            <a:gdLst>
              <a:gd name="T0" fmla="*/ 1029233 w 1328458"/>
              <a:gd name="T1" fmla="*/ 75706 h 763873"/>
              <a:gd name="T2" fmla="*/ 1042684 w 1328458"/>
              <a:gd name="T3" fmla="*/ 395118 h 763873"/>
              <a:gd name="T4" fmla="*/ 1329295 w 1328458"/>
              <a:gd name="T5" fmla="*/ 428890 h 763873"/>
              <a:gd name="T6" fmla="*/ 253764 w 1328458"/>
              <a:gd name="T7" fmla="*/ 608169 h 763873"/>
              <a:gd name="T8" fmla="*/ 209357 w 1328458"/>
              <a:gd name="T9" fmla="*/ 763018 h 763873"/>
              <a:gd name="T10" fmla="*/ 0 w 1328458"/>
              <a:gd name="T11" fmla="*/ 271920 h 763873"/>
              <a:gd name="T12" fmla="*/ 428176 w 1328458"/>
              <a:gd name="T13" fmla="*/ 0 h 763873"/>
              <a:gd name="T14" fmla="*/ 380768 w 1328458"/>
              <a:gd name="T15" fmla="*/ 165309 h 763873"/>
              <a:gd name="T16" fmla="*/ 1029233 w 1328458"/>
              <a:gd name="T17" fmla="*/ 75706 h 7638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28458"/>
              <a:gd name="T28" fmla="*/ 0 h 763873"/>
              <a:gd name="T29" fmla="*/ 1328458 w 1328458"/>
              <a:gd name="T30" fmla="*/ 763873 h 7638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28458" h="763873">
                <a:moveTo>
                  <a:pt x="1028585" y="75790"/>
                </a:moveTo>
                <a:lnTo>
                  <a:pt x="1042027" y="395561"/>
                </a:lnTo>
                <a:lnTo>
                  <a:pt x="1328458" y="429370"/>
                </a:lnTo>
                <a:cubicBezTo>
                  <a:pt x="1015632" y="641427"/>
                  <a:pt x="623460" y="708512"/>
                  <a:pt x="253605" y="608850"/>
                </a:cubicBezTo>
                <a:lnTo>
                  <a:pt x="209225" y="763873"/>
                </a:lnTo>
                <a:lnTo>
                  <a:pt x="0" y="272225"/>
                </a:lnTo>
                <a:lnTo>
                  <a:pt x="427906" y="0"/>
                </a:lnTo>
                <a:lnTo>
                  <a:pt x="380528" y="165495"/>
                </a:lnTo>
                <a:cubicBezTo>
                  <a:pt x="601820" y="223987"/>
                  <a:pt x="834975" y="190279"/>
                  <a:pt x="1028585" y="75790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من الاعداد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من 4 الى12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0" name="MH_SubTitle_5"/>
          <p:cNvSpPr>
            <a:spLocks/>
          </p:cNvSpPr>
          <p:nvPr>
            <p:custDataLst>
              <p:tags r:id="rId6"/>
            </p:custDataLst>
          </p:nvPr>
        </p:nvSpPr>
        <p:spPr bwMode="auto">
          <a:xfrm rot="2286727">
            <a:off x="6344272" y="6891455"/>
            <a:ext cx="3747069" cy="2113386"/>
          </a:xfrm>
          <a:custGeom>
            <a:avLst/>
            <a:gdLst>
              <a:gd name="T0" fmla="*/ 0 w 1293229"/>
              <a:gd name="T1" fmla="*/ 227517 h 737477"/>
              <a:gd name="T2" fmla="*/ 454598 w 1293229"/>
              <a:gd name="T3" fmla="*/ 0 h 737477"/>
              <a:gd name="T4" fmla="*/ 390256 w 1293229"/>
              <a:gd name="T5" fmla="*/ 160238 h 737477"/>
              <a:gd name="T6" fmla="*/ 1034362 w 1293229"/>
              <a:gd name="T7" fmla="*/ 142957 h 737477"/>
              <a:gd name="T8" fmla="*/ 1014593 w 1293229"/>
              <a:gd name="T9" fmla="*/ 464516 h 737477"/>
              <a:gd name="T10" fmla="*/ 1294982 w 1293229"/>
              <a:gd name="T11" fmla="*/ 527413 h 737477"/>
              <a:gd name="T12" fmla="*/ 217888 w 1293229"/>
              <a:gd name="T13" fmla="*/ 589510 h 737477"/>
              <a:gd name="T14" fmla="*/ 157618 w 1293229"/>
              <a:gd name="T15" fmla="*/ 739609 h 7374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3229"/>
              <a:gd name="T25" fmla="*/ 0 h 737477"/>
              <a:gd name="T26" fmla="*/ 1293229 w 1293229"/>
              <a:gd name="T27" fmla="*/ 737477 h 73747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3229" h="737477">
                <a:moveTo>
                  <a:pt x="0" y="226861"/>
                </a:moveTo>
                <a:lnTo>
                  <a:pt x="453983" y="0"/>
                </a:lnTo>
                <a:lnTo>
                  <a:pt x="389728" y="159776"/>
                </a:lnTo>
                <a:cubicBezTo>
                  <a:pt x="600022" y="239233"/>
                  <a:pt x="830884" y="231440"/>
                  <a:pt x="1032962" y="142546"/>
                </a:cubicBezTo>
                <a:lnTo>
                  <a:pt x="1013219" y="463177"/>
                </a:lnTo>
                <a:lnTo>
                  <a:pt x="1293229" y="525893"/>
                </a:lnTo>
                <a:cubicBezTo>
                  <a:pt x="962741" y="699142"/>
                  <a:pt x="570932" y="723259"/>
                  <a:pt x="217594" y="587811"/>
                </a:cubicBezTo>
                <a:lnTo>
                  <a:pt x="157405" y="737477"/>
                </a:lnTo>
                <a:lnTo>
                  <a:pt x="0" y="226861"/>
                </a:lnTo>
                <a:close/>
              </a:path>
            </a:pathLst>
          </a:custGeom>
          <a:solidFill>
            <a:schemeClr val="accent5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7200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الرأسي والافقي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1" name="MH_SubTitle_6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610332">
            <a:off x="6096000" y="3323691"/>
            <a:ext cx="2160886" cy="3795010"/>
          </a:xfrm>
          <a:custGeom>
            <a:avLst/>
            <a:gdLst>
              <a:gd name="T0" fmla="*/ 502087 w 747369"/>
              <a:gd name="T1" fmla="*/ 0 h 1325358"/>
              <a:gd name="T2" fmla="*/ 743643 w 747369"/>
              <a:gd name="T3" fmla="*/ 445241 h 1325358"/>
              <a:gd name="T4" fmla="*/ 582532 w 747369"/>
              <a:gd name="T5" fmla="*/ 386874 h 1325358"/>
              <a:gd name="T6" fmla="*/ 628351 w 747369"/>
              <a:gd name="T7" fmla="*/ 1039959 h 1325358"/>
              <a:gd name="T8" fmla="*/ 317532 w 747369"/>
              <a:gd name="T9" fmla="*/ 1032133 h 1325358"/>
              <a:gd name="T10" fmla="*/ 262854 w 747369"/>
              <a:gd name="T11" fmla="*/ 1325973 h 1325358"/>
              <a:gd name="T12" fmla="*/ 150918 w 747369"/>
              <a:gd name="T13" fmla="*/ 230510 h 1325358"/>
              <a:gd name="T14" fmla="*/ 0 w 747369"/>
              <a:gd name="T15" fmla="*/ 175835 h 13253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47369"/>
              <a:gd name="T25" fmla="*/ 0 h 1325358"/>
              <a:gd name="T26" fmla="*/ 747369 w 747369"/>
              <a:gd name="T27" fmla="*/ 1325358 h 13253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47369" h="1325358">
                <a:moveTo>
                  <a:pt x="504603" y="0"/>
                </a:moveTo>
                <a:lnTo>
                  <a:pt x="747369" y="445034"/>
                </a:lnTo>
                <a:lnTo>
                  <a:pt x="585450" y="386694"/>
                </a:lnTo>
                <a:cubicBezTo>
                  <a:pt x="512137" y="603639"/>
                  <a:pt x="530132" y="838616"/>
                  <a:pt x="631499" y="1039476"/>
                </a:cubicBezTo>
                <a:lnTo>
                  <a:pt x="319122" y="1031653"/>
                </a:lnTo>
                <a:lnTo>
                  <a:pt x="264171" y="1325358"/>
                </a:lnTo>
                <a:cubicBezTo>
                  <a:pt x="68737" y="996897"/>
                  <a:pt x="25971" y="596569"/>
                  <a:pt x="151674" y="230402"/>
                </a:cubicBezTo>
                <a:lnTo>
                  <a:pt x="0" y="175754"/>
                </a:lnTo>
                <a:lnTo>
                  <a:pt x="504603" y="0"/>
                </a:lnTo>
                <a:close/>
              </a:path>
            </a:pathLst>
          </a:custGeom>
          <a:solidFill>
            <a:schemeClr val="accent6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144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أُحل المسائلة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برسم صورة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grpSp>
        <p:nvGrpSpPr>
          <p:cNvPr id="42" name="组合 3"/>
          <p:cNvGrpSpPr/>
          <p:nvPr/>
        </p:nvGrpSpPr>
        <p:grpSpPr>
          <a:xfrm>
            <a:off x="5943600" y="2728218"/>
            <a:ext cx="8915400" cy="5463282"/>
            <a:chOff x="6235903" y="2283028"/>
            <a:chExt cx="4635296" cy="2847831"/>
          </a:xfrm>
        </p:grpSpPr>
        <p:sp>
          <p:nvSpPr>
            <p:cNvPr id="43" name="MH_Other_1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MH_Other_2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5" name="组合 5">
            <a:extLst>
              <a:ext uri="{FF2B5EF4-FFF2-40B4-BE49-F238E27FC236}">
                <a16:creationId xmlns:a16="http://schemas.microsoft.com/office/drawing/2014/main" xmlns="" id="{ABD5C20D-6D08-4FAB-8FB3-829D84CBEE67}"/>
              </a:ext>
            </a:extLst>
          </p:cNvPr>
          <p:cNvGrpSpPr/>
          <p:nvPr/>
        </p:nvGrpSpPr>
        <p:grpSpPr>
          <a:xfrm>
            <a:off x="1981200" y="647700"/>
            <a:ext cx="6216044" cy="2679404"/>
            <a:chOff x="3989878" y="372140"/>
            <a:chExt cx="5955984" cy="1786269"/>
          </a:xfrm>
        </p:grpSpPr>
        <p:pic>
          <p:nvPicPr>
            <p:cNvPr id="66" name="Picture 15">
              <a:extLst>
                <a:ext uri="{FF2B5EF4-FFF2-40B4-BE49-F238E27FC236}">
                  <a16:creationId xmlns:a16="http://schemas.microsoft.com/office/drawing/2014/main" xmlns="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67" name="矩形 7">
              <a:extLst>
                <a:ext uri="{FF2B5EF4-FFF2-40B4-BE49-F238E27FC236}">
                  <a16:creationId xmlns:a16="http://schemas.microsoft.com/office/drawing/2014/main" xmlns="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45" name="组合 2"/>
          <p:cNvGrpSpPr/>
          <p:nvPr/>
        </p:nvGrpSpPr>
        <p:grpSpPr>
          <a:xfrm>
            <a:off x="1219200" y="571500"/>
            <a:ext cx="7493795" cy="904875"/>
            <a:chOff x="3517900" y="1974850"/>
            <a:chExt cx="4995863" cy="603250"/>
          </a:xfrm>
        </p:grpSpPr>
        <p:sp>
          <p:nvSpPr>
            <p:cNvPr id="46" name="MH_Other_1"/>
            <p:cNvSpPr/>
            <p:nvPr>
              <p:custDataLst>
                <p:tags r:id="rId8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MH_Other_2"/>
            <p:cNvSpPr/>
            <p:nvPr>
              <p:custDataLst>
                <p:tags r:id="rId9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8" name="MH_Other_3"/>
            <p:cNvCxnSpPr/>
            <p:nvPr>
              <p:custDataLst>
                <p:tags r:id="rId10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MH_SubTitle_1"/>
            <p:cNvSpPr txBox="1"/>
            <p:nvPr>
              <p:custDataLst>
                <p:tags r:id="rId11"/>
              </p:custDataLst>
            </p:nvPr>
          </p:nvSpPr>
          <p:spPr>
            <a:xfrm>
              <a:off x="3670300" y="2051051"/>
              <a:ext cx="4515697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ar-SA" altLang="zh-CN" sz="4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أهداف الفصل السابع</a:t>
              </a:r>
              <a:endParaRPr lang="zh-CN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Google Shape;573;p53"/>
          <p:cNvGrpSpPr/>
          <p:nvPr/>
        </p:nvGrpSpPr>
        <p:grpSpPr>
          <a:xfrm>
            <a:off x="1066800" y="4729804"/>
            <a:ext cx="4239968" cy="3880576"/>
            <a:chOff x="129774" y="111294"/>
            <a:chExt cx="1520688" cy="1561617"/>
          </a:xfrm>
        </p:grpSpPr>
        <p:sp>
          <p:nvSpPr>
            <p:cNvPr id="71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5;p53"/>
            <p:cNvSpPr/>
            <p:nvPr/>
          </p:nvSpPr>
          <p:spPr>
            <a:xfrm>
              <a:off x="227174" y="240780"/>
              <a:ext cx="1414685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66000"/>
                  </a:schemeClr>
                </a:gs>
                <a:gs pos="35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" name="Google Shape;576;p53"/>
            <p:cNvSpPr/>
            <p:nvPr/>
          </p:nvSpPr>
          <p:spPr>
            <a:xfrm>
              <a:off x="129774" y="111294"/>
              <a:ext cx="607490" cy="53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2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1643087" y="5241657"/>
            <a:ext cx="3374094" cy="3201193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55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28999">
            <a:off x="7558907" y="-66785"/>
            <a:ext cx="1453392" cy="1661653"/>
            <a:chOff x="-1" y="0"/>
            <a:chExt cx="598437" cy="643172"/>
          </a:xfrm>
        </p:grpSpPr>
        <p:sp>
          <p:nvSpPr>
            <p:cNvPr id="56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1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7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24347" r="35331" b="5887"/>
          <a:stretch/>
        </p:blipFill>
        <p:spPr bwMode="auto">
          <a:xfrm>
            <a:off x="10002096" y="2769609"/>
            <a:ext cx="5475403" cy="718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0" t="26133" r="36495" b="7524"/>
          <a:stretch/>
        </p:blipFill>
        <p:spPr bwMode="auto">
          <a:xfrm>
            <a:off x="1880307" y="2922215"/>
            <a:ext cx="5648228" cy="697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16 الى 17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17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6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17-6-1443هـ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175787" y="9025824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13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84" y="753652"/>
            <a:ext cx="3122316" cy="1951448"/>
          </a:xfrm>
          <a:prstGeom prst="rect">
            <a:avLst/>
          </a:prstGeom>
        </p:spPr>
      </p:pic>
      <p:sp>
        <p:nvSpPr>
          <p:cNvPr id="77" name="矩形 25"/>
          <p:cNvSpPr/>
          <p:nvPr/>
        </p:nvSpPr>
        <p:spPr>
          <a:xfrm>
            <a:off x="7711270" y="3749814"/>
            <a:ext cx="31115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فكرة الدرس 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78" name="组合 3"/>
          <p:cNvGrpSpPr/>
          <p:nvPr/>
        </p:nvGrpSpPr>
        <p:grpSpPr>
          <a:xfrm>
            <a:off x="5478685" y="3459516"/>
            <a:ext cx="7687739" cy="5727041"/>
            <a:chOff x="6235903" y="2283028"/>
            <a:chExt cx="4635296" cy="2847831"/>
          </a:xfrm>
        </p:grpSpPr>
        <p:sp>
          <p:nvSpPr>
            <p:cNvPr id="82" name="MH_Other_1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MH_Other_2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组合 5">
            <a:extLst>
              <a:ext uri="{FF2B5EF4-FFF2-40B4-BE49-F238E27FC236}">
                <a16:creationId xmlns:a16="http://schemas.microsoft.com/office/drawing/2014/main" xmlns="" id="{ABD5C20D-6D08-4FAB-8FB3-829D84CBEE67}"/>
              </a:ext>
            </a:extLst>
          </p:cNvPr>
          <p:cNvGrpSpPr/>
          <p:nvPr/>
        </p:nvGrpSpPr>
        <p:grpSpPr>
          <a:xfrm>
            <a:off x="2438400" y="863896"/>
            <a:ext cx="6216044" cy="2679404"/>
            <a:chOff x="3989878" y="372140"/>
            <a:chExt cx="5955984" cy="1786269"/>
          </a:xfrm>
        </p:grpSpPr>
        <p:pic>
          <p:nvPicPr>
            <p:cNvPr id="86" name="Picture 15">
              <a:extLst>
                <a:ext uri="{FF2B5EF4-FFF2-40B4-BE49-F238E27FC236}">
                  <a16:creationId xmlns:a16="http://schemas.microsoft.com/office/drawing/2014/main" xmlns="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87" name="矩形 7">
              <a:extLst>
                <a:ext uri="{FF2B5EF4-FFF2-40B4-BE49-F238E27FC236}">
                  <a16:creationId xmlns:a16="http://schemas.microsoft.com/office/drawing/2014/main" xmlns="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88" name="组合 2"/>
          <p:cNvGrpSpPr/>
          <p:nvPr/>
        </p:nvGrpSpPr>
        <p:grpSpPr>
          <a:xfrm>
            <a:off x="3200400" y="800100"/>
            <a:ext cx="7493795" cy="904875"/>
            <a:chOff x="3517900" y="1974850"/>
            <a:chExt cx="4995863" cy="603250"/>
          </a:xfrm>
        </p:grpSpPr>
        <p:sp>
          <p:nvSpPr>
            <p:cNvPr id="89" name="MH_Other_1"/>
            <p:cNvSpPr/>
            <p:nvPr>
              <p:custDataLst>
                <p:tags r:id="rId7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MH_Other_2"/>
            <p:cNvSpPr/>
            <p:nvPr>
              <p:custDataLst>
                <p:tags r:id="rId8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91" name="MH_Other_3"/>
            <p:cNvCxnSpPr/>
            <p:nvPr>
              <p:custDataLst>
                <p:tags r:id="rId9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MH_SubTitle_1"/>
            <p:cNvSpPr txBox="1"/>
            <p:nvPr>
              <p:custDataLst>
                <p:tags r:id="rId10"/>
              </p:custDataLst>
            </p:nvPr>
          </p:nvSpPr>
          <p:spPr>
            <a:xfrm>
              <a:off x="4390231" y="2051051"/>
              <a:ext cx="2587459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ar-SA" altLang="zh-CN" sz="3600" b="1" kern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فكرة درس اليوم </a:t>
              </a:r>
              <a:endParaRPr lang="zh-CN" altLang="en-US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组合 5"/>
          <p:cNvGrpSpPr/>
          <p:nvPr/>
        </p:nvGrpSpPr>
        <p:grpSpPr>
          <a:xfrm>
            <a:off x="8465602" y="147386"/>
            <a:ext cx="1406066" cy="2012456"/>
            <a:chOff x="4974047" y="1777893"/>
            <a:chExt cx="2243907" cy="4014880"/>
          </a:xfrm>
          <a:solidFill>
            <a:srgbClr val="88591E"/>
          </a:solidFill>
        </p:grpSpPr>
        <p:grpSp>
          <p:nvGrpSpPr>
            <p:cNvPr id="94" name="组合 6"/>
            <p:cNvGrpSpPr/>
            <p:nvPr/>
          </p:nvGrpSpPr>
          <p:grpSpPr>
            <a:xfrm rot="20700000">
              <a:off x="5380965" y="4734197"/>
              <a:ext cx="1251133" cy="1058576"/>
              <a:chOff x="5307614" y="4252313"/>
              <a:chExt cx="2011362" cy="1701801"/>
            </a:xfrm>
            <a:grpFill/>
          </p:grpSpPr>
          <p:sp>
            <p:nvSpPr>
              <p:cNvPr id="172" name="Freeform 81"/>
              <p:cNvSpPr>
                <a:spLocks noEditPoints="1"/>
              </p:cNvSpPr>
              <p:nvPr/>
            </p:nvSpPr>
            <p:spPr bwMode="auto">
              <a:xfrm>
                <a:off x="5463189" y="4252313"/>
                <a:ext cx="541337" cy="1128713"/>
              </a:xfrm>
              <a:custGeom>
                <a:avLst/>
                <a:gdLst>
                  <a:gd name="T0" fmla="*/ 41 w 166"/>
                  <a:gd name="T1" fmla="*/ 287 h 346"/>
                  <a:gd name="T2" fmla="*/ 64 w 166"/>
                  <a:gd name="T3" fmla="*/ 242 h 346"/>
                  <a:gd name="T4" fmla="*/ 68 w 166"/>
                  <a:gd name="T5" fmla="*/ 231 h 346"/>
                  <a:gd name="T6" fmla="*/ 60 w 166"/>
                  <a:gd name="T7" fmla="*/ 254 h 346"/>
                  <a:gd name="T8" fmla="*/ 99 w 166"/>
                  <a:gd name="T9" fmla="*/ 167 h 346"/>
                  <a:gd name="T10" fmla="*/ 114 w 166"/>
                  <a:gd name="T11" fmla="*/ 110 h 346"/>
                  <a:gd name="T12" fmla="*/ 122 w 166"/>
                  <a:gd name="T13" fmla="*/ 67 h 346"/>
                  <a:gd name="T14" fmla="*/ 124 w 166"/>
                  <a:gd name="T15" fmla="*/ 51 h 346"/>
                  <a:gd name="T16" fmla="*/ 117 w 166"/>
                  <a:gd name="T17" fmla="*/ 50 h 346"/>
                  <a:gd name="T18" fmla="*/ 113 w 166"/>
                  <a:gd name="T19" fmla="*/ 48 h 346"/>
                  <a:gd name="T20" fmla="*/ 151 w 166"/>
                  <a:gd name="T21" fmla="*/ 38 h 346"/>
                  <a:gd name="T22" fmla="*/ 162 w 166"/>
                  <a:gd name="T23" fmla="*/ 34 h 346"/>
                  <a:gd name="T24" fmla="*/ 154 w 166"/>
                  <a:gd name="T25" fmla="*/ 24 h 346"/>
                  <a:gd name="T26" fmla="*/ 147 w 166"/>
                  <a:gd name="T27" fmla="*/ 29 h 346"/>
                  <a:gd name="T28" fmla="*/ 145 w 166"/>
                  <a:gd name="T29" fmla="*/ 26 h 346"/>
                  <a:gd name="T30" fmla="*/ 138 w 166"/>
                  <a:gd name="T31" fmla="*/ 25 h 346"/>
                  <a:gd name="T32" fmla="*/ 129 w 166"/>
                  <a:gd name="T33" fmla="*/ 24 h 346"/>
                  <a:gd name="T34" fmla="*/ 149 w 166"/>
                  <a:gd name="T35" fmla="*/ 14 h 346"/>
                  <a:gd name="T36" fmla="*/ 140 w 166"/>
                  <a:gd name="T37" fmla="*/ 14 h 346"/>
                  <a:gd name="T38" fmla="*/ 109 w 166"/>
                  <a:gd name="T39" fmla="*/ 16 h 346"/>
                  <a:gd name="T40" fmla="*/ 97 w 166"/>
                  <a:gd name="T41" fmla="*/ 4 h 346"/>
                  <a:gd name="T42" fmla="*/ 93 w 166"/>
                  <a:gd name="T43" fmla="*/ 9 h 346"/>
                  <a:gd name="T44" fmla="*/ 100 w 166"/>
                  <a:gd name="T45" fmla="*/ 21 h 346"/>
                  <a:gd name="T46" fmla="*/ 102 w 166"/>
                  <a:gd name="T47" fmla="*/ 28 h 346"/>
                  <a:gd name="T48" fmla="*/ 91 w 166"/>
                  <a:gd name="T49" fmla="*/ 31 h 346"/>
                  <a:gd name="T50" fmla="*/ 106 w 166"/>
                  <a:gd name="T51" fmla="*/ 47 h 346"/>
                  <a:gd name="T52" fmla="*/ 87 w 166"/>
                  <a:gd name="T53" fmla="*/ 109 h 346"/>
                  <a:gd name="T54" fmla="*/ 50 w 166"/>
                  <a:gd name="T55" fmla="*/ 223 h 346"/>
                  <a:gd name="T56" fmla="*/ 23 w 166"/>
                  <a:gd name="T57" fmla="*/ 284 h 346"/>
                  <a:gd name="T58" fmla="*/ 9 w 166"/>
                  <a:gd name="T59" fmla="*/ 317 h 346"/>
                  <a:gd name="T60" fmla="*/ 8 w 166"/>
                  <a:gd name="T61" fmla="*/ 320 h 346"/>
                  <a:gd name="T62" fmla="*/ 1 w 166"/>
                  <a:gd name="T63" fmla="*/ 338 h 346"/>
                  <a:gd name="T64" fmla="*/ 10 w 166"/>
                  <a:gd name="T65" fmla="*/ 343 h 346"/>
                  <a:gd name="T66" fmla="*/ 109 w 166"/>
                  <a:gd name="T67" fmla="*/ 88 h 346"/>
                  <a:gd name="T68" fmla="*/ 104 w 166"/>
                  <a:gd name="T69" fmla="*/ 106 h 346"/>
                  <a:gd name="T70" fmla="*/ 110 w 166"/>
                  <a:gd name="T71" fmla="*/ 75 h 346"/>
                  <a:gd name="T72" fmla="*/ 91 w 166"/>
                  <a:gd name="T73" fmla="*/ 120 h 346"/>
                  <a:gd name="T74" fmla="*/ 79 w 166"/>
                  <a:gd name="T75" fmla="*/ 153 h 346"/>
                  <a:gd name="T76" fmla="*/ 99 w 166"/>
                  <a:gd name="T77" fmla="*/ 139 h 346"/>
                  <a:gd name="T78" fmla="*/ 103 w 166"/>
                  <a:gd name="T79" fmla="*/ 121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6" h="346">
                    <a:moveTo>
                      <a:pt x="10" y="343"/>
                    </a:moveTo>
                    <a:cubicBezTo>
                      <a:pt x="22" y="325"/>
                      <a:pt x="32" y="306"/>
                      <a:pt x="41" y="287"/>
                    </a:cubicBezTo>
                    <a:cubicBezTo>
                      <a:pt x="42" y="287"/>
                      <a:pt x="43" y="286"/>
                      <a:pt x="43" y="285"/>
                    </a:cubicBezTo>
                    <a:cubicBezTo>
                      <a:pt x="52" y="272"/>
                      <a:pt x="58" y="257"/>
                      <a:pt x="64" y="242"/>
                    </a:cubicBezTo>
                    <a:cubicBezTo>
                      <a:pt x="65" y="239"/>
                      <a:pt x="66" y="236"/>
                      <a:pt x="67" y="233"/>
                    </a:cubicBezTo>
                    <a:cubicBezTo>
                      <a:pt x="67" y="232"/>
                      <a:pt x="67" y="231"/>
                      <a:pt x="68" y="231"/>
                    </a:cubicBezTo>
                    <a:cubicBezTo>
                      <a:pt x="68" y="231"/>
                      <a:pt x="69" y="231"/>
                      <a:pt x="70" y="231"/>
                    </a:cubicBezTo>
                    <a:cubicBezTo>
                      <a:pt x="67" y="239"/>
                      <a:pt x="63" y="247"/>
                      <a:pt x="60" y="254"/>
                    </a:cubicBezTo>
                    <a:cubicBezTo>
                      <a:pt x="58" y="259"/>
                      <a:pt x="64" y="262"/>
                      <a:pt x="66" y="258"/>
                    </a:cubicBezTo>
                    <a:cubicBezTo>
                      <a:pt x="79" y="228"/>
                      <a:pt x="90" y="198"/>
                      <a:pt x="99" y="167"/>
                    </a:cubicBezTo>
                    <a:cubicBezTo>
                      <a:pt x="103" y="155"/>
                      <a:pt x="106" y="144"/>
                      <a:pt x="109" y="132"/>
                    </a:cubicBezTo>
                    <a:cubicBezTo>
                      <a:pt x="111" y="125"/>
                      <a:pt x="113" y="117"/>
                      <a:pt x="114" y="110"/>
                    </a:cubicBezTo>
                    <a:cubicBezTo>
                      <a:pt x="114" y="105"/>
                      <a:pt x="115" y="100"/>
                      <a:pt x="115" y="95"/>
                    </a:cubicBezTo>
                    <a:cubicBezTo>
                      <a:pt x="117" y="85"/>
                      <a:pt x="119" y="76"/>
                      <a:pt x="122" y="67"/>
                    </a:cubicBezTo>
                    <a:cubicBezTo>
                      <a:pt x="122" y="65"/>
                      <a:pt x="121" y="64"/>
                      <a:pt x="120" y="63"/>
                    </a:cubicBezTo>
                    <a:cubicBezTo>
                      <a:pt x="121" y="59"/>
                      <a:pt x="122" y="55"/>
                      <a:pt x="124" y="51"/>
                    </a:cubicBezTo>
                    <a:cubicBezTo>
                      <a:pt x="126" y="47"/>
                      <a:pt x="120" y="44"/>
                      <a:pt x="118" y="48"/>
                    </a:cubicBezTo>
                    <a:cubicBezTo>
                      <a:pt x="118" y="49"/>
                      <a:pt x="117" y="49"/>
                      <a:pt x="117" y="50"/>
                    </a:cubicBezTo>
                    <a:cubicBezTo>
                      <a:pt x="116" y="48"/>
                      <a:pt x="114" y="48"/>
                      <a:pt x="113" y="48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4" y="45"/>
                      <a:pt x="115" y="43"/>
                      <a:pt x="117" y="41"/>
                    </a:cubicBezTo>
                    <a:cubicBezTo>
                      <a:pt x="131" y="44"/>
                      <a:pt x="145" y="45"/>
                      <a:pt x="151" y="38"/>
                    </a:cubicBezTo>
                    <a:cubicBezTo>
                      <a:pt x="154" y="39"/>
                      <a:pt x="156" y="40"/>
                      <a:pt x="158" y="41"/>
                    </a:cubicBezTo>
                    <a:cubicBezTo>
                      <a:pt x="162" y="43"/>
                      <a:pt x="166" y="36"/>
                      <a:pt x="162" y="34"/>
                    </a:cubicBezTo>
                    <a:cubicBezTo>
                      <a:pt x="159" y="33"/>
                      <a:pt x="157" y="32"/>
                      <a:pt x="154" y="31"/>
                    </a:cubicBezTo>
                    <a:cubicBezTo>
                      <a:pt x="154" y="29"/>
                      <a:pt x="154" y="27"/>
                      <a:pt x="154" y="24"/>
                    </a:cubicBezTo>
                    <a:cubicBezTo>
                      <a:pt x="153" y="20"/>
                      <a:pt x="146" y="22"/>
                      <a:pt x="147" y="26"/>
                    </a:cubicBezTo>
                    <a:cubicBezTo>
                      <a:pt x="147" y="27"/>
                      <a:pt x="147" y="28"/>
                      <a:pt x="147" y="29"/>
                    </a:cubicBezTo>
                    <a:cubicBezTo>
                      <a:pt x="146" y="29"/>
                      <a:pt x="145" y="28"/>
                      <a:pt x="145" y="28"/>
                    </a:cubicBezTo>
                    <a:cubicBezTo>
                      <a:pt x="145" y="28"/>
                      <a:pt x="145" y="27"/>
                      <a:pt x="145" y="26"/>
                    </a:cubicBezTo>
                    <a:cubicBezTo>
                      <a:pt x="145" y="23"/>
                      <a:pt x="140" y="22"/>
                      <a:pt x="139" y="24"/>
                    </a:cubicBezTo>
                    <a:cubicBezTo>
                      <a:pt x="138" y="25"/>
                      <a:pt x="138" y="25"/>
                      <a:pt x="138" y="25"/>
                    </a:cubicBezTo>
                    <a:cubicBezTo>
                      <a:pt x="137" y="25"/>
                      <a:pt x="137" y="25"/>
                      <a:pt x="136" y="26"/>
                    </a:cubicBezTo>
                    <a:cubicBezTo>
                      <a:pt x="134" y="25"/>
                      <a:pt x="131" y="25"/>
                      <a:pt x="129" y="24"/>
                    </a:cubicBezTo>
                    <a:cubicBezTo>
                      <a:pt x="136" y="23"/>
                      <a:pt x="142" y="22"/>
                      <a:pt x="148" y="19"/>
                    </a:cubicBezTo>
                    <a:cubicBezTo>
                      <a:pt x="149" y="18"/>
                      <a:pt x="150" y="16"/>
                      <a:pt x="149" y="14"/>
                    </a:cubicBezTo>
                    <a:cubicBezTo>
                      <a:pt x="147" y="11"/>
                      <a:pt x="147" y="11"/>
                      <a:pt x="145" y="9"/>
                    </a:cubicBezTo>
                    <a:cubicBezTo>
                      <a:pt x="142" y="6"/>
                      <a:pt x="137" y="11"/>
                      <a:pt x="140" y="14"/>
                    </a:cubicBezTo>
                    <a:cubicBezTo>
                      <a:pt x="140" y="14"/>
                      <a:pt x="140" y="14"/>
                      <a:pt x="140" y="14"/>
                    </a:cubicBezTo>
                    <a:cubicBezTo>
                      <a:pt x="131" y="18"/>
                      <a:pt x="120" y="18"/>
                      <a:pt x="109" y="16"/>
                    </a:cubicBezTo>
                    <a:cubicBezTo>
                      <a:pt x="106" y="12"/>
                      <a:pt x="104" y="8"/>
                      <a:pt x="104" y="4"/>
                    </a:cubicBezTo>
                    <a:cubicBezTo>
                      <a:pt x="104" y="0"/>
                      <a:pt x="97" y="0"/>
                      <a:pt x="97" y="4"/>
                    </a:cubicBezTo>
                    <a:cubicBezTo>
                      <a:pt x="97" y="7"/>
                      <a:pt x="98" y="10"/>
                      <a:pt x="99" y="12"/>
                    </a:cubicBezTo>
                    <a:cubicBezTo>
                      <a:pt x="97" y="11"/>
                      <a:pt x="95" y="10"/>
                      <a:pt x="93" y="9"/>
                    </a:cubicBezTo>
                    <a:cubicBezTo>
                      <a:pt x="90" y="6"/>
                      <a:pt x="85" y="11"/>
                      <a:pt x="88" y="14"/>
                    </a:cubicBezTo>
                    <a:cubicBezTo>
                      <a:pt x="92" y="17"/>
                      <a:pt x="96" y="19"/>
                      <a:pt x="100" y="21"/>
                    </a:cubicBezTo>
                    <a:cubicBezTo>
                      <a:pt x="98" y="22"/>
                      <a:pt x="98" y="24"/>
                      <a:pt x="99" y="26"/>
                    </a:cubicBezTo>
                    <a:cubicBezTo>
                      <a:pt x="100" y="27"/>
                      <a:pt x="101" y="27"/>
                      <a:pt x="102" y="28"/>
                    </a:cubicBezTo>
                    <a:cubicBezTo>
                      <a:pt x="99" y="27"/>
                      <a:pt x="96" y="26"/>
                      <a:pt x="94" y="25"/>
                    </a:cubicBezTo>
                    <a:cubicBezTo>
                      <a:pt x="90" y="23"/>
                      <a:pt x="87" y="29"/>
                      <a:pt x="91" y="31"/>
                    </a:cubicBezTo>
                    <a:cubicBezTo>
                      <a:pt x="94" y="33"/>
                      <a:pt x="100" y="35"/>
                      <a:pt x="107" y="38"/>
                    </a:cubicBezTo>
                    <a:cubicBezTo>
                      <a:pt x="106" y="41"/>
                      <a:pt x="106" y="44"/>
                      <a:pt x="106" y="47"/>
                    </a:cubicBezTo>
                    <a:cubicBezTo>
                      <a:pt x="105" y="51"/>
                      <a:pt x="104" y="55"/>
                      <a:pt x="103" y="58"/>
                    </a:cubicBezTo>
                    <a:cubicBezTo>
                      <a:pt x="98" y="76"/>
                      <a:pt x="94" y="92"/>
                      <a:pt x="87" y="109"/>
                    </a:cubicBezTo>
                    <a:cubicBezTo>
                      <a:pt x="74" y="144"/>
                      <a:pt x="62" y="178"/>
                      <a:pt x="54" y="213"/>
                    </a:cubicBezTo>
                    <a:cubicBezTo>
                      <a:pt x="53" y="216"/>
                      <a:pt x="52" y="220"/>
                      <a:pt x="50" y="223"/>
                    </a:cubicBezTo>
                    <a:cubicBezTo>
                      <a:pt x="41" y="242"/>
                      <a:pt x="31" y="261"/>
                      <a:pt x="22" y="281"/>
                    </a:cubicBezTo>
                    <a:cubicBezTo>
                      <a:pt x="22" y="282"/>
                      <a:pt x="22" y="283"/>
                      <a:pt x="23" y="284"/>
                    </a:cubicBezTo>
                    <a:cubicBezTo>
                      <a:pt x="19" y="290"/>
                      <a:pt x="16" y="296"/>
                      <a:pt x="14" y="303"/>
                    </a:cubicBezTo>
                    <a:cubicBezTo>
                      <a:pt x="11" y="308"/>
                      <a:pt x="10" y="313"/>
                      <a:pt x="9" y="317"/>
                    </a:cubicBezTo>
                    <a:cubicBezTo>
                      <a:pt x="9" y="318"/>
                      <a:pt x="8" y="318"/>
                      <a:pt x="8" y="319"/>
                    </a:cubicBezTo>
                    <a:cubicBezTo>
                      <a:pt x="8" y="319"/>
                      <a:pt x="8" y="320"/>
                      <a:pt x="8" y="320"/>
                    </a:cubicBezTo>
                    <a:cubicBezTo>
                      <a:pt x="8" y="321"/>
                      <a:pt x="8" y="321"/>
                      <a:pt x="8" y="322"/>
                    </a:cubicBezTo>
                    <a:cubicBezTo>
                      <a:pt x="5" y="326"/>
                      <a:pt x="0" y="333"/>
                      <a:pt x="1" y="338"/>
                    </a:cubicBezTo>
                    <a:cubicBezTo>
                      <a:pt x="2" y="340"/>
                      <a:pt x="3" y="341"/>
                      <a:pt x="4" y="341"/>
                    </a:cubicBezTo>
                    <a:cubicBezTo>
                      <a:pt x="3" y="344"/>
                      <a:pt x="8" y="346"/>
                      <a:pt x="10" y="343"/>
                    </a:cubicBezTo>
                    <a:close/>
                    <a:moveTo>
                      <a:pt x="110" y="75"/>
                    </a:moveTo>
                    <a:cubicBezTo>
                      <a:pt x="110" y="79"/>
                      <a:pt x="109" y="84"/>
                      <a:pt x="109" y="88"/>
                    </a:cubicBezTo>
                    <a:cubicBezTo>
                      <a:pt x="107" y="94"/>
                      <a:pt x="106" y="99"/>
                      <a:pt x="105" y="105"/>
                    </a:cubicBezTo>
                    <a:cubicBezTo>
                      <a:pt x="105" y="105"/>
                      <a:pt x="104" y="105"/>
                      <a:pt x="104" y="106"/>
                    </a:cubicBezTo>
                    <a:cubicBezTo>
                      <a:pt x="103" y="107"/>
                      <a:pt x="102" y="108"/>
                      <a:pt x="102" y="109"/>
                    </a:cubicBezTo>
                    <a:cubicBezTo>
                      <a:pt x="105" y="97"/>
                      <a:pt x="107" y="86"/>
                      <a:pt x="110" y="75"/>
                    </a:cubicBezTo>
                    <a:close/>
                    <a:moveTo>
                      <a:pt x="79" y="153"/>
                    </a:moveTo>
                    <a:cubicBezTo>
                      <a:pt x="83" y="142"/>
                      <a:pt x="87" y="131"/>
                      <a:pt x="91" y="120"/>
                    </a:cubicBezTo>
                    <a:cubicBezTo>
                      <a:pt x="87" y="131"/>
                      <a:pt x="84" y="142"/>
                      <a:pt x="80" y="153"/>
                    </a:cubicBezTo>
                    <a:cubicBezTo>
                      <a:pt x="80" y="153"/>
                      <a:pt x="79" y="153"/>
                      <a:pt x="79" y="153"/>
                    </a:cubicBezTo>
                    <a:close/>
                    <a:moveTo>
                      <a:pt x="103" y="121"/>
                    </a:moveTo>
                    <a:cubicBezTo>
                      <a:pt x="102" y="127"/>
                      <a:pt x="101" y="133"/>
                      <a:pt x="99" y="139"/>
                    </a:cubicBezTo>
                    <a:cubicBezTo>
                      <a:pt x="98" y="142"/>
                      <a:pt x="97" y="147"/>
                      <a:pt x="95" y="152"/>
                    </a:cubicBezTo>
                    <a:cubicBezTo>
                      <a:pt x="96" y="141"/>
                      <a:pt x="99" y="130"/>
                      <a:pt x="103" y="12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3" name="Freeform 82"/>
              <p:cNvSpPr>
                <a:spLocks/>
              </p:cNvSpPr>
              <p:nvPr/>
            </p:nvSpPr>
            <p:spPr bwMode="auto">
              <a:xfrm>
                <a:off x="5307614" y="5308001"/>
                <a:ext cx="303212" cy="244475"/>
              </a:xfrm>
              <a:custGeom>
                <a:avLst/>
                <a:gdLst>
                  <a:gd name="T0" fmla="*/ 89 w 93"/>
                  <a:gd name="T1" fmla="*/ 67 h 75"/>
                  <a:gd name="T2" fmla="*/ 79 w 93"/>
                  <a:gd name="T3" fmla="*/ 64 h 75"/>
                  <a:gd name="T4" fmla="*/ 76 w 93"/>
                  <a:gd name="T5" fmla="*/ 63 h 75"/>
                  <a:gd name="T6" fmla="*/ 44 w 93"/>
                  <a:gd name="T7" fmla="*/ 45 h 75"/>
                  <a:gd name="T8" fmla="*/ 43 w 93"/>
                  <a:gd name="T9" fmla="*/ 44 h 75"/>
                  <a:gd name="T10" fmla="*/ 49 w 93"/>
                  <a:gd name="T11" fmla="*/ 45 h 75"/>
                  <a:gd name="T12" fmla="*/ 50 w 93"/>
                  <a:gd name="T13" fmla="*/ 45 h 75"/>
                  <a:gd name="T14" fmla="*/ 51 w 93"/>
                  <a:gd name="T15" fmla="*/ 46 h 75"/>
                  <a:gd name="T16" fmla="*/ 56 w 93"/>
                  <a:gd name="T17" fmla="*/ 41 h 75"/>
                  <a:gd name="T18" fmla="*/ 65 w 93"/>
                  <a:gd name="T19" fmla="*/ 44 h 75"/>
                  <a:gd name="T20" fmla="*/ 67 w 93"/>
                  <a:gd name="T21" fmla="*/ 38 h 75"/>
                  <a:gd name="T22" fmla="*/ 64 w 93"/>
                  <a:gd name="T23" fmla="*/ 36 h 75"/>
                  <a:gd name="T24" fmla="*/ 61 w 93"/>
                  <a:gd name="T25" fmla="*/ 36 h 75"/>
                  <a:gd name="T26" fmla="*/ 48 w 93"/>
                  <a:gd name="T27" fmla="*/ 30 h 75"/>
                  <a:gd name="T28" fmla="*/ 47 w 93"/>
                  <a:gd name="T29" fmla="*/ 29 h 75"/>
                  <a:gd name="T30" fmla="*/ 44 w 93"/>
                  <a:gd name="T31" fmla="*/ 28 h 75"/>
                  <a:gd name="T32" fmla="*/ 21 w 93"/>
                  <a:gd name="T33" fmla="*/ 12 h 75"/>
                  <a:gd name="T34" fmla="*/ 17 w 93"/>
                  <a:gd name="T35" fmla="*/ 4 h 75"/>
                  <a:gd name="T36" fmla="*/ 10 w 93"/>
                  <a:gd name="T37" fmla="*/ 6 h 75"/>
                  <a:gd name="T38" fmla="*/ 12 w 93"/>
                  <a:gd name="T39" fmla="*/ 11 h 75"/>
                  <a:gd name="T40" fmla="*/ 13 w 93"/>
                  <a:gd name="T41" fmla="*/ 14 h 75"/>
                  <a:gd name="T42" fmla="*/ 16 w 93"/>
                  <a:gd name="T43" fmla="*/ 17 h 75"/>
                  <a:gd name="T44" fmla="*/ 21 w 93"/>
                  <a:gd name="T45" fmla="*/ 24 h 75"/>
                  <a:gd name="T46" fmla="*/ 20 w 93"/>
                  <a:gd name="T47" fmla="*/ 26 h 75"/>
                  <a:gd name="T48" fmla="*/ 9 w 93"/>
                  <a:gd name="T49" fmla="*/ 17 h 75"/>
                  <a:gd name="T50" fmla="*/ 4 w 93"/>
                  <a:gd name="T51" fmla="*/ 22 h 75"/>
                  <a:gd name="T52" fmla="*/ 31 w 93"/>
                  <a:gd name="T53" fmla="*/ 44 h 75"/>
                  <a:gd name="T54" fmla="*/ 33 w 93"/>
                  <a:gd name="T55" fmla="*/ 48 h 75"/>
                  <a:gd name="T56" fmla="*/ 46 w 93"/>
                  <a:gd name="T57" fmla="*/ 57 h 75"/>
                  <a:gd name="T58" fmla="*/ 57 w 93"/>
                  <a:gd name="T59" fmla="*/ 64 h 75"/>
                  <a:gd name="T60" fmla="*/ 77 w 93"/>
                  <a:gd name="T61" fmla="*/ 71 h 75"/>
                  <a:gd name="T62" fmla="*/ 87 w 93"/>
                  <a:gd name="T63" fmla="*/ 74 h 75"/>
                  <a:gd name="T64" fmla="*/ 89 w 93"/>
                  <a:gd name="T65" fmla="*/ 6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3" h="75">
                    <a:moveTo>
                      <a:pt x="89" y="67"/>
                    </a:moveTo>
                    <a:cubicBezTo>
                      <a:pt x="86" y="66"/>
                      <a:pt x="82" y="65"/>
                      <a:pt x="79" y="64"/>
                    </a:cubicBezTo>
                    <a:cubicBezTo>
                      <a:pt x="79" y="63"/>
                      <a:pt x="77" y="63"/>
                      <a:pt x="76" y="63"/>
                    </a:cubicBezTo>
                    <a:cubicBezTo>
                      <a:pt x="64" y="59"/>
                      <a:pt x="54" y="52"/>
                      <a:pt x="44" y="45"/>
                    </a:cubicBezTo>
                    <a:cubicBezTo>
                      <a:pt x="43" y="45"/>
                      <a:pt x="43" y="44"/>
                      <a:pt x="43" y="44"/>
                    </a:cubicBezTo>
                    <a:cubicBezTo>
                      <a:pt x="45" y="44"/>
                      <a:pt x="47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1" y="45"/>
                      <a:pt x="51" y="45"/>
                      <a:pt x="51" y="46"/>
                    </a:cubicBezTo>
                    <a:cubicBezTo>
                      <a:pt x="54" y="47"/>
                      <a:pt x="57" y="44"/>
                      <a:pt x="56" y="41"/>
                    </a:cubicBezTo>
                    <a:cubicBezTo>
                      <a:pt x="59" y="42"/>
                      <a:pt x="62" y="43"/>
                      <a:pt x="65" y="44"/>
                    </a:cubicBezTo>
                    <a:cubicBezTo>
                      <a:pt x="69" y="45"/>
                      <a:pt x="71" y="40"/>
                      <a:pt x="67" y="38"/>
                    </a:cubicBezTo>
                    <a:cubicBezTo>
                      <a:pt x="66" y="37"/>
                      <a:pt x="65" y="36"/>
                      <a:pt x="64" y="36"/>
                    </a:cubicBezTo>
                    <a:cubicBezTo>
                      <a:pt x="63" y="35"/>
                      <a:pt x="62" y="35"/>
                      <a:pt x="61" y="36"/>
                    </a:cubicBezTo>
                    <a:cubicBezTo>
                      <a:pt x="57" y="34"/>
                      <a:pt x="52" y="32"/>
                      <a:pt x="48" y="30"/>
                    </a:cubicBezTo>
                    <a:cubicBezTo>
                      <a:pt x="48" y="30"/>
                      <a:pt x="48" y="30"/>
                      <a:pt x="47" y="29"/>
                    </a:cubicBezTo>
                    <a:cubicBezTo>
                      <a:pt x="46" y="28"/>
                      <a:pt x="45" y="28"/>
                      <a:pt x="44" y="28"/>
                    </a:cubicBezTo>
                    <a:cubicBezTo>
                      <a:pt x="36" y="24"/>
                      <a:pt x="28" y="19"/>
                      <a:pt x="21" y="12"/>
                    </a:cubicBezTo>
                    <a:cubicBezTo>
                      <a:pt x="19" y="10"/>
                      <a:pt x="18" y="7"/>
                      <a:pt x="17" y="4"/>
                    </a:cubicBezTo>
                    <a:cubicBezTo>
                      <a:pt x="15" y="0"/>
                      <a:pt x="8" y="2"/>
                      <a:pt x="10" y="6"/>
                    </a:cubicBezTo>
                    <a:cubicBezTo>
                      <a:pt x="10" y="8"/>
                      <a:pt x="11" y="9"/>
                      <a:pt x="12" y="11"/>
                    </a:cubicBezTo>
                    <a:cubicBezTo>
                      <a:pt x="11" y="12"/>
                      <a:pt x="11" y="13"/>
                      <a:pt x="13" y="14"/>
                    </a:cubicBezTo>
                    <a:cubicBezTo>
                      <a:pt x="14" y="15"/>
                      <a:pt x="15" y="16"/>
                      <a:pt x="16" y="17"/>
                    </a:cubicBezTo>
                    <a:cubicBezTo>
                      <a:pt x="17" y="20"/>
                      <a:pt x="19" y="22"/>
                      <a:pt x="21" y="24"/>
                    </a:cubicBezTo>
                    <a:cubicBezTo>
                      <a:pt x="20" y="24"/>
                      <a:pt x="20" y="25"/>
                      <a:pt x="20" y="26"/>
                    </a:cubicBezTo>
                    <a:cubicBezTo>
                      <a:pt x="16" y="23"/>
                      <a:pt x="12" y="20"/>
                      <a:pt x="9" y="17"/>
                    </a:cubicBezTo>
                    <a:cubicBezTo>
                      <a:pt x="5" y="14"/>
                      <a:pt x="0" y="19"/>
                      <a:pt x="4" y="22"/>
                    </a:cubicBezTo>
                    <a:cubicBezTo>
                      <a:pt x="13" y="30"/>
                      <a:pt x="22" y="37"/>
                      <a:pt x="31" y="44"/>
                    </a:cubicBezTo>
                    <a:cubicBezTo>
                      <a:pt x="31" y="46"/>
                      <a:pt x="32" y="47"/>
                      <a:pt x="33" y="48"/>
                    </a:cubicBezTo>
                    <a:cubicBezTo>
                      <a:pt x="37" y="51"/>
                      <a:pt x="42" y="54"/>
                      <a:pt x="46" y="57"/>
                    </a:cubicBezTo>
                    <a:cubicBezTo>
                      <a:pt x="50" y="60"/>
                      <a:pt x="53" y="63"/>
                      <a:pt x="57" y="64"/>
                    </a:cubicBezTo>
                    <a:cubicBezTo>
                      <a:pt x="62" y="67"/>
                      <a:pt x="71" y="73"/>
                      <a:pt x="77" y="71"/>
                    </a:cubicBezTo>
                    <a:cubicBezTo>
                      <a:pt x="80" y="72"/>
                      <a:pt x="83" y="73"/>
                      <a:pt x="87" y="74"/>
                    </a:cubicBezTo>
                    <a:cubicBezTo>
                      <a:pt x="92" y="75"/>
                      <a:pt x="93" y="68"/>
                      <a:pt x="89" y="6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4" name="Freeform 83"/>
              <p:cNvSpPr>
                <a:spLocks noEditPoints="1"/>
              </p:cNvSpPr>
              <p:nvPr/>
            </p:nvSpPr>
            <p:spPr bwMode="auto">
              <a:xfrm>
                <a:off x="5710839" y="4398363"/>
                <a:ext cx="628650" cy="1168400"/>
              </a:xfrm>
              <a:custGeom>
                <a:avLst/>
                <a:gdLst>
                  <a:gd name="T0" fmla="*/ 160 w 193"/>
                  <a:gd name="T1" fmla="*/ 228 h 358"/>
                  <a:gd name="T2" fmla="*/ 193 w 193"/>
                  <a:gd name="T3" fmla="*/ 89 h 358"/>
                  <a:gd name="T4" fmla="*/ 185 w 193"/>
                  <a:gd name="T5" fmla="*/ 39 h 358"/>
                  <a:gd name="T6" fmla="*/ 163 w 193"/>
                  <a:gd name="T7" fmla="*/ 17 h 358"/>
                  <a:gd name="T8" fmla="*/ 124 w 193"/>
                  <a:gd name="T9" fmla="*/ 7 h 358"/>
                  <a:gd name="T10" fmla="*/ 96 w 193"/>
                  <a:gd name="T11" fmla="*/ 58 h 358"/>
                  <a:gd name="T12" fmla="*/ 23 w 193"/>
                  <a:gd name="T13" fmla="*/ 238 h 358"/>
                  <a:gd name="T14" fmla="*/ 7 w 193"/>
                  <a:gd name="T15" fmla="*/ 298 h 358"/>
                  <a:gd name="T16" fmla="*/ 7 w 193"/>
                  <a:gd name="T17" fmla="*/ 320 h 358"/>
                  <a:gd name="T18" fmla="*/ 55 w 193"/>
                  <a:gd name="T19" fmla="*/ 308 h 358"/>
                  <a:gd name="T20" fmla="*/ 37 w 193"/>
                  <a:gd name="T21" fmla="*/ 329 h 358"/>
                  <a:gd name="T22" fmla="*/ 37 w 193"/>
                  <a:gd name="T23" fmla="*/ 341 h 358"/>
                  <a:gd name="T24" fmla="*/ 10 w 193"/>
                  <a:gd name="T25" fmla="*/ 340 h 358"/>
                  <a:gd name="T26" fmla="*/ 2 w 193"/>
                  <a:gd name="T27" fmla="*/ 344 h 358"/>
                  <a:gd name="T28" fmla="*/ 112 w 193"/>
                  <a:gd name="T29" fmla="*/ 306 h 358"/>
                  <a:gd name="T30" fmla="*/ 145 w 193"/>
                  <a:gd name="T31" fmla="*/ 174 h 358"/>
                  <a:gd name="T32" fmla="*/ 165 w 193"/>
                  <a:gd name="T33" fmla="*/ 131 h 358"/>
                  <a:gd name="T34" fmla="*/ 148 w 193"/>
                  <a:gd name="T35" fmla="*/ 196 h 358"/>
                  <a:gd name="T36" fmla="*/ 62 w 193"/>
                  <a:gd name="T37" fmla="*/ 159 h 358"/>
                  <a:gd name="T38" fmla="*/ 23 w 193"/>
                  <a:gd name="T39" fmla="*/ 283 h 358"/>
                  <a:gd name="T40" fmla="*/ 17 w 193"/>
                  <a:gd name="T41" fmla="*/ 313 h 358"/>
                  <a:gd name="T42" fmla="*/ 26 w 193"/>
                  <a:gd name="T43" fmla="*/ 295 h 358"/>
                  <a:gd name="T44" fmla="*/ 38 w 193"/>
                  <a:gd name="T45" fmla="*/ 269 h 358"/>
                  <a:gd name="T46" fmla="*/ 41 w 193"/>
                  <a:gd name="T47" fmla="*/ 258 h 358"/>
                  <a:gd name="T48" fmla="*/ 26 w 193"/>
                  <a:gd name="T49" fmla="*/ 308 h 358"/>
                  <a:gd name="T50" fmla="*/ 33 w 193"/>
                  <a:gd name="T51" fmla="*/ 310 h 358"/>
                  <a:gd name="T52" fmla="*/ 90 w 193"/>
                  <a:gd name="T53" fmla="*/ 126 h 358"/>
                  <a:gd name="T54" fmla="*/ 96 w 193"/>
                  <a:gd name="T55" fmla="*/ 103 h 358"/>
                  <a:gd name="T56" fmla="*/ 107 w 193"/>
                  <a:gd name="T57" fmla="*/ 77 h 358"/>
                  <a:gd name="T58" fmla="*/ 113 w 193"/>
                  <a:gd name="T59" fmla="*/ 33 h 358"/>
                  <a:gd name="T60" fmla="*/ 121 w 193"/>
                  <a:gd name="T61" fmla="*/ 12 h 358"/>
                  <a:gd name="T62" fmla="*/ 172 w 193"/>
                  <a:gd name="T63" fmla="*/ 50 h 358"/>
                  <a:gd name="T64" fmla="*/ 175 w 193"/>
                  <a:gd name="T65" fmla="*/ 58 h 358"/>
                  <a:gd name="T66" fmla="*/ 174 w 193"/>
                  <a:gd name="T67" fmla="*/ 67 h 358"/>
                  <a:gd name="T68" fmla="*/ 167 w 193"/>
                  <a:gd name="T69" fmla="*/ 114 h 358"/>
                  <a:gd name="T70" fmla="*/ 120 w 193"/>
                  <a:gd name="T71" fmla="*/ 20 h 358"/>
                  <a:gd name="T72" fmla="*/ 136 w 193"/>
                  <a:gd name="T73" fmla="*/ 27 h 358"/>
                  <a:gd name="T74" fmla="*/ 33 w 193"/>
                  <a:gd name="T75" fmla="*/ 310 h 358"/>
                  <a:gd name="T76" fmla="*/ 156 w 193"/>
                  <a:gd name="T77" fmla="*/ 36 h 358"/>
                  <a:gd name="T78" fmla="*/ 87 w 193"/>
                  <a:gd name="T79" fmla="*/ 279 h 358"/>
                  <a:gd name="T80" fmla="*/ 38 w 193"/>
                  <a:gd name="T81" fmla="*/ 328 h 358"/>
                  <a:gd name="T82" fmla="*/ 79 w 193"/>
                  <a:gd name="T83" fmla="*/ 301 h 358"/>
                  <a:gd name="T84" fmla="*/ 87 w 193"/>
                  <a:gd name="T85" fmla="*/ 298 h 358"/>
                  <a:gd name="T86" fmla="*/ 69 w 193"/>
                  <a:gd name="T87" fmla="*/ 332 h 358"/>
                  <a:gd name="T88" fmla="*/ 99 w 193"/>
                  <a:gd name="T89" fmla="*/ 30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3" h="358">
                    <a:moveTo>
                      <a:pt x="112" y="306"/>
                    </a:moveTo>
                    <a:cubicBezTo>
                      <a:pt x="116" y="302"/>
                      <a:pt x="119" y="297"/>
                      <a:pt x="123" y="292"/>
                    </a:cubicBezTo>
                    <a:cubicBezTo>
                      <a:pt x="136" y="271"/>
                      <a:pt x="149" y="251"/>
                      <a:pt x="160" y="228"/>
                    </a:cubicBezTo>
                    <a:cubicBezTo>
                      <a:pt x="175" y="196"/>
                      <a:pt x="186" y="162"/>
                      <a:pt x="188" y="127"/>
                    </a:cubicBezTo>
                    <a:cubicBezTo>
                      <a:pt x="188" y="125"/>
                      <a:pt x="189" y="123"/>
                      <a:pt x="189" y="120"/>
                    </a:cubicBezTo>
                    <a:cubicBezTo>
                      <a:pt x="191" y="110"/>
                      <a:pt x="192" y="99"/>
                      <a:pt x="193" y="89"/>
                    </a:cubicBezTo>
                    <a:cubicBezTo>
                      <a:pt x="193" y="85"/>
                      <a:pt x="193" y="77"/>
                      <a:pt x="191" y="70"/>
                    </a:cubicBezTo>
                    <a:cubicBezTo>
                      <a:pt x="191" y="60"/>
                      <a:pt x="190" y="50"/>
                      <a:pt x="192" y="41"/>
                    </a:cubicBezTo>
                    <a:cubicBezTo>
                      <a:pt x="192" y="37"/>
                      <a:pt x="185" y="35"/>
                      <a:pt x="185" y="39"/>
                    </a:cubicBezTo>
                    <a:cubicBezTo>
                      <a:pt x="184" y="45"/>
                      <a:pt x="184" y="50"/>
                      <a:pt x="184" y="56"/>
                    </a:cubicBezTo>
                    <a:cubicBezTo>
                      <a:pt x="184" y="55"/>
                      <a:pt x="184" y="54"/>
                      <a:pt x="183" y="53"/>
                    </a:cubicBezTo>
                    <a:cubicBezTo>
                      <a:pt x="180" y="40"/>
                      <a:pt x="173" y="26"/>
                      <a:pt x="163" y="17"/>
                    </a:cubicBezTo>
                    <a:cubicBezTo>
                      <a:pt x="160" y="14"/>
                      <a:pt x="157" y="11"/>
                      <a:pt x="154" y="8"/>
                    </a:cubicBezTo>
                    <a:cubicBezTo>
                      <a:pt x="152" y="7"/>
                      <a:pt x="151" y="7"/>
                      <a:pt x="149" y="8"/>
                    </a:cubicBezTo>
                    <a:cubicBezTo>
                      <a:pt x="141" y="4"/>
                      <a:pt x="133" y="3"/>
                      <a:pt x="124" y="7"/>
                    </a:cubicBezTo>
                    <a:cubicBezTo>
                      <a:pt x="124" y="3"/>
                      <a:pt x="119" y="0"/>
                      <a:pt x="117" y="4"/>
                    </a:cubicBezTo>
                    <a:cubicBezTo>
                      <a:pt x="116" y="7"/>
                      <a:pt x="115" y="10"/>
                      <a:pt x="113" y="13"/>
                    </a:cubicBezTo>
                    <a:cubicBezTo>
                      <a:pt x="102" y="23"/>
                      <a:pt x="100" y="43"/>
                      <a:pt x="96" y="58"/>
                    </a:cubicBezTo>
                    <a:cubicBezTo>
                      <a:pt x="93" y="66"/>
                      <a:pt x="90" y="74"/>
                      <a:pt x="87" y="82"/>
                    </a:cubicBezTo>
                    <a:cubicBezTo>
                      <a:pt x="77" y="109"/>
                      <a:pt x="64" y="135"/>
                      <a:pt x="53" y="162"/>
                    </a:cubicBezTo>
                    <a:cubicBezTo>
                      <a:pt x="42" y="187"/>
                      <a:pt x="32" y="212"/>
                      <a:pt x="23" y="238"/>
                    </a:cubicBezTo>
                    <a:cubicBezTo>
                      <a:pt x="17" y="255"/>
                      <a:pt x="14" y="274"/>
                      <a:pt x="9" y="291"/>
                    </a:cubicBezTo>
                    <a:cubicBezTo>
                      <a:pt x="8" y="292"/>
                      <a:pt x="8" y="292"/>
                      <a:pt x="7" y="294"/>
                    </a:cubicBezTo>
                    <a:cubicBezTo>
                      <a:pt x="7" y="295"/>
                      <a:pt x="7" y="296"/>
                      <a:pt x="7" y="298"/>
                    </a:cubicBezTo>
                    <a:cubicBezTo>
                      <a:pt x="5" y="294"/>
                      <a:pt x="0" y="295"/>
                      <a:pt x="0" y="299"/>
                    </a:cubicBezTo>
                    <a:cubicBezTo>
                      <a:pt x="0" y="306"/>
                      <a:pt x="0" y="311"/>
                      <a:pt x="3" y="317"/>
                    </a:cubicBezTo>
                    <a:cubicBezTo>
                      <a:pt x="4" y="320"/>
                      <a:pt x="6" y="320"/>
                      <a:pt x="7" y="320"/>
                    </a:cubicBezTo>
                    <a:cubicBezTo>
                      <a:pt x="8" y="322"/>
                      <a:pt x="11" y="322"/>
                      <a:pt x="13" y="320"/>
                    </a:cubicBezTo>
                    <a:cubicBezTo>
                      <a:pt x="23" y="324"/>
                      <a:pt x="37" y="318"/>
                      <a:pt x="52" y="308"/>
                    </a:cubicBezTo>
                    <a:cubicBezTo>
                      <a:pt x="53" y="308"/>
                      <a:pt x="54" y="309"/>
                      <a:pt x="55" y="308"/>
                    </a:cubicBezTo>
                    <a:cubicBezTo>
                      <a:pt x="56" y="308"/>
                      <a:pt x="57" y="308"/>
                      <a:pt x="57" y="308"/>
                    </a:cubicBezTo>
                    <a:cubicBezTo>
                      <a:pt x="50" y="313"/>
                      <a:pt x="42" y="318"/>
                      <a:pt x="33" y="323"/>
                    </a:cubicBezTo>
                    <a:cubicBezTo>
                      <a:pt x="29" y="325"/>
                      <a:pt x="33" y="331"/>
                      <a:pt x="37" y="329"/>
                    </a:cubicBezTo>
                    <a:cubicBezTo>
                      <a:pt x="35" y="331"/>
                      <a:pt x="37" y="335"/>
                      <a:pt x="40" y="335"/>
                    </a:cubicBezTo>
                    <a:cubicBezTo>
                      <a:pt x="50" y="333"/>
                      <a:pt x="58" y="330"/>
                      <a:pt x="66" y="326"/>
                    </a:cubicBezTo>
                    <a:cubicBezTo>
                      <a:pt x="57" y="337"/>
                      <a:pt x="46" y="346"/>
                      <a:pt x="37" y="341"/>
                    </a:cubicBezTo>
                    <a:cubicBezTo>
                      <a:pt x="33" y="339"/>
                      <a:pt x="30" y="345"/>
                      <a:pt x="34" y="347"/>
                    </a:cubicBezTo>
                    <a:cubicBezTo>
                      <a:pt x="34" y="347"/>
                      <a:pt x="35" y="347"/>
                      <a:pt x="35" y="348"/>
                    </a:cubicBezTo>
                    <a:cubicBezTo>
                      <a:pt x="26" y="349"/>
                      <a:pt x="18" y="344"/>
                      <a:pt x="10" y="340"/>
                    </a:cubicBezTo>
                    <a:cubicBezTo>
                      <a:pt x="12" y="336"/>
                      <a:pt x="7" y="332"/>
                      <a:pt x="4" y="335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0"/>
                      <a:pt x="0" y="343"/>
                      <a:pt x="2" y="344"/>
                    </a:cubicBezTo>
                    <a:cubicBezTo>
                      <a:pt x="18" y="352"/>
                      <a:pt x="29" y="358"/>
                      <a:pt x="47" y="351"/>
                    </a:cubicBezTo>
                    <a:cubicBezTo>
                      <a:pt x="55" y="347"/>
                      <a:pt x="62" y="344"/>
                      <a:pt x="69" y="340"/>
                    </a:cubicBezTo>
                    <a:cubicBezTo>
                      <a:pt x="88" y="339"/>
                      <a:pt x="101" y="322"/>
                      <a:pt x="112" y="306"/>
                    </a:cubicBezTo>
                    <a:close/>
                    <a:moveTo>
                      <a:pt x="158" y="141"/>
                    </a:moveTo>
                    <a:cubicBezTo>
                      <a:pt x="154" y="167"/>
                      <a:pt x="144" y="193"/>
                      <a:pt x="130" y="217"/>
                    </a:cubicBezTo>
                    <a:cubicBezTo>
                      <a:pt x="136" y="203"/>
                      <a:pt x="141" y="188"/>
                      <a:pt x="145" y="174"/>
                    </a:cubicBezTo>
                    <a:cubicBezTo>
                      <a:pt x="150" y="158"/>
                      <a:pt x="156" y="140"/>
                      <a:pt x="160" y="121"/>
                    </a:cubicBezTo>
                    <a:cubicBezTo>
                      <a:pt x="159" y="127"/>
                      <a:pt x="159" y="134"/>
                      <a:pt x="158" y="141"/>
                    </a:cubicBezTo>
                    <a:close/>
                    <a:moveTo>
                      <a:pt x="165" y="131"/>
                    </a:moveTo>
                    <a:cubicBezTo>
                      <a:pt x="165" y="142"/>
                      <a:pt x="163" y="153"/>
                      <a:pt x="161" y="164"/>
                    </a:cubicBezTo>
                    <a:cubicBezTo>
                      <a:pt x="157" y="174"/>
                      <a:pt x="153" y="184"/>
                      <a:pt x="149" y="193"/>
                    </a:cubicBezTo>
                    <a:cubicBezTo>
                      <a:pt x="149" y="194"/>
                      <a:pt x="148" y="195"/>
                      <a:pt x="148" y="196"/>
                    </a:cubicBezTo>
                    <a:cubicBezTo>
                      <a:pt x="156" y="175"/>
                      <a:pt x="162" y="153"/>
                      <a:pt x="165" y="131"/>
                    </a:cubicBezTo>
                    <a:close/>
                    <a:moveTo>
                      <a:pt x="28" y="246"/>
                    </a:moveTo>
                    <a:cubicBezTo>
                      <a:pt x="36" y="216"/>
                      <a:pt x="50" y="187"/>
                      <a:pt x="62" y="159"/>
                    </a:cubicBezTo>
                    <a:cubicBezTo>
                      <a:pt x="64" y="155"/>
                      <a:pt x="66" y="150"/>
                      <a:pt x="68" y="146"/>
                    </a:cubicBezTo>
                    <a:cubicBezTo>
                      <a:pt x="55" y="181"/>
                      <a:pt x="39" y="217"/>
                      <a:pt x="33" y="254"/>
                    </a:cubicBezTo>
                    <a:cubicBezTo>
                      <a:pt x="30" y="264"/>
                      <a:pt x="27" y="273"/>
                      <a:pt x="23" y="283"/>
                    </a:cubicBezTo>
                    <a:cubicBezTo>
                      <a:pt x="20" y="289"/>
                      <a:pt x="18" y="298"/>
                      <a:pt x="14" y="303"/>
                    </a:cubicBezTo>
                    <a:cubicBezTo>
                      <a:pt x="19" y="284"/>
                      <a:pt x="22" y="265"/>
                      <a:pt x="28" y="246"/>
                    </a:cubicBezTo>
                    <a:close/>
                    <a:moveTo>
                      <a:pt x="17" y="313"/>
                    </a:moveTo>
                    <a:cubicBezTo>
                      <a:pt x="19" y="309"/>
                      <a:pt x="21" y="305"/>
                      <a:pt x="23" y="301"/>
                    </a:cubicBezTo>
                    <a:cubicBezTo>
                      <a:pt x="24" y="300"/>
                      <a:pt x="25" y="298"/>
                      <a:pt x="26" y="296"/>
                    </a:cubicBezTo>
                    <a:cubicBezTo>
                      <a:pt x="26" y="296"/>
                      <a:pt x="26" y="296"/>
                      <a:pt x="26" y="295"/>
                    </a:cubicBezTo>
                    <a:cubicBezTo>
                      <a:pt x="26" y="295"/>
                      <a:pt x="27" y="294"/>
                      <a:pt x="27" y="294"/>
                    </a:cubicBezTo>
                    <a:cubicBezTo>
                      <a:pt x="30" y="286"/>
                      <a:pt x="33" y="278"/>
                      <a:pt x="36" y="271"/>
                    </a:cubicBezTo>
                    <a:cubicBezTo>
                      <a:pt x="37" y="271"/>
                      <a:pt x="38" y="270"/>
                      <a:pt x="38" y="269"/>
                    </a:cubicBezTo>
                    <a:cubicBezTo>
                      <a:pt x="40" y="266"/>
                      <a:pt x="40" y="266"/>
                      <a:pt x="40" y="262"/>
                    </a:cubicBezTo>
                    <a:cubicBezTo>
                      <a:pt x="40" y="262"/>
                      <a:pt x="40" y="261"/>
                      <a:pt x="40" y="261"/>
                    </a:cubicBezTo>
                    <a:cubicBezTo>
                      <a:pt x="40" y="260"/>
                      <a:pt x="40" y="259"/>
                      <a:pt x="41" y="258"/>
                    </a:cubicBezTo>
                    <a:cubicBezTo>
                      <a:pt x="41" y="258"/>
                      <a:pt x="41" y="258"/>
                      <a:pt x="41" y="258"/>
                    </a:cubicBezTo>
                    <a:cubicBezTo>
                      <a:pt x="41" y="259"/>
                      <a:pt x="42" y="259"/>
                      <a:pt x="43" y="259"/>
                    </a:cubicBezTo>
                    <a:cubicBezTo>
                      <a:pt x="38" y="276"/>
                      <a:pt x="34" y="294"/>
                      <a:pt x="26" y="308"/>
                    </a:cubicBezTo>
                    <a:cubicBezTo>
                      <a:pt x="25" y="310"/>
                      <a:pt x="25" y="312"/>
                      <a:pt x="26" y="312"/>
                    </a:cubicBezTo>
                    <a:cubicBezTo>
                      <a:pt x="23" y="313"/>
                      <a:pt x="20" y="314"/>
                      <a:pt x="17" y="313"/>
                    </a:cubicBezTo>
                    <a:close/>
                    <a:moveTo>
                      <a:pt x="33" y="310"/>
                    </a:moveTo>
                    <a:cubicBezTo>
                      <a:pt x="42" y="294"/>
                      <a:pt x="45" y="273"/>
                      <a:pt x="51" y="255"/>
                    </a:cubicBezTo>
                    <a:cubicBezTo>
                      <a:pt x="59" y="229"/>
                      <a:pt x="68" y="204"/>
                      <a:pt x="75" y="178"/>
                    </a:cubicBezTo>
                    <a:cubicBezTo>
                      <a:pt x="81" y="161"/>
                      <a:pt x="86" y="143"/>
                      <a:pt x="90" y="126"/>
                    </a:cubicBezTo>
                    <a:cubicBezTo>
                      <a:pt x="95" y="117"/>
                      <a:pt x="100" y="109"/>
                      <a:pt x="107" y="101"/>
                    </a:cubicBezTo>
                    <a:cubicBezTo>
                      <a:pt x="109" y="98"/>
                      <a:pt x="104" y="93"/>
                      <a:pt x="101" y="96"/>
                    </a:cubicBezTo>
                    <a:cubicBezTo>
                      <a:pt x="100" y="99"/>
                      <a:pt x="98" y="101"/>
                      <a:pt x="96" y="103"/>
                    </a:cubicBezTo>
                    <a:cubicBezTo>
                      <a:pt x="97" y="103"/>
                      <a:pt x="97" y="102"/>
                      <a:pt x="97" y="102"/>
                    </a:cubicBezTo>
                    <a:cubicBezTo>
                      <a:pt x="98" y="97"/>
                      <a:pt x="99" y="92"/>
                      <a:pt x="100" y="87"/>
                    </a:cubicBezTo>
                    <a:cubicBezTo>
                      <a:pt x="102" y="84"/>
                      <a:pt x="104" y="80"/>
                      <a:pt x="107" y="77"/>
                    </a:cubicBezTo>
                    <a:cubicBezTo>
                      <a:pt x="109" y="74"/>
                      <a:pt x="106" y="70"/>
                      <a:pt x="103" y="71"/>
                    </a:cubicBezTo>
                    <a:cubicBezTo>
                      <a:pt x="106" y="60"/>
                      <a:pt x="110" y="48"/>
                      <a:pt x="115" y="38"/>
                    </a:cubicBezTo>
                    <a:cubicBezTo>
                      <a:pt x="117" y="36"/>
                      <a:pt x="115" y="34"/>
                      <a:pt x="113" y="33"/>
                    </a:cubicBezTo>
                    <a:cubicBezTo>
                      <a:pt x="115" y="28"/>
                      <a:pt x="117" y="22"/>
                      <a:pt x="119" y="17"/>
                    </a:cubicBezTo>
                    <a:cubicBezTo>
                      <a:pt x="120" y="16"/>
                      <a:pt x="120" y="16"/>
                      <a:pt x="120" y="15"/>
                    </a:cubicBezTo>
                    <a:cubicBezTo>
                      <a:pt x="120" y="14"/>
                      <a:pt x="121" y="13"/>
                      <a:pt x="121" y="12"/>
                    </a:cubicBezTo>
                    <a:cubicBezTo>
                      <a:pt x="122" y="13"/>
                      <a:pt x="123" y="14"/>
                      <a:pt x="125" y="13"/>
                    </a:cubicBezTo>
                    <a:cubicBezTo>
                      <a:pt x="136" y="9"/>
                      <a:pt x="145" y="11"/>
                      <a:pt x="153" y="17"/>
                    </a:cubicBezTo>
                    <a:cubicBezTo>
                      <a:pt x="162" y="25"/>
                      <a:pt x="168" y="37"/>
                      <a:pt x="172" y="50"/>
                    </a:cubicBezTo>
                    <a:cubicBezTo>
                      <a:pt x="172" y="50"/>
                      <a:pt x="172" y="51"/>
                      <a:pt x="173" y="52"/>
                    </a:cubicBezTo>
                    <a:cubicBezTo>
                      <a:pt x="173" y="52"/>
                      <a:pt x="173" y="53"/>
                      <a:pt x="173" y="54"/>
                    </a:cubicBezTo>
                    <a:cubicBezTo>
                      <a:pt x="174" y="55"/>
                      <a:pt x="174" y="57"/>
                      <a:pt x="175" y="58"/>
                    </a:cubicBezTo>
                    <a:cubicBezTo>
                      <a:pt x="174" y="59"/>
                      <a:pt x="174" y="60"/>
                      <a:pt x="174" y="61"/>
                    </a:cubicBezTo>
                    <a:cubicBezTo>
                      <a:pt x="173" y="61"/>
                      <a:pt x="173" y="61"/>
                      <a:pt x="173" y="62"/>
                    </a:cubicBezTo>
                    <a:cubicBezTo>
                      <a:pt x="171" y="64"/>
                      <a:pt x="172" y="66"/>
                      <a:pt x="174" y="67"/>
                    </a:cubicBezTo>
                    <a:cubicBezTo>
                      <a:pt x="177" y="86"/>
                      <a:pt x="176" y="106"/>
                      <a:pt x="172" y="125"/>
                    </a:cubicBezTo>
                    <a:cubicBezTo>
                      <a:pt x="172" y="122"/>
                      <a:pt x="172" y="120"/>
                      <a:pt x="172" y="117"/>
                    </a:cubicBezTo>
                    <a:cubicBezTo>
                      <a:pt x="171" y="114"/>
                      <a:pt x="169" y="113"/>
                      <a:pt x="167" y="114"/>
                    </a:cubicBezTo>
                    <a:cubicBezTo>
                      <a:pt x="168" y="103"/>
                      <a:pt x="169" y="93"/>
                      <a:pt x="169" y="82"/>
                    </a:cubicBezTo>
                    <a:cubicBezTo>
                      <a:pt x="169" y="61"/>
                      <a:pt x="171" y="38"/>
                      <a:pt x="154" y="22"/>
                    </a:cubicBezTo>
                    <a:cubicBezTo>
                      <a:pt x="144" y="14"/>
                      <a:pt x="129" y="9"/>
                      <a:pt x="120" y="20"/>
                    </a:cubicBezTo>
                    <a:cubicBezTo>
                      <a:pt x="117" y="23"/>
                      <a:pt x="122" y="28"/>
                      <a:pt x="125" y="25"/>
                    </a:cubicBezTo>
                    <a:cubicBezTo>
                      <a:pt x="129" y="20"/>
                      <a:pt x="133" y="20"/>
                      <a:pt x="138" y="21"/>
                    </a:cubicBezTo>
                    <a:cubicBezTo>
                      <a:pt x="135" y="22"/>
                      <a:pt x="134" y="25"/>
                      <a:pt x="136" y="27"/>
                    </a:cubicBezTo>
                    <a:cubicBezTo>
                      <a:pt x="177" y="63"/>
                      <a:pt x="151" y="129"/>
                      <a:pt x="138" y="172"/>
                    </a:cubicBezTo>
                    <a:cubicBezTo>
                      <a:pt x="131" y="198"/>
                      <a:pt x="121" y="224"/>
                      <a:pt x="108" y="248"/>
                    </a:cubicBezTo>
                    <a:cubicBezTo>
                      <a:pt x="98" y="259"/>
                      <a:pt x="59" y="298"/>
                      <a:pt x="33" y="310"/>
                    </a:cubicBezTo>
                    <a:close/>
                    <a:moveTo>
                      <a:pt x="162" y="57"/>
                    </a:moveTo>
                    <a:cubicBezTo>
                      <a:pt x="159" y="44"/>
                      <a:pt x="152" y="32"/>
                      <a:pt x="142" y="23"/>
                    </a:cubicBezTo>
                    <a:cubicBezTo>
                      <a:pt x="148" y="26"/>
                      <a:pt x="153" y="32"/>
                      <a:pt x="156" y="36"/>
                    </a:cubicBezTo>
                    <a:cubicBezTo>
                      <a:pt x="160" y="42"/>
                      <a:pt x="162" y="49"/>
                      <a:pt x="162" y="57"/>
                    </a:cubicBezTo>
                    <a:close/>
                    <a:moveTo>
                      <a:pt x="66" y="298"/>
                    </a:moveTo>
                    <a:cubicBezTo>
                      <a:pt x="73" y="292"/>
                      <a:pt x="80" y="285"/>
                      <a:pt x="87" y="279"/>
                    </a:cubicBezTo>
                    <a:cubicBezTo>
                      <a:pt x="83" y="284"/>
                      <a:pt x="79" y="289"/>
                      <a:pt x="74" y="293"/>
                    </a:cubicBezTo>
                    <a:cubicBezTo>
                      <a:pt x="72" y="295"/>
                      <a:pt x="69" y="296"/>
                      <a:pt x="66" y="298"/>
                    </a:cubicBezTo>
                    <a:close/>
                    <a:moveTo>
                      <a:pt x="38" y="328"/>
                    </a:moveTo>
                    <a:cubicBezTo>
                      <a:pt x="38" y="328"/>
                      <a:pt x="38" y="328"/>
                      <a:pt x="38" y="328"/>
                    </a:cubicBezTo>
                    <a:cubicBezTo>
                      <a:pt x="52" y="321"/>
                      <a:pt x="65" y="312"/>
                      <a:pt x="76" y="302"/>
                    </a:cubicBezTo>
                    <a:cubicBezTo>
                      <a:pt x="77" y="302"/>
                      <a:pt x="78" y="302"/>
                      <a:pt x="79" y="301"/>
                    </a:cubicBezTo>
                    <a:cubicBezTo>
                      <a:pt x="81" y="299"/>
                      <a:pt x="82" y="297"/>
                      <a:pt x="83" y="296"/>
                    </a:cubicBezTo>
                    <a:cubicBezTo>
                      <a:pt x="90" y="291"/>
                      <a:pt x="95" y="286"/>
                      <a:pt x="101" y="280"/>
                    </a:cubicBezTo>
                    <a:cubicBezTo>
                      <a:pt x="96" y="286"/>
                      <a:pt x="91" y="292"/>
                      <a:pt x="87" y="298"/>
                    </a:cubicBezTo>
                    <a:cubicBezTo>
                      <a:pt x="85" y="301"/>
                      <a:pt x="82" y="306"/>
                      <a:pt x="78" y="311"/>
                    </a:cubicBezTo>
                    <a:cubicBezTo>
                      <a:pt x="67" y="319"/>
                      <a:pt x="54" y="325"/>
                      <a:pt x="38" y="328"/>
                    </a:cubicBezTo>
                    <a:close/>
                    <a:moveTo>
                      <a:pt x="69" y="332"/>
                    </a:moveTo>
                    <a:cubicBezTo>
                      <a:pt x="72" y="329"/>
                      <a:pt x="74" y="327"/>
                      <a:pt x="76" y="325"/>
                    </a:cubicBezTo>
                    <a:cubicBezTo>
                      <a:pt x="78" y="322"/>
                      <a:pt x="80" y="319"/>
                      <a:pt x="82" y="316"/>
                    </a:cubicBezTo>
                    <a:cubicBezTo>
                      <a:pt x="88" y="312"/>
                      <a:pt x="94" y="307"/>
                      <a:pt x="99" y="301"/>
                    </a:cubicBezTo>
                    <a:cubicBezTo>
                      <a:pt x="91" y="313"/>
                      <a:pt x="81" y="324"/>
                      <a:pt x="69" y="33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5" name="Freeform 84"/>
              <p:cNvSpPr>
                <a:spLocks noEditPoints="1"/>
              </p:cNvSpPr>
              <p:nvPr/>
            </p:nvSpPr>
            <p:spPr bwMode="auto">
              <a:xfrm>
                <a:off x="6261701" y="4565051"/>
                <a:ext cx="719137" cy="1184275"/>
              </a:xfrm>
              <a:custGeom>
                <a:avLst/>
                <a:gdLst>
                  <a:gd name="T0" fmla="*/ 71 w 221"/>
                  <a:gd name="T1" fmla="*/ 354 h 363"/>
                  <a:gd name="T2" fmla="*/ 78 w 221"/>
                  <a:gd name="T3" fmla="*/ 349 h 363"/>
                  <a:gd name="T4" fmla="*/ 94 w 221"/>
                  <a:gd name="T5" fmla="*/ 340 h 363"/>
                  <a:gd name="T6" fmla="*/ 74 w 221"/>
                  <a:gd name="T7" fmla="*/ 336 h 363"/>
                  <a:gd name="T8" fmla="*/ 61 w 221"/>
                  <a:gd name="T9" fmla="*/ 336 h 363"/>
                  <a:gd name="T10" fmla="*/ 43 w 221"/>
                  <a:gd name="T11" fmla="*/ 328 h 363"/>
                  <a:gd name="T12" fmla="*/ 28 w 221"/>
                  <a:gd name="T13" fmla="*/ 305 h 363"/>
                  <a:gd name="T14" fmla="*/ 34 w 221"/>
                  <a:gd name="T15" fmla="*/ 274 h 363"/>
                  <a:gd name="T16" fmla="*/ 58 w 221"/>
                  <a:gd name="T17" fmla="*/ 225 h 363"/>
                  <a:gd name="T18" fmla="*/ 86 w 221"/>
                  <a:gd name="T19" fmla="*/ 175 h 363"/>
                  <a:gd name="T20" fmla="*/ 88 w 221"/>
                  <a:gd name="T21" fmla="*/ 190 h 363"/>
                  <a:gd name="T22" fmla="*/ 129 w 221"/>
                  <a:gd name="T23" fmla="*/ 185 h 363"/>
                  <a:gd name="T24" fmla="*/ 125 w 221"/>
                  <a:gd name="T25" fmla="*/ 193 h 363"/>
                  <a:gd name="T26" fmla="*/ 116 w 221"/>
                  <a:gd name="T27" fmla="*/ 229 h 363"/>
                  <a:gd name="T28" fmla="*/ 150 w 221"/>
                  <a:gd name="T29" fmla="*/ 172 h 363"/>
                  <a:gd name="T30" fmla="*/ 161 w 221"/>
                  <a:gd name="T31" fmla="*/ 127 h 363"/>
                  <a:gd name="T32" fmla="*/ 149 w 221"/>
                  <a:gd name="T33" fmla="*/ 141 h 363"/>
                  <a:gd name="T34" fmla="*/ 128 w 221"/>
                  <a:gd name="T35" fmla="*/ 175 h 363"/>
                  <a:gd name="T36" fmla="*/ 109 w 221"/>
                  <a:gd name="T37" fmla="*/ 131 h 363"/>
                  <a:gd name="T38" fmla="*/ 143 w 221"/>
                  <a:gd name="T39" fmla="*/ 24 h 363"/>
                  <a:gd name="T40" fmla="*/ 195 w 221"/>
                  <a:gd name="T41" fmla="*/ 32 h 363"/>
                  <a:gd name="T42" fmla="*/ 191 w 221"/>
                  <a:gd name="T43" fmla="*/ 55 h 363"/>
                  <a:gd name="T44" fmla="*/ 193 w 221"/>
                  <a:gd name="T45" fmla="*/ 62 h 363"/>
                  <a:gd name="T46" fmla="*/ 214 w 221"/>
                  <a:gd name="T47" fmla="*/ 36 h 363"/>
                  <a:gd name="T48" fmla="*/ 215 w 221"/>
                  <a:gd name="T49" fmla="*/ 27 h 363"/>
                  <a:gd name="T50" fmla="*/ 213 w 221"/>
                  <a:gd name="T51" fmla="*/ 18 h 363"/>
                  <a:gd name="T52" fmla="*/ 194 w 221"/>
                  <a:gd name="T53" fmla="*/ 19 h 363"/>
                  <a:gd name="T54" fmla="*/ 142 w 221"/>
                  <a:gd name="T55" fmla="*/ 9 h 363"/>
                  <a:gd name="T56" fmla="*/ 123 w 221"/>
                  <a:gd name="T57" fmla="*/ 3 h 363"/>
                  <a:gd name="T58" fmla="*/ 113 w 221"/>
                  <a:gd name="T59" fmla="*/ 15 h 363"/>
                  <a:gd name="T60" fmla="*/ 109 w 221"/>
                  <a:gd name="T61" fmla="*/ 32 h 363"/>
                  <a:gd name="T62" fmla="*/ 76 w 221"/>
                  <a:gd name="T63" fmla="*/ 116 h 363"/>
                  <a:gd name="T64" fmla="*/ 42 w 221"/>
                  <a:gd name="T65" fmla="*/ 221 h 363"/>
                  <a:gd name="T66" fmla="*/ 22 w 221"/>
                  <a:gd name="T67" fmla="*/ 272 h 363"/>
                  <a:gd name="T68" fmla="*/ 17 w 221"/>
                  <a:gd name="T69" fmla="*/ 283 h 363"/>
                  <a:gd name="T70" fmla="*/ 10 w 221"/>
                  <a:gd name="T71" fmla="*/ 299 h 363"/>
                  <a:gd name="T72" fmla="*/ 5 w 221"/>
                  <a:gd name="T73" fmla="*/ 314 h 363"/>
                  <a:gd name="T74" fmla="*/ 15 w 221"/>
                  <a:gd name="T75" fmla="*/ 318 h 363"/>
                  <a:gd name="T76" fmla="*/ 15 w 221"/>
                  <a:gd name="T77" fmla="*/ 321 h 363"/>
                  <a:gd name="T78" fmla="*/ 11 w 221"/>
                  <a:gd name="T79" fmla="*/ 328 h 363"/>
                  <a:gd name="T80" fmla="*/ 84 w 221"/>
                  <a:gd name="T81" fmla="*/ 355 h 363"/>
                  <a:gd name="T82" fmla="*/ 93 w 221"/>
                  <a:gd name="T83" fmla="*/ 178 h 363"/>
                  <a:gd name="T84" fmla="*/ 112 w 221"/>
                  <a:gd name="T85" fmla="*/ 54 h 363"/>
                  <a:gd name="T86" fmla="*/ 128 w 221"/>
                  <a:gd name="T87" fmla="*/ 20 h 363"/>
                  <a:gd name="T88" fmla="*/ 138 w 221"/>
                  <a:gd name="T89" fmla="*/ 23 h 363"/>
                  <a:gd name="T90" fmla="*/ 132 w 221"/>
                  <a:gd name="T91" fmla="*/ 31 h 363"/>
                  <a:gd name="T92" fmla="*/ 89 w 221"/>
                  <a:gd name="T93" fmla="*/ 136 h 363"/>
                  <a:gd name="T94" fmla="*/ 116 w 221"/>
                  <a:gd name="T95" fmla="*/ 78 h 363"/>
                  <a:gd name="T96" fmla="*/ 84 w 221"/>
                  <a:gd name="T97" fmla="*/ 167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1" h="363">
                    <a:moveTo>
                      <a:pt x="84" y="355"/>
                    </a:moveTo>
                    <a:cubicBezTo>
                      <a:pt x="80" y="355"/>
                      <a:pt x="77" y="354"/>
                      <a:pt x="73" y="353"/>
                    </a:cubicBezTo>
                    <a:cubicBezTo>
                      <a:pt x="72" y="353"/>
                      <a:pt x="72" y="353"/>
                      <a:pt x="71" y="354"/>
                    </a:cubicBezTo>
                    <a:cubicBezTo>
                      <a:pt x="69" y="354"/>
                      <a:pt x="67" y="353"/>
                      <a:pt x="66" y="353"/>
                    </a:cubicBezTo>
                    <a:cubicBezTo>
                      <a:pt x="66" y="352"/>
                      <a:pt x="66" y="351"/>
                      <a:pt x="65" y="350"/>
                    </a:cubicBezTo>
                    <a:cubicBezTo>
                      <a:pt x="69" y="350"/>
                      <a:pt x="74" y="350"/>
                      <a:pt x="78" y="349"/>
                    </a:cubicBezTo>
                    <a:cubicBezTo>
                      <a:pt x="79" y="349"/>
                      <a:pt x="79" y="349"/>
                      <a:pt x="80" y="349"/>
                    </a:cubicBezTo>
                    <a:cubicBezTo>
                      <a:pt x="85" y="349"/>
                      <a:pt x="91" y="349"/>
                      <a:pt x="96" y="347"/>
                    </a:cubicBezTo>
                    <a:cubicBezTo>
                      <a:pt x="100" y="345"/>
                      <a:pt x="98" y="338"/>
                      <a:pt x="94" y="340"/>
                    </a:cubicBezTo>
                    <a:cubicBezTo>
                      <a:pt x="90" y="342"/>
                      <a:pt x="86" y="342"/>
                      <a:pt x="81" y="342"/>
                    </a:cubicBezTo>
                    <a:cubicBezTo>
                      <a:pt x="82" y="340"/>
                      <a:pt x="81" y="337"/>
                      <a:pt x="79" y="337"/>
                    </a:cubicBezTo>
                    <a:cubicBezTo>
                      <a:pt x="77" y="336"/>
                      <a:pt x="76" y="336"/>
                      <a:pt x="74" y="336"/>
                    </a:cubicBezTo>
                    <a:cubicBezTo>
                      <a:pt x="73" y="336"/>
                      <a:pt x="73" y="336"/>
                      <a:pt x="72" y="337"/>
                    </a:cubicBezTo>
                    <a:cubicBezTo>
                      <a:pt x="68" y="336"/>
                      <a:pt x="64" y="336"/>
                      <a:pt x="61" y="336"/>
                    </a:cubicBezTo>
                    <a:cubicBezTo>
                      <a:pt x="61" y="336"/>
                      <a:pt x="61" y="336"/>
                      <a:pt x="61" y="336"/>
                    </a:cubicBezTo>
                    <a:cubicBezTo>
                      <a:pt x="57" y="332"/>
                      <a:pt x="54" y="330"/>
                      <a:pt x="49" y="327"/>
                    </a:cubicBezTo>
                    <a:cubicBezTo>
                      <a:pt x="47" y="326"/>
                      <a:pt x="45" y="327"/>
                      <a:pt x="44" y="329"/>
                    </a:cubicBezTo>
                    <a:cubicBezTo>
                      <a:pt x="44" y="329"/>
                      <a:pt x="43" y="329"/>
                      <a:pt x="43" y="328"/>
                    </a:cubicBezTo>
                    <a:cubicBezTo>
                      <a:pt x="41" y="328"/>
                      <a:pt x="40" y="329"/>
                      <a:pt x="39" y="330"/>
                    </a:cubicBezTo>
                    <a:cubicBezTo>
                      <a:pt x="34" y="328"/>
                      <a:pt x="28" y="326"/>
                      <a:pt x="23" y="324"/>
                    </a:cubicBezTo>
                    <a:cubicBezTo>
                      <a:pt x="26" y="317"/>
                      <a:pt x="27" y="309"/>
                      <a:pt x="28" y="305"/>
                    </a:cubicBezTo>
                    <a:cubicBezTo>
                      <a:pt x="30" y="298"/>
                      <a:pt x="31" y="289"/>
                      <a:pt x="33" y="281"/>
                    </a:cubicBezTo>
                    <a:cubicBezTo>
                      <a:pt x="33" y="280"/>
                      <a:pt x="34" y="279"/>
                      <a:pt x="34" y="278"/>
                    </a:cubicBezTo>
                    <a:cubicBezTo>
                      <a:pt x="35" y="276"/>
                      <a:pt x="34" y="275"/>
                      <a:pt x="34" y="274"/>
                    </a:cubicBezTo>
                    <a:cubicBezTo>
                      <a:pt x="34" y="273"/>
                      <a:pt x="34" y="271"/>
                      <a:pt x="35" y="270"/>
                    </a:cubicBezTo>
                    <a:cubicBezTo>
                      <a:pt x="37" y="268"/>
                      <a:pt x="39" y="265"/>
                      <a:pt x="40" y="262"/>
                    </a:cubicBezTo>
                    <a:cubicBezTo>
                      <a:pt x="49" y="253"/>
                      <a:pt x="54" y="236"/>
                      <a:pt x="58" y="225"/>
                    </a:cubicBezTo>
                    <a:cubicBezTo>
                      <a:pt x="58" y="225"/>
                      <a:pt x="58" y="225"/>
                      <a:pt x="58" y="225"/>
                    </a:cubicBezTo>
                    <a:cubicBezTo>
                      <a:pt x="66" y="208"/>
                      <a:pt x="73" y="191"/>
                      <a:pt x="81" y="174"/>
                    </a:cubicBezTo>
                    <a:cubicBezTo>
                      <a:pt x="83" y="174"/>
                      <a:pt x="84" y="175"/>
                      <a:pt x="86" y="175"/>
                    </a:cubicBezTo>
                    <a:cubicBezTo>
                      <a:pt x="80" y="194"/>
                      <a:pt x="70" y="213"/>
                      <a:pt x="65" y="233"/>
                    </a:cubicBezTo>
                    <a:cubicBezTo>
                      <a:pt x="64" y="237"/>
                      <a:pt x="71" y="239"/>
                      <a:pt x="72" y="234"/>
                    </a:cubicBezTo>
                    <a:cubicBezTo>
                      <a:pt x="76" y="219"/>
                      <a:pt x="83" y="205"/>
                      <a:pt x="88" y="190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101" y="189"/>
                      <a:pt x="112" y="187"/>
                      <a:pt x="122" y="184"/>
                    </a:cubicBezTo>
                    <a:cubicBezTo>
                      <a:pt x="125" y="184"/>
                      <a:pt x="127" y="184"/>
                      <a:pt x="129" y="185"/>
                    </a:cubicBezTo>
                    <a:cubicBezTo>
                      <a:pt x="129" y="185"/>
                      <a:pt x="128" y="186"/>
                      <a:pt x="128" y="187"/>
                    </a:cubicBezTo>
                    <a:cubicBezTo>
                      <a:pt x="128" y="188"/>
                      <a:pt x="127" y="188"/>
                      <a:pt x="127" y="188"/>
                    </a:cubicBezTo>
                    <a:cubicBezTo>
                      <a:pt x="127" y="190"/>
                      <a:pt x="126" y="191"/>
                      <a:pt x="125" y="193"/>
                    </a:cubicBezTo>
                    <a:cubicBezTo>
                      <a:pt x="125" y="194"/>
                      <a:pt x="125" y="194"/>
                      <a:pt x="125" y="195"/>
                    </a:cubicBezTo>
                    <a:cubicBezTo>
                      <a:pt x="120" y="205"/>
                      <a:pt x="115" y="215"/>
                      <a:pt x="110" y="225"/>
                    </a:cubicBezTo>
                    <a:cubicBezTo>
                      <a:pt x="107" y="229"/>
                      <a:pt x="114" y="233"/>
                      <a:pt x="116" y="229"/>
                    </a:cubicBezTo>
                    <a:cubicBezTo>
                      <a:pt x="121" y="219"/>
                      <a:pt x="126" y="209"/>
                      <a:pt x="131" y="200"/>
                    </a:cubicBezTo>
                    <a:cubicBezTo>
                      <a:pt x="132" y="201"/>
                      <a:pt x="134" y="202"/>
                      <a:pt x="136" y="200"/>
                    </a:cubicBezTo>
                    <a:cubicBezTo>
                      <a:pt x="143" y="192"/>
                      <a:pt x="147" y="182"/>
                      <a:pt x="150" y="172"/>
                    </a:cubicBezTo>
                    <a:cubicBezTo>
                      <a:pt x="152" y="168"/>
                      <a:pt x="153" y="165"/>
                      <a:pt x="155" y="161"/>
                    </a:cubicBezTo>
                    <a:cubicBezTo>
                      <a:pt x="155" y="160"/>
                      <a:pt x="155" y="158"/>
                      <a:pt x="154" y="157"/>
                    </a:cubicBezTo>
                    <a:cubicBezTo>
                      <a:pt x="157" y="147"/>
                      <a:pt x="158" y="137"/>
                      <a:pt x="161" y="127"/>
                    </a:cubicBezTo>
                    <a:cubicBezTo>
                      <a:pt x="162" y="122"/>
                      <a:pt x="155" y="121"/>
                      <a:pt x="154" y="125"/>
                    </a:cubicBezTo>
                    <a:cubicBezTo>
                      <a:pt x="153" y="130"/>
                      <a:pt x="152" y="134"/>
                      <a:pt x="151" y="139"/>
                    </a:cubicBezTo>
                    <a:cubicBezTo>
                      <a:pt x="150" y="139"/>
                      <a:pt x="149" y="140"/>
                      <a:pt x="149" y="141"/>
                    </a:cubicBezTo>
                    <a:cubicBezTo>
                      <a:pt x="144" y="154"/>
                      <a:pt x="139" y="165"/>
                      <a:pt x="133" y="177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2" y="175"/>
                      <a:pt x="131" y="174"/>
                      <a:pt x="128" y="175"/>
                    </a:cubicBezTo>
                    <a:cubicBezTo>
                      <a:pt x="126" y="175"/>
                      <a:pt x="124" y="176"/>
                      <a:pt x="122" y="177"/>
                    </a:cubicBezTo>
                    <a:cubicBezTo>
                      <a:pt x="113" y="176"/>
                      <a:pt x="104" y="174"/>
                      <a:pt x="95" y="171"/>
                    </a:cubicBezTo>
                    <a:cubicBezTo>
                      <a:pt x="100" y="158"/>
                      <a:pt x="105" y="144"/>
                      <a:pt x="109" y="131"/>
                    </a:cubicBezTo>
                    <a:cubicBezTo>
                      <a:pt x="114" y="114"/>
                      <a:pt x="120" y="97"/>
                      <a:pt x="124" y="80"/>
                    </a:cubicBezTo>
                    <a:cubicBezTo>
                      <a:pt x="128" y="62"/>
                      <a:pt x="130" y="43"/>
                      <a:pt x="142" y="29"/>
                    </a:cubicBezTo>
                    <a:cubicBezTo>
                      <a:pt x="144" y="27"/>
                      <a:pt x="143" y="26"/>
                      <a:pt x="143" y="24"/>
                    </a:cubicBezTo>
                    <a:cubicBezTo>
                      <a:pt x="146" y="25"/>
                      <a:pt x="150" y="26"/>
                      <a:pt x="154" y="27"/>
                    </a:cubicBezTo>
                    <a:cubicBezTo>
                      <a:pt x="165" y="30"/>
                      <a:pt x="177" y="30"/>
                      <a:pt x="189" y="31"/>
                    </a:cubicBezTo>
                    <a:cubicBezTo>
                      <a:pt x="189" y="34"/>
                      <a:pt x="193" y="35"/>
                      <a:pt x="195" y="32"/>
                    </a:cubicBezTo>
                    <a:cubicBezTo>
                      <a:pt x="196" y="33"/>
                      <a:pt x="197" y="33"/>
                      <a:pt x="198" y="33"/>
                    </a:cubicBezTo>
                    <a:cubicBezTo>
                      <a:pt x="196" y="39"/>
                      <a:pt x="195" y="44"/>
                      <a:pt x="193" y="50"/>
                    </a:cubicBezTo>
                    <a:cubicBezTo>
                      <a:pt x="192" y="52"/>
                      <a:pt x="192" y="53"/>
                      <a:pt x="191" y="55"/>
                    </a:cubicBezTo>
                    <a:cubicBezTo>
                      <a:pt x="191" y="56"/>
                      <a:pt x="191" y="57"/>
                      <a:pt x="191" y="58"/>
                    </a:cubicBezTo>
                    <a:cubicBezTo>
                      <a:pt x="191" y="58"/>
                      <a:pt x="191" y="58"/>
                      <a:pt x="191" y="59"/>
                    </a:cubicBezTo>
                    <a:cubicBezTo>
                      <a:pt x="190" y="61"/>
                      <a:pt x="192" y="62"/>
                      <a:pt x="193" y="62"/>
                    </a:cubicBezTo>
                    <a:cubicBezTo>
                      <a:pt x="192" y="67"/>
                      <a:pt x="191" y="72"/>
                      <a:pt x="191" y="76"/>
                    </a:cubicBezTo>
                    <a:cubicBezTo>
                      <a:pt x="191" y="81"/>
                      <a:pt x="198" y="81"/>
                      <a:pt x="198" y="76"/>
                    </a:cubicBezTo>
                    <a:cubicBezTo>
                      <a:pt x="198" y="62"/>
                      <a:pt x="206" y="48"/>
                      <a:pt x="214" y="36"/>
                    </a:cubicBezTo>
                    <a:cubicBezTo>
                      <a:pt x="215" y="36"/>
                      <a:pt x="217" y="35"/>
                      <a:pt x="217" y="33"/>
                    </a:cubicBezTo>
                    <a:cubicBezTo>
                      <a:pt x="217" y="33"/>
                      <a:pt x="217" y="32"/>
                      <a:pt x="217" y="32"/>
                    </a:cubicBezTo>
                    <a:cubicBezTo>
                      <a:pt x="218" y="30"/>
                      <a:pt x="217" y="28"/>
                      <a:pt x="215" y="27"/>
                    </a:cubicBezTo>
                    <a:cubicBezTo>
                      <a:pt x="214" y="27"/>
                      <a:pt x="214" y="27"/>
                      <a:pt x="214" y="27"/>
                    </a:cubicBezTo>
                    <a:cubicBezTo>
                      <a:pt x="215" y="26"/>
                      <a:pt x="216" y="25"/>
                      <a:pt x="217" y="25"/>
                    </a:cubicBezTo>
                    <a:cubicBezTo>
                      <a:pt x="221" y="22"/>
                      <a:pt x="217" y="16"/>
                      <a:pt x="213" y="18"/>
                    </a:cubicBezTo>
                    <a:cubicBezTo>
                      <a:pt x="210" y="21"/>
                      <a:pt x="207" y="24"/>
                      <a:pt x="204" y="28"/>
                    </a:cubicBezTo>
                    <a:cubicBezTo>
                      <a:pt x="202" y="26"/>
                      <a:pt x="199" y="25"/>
                      <a:pt x="196" y="24"/>
                    </a:cubicBezTo>
                    <a:cubicBezTo>
                      <a:pt x="197" y="22"/>
                      <a:pt x="196" y="20"/>
                      <a:pt x="194" y="19"/>
                    </a:cubicBezTo>
                    <a:cubicBezTo>
                      <a:pt x="188" y="17"/>
                      <a:pt x="183" y="16"/>
                      <a:pt x="177" y="14"/>
                    </a:cubicBezTo>
                    <a:cubicBezTo>
                      <a:pt x="167" y="9"/>
                      <a:pt x="157" y="5"/>
                      <a:pt x="145" y="4"/>
                    </a:cubicBezTo>
                    <a:cubicBezTo>
                      <a:pt x="142" y="4"/>
                      <a:pt x="141" y="7"/>
                      <a:pt x="142" y="9"/>
                    </a:cubicBezTo>
                    <a:cubicBezTo>
                      <a:pt x="137" y="8"/>
                      <a:pt x="132" y="9"/>
                      <a:pt x="127" y="9"/>
                    </a:cubicBezTo>
                    <a:cubicBezTo>
                      <a:pt x="127" y="9"/>
                      <a:pt x="127" y="8"/>
                      <a:pt x="128" y="8"/>
                    </a:cubicBezTo>
                    <a:cubicBezTo>
                      <a:pt x="131" y="5"/>
                      <a:pt x="126" y="0"/>
                      <a:pt x="123" y="3"/>
                    </a:cubicBezTo>
                    <a:cubicBezTo>
                      <a:pt x="120" y="5"/>
                      <a:pt x="119" y="8"/>
                      <a:pt x="118" y="11"/>
                    </a:cubicBezTo>
                    <a:cubicBezTo>
                      <a:pt x="117" y="11"/>
                      <a:pt x="116" y="11"/>
                      <a:pt x="116" y="11"/>
                    </a:cubicBezTo>
                    <a:cubicBezTo>
                      <a:pt x="114" y="12"/>
                      <a:pt x="113" y="14"/>
                      <a:pt x="113" y="15"/>
                    </a:cubicBezTo>
                    <a:cubicBezTo>
                      <a:pt x="113" y="16"/>
                      <a:pt x="112" y="16"/>
                      <a:pt x="111" y="17"/>
                    </a:cubicBezTo>
                    <a:cubicBezTo>
                      <a:pt x="109" y="18"/>
                      <a:pt x="110" y="20"/>
                      <a:pt x="111" y="22"/>
                    </a:cubicBezTo>
                    <a:cubicBezTo>
                      <a:pt x="110" y="25"/>
                      <a:pt x="109" y="28"/>
                      <a:pt x="109" y="32"/>
                    </a:cubicBezTo>
                    <a:cubicBezTo>
                      <a:pt x="107" y="32"/>
                      <a:pt x="107" y="33"/>
                      <a:pt x="106" y="34"/>
                    </a:cubicBezTo>
                    <a:cubicBezTo>
                      <a:pt x="102" y="62"/>
                      <a:pt x="92" y="89"/>
                      <a:pt x="82" y="115"/>
                    </a:cubicBezTo>
                    <a:cubicBezTo>
                      <a:pt x="81" y="114"/>
                      <a:pt x="78" y="114"/>
                      <a:pt x="76" y="116"/>
                    </a:cubicBezTo>
                    <a:cubicBezTo>
                      <a:pt x="70" y="127"/>
                      <a:pt x="68" y="140"/>
                      <a:pt x="65" y="152"/>
                    </a:cubicBezTo>
                    <a:cubicBezTo>
                      <a:pt x="60" y="167"/>
                      <a:pt x="55" y="183"/>
                      <a:pt x="51" y="198"/>
                    </a:cubicBezTo>
                    <a:cubicBezTo>
                      <a:pt x="48" y="206"/>
                      <a:pt x="45" y="214"/>
                      <a:pt x="42" y="221"/>
                    </a:cubicBezTo>
                    <a:cubicBezTo>
                      <a:pt x="40" y="227"/>
                      <a:pt x="38" y="234"/>
                      <a:pt x="36" y="241"/>
                    </a:cubicBezTo>
                    <a:cubicBezTo>
                      <a:pt x="34" y="243"/>
                      <a:pt x="33" y="246"/>
                      <a:pt x="32" y="249"/>
                    </a:cubicBezTo>
                    <a:cubicBezTo>
                      <a:pt x="29" y="257"/>
                      <a:pt x="25" y="264"/>
                      <a:pt x="22" y="272"/>
                    </a:cubicBezTo>
                    <a:cubicBezTo>
                      <a:pt x="22" y="272"/>
                      <a:pt x="22" y="272"/>
                      <a:pt x="22" y="272"/>
                    </a:cubicBezTo>
                    <a:cubicBezTo>
                      <a:pt x="21" y="268"/>
                      <a:pt x="14" y="269"/>
                      <a:pt x="15" y="273"/>
                    </a:cubicBezTo>
                    <a:cubicBezTo>
                      <a:pt x="15" y="277"/>
                      <a:pt x="16" y="280"/>
                      <a:pt x="17" y="283"/>
                    </a:cubicBezTo>
                    <a:cubicBezTo>
                      <a:pt x="16" y="285"/>
                      <a:pt x="15" y="288"/>
                      <a:pt x="13" y="290"/>
                    </a:cubicBezTo>
                    <a:cubicBezTo>
                      <a:pt x="12" y="291"/>
                      <a:pt x="11" y="291"/>
                      <a:pt x="11" y="293"/>
                    </a:cubicBezTo>
                    <a:cubicBezTo>
                      <a:pt x="11" y="295"/>
                      <a:pt x="10" y="297"/>
                      <a:pt x="10" y="299"/>
                    </a:cubicBezTo>
                    <a:cubicBezTo>
                      <a:pt x="9" y="300"/>
                      <a:pt x="10" y="302"/>
                      <a:pt x="11" y="302"/>
                    </a:cubicBezTo>
                    <a:cubicBezTo>
                      <a:pt x="9" y="306"/>
                      <a:pt x="7" y="308"/>
                      <a:pt x="6" y="308"/>
                    </a:cubicBezTo>
                    <a:cubicBezTo>
                      <a:pt x="2" y="307"/>
                      <a:pt x="0" y="314"/>
                      <a:pt x="5" y="314"/>
                    </a:cubicBezTo>
                    <a:cubicBezTo>
                      <a:pt x="6" y="315"/>
                      <a:pt x="7" y="315"/>
                      <a:pt x="9" y="314"/>
                    </a:cubicBezTo>
                    <a:cubicBezTo>
                      <a:pt x="9" y="314"/>
                      <a:pt x="8" y="315"/>
                      <a:pt x="8" y="315"/>
                    </a:cubicBezTo>
                    <a:cubicBezTo>
                      <a:pt x="6" y="319"/>
                      <a:pt x="13" y="322"/>
                      <a:pt x="15" y="318"/>
                    </a:cubicBezTo>
                    <a:cubicBezTo>
                      <a:pt x="17" y="312"/>
                      <a:pt x="20" y="306"/>
                      <a:pt x="23" y="300"/>
                    </a:cubicBezTo>
                    <a:cubicBezTo>
                      <a:pt x="22" y="308"/>
                      <a:pt x="19" y="315"/>
                      <a:pt x="17" y="321"/>
                    </a:cubicBezTo>
                    <a:cubicBezTo>
                      <a:pt x="16" y="321"/>
                      <a:pt x="16" y="321"/>
                      <a:pt x="15" y="321"/>
                    </a:cubicBezTo>
                    <a:cubicBezTo>
                      <a:pt x="12" y="319"/>
                      <a:pt x="7" y="324"/>
                      <a:pt x="11" y="327"/>
                    </a:cubicBezTo>
                    <a:cubicBezTo>
                      <a:pt x="11" y="327"/>
                      <a:pt x="12" y="327"/>
                      <a:pt x="12" y="328"/>
                    </a:cubicBezTo>
                    <a:cubicBezTo>
                      <a:pt x="12" y="328"/>
                      <a:pt x="11" y="328"/>
                      <a:pt x="11" y="328"/>
                    </a:cubicBezTo>
                    <a:cubicBezTo>
                      <a:pt x="8" y="325"/>
                      <a:pt x="3" y="328"/>
                      <a:pt x="5" y="332"/>
                    </a:cubicBezTo>
                    <a:cubicBezTo>
                      <a:pt x="20" y="356"/>
                      <a:pt x="57" y="359"/>
                      <a:pt x="82" y="362"/>
                    </a:cubicBezTo>
                    <a:cubicBezTo>
                      <a:pt x="87" y="363"/>
                      <a:pt x="88" y="356"/>
                      <a:pt x="84" y="355"/>
                    </a:cubicBezTo>
                    <a:close/>
                    <a:moveTo>
                      <a:pt x="105" y="181"/>
                    </a:moveTo>
                    <a:cubicBezTo>
                      <a:pt x="101" y="182"/>
                      <a:pt x="96" y="183"/>
                      <a:pt x="91" y="183"/>
                    </a:cubicBezTo>
                    <a:cubicBezTo>
                      <a:pt x="92" y="181"/>
                      <a:pt x="92" y="179"/>
                      <a:pt x="93" y="178"/>
                    </a:cubicBezTo>
                    <a:cubicBezTo>
                      <a:pt x="97" y="179"/>
                      <a:pt x="101" y="180"/>
                      <a:pt x="105" y="181"/>
                    </a:cubicBezTo>
                    <a:close/>
                    <a:moveTo>
                      <a:pt x="101" y="96"/>
                    </a:moveTo>
                    <a:cubicBezTo>
                      <a:pt x="105" y="82"/>
                      <a:pt x="109" y="68"/>
                      <a:pt x="112" y="54"/>
                    </a:cubicBezTo>
                    <a:cubicBezTo>
                      <a:pt x="115" y="45"/>
                      <a:pt x="117" y="31"/>
                      <a:pt x="121" y="20"/>
                    </a:cubicBezTo>
                    <a:cubicBezTo>
                      <a:pt x="123" y="19"/>
                      <a:pt x="125" y="19"/>
                      <a:pt x="127" y="19"/>
                    </a:cubicBezTo>
                    <a:cubicBezTo>
                      <a:pt x="128" y="19"/>
                      <a:pt x="128" y="20"/>
                      <a:pt x="128" y="20"/>
                    </a:cubicBezTo>
                    <a:cubicBezTo>
                      <a:pt x="127" y="23"/>
                      <a:pt x="129" y="26"/>
                      <a:pt x="132" y="25"/>
                    </a:cubicBezTo>
                    <a:cubicBezTo>
                      <a:pt x="133" y="24"/>
                      <a:pt x="135" y="24"/>
                      <a:pt x="137" y="23"/>
                    </a:cubicBezTo>
                    <a:cubicBezTo>
                      <a:pt x="137" y="23"/>
                      <a:pt x="138" y="23"/>
                      <a:pt x="138" y="23"/>
                    </a:cubicBezTo>
                    <a:cubicBezTo>
                      <a:pt x="138" y="24"/>
                      <a:pt x="137" y="24"/>
                      <a:pt x="137" y="24"/>
                    </a:cubicBezTo>
                    <a:cubicBezTo>
                      <a:pt x="135" y="27"/>
                      <a:pt x="133" y="30"/>
                      <a:pt x="131" y="33"/>
                    </a:cubicBezTo>
                    <a:cubicBezTo>
                      <a:pt x="131" y="32"/>
                      <a:pt x="131" y="31"/>
                      <a:pt x="132" y="31"/>
                    </a:cubicBezTo>
                    <a:cubicBezTo>
                      <a:pt x="133" y="27"/>
                      <a:pt x="127" y="23"/>
                      <a:pt x="125" y="28"/>
                    </a:cubicBezTo>
                    <a:cubicBezTo>
                      <a:pt x="113" y="59"/>
                      <a:pt x="105" y="92"/>
                      <a:pt x="93" y="124"/>
                    </a:cubicBezTo>
                    <a:cubicBezTo>
                      <a:pt x="92" y="128"/>
                      <a:pt x="90" y="132"/>
                      <a:pt x="89" y="136"/>
                    </a:cubicBezTo>
                    <a:cubicBezTo>
                      <a:pt x="93" y="123"/>
                      <a:pt x="97" y="109"/>
                      <a:pt x="101" y="96"/>
                    </a:cubicBezTo>
                    <a:close/>
                    <a:moveTo>
                      <a:pt x="100" y="127"/>
                    </a:moveTo>
                    <a:cubicBezTo>
                      <a:pt x="106" y="111"/>
                      <a:pt x="111" y="95"/>
                      <a:pt x="116" y="78"/>
                    </a:cubicBezTo>
                    <a:cubicBezTo>
                      <a:pt x="113" y="89"/>
                      <a:pt x="111" y="100"/>
                      <a:pt x="108" y="110"/>
                    </a:cubicBezTo>
                    <a:cubicBezTo>
                      <a:pt x="102" y="130"/>
                      <a:pt x="96" y="149"/>
                      <a:pt x="89" y="169"/>
                    </a:cubicBezTo>
                    <a:cubicBezTo>
                      <a:pt x="87" y="168"/>
                      <a:pt x="85" y="168"/>
                      <a:pt x="84" y="167"/>
                    </a:cubicBezTo>
                    <a:cubicBezTo>
                      <a:pt x="89" y="154"/>
                      <a:pt x="94" y="141"/>
                      <a:pt x="100" y="12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6" name="Freeform 85"/>
              <p:cNvSpPr>
                <a:spLocks noEditPoints="1"/>
              </p:cNvSpPr>
              <p:nvPr/>
            </p:nvSpPr>
            <p:spPr bwMode="auto">
              <a:xfrm>
                <a:off x="6612539" y="4663476"/>
                <a:ext cx="706437" cy="1290638"/>
              </a:xfrm>
              <a:custGeom>
                <a:avLst/>
                <a:gdLst>
                  <a:gd name="T0" fmla="*/ 128 w 217"/>
                  <a:gd name="T1" fmla="*/ 385 h 396"/>
                  <a:gd name="T2" fmla="*/ 136 w 217"/>
                  <a:gd name="T3" fmla="*/ 376 h 396"/>
                  <a:gd name="T4" fmla="*/ 144 w 217"/>
                  <a:gd name="T5" fmla="*/ 361 h 396"/>
                  <a:gd name="T6" fmla="*/ 166 w 217"/>
                  <a:gd name="T7" fmla="*/ 265 h 396"/>
                  <a:gd name="T8" fmla="*/ 206 w 217"/>
                  <a:gd name="T9" fmla="*/ 107 h 396"/>
                  <a:gd name="T10" fmla="*/ 203 w 217"/>
                  <a:gd name="T11" fmla="*/ 97 h 396"/>
                  <a:gd name="T12" fmla="*/ 214 w 217"/>
                  <a:gd name="T13" fmla="*/ 43 h 396"/>
                  <a:gd name="T14" fmla="*/ 215 w 217"/>
                  <a:gd name="T15" fmla="*/ 29 h 396"/>
                  <a:gd name="T16" fmla="*/ 207 w 217"/>
                  <a:gd name="T17" fmla="*/ 38 h 396"/>
                  <a:gd name="T18" fmla="*/ 194 w 217"/>
                  <a:gd name="T19" fmla="*/ 52 h 396"/>
                  <a:gd name="T20" fmla="*/ 187 w 217"/>
                  <a:gd name="T21" fmla="*/ 105 h 396"/>
                  <a:gd name="T22" fmla="*/ 192 w 217"/>
                  <a:gd name="T23" fmla="*/ 69 h 396"/>
                  <a:gd name="T24" fmla="*/ 205 w 217"/>
                  <a:gd name="T25" fmla="*/ 11 h 396"/>
                  <a:gd name="T26" fmla="*/ 179 w 217"/>
                  <a:gd name="T27" fmla="*/ 35 h 396"/>
                  <a:gd name="T28" fmla="*/ 153 w 217"/>
                  <a:gd name="T29" fmla="*/ 75 h 396"/>
                  <a:gd name="T30" fmla="*/ 99 w 217"/>
                  <a:gd name="T31" fmla="*/ 152 h 396"/>
                  <a:gd name="T32" fmla="*/ 100 w 217"/>
                  <a:gd name="T33" fmla="*/ 171 h 396"/>
                  <a:gd name="T34" fmla="*/ 79 w 217"/>
                  <a:gd name="T35" fmla="*/ 208 h 396"/>
                  <a:gd name="T36" fmla="*/ 2 w 217"/>
                  <a:gd name="T37" fmla="*/ 319 h 396"/>
                  <a:gd name="T38" fmla="*/ 16 w 217"/>
                  <a:gd name="T39" fmla="*/ 307 h 396"/>
                  <a:gd name="T40" fmla="*/ 25 w 217"/>
                  <a:gd name="T41" fmla="*/ 319 h 396"/>
                  <a:gd name="T42" fmla="*/ 23 w 217"/>
                  <a:gd name="T43" fmla="*/ 324 h 396"/>
                  <a:gd name="T44" fmla="*/ 15 w 217"/>
                  <a:gd name="T45" fmla="*/ 352 h 396"/>
                  <a:gd name="T46" fmla="*/ 22 w 217"/>
                  <a:gd name="T47" fmla="*/ 351 h 396"/>
                  <a:gd name="T48" fmla="*/ 31 w 217"/>
                  <a:gd name="T49" fmla="*/ 336 h 396"/>
                  <a:gd name="T50" fmla="*/ 37 w 217"/>
                  <a:gd name="T51" fmla="*/ 340 h 396"/>
                  <a:gd name="T52" fmla="*/ 31 w 217"/>
                  <a:gd name="T53" fmla="*/ 349 h 396"/>
                  <a:gd name="T54" fmla="*/ 72 w 217"/>
                  <a:gd name="T55" fmla="*/ 276 h 396"/>
                  <a:gd name="T56" fmla="*/ 131 w 217"/>
                  <a:gd name="T57" fmla="*/ 245 h 396"/>
                  <a:gd name="T58" fmla="*/ 137 w 217"/>
                  <a:gd name="T59" fmla="*/ 250 h 396"/>
                  <a:gd name="T60" fmla="*/ 142 w 217"/>
                  <a:gd name="T61" fmla="*/ 263 h 396"/>
                  <a:gd name="T62" fmla="*/ 125 w 217"/>
                  <a:gd name="T63" fmla="*/ 320 h 396"/>
                  <a:gd name="T64" fmla="*/ 125 w 217"/>
                  <a:gd name="T65" fmla="*/ 332 h 396"/>
                  <a:gd name="T66" fmla="*/ 117 w 217"/>
                  <a:gd name="T67" fmla="*/ 355 h 396"/>
                  <a:gd name="T68" fmla="*/ 128 w 217"/>
                  <a:gd name="T69" fmla="*/ 347 h 396"/>
                  <a:gd name="T70" fmla="*/ 118 w 217"/>
                  <a:gd name="T71" fmla="*/ 388 h 396"/>
                  <a:gd name="T72" fmla="*/ 123 w 217"/>
                  <a:gd name="T73" fmla="*/ 394 h 396"/>
                  <a:gd name="T74" fmla="*/ 186 w 217"/>
                  <a:gd name="T75" fmla="*/ 53 h 396"/>
                  <a:gd name="T76" fmla="*/ 174 w 217"/>
                  <a:gd name="T77" fmla="*/ 59 h 396"/>
                  <a:gd name="T78" fmla="*/ 174 w 217"/>
                  <a:gd name="T79" fmla="*/ 90 h 396"/>
                  <a:gd name="T80" fmla="*/ 175 w 217"/>
                  <a:gd name="T81" fmla="*/ 71 h 396"/>
                  <a:gd name="T82" fmla="*/ 174 w 217"/>
                  <a:gd name="T83" fmla="*/ 59 h 396"/>
                  <a:gd name="T84" fmla="*/ 151 w 217"/>
                  <a:gd name="T85" fmla="*/ 103 h 396"/>
                  <a:gd name="T86" fmla="*/ 162 w 217"/>
                  <a:gd name="T87" fmla="*/ 99 h 396"/>
                  <a:gd name="T88" fmla="*/ 106 w 217"/>
                  <a:gd name="T89" fmla="*/ 218 h 396"/>
                  <a:gd name="T90" fmla="*/ 119 w 217"/>
                  <a:gd name="T91" fmla="*/ 212 h 396"/>
                  <a:gd name="T92" fmla="*/ 112 w 217"/>
                  <a:gd name="T93" fmla="*/ 220 h 396"/>
                  <a:gd name="T94" fmla="*/ 139 w 217"/>
                  <a:gd name="T95" fmla="*/ 145 h 396"/>
                  <a:gd name="T96" fmla="*/ 140 w 217"/>
                  <a:gd name="T97" fmla="*/ 140 h 396"/>
                  <a:gd name="T98" fmla="*/ 150 w 217"/>
                  <a:gd name="T99" fmla="*/ 114 h 396"/>
                  <a:gd name="T100" fmla="*/ 161 w 217"/>
                  <a:gd name="T101" fmla="*/ 113 h 396"/>
                  <a:gd name="T102" fmla="*/ 135 w 217"/>
                  <a:gd name="T103" fmla="*/ 211 h 396"/>
                  <a:gd name="T104" fmla="*/ 148 w 217"/>
                  <a:gd name="T105" fmla="*/ 214 h 396"/>
                  <a:gd name="T106" fmla="*/ 153 w 217"/>
                  <a:gd name="T107" fmla="*/ 193 h 396"/>
                  <a:gd name="T108" fmla="*/ 141 w 217"/>
                  <a:gd name="T109" fmla="*/ 244 h 396"/>
                  <a:gd name="T110" fmla="*/ 141 w 217"/>
                  <a:gd name="T111" fmla="*/ 239 h 396"/>
                  <a:gd name="T112" fmla="*/ 141 w 217"/>
                  <a:gd name="T113" fmla="*/ 244 h 396"/>
                  <a:gd name="T114" fmla="*/ 149 w 217"/>
                  <a:gd name="T115" fmla="*/ 303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7" h="396">
                    <a:moveTo>
                      <a:pt x="123" y="394"/>
                    </a:moveTo>
                    <a:cubicBezTo>
                      <a:pt x="124" y="392"/>
                      <a:pt x="125" y="389"/>
                      <a:pt x="127" y="387"/>
                    </a:cubicBezTo>
                    <a:cubicBezTo>
                      <a:pt x="127" y="387"/>
                      <a:pt x="128" y="386"/>
                      <a:pt x="128" y="385"/>
                    </a:cubicBezTo>
                    <a:cubicBezTo>
                      <a:pt x="128" y="384"/>
                      <a:pt x="129" y="384"/>
                      <a:pt x="129" y="383"/>
                    </a:cubicBezTo>
                    <a:cubicBezTo>
                      <a:pt x="130" y="381"/>
                      <a:pt x="131" y="379"/>
                      <a:pt x="132" y="377"/>
                    </a:cubicBezTo>
                    <a:cubicBezTo>
                      <a:pt x="133" y="378"/>
                      <a:pt x="135" y="377"/>
                      <a:pt x="136" y="376"/>
                    </a:cubicBezTo>
                    <a:cubicBezTo>
                      <a:pt x="136" y="375"/>
                      <a:pt x="136" y="375"/>
                      <a:pt x="136" y="374"/>
                    </a:cubicBezTo>
                    <a:cubicBezTo>
                      <a:pt x="138" y="375"/>
                      <a:pt x="140" y="374"/>
                      <a:pt x="140" y="373"/>
                    </a:cubicBezTo>
                    <a:cubicBezTo>
                      <a:pt x="142" y="367"/>
                      <a:pt x="142" y="367"/>
                      <a:pt x="144" y="361"/>
                    </a:cubicBezTo>
                    <a:cubicBezTo>
                      <a:pt x="144" y="361"/>
                      <a:pt x="144" y="361"/>
                      <a:pt x="144" y="361"/>
                    </a:cubicBezTo>
                    <a:cubicBezTo>
                      <a:pt x="150" y="338"/>
                      <a:pt x="157" y="315"/>
                      <a:pt x="162" y="291"/>
                    </a:cubicBezTo>
                    <a:cubicBezTo>
                      <a:pt x="164" y="283"/>
                      <a:pt x="165" y="274"/>
                      <a:pt x="166" y="265"/>
                    </a:cubicBezTo>
                    <a:cubicBezTo>
                      <a:pt x="171" y="242"/>
                      <a:pt x="175" y="219"/>
                      <a:pt x="180" y="197"/>
                    </a:cubicBezTo>
                    <a:cubicBezTo>
                      <a:pt x="183" y="184"/>
                      <a:pt x="186" y="172"/>
                      <a:pt x="188" y="160"/>
                    </a:cubicBezTo>
                    <a:cubicBezTo>
                      <a:pt x="193" y="141"/>
                      <a:pt x="198" y="123"/>
                      <a:pt x="206" y="107"/>
                    </a:cubicBezTo>
                    <a:cubicBezTo>
                      <a:pt x="208" y="108"/>
                      <a:pt x="211" y="107"/>
                      <a:pt x="211" y="104"/>
                    </a:cubicBezTo>
                    <a:cubicBezTo>
                      <a:pt x="211" y="100"/>
                      <a:pt x="211" y="100"/>
                      <a:pt x="209" y="97"/>
                    </a:cubicBezTo>
                    <a:cubicBezTo>
                      <a:pt x="208" y="94"/>
                      <a:pt x="204" y="94"/>
                      <a:pt x="203" y="97"/>
                    </a:cubicBezTo>
                    <a:cubicBezTo>
                      <a:pt x="201" y="100"/>
                      <a:pt x="199" y="104"/>
                      <a:pt x="197" y="108"/>
                    </a:cubicBezTo>
                    <a:cubicBezTo>
                      <a:pt x="199" y="102"/>
                      <a:pt x="200" y="96"/>
                      <a:pt x="201" y="91"/>
                    </a:cubicBezTo>
                    <a:cubicBezTo>
                      <a:pt x="206" y="75"/>
                      <a:pt x="211" y="59"/>
                      <a:pt x="214" y="43"/>
                    </a:cubicBezTo>
                    <a:cubicBezTo>
                      <a:pt x="215" y="43"/>
                      <a:pt x="215" y="42"/>
                      <a:pt x="216" y="41"/>
                    </a:cubicBezTo>
                    <a:cubicBezTo>
                      <a:pt x="216" y="37"/>
                      <a:pt x="216" y="36"/>
                      <a:pt x="217" y="32"/>
                    </a:cubicBezTo>
                    <a:cubicBezTo>
                      <a:pt x="217" y="31"/>
                      <a:pt x="216" y="30"/>
                      <a:pt x="215" y="29"/>
                    </a:cubicBezTo>
                    <a:cubicBezTo>
                      <a:pt x="215" y="29"/>
                      <a:pt x="215" y="29"/>
                      <a:pt x="215" y="29"/>
                    </a:cubicBezTo>
                    <a:cubicBezTo>
                      <a:pt x="216" y="24"/>
                      <a:pt x="209" y="25"/>
                      <a:pt x="208" y="29"/>
                    </a:cubicBezTo>
                    <a:cubicBezTo>
                      <a:pt x="208" y="32"/>
                      <a:pt x="208" y="35"/>
                      <a:pt x="207" y="38"/>
                    </a:cubicBezTo>
                    <a:cubicBezTo>
                      <a:pt x="205" y="46"/>
                      <a:pt x="202" y="55"/>
                      <a:pt x="200" y="63"/>
                    </a:cubicBezTo>
                    <a:cubicBezTo>
                      <a:pt x="200" y="60"/>
                      <a:pt x="201" y="57"/>
                      <a:pt x="201" y="54"/>
                    </a:cubicBezTo>
                    <a:cubicBezTo>
                      <a:pt x="202" y="49"/>
                      <a:pt x="195" y="48"/>
                      <a:pt x="194" y="52"/>
                    </a:cubicBezTo>
                    <a:cubicBezTo>
                      <a:pt x="192" y="72"/>
                      <a:pt x="190" y="93"/>
                      <a:pt x="188" y="113"/>
                    </a:cubicBezTo>
                    <a:cubicBezTo>
                      <a:pt x="186" y="120"/>
                      <a:pt x="185" y="126"/>
                      <a:pt x="183" y="132"/>
                    </a:cubicBezTo>
                    <a:cubicBezTo>
                      <a:pt x="184" y="123"/>
                      <a:pt x="186" y="114"/>
                      <a:pt x="187" y="105"/>
                    </a:cubicBezTo>
                    <a:cubicBezTo>
                      <a:pt x="187" y="103"/>
                      <a:pt x="188" y="100"/>
                      <a:pt x="188" y="98"/>
                    </a:cubicBezTo>
                    <a:cubicBezTo>
                      <a:pt x="189" y="97"/>
                      <a:pt x="188" y="97"/>
                      <a:pt x="188" y="96"/>
                    </a:cubicBezTo>
                    <a:cubicBezTo>
                      <a:pt x="189" y="87"/>
                      <a:pt x="191" y="78"/>
                      <a:pt x="192" y="69"/>
                    </a:cubicBezTo>
                    <a:cubicBezTo>
                      <a:pt x="192" y="67"/>
                      <a:pt x="191" y="66"/>
                      <a:pt x="190" y="65"/>
                    </a:cubicBezTo>
                    <a:cubicBezTo>
                      <a:pt x="195" y="49"/>
                      <a:pt x="200" y="32"/>
                      <a:pt x="206" y="16"/>
                    </a:cubicBezTo>
                    <a:cubicBezTo>
                      <a:pt x="207" y="13"/>
                      <a:pt x="206" y="12"/>
                      <a:pt x="205" y="11"/>
                    </a:cubicBezTo>
                    <a:cubicBezTo>
                      <a:pt x="205" y="10"/>
                      <a:pt x="206" y="9"/>
                      <a:pt x="207" y="9"/>
                    </a:cubicBezTo>
                    <a:cubicBezTo>
                      <a:pt x="210" y="6"/>
                      <a:pt x="207" y="0"/>
                      <a:pt x="203" y="3"/>
                    </a:cubicBezTo>
                    <a:cubicBezTo>
                      <a:pt x="192" y="11"/>
                      <a:pt x="185" y="24"/>
                      <a:pt x="179" y="35"/>
                    </a:cubicBezTo>
                    <a:cubicBezTo>
                      <a:pt x="177" y="35"/>
                      <a:pt x="176" y="36"/>
                      <a:pt x="176" y="37"/>
                    </a:cubicBezTo>
                    <a:cubicBezTo>
                      <a:pt x="173" y="43"/>
                      <a:pt x="170" y="48"/>
                      <a:pt x="167" y="54"/>
                    </a:cubicBezTo>
                    <a:cubicBezTo>
                      <a:pt x="162" y="61"/>
                      <a:pt x="158" y="68"/>
                      <a:pt x="153" y="75"/>
                    </a:cubicBezTo>
                    <a:cubicBezTo>
                      <a:pt x="140" y="95"/>
                      <a:pt x="128" y="116"/>
                      <a:pt x="117" y="137"/>
                    </a:cubicBezTo>
                    <a:cubicBezTo>
                      <a:pt x="113" y="143"/>
                      <a:pt x="110" y="149"/>
                      <a:pt x="105" y="155"/>
                    </a:cubicBezTo>
                    <a:cubicBezTo>
                      <a:pt x="107" y="151"/>
                      <a:pt x="101" y="148"/>
                      <a:pt x="99" y="152"/>
                    </a:cubicBezTo>
                    <a:cubicBezTo>
                      <a:pt x="97" y="157"/>
                      <a:pt x="95" y="162"/>
                      <a:pt x="93" y="168"/>
                    </a:cubicBezTo>
                    <a:cubicBezTo>
                      <a:pt x="92" y="171"/>
                      <a:pt x="96" y="173"/>
                      <a:pt x="99" y="172"/>
                    </a:cubicBezTo>
                    <a:cubicBezTo>
                      <a:pt x="99" y="171"/>
                      <a:pt x="99" y="171"/>
                      <a:pt x="100" y="171"/>
                    </a:cubicBezTo>
                    <a:cubicBezTo>
                      <a:pt x="99" y="172"/>
                      <a:pt x="99" y="173"/>
                      <a:pt x="98" y="174"/>
                    </a:cubicBezTo>
                    <a:cubicBezTo>
                      <a:pt x="94" y="180"/>
                      <a:pt x="86" y="199"/>
                      <a:pt x="77" y="201"/>
                    </a:cubicBezTo>
                    <a:cubicBezTo>
                      <a:pt x="73" y="202"/>
                      <a:pt x="75" y="209"/>
                      <a:pt x="79" y="208"/>
                    </a:cubicBezTo>
                    <a:cubicBezTo>
                      <a:pt x="80" y="208"/>
                      <a:pt x="80" y="207"/>
                      <a:pt x="81" y="207"/>
                    </a:cubicBezTo>
                    <a:cubicBezTo>
                      <a:pt x="75" y="214"/>
                      <a:pt x="69" y="220"/>
                      <a:pt x="63" y="227"/>
                    </a:cubicBezTo>
                    <a:cubicBezTo>
                      <a:pt x="39" y="255"/>
                      <a:pt x="19" y="287"/>
                      <a:pt x="2" y="319"/>
                    </a:cubicBezTo>
                    <a:cubicBezTo>
                      <a:pt x="0" y="323"/>
                      <a:pt x="6" y="326"/>
                      <a:pt x="8" y="322"/>
                    </a:cubicBezTo>
                    <a:cubicBezTo>
                      <a:pt x="10" y="319"/>
                      <a:pt x="12" y="315"/>
                      <a:pt x="14" y="312"/>
                    </a:cubicBezTo>
                    <a:cubicBezTo>
                      <a:pt x="16" y="311"/>
                      <a:pt x="17" y="309"/>
                      <a:pt x="16" y="307"/>
                    </a:cubicBezTo>
                    <a:cubicBezTo>
                      <a:pt x="31" y="282"/>
                      <a:pt x="47" y="258"/>
                      <a:pt x="66" y="235"/>
                    </a:cubicBezTo>
                    <a:cubicBezTo>
                      <a:pt x="51" y="262"/>
                      <a:pt x="38" y="290"/>
                      <a:pt x="19" y="314"/>
                    </a:cubicBezTo>
                    <a:cubicBezTo>
                      <a:pt x="17" y="318"/>
                      <a:pt x="22" y="323"/>
                      <a:pt x="25" y="319"/>
                    </a:cubicBezTo>
                    <a:cubicBezTo>
                      <a:pt x="28" y="315"/>
                      <a:pt x="31" y="310"/>
                      <a:pt x="34" y="305"/>
                    </a:cubicBezTo>
                    <a:cubicBezTo>
                      <a:pt x="31" y="311"/>
                      <a:pt x="28" y="316"/>
                      <a:pt x="25" y="322"/>
                    </a:cubicBezTo>
                    <a:cubicBezTo>
                      <a:pt x="24" y="323"/>
                      <a:pt x="24" y="323"/>
                      <a:pt x="23" y="324"/>
                    </a:cubicBezTo>
                    <a:cubicBezTo>
                      <a:pt x="23" y="325"/>
                      <a:pt x="22" y="326"/>
                      <a:pt x="23" y="327"/>
                    </a:cubicBezTo>
                    <a:cubicBezTo>
                      <a:pt x="20" y="333"/>
                      <a:pt x="17" y="340"/>
                      <a:pt x="16" y="346"/>
                    </a:cubicBezTo>
                    <a:cubicBezTo>
                      <a:pt x="14" y="347"/>
                      <a:pt x="13" y="350"/>
                      <a:pt x="15" y="352"/>
                    </a:cubicBezTo>
                    <a:cubicBezTo>
                      <a:pt x="16" y="353"/>
                      <a:pt x="16" y="353"/>
                      <a:pt x="16" y="353"/>
                    </a:cubicBezTo>
                    <a:cubicBezTo>
                      <a:pt x="17" y="354"/>
                      <a:pt x="18" y="354"/>
                      <a:pt x="19" y="354"/>
                    </a:cubicBezTo>
                    <a:cubicBezTo>
                      <a:pt x="21" y="354"/>
                      <a:pt x="22" y="353"/>
                      <a:pt x="22" y="351"/>
                    </a:cubicBezTo>
                    <a:cubicBezTo>
                      <a:pt x="23" y="348"/>
                      <a:pt x="23" y="345"/>
                      <a:pt x="24" y="342"/>
                    </a:cubicBezTo>
                    <a:cubicBezTo>
                      <a:pt x="26" y="343"/>
                      <a:pt x="28" y="343"/>
                      <a:pt x="29" y="340"/>
                    </a:cubicBezTo>
                    <a:cubicBezTo>
                      <a:pt x="30" y="339"/>
                      <a:pt x="30" y="338"/>
                      <a:pt x="31" y="336"/>
                    </a:cubicBezTo>
                    <a:cubicBezTo>
                      <a:pt x="31" y="336"/>
                      <a:pt x="31" y="336"/>
                      <a:pt x="32" y="336"/>
                    </a:cubicBezTo>
                    <a:cubicBezTo>
                      <a:pt x="39" y="328"/>
                      <a:pt x="44" y="320"/>
                      <a:pt x="49" y="311"/>
                    </a:cubicBezTo>
                    <a:cubicBezTo>
                      <a:pt x="47" y="317"/>
                      <a:pt x="41" y="333"/>
                      <a:pt x="37" y="340"/>
                    </a:cubicBezTo>
                    <a:cubicBezTo>
                      <a:pt x="37" y="340"/>
                      <a:pt x="37" y="340"/>
                      <a:pt x="37" y="339"/>
                    </a:cubicBezTo>
                    <a:cubicBezTo>
                      <a:pt x="36" y="335"/>
                      <a:pt x="29" y="337"/>
                      <a:pt x="30" y="341"/>
                    </a:cubicBezTo>
                    <a:cubicBezTo>
                      <a:pt x="30" y="344"/>
                      <a:pt x="31" y="346"/>
                      <a:pt x="31" y="349"/>
                    </a:cubicBezTo>
                    <a:cubicBezTo>
                      <a:pt x="31" y="351"/>
                      <a:pt x="34" y="352"/>
                      <a:pt x="36" y="351"/>
                    </a:cubicBezTo>
                    <a:cubicBezTo>
                      <a:pt x="43" y="349"/>
                      <a:pt x="46" y="334"/>
                      <a:pt x="49" y="328"/>
                    </a:cubicBezTo>
                    <a:cubicBezTo>
                      <a:pt x="57" y="311"/>
                      <a:pt x="65" y="293"/>
                      <a:pt x="72" y="276"/>
                    </a:cubicBezTo>
                    <a:cubicBezTo>
                      <a:pt x="79" y="261"/>
                      <a:pt x="85" y="247"/>
                      <a:pt x="92" y="232"/>
                    </a:cubicBezTo>
                    <a:cubicBezTo>
                      <a:pt x="97" y="232"/>
                      <a:pt x="102" y="232"/>
                      <a:pt x="107" y="233"/>
                    </a:cubicBezTo>
                    <a:cubicBezTo>
                      <a:pt x="115" y="236"/>
                      <a:pt x="124" y="240"/>
                      <a:pt x="131" y="245"/>
                    </a:cubicBezTo>
                    <a:cubicBezTo>
                      <a:pt x="129" y="251"/>
                      <a:pt x="127" y="254"/>
                      <a:pt x="126" y="254"/>
                    </a:cubicBezTo>
                    <a:cubicBezTo>
                      <a:pt x="121" y="254"/>
                      <a:pt x="120" y="261"/>
                      <a:pt x="124" y="261"/>
                    </a:cubicBezTo>
                    <a:cubicBezTo>
                      <a:pt x="129" y="262"/>
                      <a:pt x="133" y="257"/>
                      <a:pt x="137" y="250"/>
                    </a:cubicBezTo>
                    <a:cubicBezTo>
                      <a:pt x="138" y="251"/>
                      <a:pt x="140" y="253"/>
                      <a:pt x="142" y="255"/>
                    </a:cubicBezTo>
                    <a:cubicBezTo>
                      <a:pt x="142" y="256"/>
                      <a:pt x="143" y="256"/>
                      <a:pt x="143" y="256"/>
                    </a:cubicBezTo>
                    <a:cubicBezTo>
                      <a:pt x="143" y="258"/>
                      <a:pt x="142" y="261"/>
                      <a:pt x="142" y="263"/>
                    </a:cubicBezTo>
                    <a:cubicBezTo>
                      <a:pt x="140" y="271"/>
                      <a:pt x="138" y="280"/>
                      <a:pt x="136" y="288"/>
                    </a:cubicBezTo>
                    <a:cubicBezTo>
                      <a:pt x="136" y="289"/>
                      <a:pt x="136" y="291"/>
                      <a:pt x="135" y="292"/>
                    </a:cubicBezTo>
                    <a:cubicBezTo>
                      <a:pt x="132" y="302"/>
                      <a:pt x="129" y="311"/>
                      <a:pt x="125" y="320"/>
                    </a:cubicBezTo>
                    <a:cubicBezTo>
                      <a:pt x="123" y="317"/>
                      <a:pt x="117" y="317"/>
                      <a:pt x="118" y="322"/>
                    </a:cubicBezTo>
                    <a:cubicBezTo>
                      <a:pt x="119" y="327"/>
                      <a:pt x="119" y="327"/>
                      <a:pt x="122" y="331"/>
                    </a:cubicBezTo>
                    <a:cubicBezTo>
                      <a:pt x="123" y="332"/>
                      <a:pt x="124" y="332"/>
                      <a:pt x="125" y="332"/>
                    </a:cubicBezTo>
                    <a:cubicBezTo>
                      <a:pt x="123" y="336"/>
                      <a:pt x="122" y="340"/>
                      <a:pt x="120" y="343"/>
                    </a:cubicBezTo>
                    <a:cubicBezTo>
                      <a:pt x="118" y="342"/>
                      <a:pt x="115" y="343"/>
                      <a:pt x="115" y="346"/>
                    </a:cubicBezTo>
                    <a:cubicBezTo>
                      <a:pt x="115" y="351"/>
                      <a:pt x="115" y="351"/>
                      <a:pt x="117" y="355"/>
                    </a:cubicBezTo>
                    <a:cubicBezTo>
                      <a:pt x="118" y="358"/>
                      <a:pt x="122" y="359"/>
                      <a:pt x="123" y="356"/>
                    </a:cubicBezTo>
                    <a:cubicBezTo>
                      <a:pt x="124" y="355"/>
                      <a:pt x="124" y="353"/>
                      <a:pt x="125" y="352"/>
                    </a:cubicBezTo>
                    <a:cubicBezTo>
                      <a:pt x="126" y="350"/>
                      <a:pt x="127" y="349"/>
                      <a:pt x="128" y="347"/>
                    </a:cubicBezTo>
                    <a:cubicBezTo>
                      <a:pt x="128" y="348"/>
                      <a:pt x="129" y="349"/>
                      <a:pt x="130" y="349"/>
                    </a:cubicBezTo>
                    <a:cubicBezTo>
                      <a:pt x="128" y="360"/>
                      <a:pt x="125" y="370"/>
                      <a:pt x="122" y="380"/>
                    </a:cubicBezTo>
                    <a:cubicBezTo>
                      <a:pt x="121" y="383"/>
                      <a:pt x="119" y="385"/>
                      <a:pt x="118" y="388"/>
                    </a:cubicBezTo>
                    <a:cubicBezTo>
                      <a:pt x="114" y="387"/>
                      <a:pt x="111" y="393"/>
                      <a:pt x="115" y="395"/>
                    </a:cubicBezTo>
                    <a:cubicBezTo>
                      <a:pt x="116" y="395"/>
                      <a:pt x="117" y="395"/>
                      <a:pt x="118" y="396"/>
                    </a:cubicBezTo>
                    <a:cubicBezTo>
                      <a:pt x="120" y="396"/>
                      <a:pt x="122" y="396"/>
                      <a:pt x="123" y="394"/>
                    </a:cubicBezTo>
                    <a:close/>
                    <a:moveTo>
                      <a:pt x="184" y="38"/>
                    </a:moveTo>
                    <a:cubicBezTo>
                      <a:pt x="188" y="31"/>
                      <a:pt x="193" y="23"/>
                      <a:pt x="198" y="17"/>
                    </a:cubicBezTo>
                    <a:cubicBezTo>
                      <a:pt x="194" y="29"/>
                      <a:pt x="190" y="41"/>
                      <a:pt x="186" y="53"/>
                    </a:cubicBezTo>
                    <a:cubicBezTo>
                      <a:pt x="187" y="49"/>
                      <a:pt x="187" y="46"/>
                      <a:pt x="188" y="42"/>
                    </a:cubicBezTo>
                    <a:cubicBezTo>
                      <a:pt x="188" y="40"/>
                      <a:pt x="186" y="38"/>
                      <a:pt x="184" y="38"/>
                    </a:cubicBezTo>
                    <a:close/>
                    <a:moveTo>
                      <a:pt x="174" y="59"/>
                    </a:moveTo>
                    <a:cubicBezTo>
                      <a:pt x="175" y="57"/>
                      <a:pt x="176" y="54"/>
                      <a:pt x="177" y="52"/>
                    </a:cubicBezTo>
                    <a:cubicBezTo>
                      <a:pt x="178" y="51"/>
                      <a:pt x="179" y="50"/>
                      <a:pt x="180" y="50"/>
                    </a:cubicBezTo>
                    <a:cubicBezTo>
                      <a:pt x="178" y="63"/>
                      <a:pt x="176" y="77"/>
                      <a:pt x="174" y="90"/>
                    </a:cubicBezTo>
                    <a:cubicBezTo>
                      <a:pt x="174" y="89"/>
                      <a:pt x="174" y="88"/>
                      <a:pt x="173" y="88"/>
                    </a:cubicBezTo>
                    <a:cubicBezTo>
                      <a:pt x="174" y="83"/>
                      <a:pt x="175" y="78"/>
                      <a:pt x="176" y="73"/>
                    </a:cubicBezTo>
                    <a:cubicBezTo>
                      <a:pt x="176" y="72"/>
                      <a:pt x="176" y="71"/>
                      <a:pt x="175" y="71"/>
                    </a:cubicBezTo>
                    <a:cubicBezTo>
                      <a:pt x="176" y="70"/>
                      <a:pt x="176" y="70"/>
                      <a:pt x="176" y="69"/>
                    </a:cubicBezTo>
                    <a:cubicBezTo>
                      <a:pt x="177" y="67"/>
                      <a:pt x="177" y="65"/>
                      <a:pt x="177" y="64"/>
                    </a:cubicBezTo>
                    <a:cubicBezTo>
                      <a:pt x="177" y="61"/>
                      <a:pt x="176" y="59"/>
                      <a:pt x="174" y="59"/>
                    </a:cubicBezTo>
                    <a:close/>
                    <a:moveTo>
                      <a:pt x="162" y="99"/>
                    </a:moveTo>
                    <a:cubicBezTo>
                      <a:pt x="161" y="96"/>
                      <a:pt x="158" y="96"/>
                      <a:pt x="156" y="97"/>
                    </a:cubicBezTo>
                    <a:cubicBezTo>
                      <a:pt x="154" y="99"/>
                      <a:pt x="152" y="101"/>
                      <a:pt x="151" y="103"/>
                    </a:cubicBezTo>
                    <a:cubicBezTo>
                      <a:pt x="156" y="93"/>
                      <a:pt x="162" y="84"/>
                      <a:pt x="168" y="75"/>
                    </a:cubicBezTo>
                    <a:cubicBezTo>
                      <a:pt x="166" y="86"/>
                      <a:pt x="164" y="96"/>
                      <a:pt x="162" y="107"/>
                    </a:cubicBezTo>
                    <a:cubicBezTo>
                      <a:pt x="163" y="104"/>
                      <a:pt x="162" y="102"/>
                      <a:pt x="162" y="99"/>
                    </a:cubicBezTo>
                    <a:close/>
                    <a:moveTo>
                      <a:pt x="112" y="220"/>
                    </a:moveTo>
                    <a:cubicBezTo>
                      <a:pt x="111" y="219"/>
                      <a:pt x="110" y="218"/>
                      <a:pt x="109" y="218"/>
                    </a:cubicBezTo>
                    <a:cubicBezTo>
                      <a:pt x="108" y="217"/>
                      <a:pt x="107" y="217"/>
                      <a:pt x="106" y="218"/>
                    </a:cubicBezTo>
                    <a:cubicBezTo>
                      <a:pt x="104" y="217"/>
                      <a:pt x="102" y="216"/>
                      <a:pt x="100" y="216"/>
                    </a:cubicBezTo>
                    <a:cubicBezTo>
                      <a:pt x="102" y="213"/>
                      <a:pt x="103" y="210"/>
                      <a:pt x="105" y="207"/>
                    </a:cubicBezTo>
                    <a:cubicBezTo>
                      <a:pt x="110" y="209"/>
                      <a:pt x="114" y="210"/>
                      <a:pt x="119" y="212"/>
                    </a:cubicBezTo>
                    <a:cubicBezTo>
                      <a:pt x="119" y="212"/>
                      <a:pt x="118" y="212"/>
                      <a:pt x="118" y="212"/>
                    </a:cubicBezTo>
                    <a:cubicBezTo>
                      <a:pt x="114" y="212"/>
                      <a:pt x="113" y="216"/>
                      <a:pt x="114" y="218"/>
                    </a:cubicBezTo>
                    <a:cubicBezTo>
                      <a:pt x="113" y="218"/>
                      <a:pt x="113" y="219"/>
                      <a:pt x="112" y="220"/>
                    </a:cubicBezTo>
                    <a:close/>
                    <a:moveTo>
                      <a:pt x="108" y="201"/>
                    </a:moveTo>
                    <a:cubicBezTo>
                      <a:pt x="118" y="183"/>
                      <a:pt x="128" y="165"/>
                      <a:pt x="137" y="148"/>
                    </a:cubicBezTo>
                    <a:cubicBezTo>
                      <a:pt x="138" y="147"/>
                      <a:pt x="138" y="146"/>
                      <a:pt x="139" y="145"/>
                    </a:cubicBezTo>
                    <a:cubicBezTo>
                      <a:pt x="139" y="145"/>
                      <a:pt x="139" y="144"/>
                      <a:pt x="139" y="144"/>
                    </a:cubicBezTo>
                    <a:cubicBezTo>
                      <a:pt x="139" y="144"/>
                      <a:pt x="140" y="143"/>
                      <a:pt x="140" y="142"/>
                    </a:cubicBezTo>
                    <a:cubicBezTo>
                      <a:pt x="140" y="142"/>
                      <a:pt x="141" y="141"/>
                      <a:pt x="140" y="140"/>
                    </a:cubicBezTo>
                    <a:cubicBezTo>
                      <a:pt x="145" y="134"/>
                      <a:pt x="148" y="127"/>
                      <a:pt x="149" y="120"/>
                    </a:cubicBezTo>
                    <a:cubicBezTo>
                      <a:pt x="150" y="119"/>
                      <a:pt x="150" y="118"/>
                      <a:pt x="150" y="117"/>
                    </a:cubicBezTo>
                    <a:cubicBezTo>
                      <a:pt x="151" y="116"/>
                      <a:pt x="151" y="115"/>
                      <a:pt x="150" y="114"/>
                    </a:cubicBezTo>
                    <a:cubicBezTo>
                      <a:pt x="152" y="112"/>
                      <a:pt x="153" y="110"/>
                      <a:pt x="155" y="109"/>
                    </a:cubicBezTo>
                    <a:cubicBezTo>
                      <a:pt x="155" y="109"/>
                      <a:pt x="155" y="110"/>
                      <a:pt x="155" y="111"/>
                    </a:cubicBezTo>
                    <a:cubicBezTo>
                      <a:pt x="154" y="115"/>
                      <a:pt x="160" y="117"/>
                      <a:pt x="161" y="113"/>
                    </a:cubicBezTo>
                    <a:cubicBezTo>
                      <a:pt x="158" y="133"/>
                      <a:pt x="155" y="152"/>
                      <a:pt x="150" y="172"/>
                    </a:cubicBezTo>
                    <a:cubicBezTo>
                      <a:pt x="149" y="175"/>
                      <a:pt x="145" y="195"/>
                      <a:pt x="140" y="213"/>
                    </a:cubicBezTo>
                    <a:cubicBezTo>
                      <a:pt x="138" y="212"/>
                      <a:pt x="136" y="212"/>
                      <a:pt x="135" y="211"/>
                    </a:cubicBezTo>
                    <a:cubicBezTo>
                      <a:pt x="126" y="207"/>
                      <a:pt x="117" y="204"/>
                      <a:pt x="108" y="201"/>
                    </a:cubicBezTo>
                    <a:close/>
                    <a:moveTo>
                      <a:pt x="148" y="214"/>
                    </a:moveTo>
                    <a:cubicBezTo>
                      <a:pt x="148" y="214"/>
                      <a:pt x="148" y="214"/>
                      <a:pt x="148" y="214"/>
                    </a:cubicBezTo>
                    <a:cubicBezTo>
                      <a:pt x="150" y="205"/>
                      <a:pt x="151" y="197"/>
                      <a:pt x="152" y="194"/>
                    </a:cubicBezTo>
                    <a:cubicBezTo>
                      <a:pt x="152" y="194"/>
                      <a:pt x="152" y="193"/>
                      <a:pt x="152" y="193"/>
                    </a:cubicBezTo>
                    <a:cubicBezTo>
                      <a:pt x="153" y="193"/>
                      <a:pt x="153" y="193"/>
                      <a:pt x="153" y="193"/>
                    </a:cubicBezTo>
                    <a:cubicBezTo>
                      <a:pt x="152" y="200"/>
                      <a:pt x="151" y="207"/>
                      <a:pt x="150" y="214"/>
                    </a:cubicBezTo>
                    <a:cubicBezTo>
                      <a:pt x="149" y="214"/>
                      <a:pt x="149" y="214"/>
                      <a:pt x="148" y="214"/>
                    </a:cubicBezTo>
                    <a:close/>
                    <a:moveTo>
                      <a:pt x="141" y="244"/>
                    </a:moveTo>
                    <a:cubicBezTo>
                      <a:pt x="143" y="243"/>
                      <a:pt x="143" y="241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2" y="240"/>
                      <a:pt x="144" y="240"/>
                      <a:pt x="145" y="241"/>
                    </a:cubicBezTo>
                    <a:cubicBezTo>
                      <a:pt x="145" y="243"/>
                      <a:pt x="145" y="245"/>
                      <a:pt x="144" y="248"/>
                    </a:cubicBezTo>
                    <a:cubicBezTo>
                      <a:pt x="143" y="246"/>
                      <a:pt x="142" y="245"/>
                      <a:pt x="141" y="244"/>
                    </a:cubicBezTo>
                    <a:close/>
                    <a:moveTo>
                      <a:pt x="146" y="300"/>
                    </a:moveTo>
                    <a:cubicBezTo>
                      <a:pt x="148" y="300"/>
                      <a:pt x="149" y="300"/>
                      <a:pt x="150" y="298"/>
                    </a:cubicBezTo>
                    <a:cubicBezTo>
                      <a:pt x="149" y="299"/>
                      <a:pt x="149" y="301"/>
                      <a:pt x="149" y="303"/>
                    </a:cubicBezTo>
                    <a:cubicBezTo>
                      <a:pt x="146" y="315"/>
                      <a:pt x="143" y="327"/>
                      <a:pt x="140" y="338"/>
                    </a:cubicBezTo>
                    <a:cubicBezTo>
                      <a:pt x="142" y="325"/>
                      <a:pt x="144" y="313"/>
                      <a:pt x="146" y="30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4974047" y="1777893"/>
              <a:ext cx="2243907" cy="2955540"/>
              <a:chOff x="721" y="397"/>
              <a:chExt cx="2182" cy="2874"/>
            </a:xfrm>
            <a:grpFill/>
          </p:grpSpPr>
          <p:sp>
            <p:nvSpPr>
              <p:cNvPr id="96" name="Freeform 5"/>
              <p:cNvSpPr>
                <a:spLocks/>
              </p:cNvSpPr>
              <p:nvPr/>
            </p:nvSpPr>
            <p:spPr bwMode="auto">
              <a:xfrm>
                <a:off x="2416" y="1121"/>
                <a:ext cx="4" cy="8"/>
              </a:xfrm>
              <a:custGeom>
                <a:avLst/>
                <a:gdLst>
                  <a:gd name="T0" fmla="*/ 0 w 2"/>
                  <a:gd name="T1" fmla="*/ 3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7" name="Freeform 6"/>
              <p:cNvSpPr>
                <a:spLocks/>
              </p:cNvSpPr>
              <p:nvPr/>
            </p:nvSpPr>
            <p:spPr bwMode="auto">
              <a:xfrm>
                <a:off x="1079" y="1583"/>
                <a:ext cx="4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8" name="Freeform 7"/>
              <p:cNvSpPr>
                <a:spLocks/>
              </p:cNvSpPr>
              <p:nvPr/>
            </p:nvSpPr>
            <p:spPr bwMode="auto">
              <a:xfrm>
                <a:off x="1083" y="1577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9" name="Freeform 8"/>
              <p:cNvSpPr>
                <a:spLocks noEditPoints="1"/>
              </p:cNvSpPr>
              <p:nvPr/>
            </p:nvSpPr>
            <p:spPr bwMode="auto">
              <a:xfrm>
                <a:off x="1001" y="745"/>
                <a:ext cx="1546" cy="2526"/>
              </a:xfrm>
              <a:custGeom>
                <a:avLst/>
                <a:gdLst>
                  <a:gd name="T0" fmla="*/ 299 w 756"/>
                  <a:gd name="T1" fmla="*/ 1199 h 1235"/>
                  <a:gd name="T2" fmla="*/ 734 w 756"/>
                  <a:gd name="T3" fmla="*/ 276 h 1235"/>
                  <a:gd name="T4" fmla="*/ 655 w 756"/>
                  <a:gd name="T5" fmla="*/ 152 h 1235"/>
                  <a:gd name="T6" fmla="*/ 339 w 756"/>
                  <a:gd name="T7" fmla="*/ 1204 h 1235"/>
                  <a:gd name="T8" fmla="*/ 321 w 756"/>
                  <a:gd name="T9" fmla="*/ 1212 h 1235"/>
                  <a:gd name="T10" fmla="*/ 341 w 756"/>
                  <a:gd name="T11" fmla="*/ 1218 h 1235"/>
                  <a:gd name="T12" fmla="*/ 354 w 756"/>
                  <a:gd name="T13" fmla="*/ 1207 h 1235"/>
                  <a:gd name="T14" fmla="*/ 366 w 756"/>
                  <a:gd name="T15" fmla="*/ 1225 h 1235"/>
                  <a:gd name="T16" fmla="*/ 381 w 756"/>
                  <a:gd name="T17" fmla="*/ 1221 h 1235"/>
                  <a:gd name="T18" fmla="*/ 419 w 756"/>
                  <a:gd name="T19" fmla="*/ 1204 h 1235"/>
                  <a:gd name="T20" fmla="*/ 404 w 756"/>
                  <a:gd name="T21" fmla="*/ 1221 h 1235"/>
                  <a:gd name="T22" fmla="*/ 512 w 756"/>
                  <a:gd name="T23" fmla="*/ 1018 h 1235"/>
                  <a:gd name="T24" fmla="*/ 510 w 756"/>
                  <a:gd name="T25" fmla="*/ 1095 h 1235"/>
                  <a:gd name="T26" fmla="*/ 231 w 756"/>
                  <a:gd name="T27" fmla="*/ 1125 h 1235"/>
                  <a:gd name="T28" fmla="*/ 373 w 756"/>
                  <a:gd name="T29" fmla="*/ 1131 h 1235"/>
                  <a:gd name="T30" fmla="*/ 302 w 756"/>
                  <a:gd name="T31" fmla="*/ 1125 h 1235"/>
                  <a:gd name="T32" fmla="*/ 416 w 756"/>
                  <a:gd name="T33" fmla="*/ 1083 h 1235"/>
                  <a:gd name="T34" fmla="*/ 366 w 756"/>
                  <a:gd name="T35" fmla="*/ 1083 h 1235"/>
                  <a:gd name="T36" fmla="*/ 309 w 756"/>
                  <a:gd name="T37" fmla="*/ 1079 h 1235"/>
                  <a:gd name="T38" fmla="*/ 254 w 756"/>
                  <a:gd name="T39" fmla="*/ 1033 h 1235"/>
                  <a:gd name="T40" fmla="*/ 352 w 756"/>
                  <a:gd name="T41" fmla="*/ 1040 h 1235"/>
                  <a:gd name="T42" fmla="*/ 283 w 756"/>
                  <a:gd name="T43" fmla="*/ 1031 h 1235"/>
                  <a:gd name="T44" fmla="*/ 436 w 756"/>
                  <a:gd name="T45" fmla="*/ 995 h 1235"/>
                  <a:gd name="T46" fmla="*/ 374 w 756"/>
                  <a:gd name="T47" fmla="*/ 1000 h 1235"/>
                  <a:gd name="T48" fmla="*/ 318 w 756"/>
                  <a:gd name="T49" fmla="*/ 990 h 1235"/>
                  <a:gd name="T50" fmla="*/ 260 w 756"/>
                  <a:gd name="T51" fmla="*/ 980 h 1235"/>
                  <a:gd name="T52" fmla="*/ 243 w 756"/>
                  <a:gd name="T53" fmla="*/ 944 h 1235"/>
                  <a:gd name="T54" fmla="*/ 413 w 756"/>
                  <a:gd name="T55" fmla="*/ 962 h 1235"/>
                  <a:gd name="T56" fmla="*/ 236 w 756"/>
                  <a:gd name="T57" fmla="*/ 929 h 1235"/>
                  <a:gd name="T58" fmla="*/ 283 w 756"/>
                  <a:gd name="T59" fmla="*/ 885 h 1235"/>
                  <a:gd name="T60" fmla="*/ 283 w 756"/>
                  <a:gd name="T61" fmla="*/ 925 h 1235"/>
                  <a:gd name="T62" fmla="*/ 272 w 756"/>
                  <a:gd name="T63" fmla="*/ 878 h 1235"/>
                  <a:gd name="T64" fmla="*/ 341 w 756"/>
                  <a:gd name="T65" fmla="*/ 679 h 1235"/>
                  <a:gd name="T66" fmla="*/ 426 w 756"/>
                  <a:gd name="T67" fmla="*/ 404 h 1235"/>
                  <a:gd name="T68" fmla="*/ 473 w 756"/>
                  <a:gd name="T69" fmla="*/ 427 h 1235"/>
                  <a:gd name="T70" fmla="*/ 394 w 756"/>
                  <a:gd name="T71" fmla="*/ 927 h 1235"/>
                  <a:gd name="T72" fmla="*/ 351 w 756"/>
                  <a:gd name="T73" fmla="*/ 932 h 1235"/>
                  <a:gd name="T74" fmla="*/ 361 w 756"/>
                  <a:gd name="T75" fmla="*/ 876 h 1235"/>
                  <a:gd name="T76" fmla="*/ 331 w 756"/>
                  <a:gd name="T77" fmla="*/ 913 h 1235"/>
                  <a:gd name="T78" fmla="*/ 389 w 756"/>
                  <a:gd name="T79" fmla="*/ 949 h 1235"/>
                  <a:gd name="T80" fmla="*/ 389 w 756"/>
                  <a:gd name="T81" fmla="*/ 872 h 1235"/>
                  <a:gd name="T82" fmla="*/ 370 w 756"/>
                  <a:gd name="T83" fmla="*/ 445 h 1235"/>
                  <a:gd name="T84" fmla="*/ 383 w 756"/>
                  <a:gd name="T85" fmla="*/ 603 h 1235"/>
                  <a:gd name="T86" fmla="*/ 416 w 756"/>
                  <a:gd name="T87" fmla="*/ 905 h 1235"/>
                  <a:gd name="T88" fmla="*/ 423 w 756"/>
                  <a:gd name="T89" fmla="*/ 908 h 1235"/>
                  <a:gd name="T90" fmla="*/ 425 w 756"/>
                  <a:gd name="T91" fmla="*/ 953 h 1235"/>
                  <a:gd name="T92" fmla="*/ 417 w 756"/>
                  <a:gd name="T93" fmla="*/ 634 h 1235"/>
                  <a:gd name="T94" fmla="*/ 319 w 756"/>
                  <a:gd name="T95" fmla="*/ 918 h 1235"/>
                  <a:gd name="T96" fmla="*/ 310 w 756"/>
                  <a:gd name="T97" fmla="*/ 951 h 1235"/>
                  <a:gd name="T98" fmla="*/ 452 w 756"/>
                  <a:gd name="T99" fmla="*/ 900 h 1235"/>
                  <a:gd name="T100" fmla="*/ 471 w 756"/>
                  <a:gd name="T101" fmla="*/ 936 h 1235"/>
                  <a:gd name="T102" fmla="*/ 496 w 756"/>
                  <a:gd name="T103" fmla="*/ 913 h 1235"/>
                  <a:gd name="T104" fmla="*/ 475 w 756"/>
                  <a:gd name="T105" fmla="*/ 916 h 1235"/>
                  <a:gd name="T106" fmla="*/ 495 w 756"/>
                  <a:gd name="T107" fmla="*/ 928 h 1235"/>
                  <a:gd name="T108" fmla="*/ 524 w 756"/>
                  <a:gd name="T109" fmla="*/ 907 h 1235"/>
                  <a:gd name="T110" fmla="*/ 463 w 756"/>
                  <a:gd name="T111" fmla="*/ 872 h 1235"/>
                  <a:gd name="T112" fmla="*/ 683 w 756"/>
                  <a:gd name="T113" fmla="*/ 568 h 1235"/>
                  <a:gd name="T114" fmla="*/ 531 w 756"/>
                  <a:gd name="T115" fmla="*/ 363 h 1235"/>
                  <a:gd name="T116" fmla="*/ 292 w 756"/>
                  <a:gd name="T117" fmla="*/ 375 h 1235"/>
                  <a:gd name="T118" fmla="*/ 158 w 756"/>
                  <a:gd name="T119" fmla="*/ 704 h 1235"/>
                  <a:gd name="T120" fmla="*/ 55 w 756"/>
                  <a:gd name="T121" fmla="*/ 512 h 1235"/>
                  <a:gd name="T122" fmla="*/ 16 w 756"/>
                  <a:gd name="T123" fmla="*/ 293 h 1235"/>
                  <a:gd name="T124" fmla="*/ 662 w 756"/>
                  <a:gd name="T125" fmla="*/ 165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6" h="1235">
                    <a:moveTo>
                      <a:pt x="746" y="297"/>
                    </a:moveTo>
                    <a:cubicBezTo>
                      <a:pt x="740" y="261"/>
                      <a:pt x="729" y="227"/>
                      <a:pt x="711" y="195"/>
                    </a:cubicBezTo>
                    <a:cubicBezTo>
                      <a:pt x="702" y="180"/>
                      <a:pt x="691" y="166"/>
                      <a:pt x="680" y="153"/>
                    </a:cubicBezTo>
                    <a:cubicBezTo>
                      <a:pt x="667" y="139"/>
                      <a:pt x="659" y="122"/>
                      <a:pt x="647" y="108"/>
                    </a:cubicBezTo>
                    <a:cubicBezTo>
                      <a:pt x="643" y="102"/>
                      <a:pt x="638" y="97"/>
                      <a:pt x="632" y="92"/>
                    </a:cubicBezTo>
                    <a:cubicBezTo>
                      <a:pt x="632" y="92"/>
                      <a:pt x="632" y="92"/>
                      <a:pt x="632" y="92"/>
                    </a:cubicBezTo>
                    <a:cubicBezTo>
                      <a:pt x="632" y="91"/>
                      <a:pt x="631" y="91"/>
                      <a:pt x="630" y="90"/>
                    </a:cubicBezTo>
                    <a:cubicBezTo>
                      <a:pt x="630" y="90"/>
                      <a:pt x="629" y="89"/>
                      <a:pt x="628" y="88"/>
                    </a:cubicBezTo>
                    <a:cubicBezTo>
                      <a:pt x="627" y="87"/>
                      <a:pt x="626" y="87"/>
                      <a:pt x="625" y="87"/>
                    </a:cubicBezTo>
                    <a:cubicBezTo>
                      <a:pt x="612" y="79"/>
                      <a:pt x="599" y="71"/>
                      <a:pt x="585" y="64"/>
                    </a:cubicBezTo>
                    <a:cubicBezTo>
                      <a:pt x="569" y="55"/>
                      <a:pt x="553" y="47"/>
                      <a:pt x="536" y="40"/>
                    </a:cubicBezTo>
                    <a:cubicBezTo>
                      <a:pt x="519" y="33"/>
                      <a:pt x="501" y="28"/>
                      <a:pt x="483" y="21"/>
                    </a:cubicBezTo>
                    <a:cubicBezTo>
                      <a:pt x="466" y="15"/>
                      <a:pt x="450" y="6"/>
                      <a:pt x="432" y="4"/>
                    </a:cubicBezTo>
                    <a:cubicBezTo>
                      <a:pt x="413" y="1"/>
                      <a:pt x="394" y="0"/>
                      <a:pt x="375" y="0"/>
                    </a:cubicBezTo>
                    <a:cubicBezTo>
                      <a:pt x="338" y="1"/>
                      <a:pt x="302" y="11"/>
                      <a:pt x="267" y="22"/>
                    </a:cubicBezTo>
                    <a:cubicBezTo>
                      <a:pt x="236" y="32"/>
                      <a:pt x="207" y="46"/>
                      <a:pt x="179" y="64"/>
                    </a:cubicBezTo>
                    <a:cubicBezTo>
                      <a:pt x="124" y="99"/>
                      <a:pt x="79" y="148"/>
                      <a:pt x="44" y="203"/>
                    </a:cubicBezTo>
                    <a:cubicBezTo>
                      <a:pt x="15" y="250"/>
                      <a:pt x="1" y="306"/>
                      <a:pt x="1" y="362"/>
                    </a:cubicBezTo>
                    <a:cubicBezTo>
                      <a:pt x="0" y="362"/>
                      <a:pt x="0" y="362"/>
                      <a:pt x="1" y="363"/>
                    </a:cubicBezTo>
                    <a:cubicBezTo>
                      <a:pt x="1" y="373"/>
                      <a:pt x="1" y="383"/>
                      <a:pt x="2" y="392"/>
                    </a:cubicBezTo>
                    <a:cubicBezTo>
                      <a:pt x="4" y="425"/>
                      <a:pt x="12" y="457"/>
                      <a:pt x="24" y="488"/>
                    </a:cubicBezTo>
                    <a:cubicBezTo>
                      <a:pt x="37" y="521"/>
                      <a:pt x="50" y="554"/>
                      <a:pt x="69" y="584"/>
                    </a:cubicBezTo>
                    <a:cubicBezTo>
                      <a:pt x="86" y="613"/>
                      <a:pt x="111" y="635"/>
                      <a:pt x="127" y="665"/>
                    </a:cubicBezTo>
                    <a:cubicBezTo>
                      <a:pt x="135" y="681"/>
                      <a:pt x="142" y="698"/>
                      <a:pt x="150" y="715"/>
                    </a:cubicBezTo>
                    <a:cubicBezTo>
                      <a:pt x="156" y="729"/>
                      <a:pt x="161" y="743"/>
                      <a:pt x="164" y="758"/>
                    </a:cubicBezTo>
                    <a:cubicBezTo>
                      <a:pt x="173" y="808"/>
                      <a:pt x="164" y="866"/>
                      <a:pt x="199" y="907"/>
                    </a:cubicBezTo>
                    <a:cubicBezTo>
                      <a:pt x="203" y="913"/>
                      <a:pt x="208" y="918"/>
                      <a:pt x="214" y="923"/>
                    </a:cubicBezTo>
                    <a:cubicBezTo>
                      <a:pt x="212" y="930"/>
                      <a:pt x="212" y="938"/>
                      <a:pt x="213" y="946"/>
                    </a:cubicBezTo>
                    <a:cubicBezTo>
                      <a:pt x="213" y="951"/>
                      <a:pt x="215" y="956"/>
                      <a:pt x="217" y="960"/>
                    </a:cubicBezTo>
                    <a:cubicBezTo>
                      <a:pt x="218" y="963"/>
                      <a:pt x="220" y="965"/>
                      <a:pt x="221" y="967"/>
                    </a:cubicBezTo>
                    <a:cubicBezTo>
                      <a:pt x="222" y="969"/>
                      <a:pt x="222" y="970"/>
                      <a:pt x="222" y="971"/>
                    </a:cubicBezTo>
                    <a:cubicBezTo>
                      <a:pt x="216" y="975"/>
                      <a:pt x="213" y="983"/>
                      <a:pt x="212" y="990"/>
                    </a:cubicBezTo>
                    <a:cubicBezTo>
                      <a:pt x="212" y="994"/>
                      <a:pt x="213" y="999"/>
                      <a:pt x="216" y="1002"/>
                    </a:cubicBezTo>
                    <a:cubicBezTo>
                      <a:pt x="218" y="1006"/>
                      <a:pt x="226" y="1010"/>
                      <a:pt x="224" y="1015"/>
                    </a:cubicBezTo>
                    <a:cubicBezTo>
                      <a:pt x="218" y="1019"/>
                      <a:pt x="215" y="1027"/>
                      <a:pt x="215" y="1032"/>
                    </a:cubicBezTo>
                    <a:cubicBezTo>
                      <a:pt x="215" y="1037"/>
                      <a:pt x="217" y="1040"/>
                      <a:pt x="220" y="1043"/>
                    </a:cubicBezTo>
                    <a:cubicBezTo>
                      <a:pt x="222" y="1045"/>
                      <a:pt x="224" y="1046"/>
                      <a:pt x="225" y="1048"/>
                    </a:cubicBezTo>
                    <a:cubicBezTo>
                      <a:pt x="227" y="1049"/>
                      <a:pt x="228" y="1052"/>
                      <a:pt x="229" y="1054"/>
                    </a:cubicBezTo>
                    <a:cubicBezTo>
                      <a:pt x="228" y="1054"/>
                      <a:pt x="227" y="1055"/>
                      <a:pt x="227" y="1056"/>
                    </a:cubicBezTo>
                    <a:cubicBezTo>
                      <a:pt x="219" y="1060"/>
                      <a:pt x="215" y="1070"/>
                      <a:pt x="215" y="1079"/>
                    </a:cubicBezTo>
                    <a:cubicBezTo>
                      <a:pt x="215" y="1086"/>
                      <a:pt x="218" y="1092"/>
                      <a:pt x="222" y="1097"/>
                    </a:cubicBezTo>
                    <a:cubicBezTo>
                      <a:pt x="223" y="1098"/>
                      <a:pt x="224" y="1099"/>
                      <a:pt x="225" y="1100"/>
                    </a:cubicBezTo>
                    <a:cubicBezTo>
                      <a:pt x="218" y="1107"/>
                      <a:pt x="222" y="1122"/>
                      <a:pt x="224" y="1129"/>
                    </a:cubicBezTo>
                    <a:cubicBezTo>
                      <a:pt x="228" y="1136"/>
                      <a:pt x="234" y="1142"/>
                      <a:pt x="239" y="1147"/>
                    </a:cubicBezTo>
                    <a:cubicBezTo>
                      <a:pt x="245" y="1154"/>
                      <a:pt x="252" y="1162"/>
                      <a:pt x="258" y="1168"/>
                    </a:cubicBezTo>
                    <a:cubicBezTo>
                      <a:pt x="270" y="1180"/>
                      <a:pt x="283" y="1193"/>
                      <a:pt x="298" y="1198"/>
                    </a:cubicBezTo>
                    <a:cubicBezTo>
                      <a:pt x="298" y="1199"/>
                      <a:pt x="299" y="1199"/>
                      <a:pt x="299" y="1199"/>
                    </a:cubicBezTo>
                    <a:cubicBezTo>
                      <a:pt x="304" y="1206"/>
                      <a:pt x="309" y="1212"/>
                      <a:pt x="312" y="1220"/>
                    </a:cubicBezTo>
                    <a:cubicBezTo>
                      <a:pt x="314" y="1227"/>
                      <a:pt x="317" y="1231"/>
                      <a:pt x="324" y="1233"/>
                    </a:cubicBezTo>
                    <a:cubicBezTo>
                      <a:pt x="330" y="1235"/>
                      <a:pt x="339" y="1234"/>
                      <a:pt x="346" y="1234"/>
                    </a:cubicBezTo>
                    <a:cubicBezTo>
                      <a:pt x="356" y="1234"/>
                      <a:pt x="366" y="1234"/>
                      <a:pt x="375" y="1234"/>
                    </a:cubicBezTo>
                    <a:cubicBezTo>
                      <a:pt x="384" y="1233"/>
                      <a:pt x="392" y="1231"/>
                      <a:pt x="401" y="1230"/>
                    </a:cubicBezTo>
                    <a:cubicBezTo>
                      <a:pt x="409" y="1230"/>
                      <a:pt x="416" y="1229"/>
                      <a:pt x="423" y="1226"/>
                    </a:cubicBezTo>
                    <a:cubicBezTo>
                      <a:pt x="430" y="1223"/>
                      <a:pt x="433" y="1216"/>
                      <a:pt x="437" y="1210"/>
                    </a:cubicBezTo>
                    <a:cubicBezTo>
                      <a:pt x="440" y="1207"/>
                      <a:pt x="443" y="1204"/>
                      <a:pt x="445" y="1201"/>
                    </a:cubicBezTo>
                    <a:cubicBezTo>
                      <a:pt x="448" y="1198"/>
                      <a:pt x="450" y="1195"/>
                      <a:pt x="454" y="1192"/>
                    </a:cubicBezTo>
                    <a:cubicBezTo>
                      <a:pt x="454" y="1192"/>
                      <a:pt x="455" y="1191"/>
                      <a:pt x="455" y="1191"/>
                    </a:cubicBezTo>
                    <a:cubicBezTo>
                      <a:pt x="456" y="1190"/>
                      <a:pt x="457" y="1189"/>
                      <a:pt x="458" y="1188"/>
                    </a:cubicBezTo>
                    <a:cubicBezTo>
                      <a:pt x="473" y="1177"/>
                      <a:pt x="488" y="1167"/>
                      <a:pt x="502" y="1154"/>
                    </a:cubicBezTo>
                    <a:cubicBezTo>
                      <a:pt x="507" y="1150"/>
                      <a:pt x="512" y="1146"/>
                      <a:pt x="514" y="1140"/>
                    </a:cubicBezTo>
                    <a:cubicBezTo>
                      <a:pt x="516" y="1136"/>
                      <a:pt x="516" y="1129"/>
                      <a:pt x="513" y="1125"/>
                    </a:cubicBezTo>
                    <a:cubicBezTo>
                      <a:pt x="514" y="1125"/>
                      <a:pt x="514" y="1124"/>
                      <a:pt x="515" y="1124"/>
                    </a:cubicBezTo>
                    <a:cubicBezTo>
                      <a:pt x="518" y="1121"/>
                      <a:pt x="521" y="1119"/>
                      <a:pt x="524" y="1116"/>
                    </a:cubicBezTo>
                    <a:cubicBezTo>
                      <a:pt x="532" y="1109"/>
                      <a:pt x="531" y="1095"/>
                      <a:pt x="526" y="1087"/>
                    </a:cubicBezTo>
                    <a:cubicBezTo>
                      <a:pt x="527" y="1084"/>
                      <a:pt x="527" y="1082"/>
                      <a:pt x="527" y="1080"/>
                    </a:cubicBezTo>
                    <a:cubicBezTo>
                      <a:pt x="526" y="1074"/>
                      <a:pt x="526" y="1070"/>
                      <a:pt x="530" y="1064"/>
                    </a:cubicBezTo>
                    <a:cubicBezTo>
                      <a:pt x="534" y="1058"/>
                      <a:pt x="537" y="1050"/>
                      <a:pt x="531" y="1045"/>
                    </a:cubicBezTo>
                    <a:cubicBezTo>
                      <a:pt x="530" y="1044"/>
                      <a:pt x="530" y="1044"/>
                      <a:pt x="529" y="1044"/>
                    </a:cubicBezTo>
                    <a:cubicBezTo>
                      <a:pt x="526" y="1037"/>
                      <a:pt x="526" y="1030"/>
                      <a:pt x="529" y="1023"/>
                    </a:cubicBezTo>
                    <a:cubicBezTo>
                      <a:pt x="532" y="1017"/>
                      <a:pt x="535" y="1013"/>
                      <a:pt x="534" y="1007"/>
                    </a:cubicBezTo>
                    <a:cubicBezTo>
                      <a:pt x="534" y="1006"/>
                      <a:pt x="533" y="1004"/>
                      <a:pt x="533" y="1003"/>
                    </a:cubicBezTo>
                    <a:cubicBezTo>
                      <a:pt x="530" y="999"/>
                      <a:pt x="529" y="996"/>
                      <a:pt x="529" y="991"/>
                    </a:cubicBezTo>
                    <a:cubicBezTo>
                      <a:pt x="529" y="987"/>
                      <a:pt x="532" y="984"/>
                      <a:pt x="534" y="981"/>
                    </a:cubicBezTo>
                    <a:cubicBezTo>
                      <a:pt x="537" y="976"/>
                      <a:pt x="538" y="970"/>
                      <a:pt x="536" y="965"/>
                    </a:cubicBezTo>
                    <a:cubicBezTo>
                      <a:pt x="535" y="964"/>
                      <a:pt x="534" y="963"/>
                      <a:pt x="532" y="963"/>
                    </a:cubicBezTo>
                    <a:cubicBezTo>
                      <a:pt x="532" y="961"/>
                      <a:pt x="531" y="959"/>
                      <a:pt x="531" y="958"/>
                    </a:cubicBezTo>
                    <a:cubicBezTo>
                      <a:pt x="530" y="954"/>
                      <a:pt x="530" y="950"/>
                      <a:pt x="530" y="947"/>
                    </a:cubicBezTo>
                    <a:cubicBezTo>
                      <a:pt x="531" y="940"/>
                      <a:pt x="534" y="933"/>
                      <a:pt x="535" y="926"/>
                    </a:cubicBezTo>
                    <a:cubicBezTo>
                      <a:pt x="535" y="925"/>
                      <a:pt x="535" y="925"/>
                      <a:pt x="535" y="925"/>
                    </a:cubicBezTo>
                    <a:cubicBezTo>
                      <a:pt x="537" y="923"/>
                      <a:pt x="538" y="922"/>
                      <a:pt x="539" y="921"/>
                    </a:cubicBezTo>
                    <a:cubicBezTo>
                      <a:pt x="545" y="916"/>
                      <a:pt x="550" y="910"/>
                      <a:pt x="554" y="903"/>
                    </a:cubicBezTo>
                    <a:cubicBezTo>
                      <a:pt x="559" y="895"/>
                      <a:pt x="561" y="886"/>
                      <a:pt x="565" y="877"/>
                    </a:cubicBezTo>
                    <a:cubicBezTo>
                      <a:pt x="568" y="870"/>
                      <a:pt x="573" y="861"/>
                      <a:pt x="574" y="853"/>
                    </a:cubicBezTo>
                    <a:cubicBezTo>
                      <a:pt x="579" y="840"/>
                      <a:pt x="584" y="828"/>
                      <a:pt x="587" y="815"/>
                    </a:cubicBezTo>
                    <a:cubicBezTo>
                      <a:pt x="593" y="796"/>
                      <a:pt x="598" y="777"/>
                      <a:pt x="602" y="758"/>
                    </a:cubicBezTo>
                    <a:cubicBezTo>
                      <a:pt x="605" y="739"/>
                      <a:pt x="607" y="720"/>
                      <a:pt x="615" y="703"/>
                    </a:cubicBezTo>
                    <a:cubicBezTo>
                      <a:pt x="623" y="687"/>
                      <a:pt x="636" y="674"/>
                      <a:pt x="646" y="659"/>
                    </a:cubicBezTo>
                    <a:cubicBezTo>
                      <a:pt x="655" y="644"/>
                      <a:pt x="662" y="628"/>
                      <a:pt x="671" y="613"/>
                    </a:cubicBezTo>
                    <a:cubicBezTo>
                      <a:pt x="680" y="598"/>
                      <a:pt x="693" y="585"/>
                      <a:pt x="702" y="570"/>
                    </a:cubicBezTo>
                    <a:cubicBezTo>
                      <a:pt x="712" y="554"/>
                      <a:pt x="720" y="538"/>
                      <a:pt x="728" y="521"/>
                    </a:cubicBezTo>
                    <a:cubicBezTo>
                      <a:pt x="735" y="504"/>
                      <a:pt x="742" y="487"/>
                      <a:pt x="746" y="469"/>
                    </a:cubicBezTo>
                    <a:cubicBezTo>
                      <a:pt x="751" y="450"/>
                      <a:pt x="753" y="431"/>
                      <a:pt x="754" y="413"/>
                    </a:cubicBezTo>
                    <a:cubicBezTo>
                      <a:pt x="756" y="374"/>
                      <a:pt x="753" y="335"/>
                      <a:pt x="746" y="297"/>
                    </a:cubicBezTo>
                    <a:close/>
                    <a:moveTo>
                      <a:pt x="734" y="276"/>
                    </a:moveTo>
                    <a:cubicBezTo>
                      <a:pt x="739" y="295"/>
                      <a:pt x="742" y="314"/>
                      <a:pt x="744" y="333"/>
                    </a:cubicBezTo>
                    <a:cubicBezTo>
                      <a:pt x="741" y="327"/>
                      <a:pt x="739" y="321"/>
                      <a:pt x="737" y="316"/>
                    </a:cubicBezTo>
                    <a:cubicBezTo>
                      <a:pt x="733" y="307"/>
                      <a:pt x="726" y="299"/>
                      <a:pt x="721" y="290"/>
                    </a:cubicBezTo>
                    <a:cubicBezTo>
                      <a:pt x="718" y="286"/>
                      <a:pt x="715" y="282"/>
                      <a:pt x="711" y="278"/>
                    </a:cubicBezTo>
                    <a:cubicBezTo>
                      <a:pt x="713" y="273"/>
                      <a:pt x="715" y="268"/>
                      <a:pt x="717" y="263"/>
                    </a:cubicBezTo>
                    <a:cubicBezTo>
                      <a:pt x="718" y="259"/>
                      <a:pt x="719" y="255"/>
                      <a:pt x="719" y="251"/>
                    </a:cubicBezTo>
                    <a:cubicBezTo>
                      <a:pt x="723" y="255"/>
                      <a:pt x="727" y="259"/>
                      <a:pt x="731" y="263"/>
                    </a:cubicBezTo>
                    <a:cubicBezTo>
                      <a:pt x="732" y="268"/>
                      <a:pt x="733" y="272"/>
                      <a:pt x="734" y="276"/>
                    </a:cubicBezTo>
                    <a:close/>
                    <a:moveTo>
                      <a:pt x="721" y="233"/>
                    </a:moveTo>
                    <a:cubicBezTo>
                      <a:pt x="725" y="242"/>
                      <a:pt x="728" y="251"/>
                      <a:pt x="730" y="261"/>
                    </a:cubicBezTo>
                    <a:cubicBezTo>
                      <a:pt x="727" y="257"/>
                      <a:pt x="723" y="253"/>
                      <a:pt x="719" y="249"/>
                    </a:cubicBezTo>
                    <a:cubicBezTo>
                      <a:pt x="720" y="246"/>
                      <a:pt x="720" y="244"/>
                      <a:pt x="721" y="241"/>
                    </a:cubicBezTo>
                    <a:cubicBezTo>
                      <a:pt x="721" y="238"/>
                      <a:pt x="721" y="236"/>
                      <a:pt x="721" y="233"/>
                    </a:cubicBezTo>
                    <a:close/>
                    <a:moveTo>
                      <a:pt x="695" y="187"/>
                    </a:moveTo>
                    <a:cubicBezTo>
                      <a:pt x="693" y="186"/>
                      <a:pt x="691" y="185"/>
                      <a:pt x="688" y="183"/>
                    </a:cubicBezTo>
                    <a:cubicBezTo>
                      <a:pt x="686" y="182"/>
                      <a:pt x="684" y="181"/>
                      <a:pt x="683" y="180"/>
                    </a:cubicBezTo>
                    <a:cubicBezTo>
                      <a:pt x="683" y="176"/>
                      <a:pt x="683" y="173"/>
                      <a:pt x="684" y="169"/>
                    </a:cubicBezTo>
                    <a:cubicBezTo>
                      <a:pt x="686" y="172"/>
                      <a:pt x="688" y="175"/>
                      <a:pt x="690" y="177"/>
                    </a:cubicBezTo>
                    <a:cubicBezTo>
                      <a:pt x="702" y="193"/>
                      <a:pt x="712" y="211"/>
                      <a:pt x="719" y="229"/>
                    </a:cubicBezTo>
                    <a:cubicBezTo>
                      <a:pt x="720" y="232"/>
                      <a:pt x="720" y="235"/>
                      <a:pt x="720" y="238"/>
                    </a:cubicBezTo>
                    <a:cubicBezTo>
                      <a:pt x="719" y="242"/>
                      <a:pt x="719" y="245"/>
                      <a:pt x="718" y="248"/>
                    </a:cubicBezTo>
                    <a:cubicBezTo>
                      <a:pt x="715" y="245"/>
                      <a:pt x="712" y="241"/>
                      <a:pt x="709" y="238"/>
                    </a:cubicBezTo>
                    <a:cubicBezTo>
                      <a:pt x="703" y="231"/>
                      <a:pt x="696" y="224"/>
                      <a:pt x="690" y="218"/>
                    </a:cubicBezTo>
                    <a:cubicBezTo>
                      <a:pt x="687" y="215"/>
                      <a:pt x="684" y="213"/>
                      <a:pt x="681" y="210"/>
                    </a:cubicBezTo>
                    <a:cubicBezTo>
                      <a:pt x="682" y="206"/>
                      <a:pt x="682" y="202"/>
                      <a:pt x="682" y="198"/>
                    </a:cubicBezTo>
                    <a:cubicBezTo>
                      <a:pt x="682" y="192"/>
                      <a:pt x="682" y="187"/>
                      <a:pt x="683" y="181"/>
                    </a:cubicBezTo>
                    <a:cubicBezTo>
                      <a:pt x="683" y="181"/>
                      <a:pt x="683" y="181"/>
                      <a:pt x="683" y="181"/>
                    </a:cubicBezTo>
                    <a:cubicBezTo>
                      <a:pt x="686" y="183"/>
                      <a:pt x="688" y="185"/>
                      <a:pt x="691" y="186"/>
                    </a:cubicBezTo>
                    <a:cubicBezTo>
                      <a:pt x="692" y="187"/>
                      <a:pt x="697" y="189"/>
                      <a:pt x="697" y="191"/>
                    </a:cubicBezTo>
                    <a:cubicBezTo>
                      <a:pt x="697" y="191"/>
                      <a:pt x="699" y="191"/>
                      <a:pt x="699" y="191"/>
                    </a:cubicBezTo>
                    <a:cubicBezTo>
                      <a:pt x="698" y="189"/>
                      <a:pt x="697" y="188"/>
                      <a:pt x="695" y="187"/>
                    </a:cubicBezTo>
                    <a:close/>
                    <a:moveTo>
                      <a:pt x="656" y="134"/>
                    </a:moveTo>
                    <a:cubicBezTo>
                      <a:pt x="664" y="146"/>
                      <a:pt x="673" y="157"/>
                      <a:pt x="682" y="168"/>
                    </a:cubicBezTo>
                    <a:cubicBezTo>
                      <a:pt x="682" y="171"/>
                      <a:pt x="682" y="175"/>
                      <a:pt x="682" y="178"/>
                    </a:cubicBezTo>
                    <a:cubicBezTo>
                      <a:pt x="682" y="179"/>
                      <a:pt x="682" y="179"/>
                      <a:pt x="681" y="179"/>
                    </a:cubicBezTo>
                    <a:cubicBezTo>
                      <a:pt x="676" y="175"/>
                      <a:pt x="671" y="170"/>
                      <a:pt x="666" y="167"/>
                    </a:cubicBezTo>
                    <a:cubicBezTo>
                      <a:pt x="663" y="165"/>
                      <a:pt x="660" y="163"/>
                      <a:pt x="657" y="161"/>
                    </a:cubicBezTo>
                    <a:cubicBezTo>
                      <a:pt x="657" y="158"/>
                      <a:pt x="657" y="156"/>
                      <a:pt x="656" y="153"/>
                    </a:cubicBezTo>
                    <a:cubicBezTo>
                      <a:pt x="656" y="148"/>
                      <a:pt x="656" y="142"/>
                      <a:pt x="656" y="137"/>
                    </a:cubicBezTo>
                    <a:cubicBezTo>
                      <a:pt x="656" y="136"/>
                      <a:pt x="655" y="134"/>
                      <a:pt x="655" y="133"/>
                    </a:cubicBezTo>
                    <a:cubicBezTo>
                      <a:pt x="655" y="133"/>
                      <a:pt x="656" y="134"/>
                      <a:pt x="656" y="134"/>
                    </a:cubicBezTo>
                    <a:close/>
                    <a:moveTo>
                      <a:pt x="611" y="87"/>
                    </a:moveTo>
                    <a:cubicBezTo>
                      <a:pt x="616" y="90"/>
                      <a:pt x="621" y="93"/>
                      <a:pt x="626" y="96"/>
                    </a:cubicBezTo>
                    <a:cubicBezTo>
                      <a:pt x="631" y="101"/>
                      <a:pt x="635" y="105"/>
                      <a:pt x="639" y="110"/>
                    </a:cubicBezTo>
                    <a:cubicBezTo>
                      <a:pt x="645" y="116"/>
                      <a:pt x="649" y="123"/>
                      <a:pt x="654" y="130"/>
                    </a:cubicBezTo>
                    <a:cubicBezTo>
                      <a:pt x="654" y="132"/>
                      <a:pt x="654" y="134"/>
                      <a:pt x="654" y="136"/>
                    </a:cubicBezTo>
                    <a:cubicBezTo>
                      <a:pt x="655" y="141"/>
                      <a:pt x="655" y="146"/>
                      <a:pt x="655" y="152"/>
                    </a:cubicBezTo>
                    <a:cubicBezTo>
                      <a:pt x="655" y="154"/>
                      <a:pt x="655" y="157"/>
                      <a:pt x="656" y="160"/>
                    </a:cubicBezTo>
                    <a:cubicBezTo>
                      <a:pt x="651" y="157"/>
                      <a:pt x="646" y="154"/>
                      <a:pt x="641" y="150"/>
                    </a:cubicBezTo>
                    <a:cubicBezTo>
                      <a:pt x="633" y="145"/>
                      <a:pt x="626" y="140"/>
                      <a:pt x="618" y="135"/>
                    </a:cubicBezTo>
                    <a:cubicBezTo>
                      <a:pt x="617" y="131"/>
                      <a:pt x="617" y="127"/>
                      <a:pt x="616" y="123"/>
                    </a:cubicBezTo>
                    <a:cubicBezTo>
                      <a:pt x="616" y="116"/>
                      <a:pt x="614" y="109"/>
                      <a:pt x="613" y="103"/>
                    </a:cubicBezTo>
                    <a:cubicBezTo>
                      <a:pt x="613" y="100"/>
                      <a:pt x="613" y="97"/>
                      <a:pt x="612" y="94"/>
                    </a:cubicBezTo>
                    <a:cubicBezTo>
                      <a:pt x="611" y="91"/>
                      <a:pt x="611" y="89"/>
                      <a:pt x="610" y="87"/>
                    </a:cubicBezTo>
                    <a:cubicBezTo>
                      <a:pt x="610" y="87"/>
                      <a:pt x="611" y="87"/>
                      <a:pt x="611" y="87"/>
                    </a:cubicBezTo>
                    <a:close/>
                    <a:moveTo>
                      <a:pt x="26" y="258"/>
                    </a:moveTo>
                    <a:cubicBezTo>
                      <a:pt x="27" y="259"/>
                      <a:pt x="27" y="261"/>
                      <a:pt x="28" y="262"/>
                    </a:cubicBezTo>
                    <a:cubicBezTo>
                      <a:pt x="29" y="266"/>
                      <a:pt x="30" y="269"/>
                      <a:pt x="32" y="272"/>
                    </a:cubicBezTo>
                    <a:cubicBezTo>
                      <a:pt x="33" y="275"/>
                      <a:pt x="35" y="278"/>
                      <a:pt x="36" y="281"/>
                    </a:cubicBezTo>
                    <a:cubicBezTo>
                      <a:pt x="36" y="281"/>
                      <a:pt x="36" y="281"/>
                      <a:pt x="36" y="282"/>
                    </a:cubicBezTo>
                    <a:cubicBezTo>
                      <a:pt x="33" y="283"/>
                      <a:pt x="31" y="285"/>
                      <a:pt x="28" y="286"/>
                    </a:cubicBezTo>
                    <a:cubicBezTo>
                      <a:pt x="25" y="287"/>
                      <a:pt x="23" y="288"/>
                      <a:pt x="20" y="289"/>
                    </a:cubicBezTo>
                    <a:cubicBezTo>
                      <a:pt x="19" y="290"/>
                      <a:pt x="18" y="291"/>
                      <a:pt x="16" y="292"/>
                    </a:cubicBezTo>
                    <a:cubicBezTo>
                      <a:pt x="19" y="280"/>
                      <a:pt x="22" y="269"/>
                      <a:pt x="26" y="258"/>
                    </a:cubicBezTo>
                    <a:close/>
                    <a:moveTo>
                      <a:pt x="48" y="526"/>
                    </a:moveTo>
                    <a:cubicBezTo>
                      <a:pt x="48" y="525"/>
                      <a:pt x="47" y="525"/>
                      <a:pt x="47" y="524"/>
                    </a:cubicBezTo>
                    <a:cubicBezTo>
                      <a:pt x="47" y="524"/>
                      <a:pt x="48" y="524"/>
                      <a:pt x="48" y="525"/>
                    </a:cubicBezTo>
                    <a:cubicBezTo>
                      <a:pt x="48" y="525"/>
                      <a:pt x="48" y="525"/>
                      <a:pt x="48" y="526"/>
                    </a:cubicBezTo>
                    <a:close/>
                    <a:moveTo>
                      <a:pt x="78" y="585"/>
                    </a:moveTo>
                    <a:cubicBezTo>
                      <a:pt x="71" y="574"/>
                      <a:pt x="65" y="562"/>
                      <a:pt x="59" y="550"/>
                    </a:cubicBezTo>
                    <a:cubicBezTo>
                      <a:pt x="56" y="543"/>
                      <a:pt x="52" y="536"/>
                      <a:pt x="49" y="529"/>
                    </a:cubicBezTo>
                    <a:cubicBezTo>
                      <a:pt x="50" y="528"/>
                      <a:pt x="50" y="527"/>
                      <a:pt x="50" y="526"/>
                    </a:cubicBezTo>
                    <a:cubicBezTo>
                      <a:pt x="54" y="529"/>
                      <a:pt x="57" y="532"/>
                      <a:pt x="60" y="535"/>
                    </a:cubicBezTo>
                    <a:cubicBezTo>
                      <a:pt x="61" y="537"/>
                      <a:pt x="64" y="538"/>
                      <a:pt x="66" y="539"/>
                    </a:cubicBezTo>
                    <a:cubicBezTo>
                      <a:pt x="68" y="541"/>
                      <a:pt x="70" y="543"/>
                      <a:pt x="73" y="544"/>
                    </a:cubicBezTo>
                    <a:cubicBezTo>
                      <a:pt x="75" y="546"/>
                      <a:pt x="76" y="548"/>
                      <a:pt x="79" y="549"/>
                    </a:cubicBezTo>
                    <a:cubicBezTo>
                      <a:pt x="80" y="550"/>
                      <a:pt x="81" y="550"/>
                      <a:pt x="82" y="551"/>
                    </a:cubicBezTo>
                    <a:cubicBezTo>
                      <a:pt x="83" y="551"/>
                      <a:pt x="84" y="552"/>
                      <a:pt x="85" y="553"/>
                    </a:cubicBezTo>
                    <a:cubicBezTo>
                      <a:pt x="84" y="556"/>
                      <a:pt x="84" y="559"/>
                      <a:pt x="83" y="562"/>
                    </a:cubicBezTo>
                    <a:cubicBezTo>
                      <a:pt x="82" y="567"/>
                      <a:pt x="81" y="572"/>
                      <a:pt x="80" y="577"/>
                    </a:cubicBezTo>
                    <a:cubicBezTo>
                      <a:pt x="79" y="579"/>
                      <a:pt x="79" y="582"/>
                      <a:pt x="78" y="584"/>
                    </a:cubicBezTo>
                    <a:cubicBezTo>
                      <a:pt x="78" y="584"/>
                      <a:pt x="78" y="585"/>
                      <a:pt x="78" y="585"/>
                    </a:cubicBezTo>
                    <a:close/>
                    <a:moveTo>
                      <a:pt x="311" y="1201"/>
                    </a:moveTo>
                    <a:cubicBezTo>
                      <a:pt x="313" y="1201"/>
                      <a:pt x="315" y="1201"/>
                      <a:pt x="316" y="1201"/>
                    </a:cubicBezTo>
                    <a:cubicBezTo>
                      <a:pt x="317" y="1204"/>
                      <a:pt x="319" y="1206"/>
                      <a:pt x="319" y="1208"/>
                    </a:cubicBezTo>
                    <a:cubicBezTo>
                      <a:pt x="320" y="1209"/>
                      <a:pt x="320" y="1210"/>
                      <a:pt x="320" y="1211"/>
                    </a:cubicBezTo>
                    <a:cubicBezTo>
                      <a:pt x="320" y="1211"/>
                      <a:pt x="319" y="1211"/>
                      <a:pt x="318" y="1211"/>
                    </a:cubicBezTo>
                    <a:cubicBezTo>
                      <a:pt x="316" y="1207"/>
                      <a:pt x="314" y="1204"/>
                      <a:pt x="311" y="1201"/>
                    </a:cubicBezTo>
                    <a:close/>
                    <a:moveTo>
                      <a:pt x="339" y="1205"/>
                    </a:moveTo>
                    <a:cubicBezTo>
                      <a:pt x="338" y="1205"/>
                      <a:pt x="338" y="1205"/>
                      <a:pt x="338" y="1206"/>
                    </a:cubicBezTo>
                    <a:cubicBezTo>
                      <a:pt x="337" y="1206"/>
                      <a:pt x="337" y="1206"/>
                      <a:pt x="337" y="1206"/>
                    </a:cubicBezTo>
                    <a:cubicBezTo>
                      <a:pt x="337" y="1205"/>
                      <a:pt x="337" y="1205"/>
                      <a:pt x="337" y="1204"/>
                    </a:cubicBezTo>
                    <a:cubicBezTo>
                      <a:pt x="337" y="1204"/>
                      <a:pt x="338" y="1204"/>
                      <a:pt x="339" y="1204"/>
                    </a:cubicBezTo>
                    <a:cubicBezTo>
                      <a:pt x="339" y="1204"/>
                      <a:pt x="339" y="1204"/>
                      <a:pt x="339" y="1204"/>
                    </a:cubicBezTo>
                    <a:cubicBezTo>
                      <a:pt x="339" y="1205"/>
                      <a:pt x="339" y="1205"/>
                      <a:pt x="339" y="1205"/>
                    </a:cubicBezTo>
                    <a:close/>
                    <a:moveTo>
                      <a:pt x="339" y="1206"/>
                    </a:moveTo>
                    <a:cubicBezTo>
                      <a:pt x="339" y="1208"/>
                      <a:pt x="339" y="1209"/>
                      <a:pt x="340" y="1211"/>
                    </a:cubicBezTo>
                    <a:cubicBezTo>
                      <a:pt x="339" y="1211"/>
                      <a:pt x="338" y="1211"/>
                      <a:pt x="338" y="1211"/>
                    </a:cubicBezTo>
                    <a:cubicBezTo>
                      <a:pt x="338" y="1210"/>
                      <a:pt x="337" y="1209"/>
                      <a:pt x="337" y="1207"/>
                    </a:cubicBezTo>
                    <a:cubicBezTo>
                      <a:pt x="338" y="1207"/>
                      <a:pt x="338" y="1207"/>
                      <a:pt x="338" y="1207"/>
                    </a:cubicBezTo>
                    <a:cubicBezTo>
                      <a:pt x="339" y="1207"/>
                      <a:pt x="339" y="1206"/>
                      <a:pt x="339" y="1206"/>
                    </a:cubicBezTo>
                    <a:close/>
                    <a:moveTo>
                      <a:pt x="337" y="1212"/>
                    </a:moveTo>
                    <a:cubicBezTo>
                      <a:pt x="336" y="1212"/>
                      <a:pt x="335" y="1212"/>
                      <a:pt x="334" y="1213"/>
                    </a:cubicBezTo>
                    <a:cubicBezTo>
                      <a:pt x="333" y="1212"/>
                      <a:pt x="333" y="1210"/>
                      <a:pt x="332" y="1209"/>
                    </a:cubicBezTo>
                    <a:cubicBezTo>
                      <a:pt x="334" y="1209"/>
                      <a:pt x="335" y="1208"/>
                      <a:pt x="336" y="1208"/>
                    </a:cubicBezTo>
                    <a:cubicBezTo>
                      <a:pt x="336" y="1209"/>
                      <a:pt x="336" y="1210"/>
                      <a:pt x="337" y="1212"/>
                    </a:cubicBezTo>
                    <a:close/>
                    <a:moveTo>
                      <a:pt x="332" y="1208"/>
                    </a:moveTo>
                    <a:cubicBezTo>
                      <a:pt x="332" y="1208"/>
                      <a:pt x="332" y="1208"/>
                      <a:pt x="332" y="1208"/>
                    </a:cubicBezTo>
                    <a:cubicBezTo>
                      <a:pt x="332" y="1207"/>
                      <a:pt x="331" y="1205"/>
                      <a:pt x="331" y="1203"/>
                    </a:cubicBezTo>
                    <a:cubicBezTo>
                      <a:pt x="332" y="1203"/>
                      <a:pt x="334" y="1204"/>
                      <a:pt x="335" y="1204"/>
                    </a:cubicBezTo>
                    <a:cubicBezTo>
                      <a:pt x="335" y="1205"/>
                      <a:pt x="336" y="1206"/>
                      <a:pt x="336" y="1206"/>
                    </a:cubicBezTo>
                    <a:cubicBezTo>
                      <a:pt x="335" y="1207"/>
                      <a:pt x="333" y="1208"/>
                      <a:pt x="332" y="1208"/>
                    </a:cubicBezTo>
                    <a:close/>
                    <a:moveTo>
                      <a:pt x="328" y="1211"/>
                    </a:moveTo>
                    <a:cubicBezTo>
                      <a:pt x="329" y="1210"/>
                      <a:pt x="330" y="1210"/>
                      <a:pt x="331" y="1210"/>
                    </a:cubicBezTo>
                    <a:cubicBezTo>
                      <a:pt x="332" y="1211"/>
                      <a:pt x="332" y="1212"/>
                      <a:pt x="332" y="1213"/>
                    </a:cubicBezTo>
                    <a:cubicBezTo>
                      <a:pt x="332" y="1213"/>
                      <a:pt x="332" y="1213"/>
                      <a:pt x="332" y="1213"/>
                    </a:cubicBezTo>
                    <a:cubicBezTo>
                      <a:pt x="331" y="1213"/>
                      <a:pt x="330" y="1214"/>
                      <a:pt x="329" y="1214"/>
                    </a:cubicBezTo>
                    <a:cubicBezTo>
                      <a:pt x="329" y="1213"/>
                      <a:pt x="328" y="1212"/>
                      <a:pt x="328" y="1211"/>
                    </a:cubicBezTo>
                    <a:close/>
                    <a:moveTo>
                      <a:pt x="328" y="1214"/>
                    </a:moveTo>
                    <a:cubicBezTo>
                      <a:pt x="327" y="1215"/>
                      <a:pt x="325" y="1215"/>
                      <a:pt x="324" y="1216"/>
                    </a:cubicBezTo>
                    <a:cubicBezTo>
                      <a:pt x="324" y="1215"/>
                      <a:pt x="324" y="1215"/>
                      <a:pt x="324" y="1215"/>
                    </a:cubicBezTo>
                    <a:cubicBezTo>
                      <a:pt x="323" y="1214"/>
                      <a:pt x="323" y="1213"/>
                      <a:pt x="322" y="1212"/>
                    </a:cubicBezTo>
                    <a:cubicBezTo>
                      <a:pt x="324" y="1212"/>
                      <a:pt x="325" y="1211"/>
                      <a:pt x="327" y="1211"/>
                    </a:cubicBezTo>
                    <a:cubicBezTo>
                      <a:pt x="327" y="1212"/>
                      <a:pt x="327" y="1213"/>
                      <a:pt x="328" y="1214"/>
                    </a:cubicBezTo>
                    <a:close/>
                    <a:moveTo>
                      <a:pt x="331" y="1208"/>
                    </a:moveTo>
                    <a:cubicBezTo>
                      <a:pt x="331" y="1208"/>
                      <a:pt x="331" y="1209"/>
                      <a:pt x="331" y="1209"/>
                    </a:cubicBezTo>
                    <a:cubicBezTo>
                      <a:pt x="330" y="1209"/>
                      <a:pt x="329" y="1209"/>
                      <a:pt x="327" y="1210"/>
                    </a:cubicBezTo>
                    <a:cubicBezTo>
                      <a:pt x="327" y="1207"/>
                      <a:pt x="326" y="1205"/>
                      <a:pt x="325" y="1203"/>
                    </a:cubicBezTo>
                    <a:cubicBezTo>
                      <a:pt x="327" y="1203"/>
                      <a:pt x="328" y="1203"/>
                      <a:pt x="329" y="1203"/>
                    </a:cubicBezTo>
                    <a:cubicBezTo>
                      <a:pt x="329" y="1203"/>
                      <a:pt x="330" y="1204"/>
                      <a:pt x="330" y="1204"/>
                    </a:cubicBezTo>
                    <a:cubicBezTo>
                      <a:pt x="330" y="1206"/>
                      <a:pt x="330" y="1207"/>
                      <a:pt x="331" y="1208"/>
                    </a:cubicBezTo>
                    <a:close/>
                    <a:moveTo>
                      <a:pt x="326" y="1210"/>
                    </a:moveTo>
                    <a:cubicBezTo>
                      <a:pt x="325" y="1210"/>
                      <a:pt x="323" y="1210"/>
                      <a:pt x="322" y="1211"/>
                    </a:cubicBezTo>
                    <a:cubicBezTo>
                      <a:pt x="321" y="1210"/>
                      <a:pt x="321" y="1209"/>
                      <a:pt x="321" y="1208"/>
                    </a:cubicBezTo>
                    <a:cubicBezTo>
                      <a:pt x="320" y="1206"/>
                      <a:pt x="319" y="1204"/>
                      <a:pt x="318" y="1202"/>
                    </a:cubicBezTo>
                    <a:cubicBezTo>
                      <a:pt x="319" y="1202"/>
                      <a:pt x="321" y="1202"/>
                      <a:pt x="322" y="1202"/>
                    </a:cubicBezTo>
                    <a:cubicBezTo>
                      <a:pt x="323" y="1202"/>
                      <a:pt x="323" y="1202"/>
                      <a:pt x="324" y="1202"/>
                    </a:cubicBezTo>
                    <a:cubicBezTo>
                      <a:pt x="324" y="1205"/>
                      <a:pt x="325" y="1207"/>
                      <a:pt x="326" y="1210"/>
                    </a:cubicBezTo>
                    <a:close/>
                    <a:moveTo>
                      <a:pt x="318" y="1213"/>
                    </a:moveTo>
                    <a:cubicBezTo>
                      <a:pt x="318" y="1213"/>
                      <a:pt x="318" y="1212"/>
                      <a:pt x="318" y="1212"/>
                    </a:cubicBezTo>
                    <a:cubicBezTo>
                      <a:pt x="319" y="1212"/>
                      <a:pt x="320" y="1212"/>
                      <a:pt x="321" y="1212"/>
                    </a:cubicBezTo>
                    <a:cubicBezTo>
                      <a:pt x="321" y="1213"/>
                      <a:pt x="322" y="1214"/>
                      <a:pt x="322" y="1216"/>
                    </a:cubicBezTo>
                    <a:cubicBezTo>
                      <a:pt x="322" y="1216"/>
                      <a:pt x="323" y="1216"/>
                      <a:pt x="323" y="1216"/>
                    </a:cubicBezTo>
                    <a:cubicBezTo>
                      <a:pt x="322" y="1216"/>
                      <a:pt x="321" y="1216"/>
                      <a:pt x="320" y="1217"/>
                    </a:cubicBezTo>
                    <a:cubicBezTo>
                      <a:pt x="319" y="1215"/>
                      <a:pt x="319" y="1214"/>
                      <a:pt x="318" y="1213"/>
                    </a:cubicBezTo>
                    <a:close/>
                    <a:moveTo>
                      <a:pt x="324" y="1223"/>
                    </a:moveTo>
                    <a:cubicBezTo>
                      <a:pt x="322" y="1222"/>
                      <a:pt x="321" y="1220"/>
                      <a:pt x="320" y="1218"/>
                    </a:cubicBezTo>
                    <a:cubicBezTo>
                      <a:pt x="321" y="1218"/>
                      <a:pt x="322" y="1217"/>
                      <a:pt x="323" y="1217"/>
                    </a:cubicBezTo>
                    <a:cubicBezTo>
                      <a:pt x="324" y="1219"/>
                      <a:pt x="326" y="1222"/>
                      <a:pt x="327" y="1224"/>
                    </a:cubicBezTo>
                    <a:cubicBezTo>
                      <a:pt x="327" y="1224"/>
                      <a:pt x="327" y="1224"/>
                      <a:pt x="327" y="1224"/>
                    </a:cubicBezTo>
                    <a:cubicBezTo>
                      <a:pt x="326" y="1224"/>
                      <a:pt x="325" y="1224"/>
                      <a:pt x="324" y="1223"/>
                    </a:cubicBezTo>
                    <a:close/>
                    <a:moveTo>
                      <a:pt x="328" y="1225"/>
                    </a:moveTo>
                    <a:cubicBezTo>
                      <a:pt x="328" y="1224"/>
                      <a:pt x="327" y="1222"/>
                      <a:pt x="327" y="1222"/>
                    </a:cubicBezTo>
                    <a:cubicBezTo>
                      <a:pt x="326" y="1220"/>
                      <a:pt x="325" y="1218"/>
                      <a:pt x="324" y="1217"/>
                    </a:cubicBezTo>
                    <a:cubicBezTo>
                      <a:pt x="326" y="1216"/>
                      <a:pt x="327" y="1216"/>
                      <a:pt x="328" y="1216"/>
                    </a:cubicBezTo>
                    <a:cubicBezTo>
                      <a:pt x="329" y="1216"/>
                      <a:pt x="329" y="1217"/>
                      <a:pt x="329" y="1218"/>
                    </a:cubicBezTo>
                    <a:cubicBezTo>
                      <a:pt x="330" y="1220"/>
                      <a:pt x="330" y="1221"/>
                      <a:pt x="331" y="1223"/>
                    </a:cubicBezTo>
                    <a:cubicBezTo>
                      <a:pt x="330" y="1224"/>
                      <a:pt x="329" y="1224"/>
                      <a:pt x="328" y="1225"/>
                    </a:cubicBezTo>
                    <a:close/>
                    <a:moveTo>
                      <a:pt x="332" y="1222"/>
                    </a:moveTo>
                    <a:cubicBezTo>
                      <a:pt x="331" y="1220"/>
                      <a:pt x="330" y="1217"/>
                      <a:pt x="330" y="1215"/>
                    </a:cubicBezTo>
                    <a:cubicBezTo>
                      <a:pt x="331" y="1215"/>
                      <a:pt x="332" y="1215"/>
                      <a:pt x="333" y="1214"/>
                    </a:cubicBezTo>
                    <a:cubicBezTo>
                      <a:pt x="334" y="1216"/>
                      <a:pt x="335" y="1219"/>
                      <a:pt x="335" y="1221"/>
                    </a:cubicBezTo>
                    <a:cubicBezTo>
                      <a:pt x="335" y="1221"/>
                      <a:pt x="336" y="1222"/>
                      <a:pt x="336" y="1222"/>
                    </a:cubicBezTo>
                    <a:cubicBezTo>
                      <a:pt x="335" y="1223"/>
                      <a:pt x="333" y="1223"/>
                      <a:pt x="332" y="1223"/>
                    </a:cubicBezTo>
                    <a:cubicBezTo>
                      <a:pt x="332" y="1223"/>
                      <a:pt x="332" y="1222"/>
                      <a:pt x="332" y="1222"/>
                    </a:cubicBezTo>
                    <a:close/>
                    <a:moveTo>
                      <a:pt x="333" y="1225"/>
                    </a:moveTo>
                    <a:cubicBezTo>
                      <a:pt x="333" y="1225"/>
                      <a:pt x="333" y="1225"/>
                      <a:pt x="333" y="1225"/>
                    </a:cubicBezTo>
                    <a:cubicBezTo>
                      <a:pt x="333" y="1225"/>
                      <a:pt x="333" y="1225"/>
                      <a:pt x="333" y="1224"/>
                    </a:cubicBezTo>
                    <a:cubicBezTo>
                      <a:pt x="334" y="1224"/>
                      <a:pt x="335" y="1224"/>
                      <a:pt x="336" y="1223"/>
                    </a:cubicBezTo>
                    <a:cubicBezTo>
                      <a:pt x="336" y="1224"/>
                      <a:pt x="336" y="1225"/>
                      <a:pt x="337" y="1225"/>
                    </a:cubicBezTo>
                    <a:cubicBezTo>
                      <a:pt x="336" y="1225"/>
                      <a:pt x="335" y="1225"/>
                      <a:pt x="333" y="1225"/>
                    </a:cubicBezTo>
                    <a:close/>
                    <a:moveTo>
                      <a:pt x="334" y="1215"/>
                    </a:moveTo>
                    <a:cubicBezTo>
                      <a:pt x="334" y="1214"/>
                      <a:pt x="334" y="1214"/>
                      <a:pt x="334" y="1214"/>
                    </a:cubicBezTo>
                    <a:cubicBezTo>
                      <a:pt x="335" y="1214"/>
                      <a:pt x="336" y="1213"/>
                      <a:pt x="337" y="1213"/>
                    </a:cubicBezTo>
                    <a:cubicBezTo>
                      <a:pt x="337" y="1214"/>
                      <a:pt x="337" y="1215"/>
                      <a:pt x="338" y="1216"/>
                    </a:cubicBezTo>
                    <a:cubicBezTo>
                      <a:pt x="338" y="1218"/>
                      <a:pt x="338" y="1220"/>
                      <a:pt x="338" y="1221"/>
                    </a:cubicBezTo>
                    <a:cubicBezTo>
                      <a:pt x="338" y="1222"/>
                      <a:pt x="338" y="1222"/>
                      <a:pt x="337" y="1222"/>
                    </a:cubicBezTo>
                    <a:cubicBezTo>
                      <a:pt x="337" y="1222"/>
                      <a:pt x="337" y="1222"/>
                      <a:pt x="337" y="1222"/>
                    </a:cubicBezTo>
                    <a:cubicBezTo>
                      <a:pt x="336" y="1219"/>
                      <a:pt x="335" y="1217"/>
                      <a:pt x="334" y="1215"/>
                    </a:cubicBezTo>
                    <a:close/>
                    <a:moveTo>
                      <a:pt x="338" y="1225"/>
                    </a:moveTo>
                    <a:cubicBezTo>
                      <a:pt x="338" y="1225"/>
                      <a:pt x="337" y="1224"/>
                      <a:pt x="337" y="1223"/>
                    </a:cubicBezTo>
                    <a:cubicBezTo>
                      <a:pt x="338" y="1223"/>
                      <a:pt x="338" y="1223"/>
                      <a:pt x="338" y="1223"/>
                    </a:cubicBezTo>
                    <a:cubicBezTo>
                      <a:pt x="339" y="1224"/>
                      <a:pt x="339" y="1224"/>
                      <a:pt x="339" y="1225"/>
                    </a:cubicBezTo>
                    <a:cubicBezTo>
                      <a:pt x="339" y="1225"/>
                      <a:pt x="338" y="1225"/>
                      <a:pt x="338" y="1225"/>
                    </a:cubicBezTo>
                    <a:close/>
                    <a:moveTo>
                      <a:pt x="339" y="1216"/>
                    </a:moveTo>
                    <a:cubicBezTo>
                      <a:pt x="338" y="1215"/>
                      <a:pt x="338" y="1214"/>
                      <a:pt x="338" y="1212"/>
                    </a:cubicBezTo>
                    <a:cubicBezTo>
                      <a:pt x="339" y="1212"/>
                      <a:pt x="339" y="1212"/>
                      <a:pt x="340" y="1212"/>
                    </a:cubicBezTo>
                    <a:cubicBezTo>
                      <a:pt x="340" y="1214"/>
                      <a:pt x="340" y="1216"/>
                      <a:pt x="341" y="1218"/>
                    </a:cubicBezTo>
                    <a:cubicBezTo>
                      <a:pt x="341" y="1219"/>
                      <a:pt x="341" y="1219"/>
                      <a:pt x="341" y="1220"/>
                    </a:cubicBezTo>
                    <a:cubicBezTo>
                      <a:pt x="340" y="1220"/>
                      <a:pt x="340" y="1221"/>
                      <a:pt x="339" y="1221"/>
                    </a:cubicBezTo>
                    <a:cubicBezTo>
                      <a:pt x="339" y="1219"/>
                      <a:pt x="339" y="1218"/>
                      <a:pt x="339" y="1216"/>
                    </a:cubicBezTo>
                    <a:close/>
                    <a:moveTo>
                      <a:pt x="346" y="1208"/>
                    </a:move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5" y="1209"/>
                      <a:pt x="343" y="1209"/>
                      <a:pt x="341" y="1210"/>
                    </a:cubicBezTo>
                    <a:cubicBezTo>
                      <a:pt x="341" y="1209"/>
                      <a:pt x="340" y="1207"/>
                      <a:pt x="340" y="1206"/>
                    </a:cubicBezTo>
                    <a:cubicBezTo>
                      <a:pt x="341" y="1205"/>
                      <a:pt x="342" y="1205"/>
                      <a:pt x="342" y="1204"/>
                    </a:cubicBezTo>
                    <a:cubicBezTo>
                      <a:pt x="344" y="1205"/>
                      <a:pt x="345" y="1205"/>
                      <a:pt x="346" y="1205"/>
                    </a:cubicBezTo>
                    <a:cubicBezTo>
                      <a:pt x="346" y="1206"/>
                      <a:pt x="346" y="1207"/>
                      <a:pt x="346" y="1208"/>
                    </a:cubicBezTo>
                    <a:close/>
                    <a:moveTo>
                      <a:pt x="340" y="1225"/>
                    </a:moveTo>
                    <a:cubicBezTo>
                      <a:pt x="340" y="1224"/>
                      <a:pt x="340" y="1223"/>
                      <a:pt x="340" y="1222"/>
                    </a:cubicBezTo>
                    <a:cubicBezTo>
                      <a:pt x="340" y="1222"/>
                      <a:pt x="340" y="1222"/>
                      <a:pt x="340" y="1222"/>
                    </a:cubicBezTo>
                    <a:cubicBezTo>
                      <a:pt x="340" y="1222"/>
                      <a:pt x="341" y="1222"/>
                      <a:pt x="341" y="1222"/>
                    </a:cubicBezTo>
                    <a:cubicBezTo>
                      <a:pt x="342" y="1223"/>
                      <a:pt x="342" y="1224"/>
                      <a:pt x="342" y="1225"/>
                    </a:cubicBezTo>
                    <a:cubicBezTo>
                      <a:pt x="342" y="1225"/>
                      <a:pt x="342" y="1225"/>
                      <a:pt x="342" y="1225"/>
                    </a:cubicBezTo>
                    <a:cubicBezTo>
                      <a:pt x="341" y="1225"/>
                      <a:pt x="341" y="1225"/>
                      <a:pt x="340" y="1225"/>
                    </a:cubicBezTo>
                    <a:close/>
                    <a:moveTo>
                      <a:pt x="342" y="1219"/>
                    </a:moveTo>
                    <a:cubicBezTo>
                      <a:pt x="342" y="1216"/>
                      <a:pt x="341" y="1214"/>
                      <a:pt x="341" y="1211"/>
                    </a:cubicBezTo>
                    <a:cubicBezTo>
                      <a:pt x="343" y="1211"/>
                      <a:pt x="345" y="1210"/>
                      <a:pt x="347" y="1209"/>
                    </a:cubicBezTo>
                    <a:cubicBezTo>
                      <a:pt x="347" y="1210"/>
                      <a:pt x="347" y="1210"/>
                      <a:pt x="347" y="1210"/>
                    </a:cubicBezTo>
                    <a:cubicBezTo>
                      <a:pt x="347" y="1212"/>
                      <a:pt x="347" y="1214"/>
                      <a:pt x="347" y="1216"/>
                    </a:cubicBezTo>
                    <a:cubicBezTo>
                      <a:pt x="347" y="1217"/>
                      <a:pt x="347" y="1217"/>
                      <a:pt x="347" y="1217"/>
                    </a:cubicBezTo>
                    <a:cubicBezTo>
                      <a:pt x="346" y="1218"/>
                      <a:pt x="344" y="1219"/>
                      <a:pt x="342" y="1220"/>
                    </a:cubicBezTo>
                    <a:cubicBezTo>
                      <a:pt x="342" y="1219"/>
                      <a:pt x="342" y="1219"/>
                      <a:pt x="342" y="1219"/>
                    </a:cubicBezTo>
                    <a:close/>
                    <a:moveTo>
                      <a:pt x="343" y="1225"/>
                    </a:moveTo>
                    <a:cubicBezTo>
                      <a:pt x="343" y="1225"/>
                      <a:pt x="343" y="1225"/>
                      <a:pt x="343" y="1225"/>
                    </a:cubicBezTo>
                    <a:cubicBezTo>
                      <a:pt x="343" y="1224"/>
                      <a:pt x="343" y="1222"/>
                      <a:pt x="342" y="1221"/>
                    </a:cubicBezTo>
                    <a:cubicBezTo>
                      <a:pt x="344" y="1220"/>
                      <a:pt x="346" y="1220"/>
                      <a:pt x="347" y="1219"/>
                    </a:cubicBezTo>
                    <a:cubicBezTo>
                      <a:pt x="347" y="1219"/>
                      <a:pt x="347" y="1220"/>
                      <a:pt x="348" y="1221"/>
                    </a:cubicBezTo>
                    <a:cubicBezTo>
                      <a:pt x="348" y="1221"/>
                      <a:pt x="348" y="1224"/>
                      <a:pt x="348" y="1225"/>
                    </a:cubicBezTo>
                    <a:cubicBezTo>
                      <a:pt x="346" y="1225"/>
                      <a:pt x="345" y="1225"/>
                      <a:pt x="343" y="1225"/>
                    </a:cubicBezTo>
                    <a:close/>
                    <a:moveTo>
                      <a:pt x="347" y="1205"/>
                    </a:move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9" y="1205"/>
                      <a:pt x="350" y="1205"/>
                      <a:pt x="352" y="1205"/>
                    </a:cubicBezTo>
                    <a:cubicBezTo>
                      <a:pt x="353" y="1205"/>
                      <a:pt x="354" y="1205"/>
                      <a:pt x="355" y="1205"/>
                    </a:cubicBezTo>
                    <a:cubicBezTo>
                      <a:pt x="355" y="1205"/>
                      <a:pt x="355" y="1205"/>
                      <a:pt x="355" y="1205"/>
                    </a:cubicBezTo>
                    <a:cubicBezTo>
                      <a:pt x="354" y="1206"/>
                      <a:pt x="353" y="1206"/>
                      <a:pt x="352" y="1206"/>
                    </a:cubicBezTo>
                    <a:cubicBezTo>
                      <a:pt x="351" y="1207"/>
                      <a:pt x="349" y="1207"/>
                      <a:pt x="348" y="1208"/>
                    </a:cubicBezTo>
                    <a:cubicBezTo>
                      <a:pt x="348" y="1207"/>
                      <a:pt x="348" y="1206"/>
                      <a:pt x="348" y="1206"/>
                    </a:cubicBezTo>
                    <a:cubicBezTo>
                      <a:pt x="348" y="1205"/>
                      <a:pt x="347" y="1205"/>
                      <a:pt x="347" y="1205"/>
                    </a:cubicBezTo>
                    <a:close/>
                    <a:moveTo>
                      <a:pt x="348" y="1214"/>
                    </a:moveTo>
                    <a:cubicBezTo>
                      <a:pt x="348" y="1212"/>
                      <a:pt x="348" y="1211"/>
                      <a:pt x="348" y="1209"/>
                    </a:cubicBezTo>
                    <a:cubicBezTo>
                      <a:pt x="349" y="1208"/>
                      <a:pt x="351" y="1208"/>
                      <a:pt x="352" y="1207"/>
                    </a:cubicBezTo>
                    <a:cubicBezTo>
                      <a:pt x="353" y="1207"/>
                      <a:pt x="353" y="1207"/>
                      <a:pt x="354" y="1207"/>
                    </a:cubicBezTo>
                    <a:cubicBezTo>
                      <a:pt x="354" y="1207"/>
                      <a:pt x="354" y="1208"/>
                      <a:pt x="354" y="1208"/>
                    </a:cubicBezTo>
                    <a:cubicBezTo>
                      <a:pt x="354" y="1210"/>
                      <a:pt x="355" y="1212"/>
                      <a:pt x="355" y="1214"/>
                    </a:cubicBezTo>
                    <a:cubicBezTo>
                      <a:pt x="355" y="1214"/>
                      <a:pt x="355" y="1214"/>
                      <a:pt x="354" y="1214"/>
                    </a:cubicBezTo>
                    <a:cubicBezTo>
                      <a:pt x="352" y="1215"/>
                      <a:pt x="350" y="1216"/>
                      <a:pt x="349" y="1217"/>
                    </a:cubicBezTo>
                    <a:cubicBezTo>
                      <a:pt x="348" y="1216"/>
                      <a:pt x="348" y="1215"/>
                      <a:pt x="348" y="1214"/>
                    </a:cubicBezTo>
                    <a:close/>
                    <a:moveTo>
                      <a:pt x="354" y="1225"/>
                    </a:moveTo>
                    <a:cubicBezTo>
                      <a:pt x="352" y="1225"/>
                      <a:pt x="351" y="1225"/>
                      <a:pt x="349" y="1225"/>
                    </a:cubicBezTo>
                    <a:cubicBezTo>
                      <a:pt x="349" y="1223"/>
                      <a:pt x="349" y="1219"/>
                      <a:pt x="349" y="1218"/>
                    </a:cubicBezTo>
                    <a:cubicBezTo>
                      <a:pt x="349" y="1218"/>
                      <a:pt x="349" y="1218"/>
                      <a:pt x="349" y="1218"/>
                    </a:cubicBezTo>
                    <a:cubicBezTo>
                      <a:pt x="351" y="1217"/>
                      <a:pt x="353" y="1216"/>
                      <a:pt x="355" y="1216"/>
                    </a:cubicBezTo>
                    <a:cubicBezTo>
                      <a:pt x="355" y="1218"/>
                      <a:pt x="355" y="1221"/>
                      <a:pt x="356" y="1224"/>
                    </a:cubicBezTo>
                    <a:cubicBezTo>
                      <a:pt x="355" y="1224"/>
                      <a:pt x="354" y="1225"/>
                      <a:pt x="354" y="1225"/>
                    </a:cubicBezTo>
                    <a:close/>
                    <a:moveTo>
                      <a:pt x="356" y="1212"/>
                    </a:moveTo>
                    <a:cubicBezTo>
                      <a:pt x="356" y="1210"/>
                      <a:pt x="355" y="1208"/>
                      <a:pt x="355" y="1207"/>
                    </a:cubicBezTo>
                    <a:cubicBezTo>
                      <a:pt x="357" y="1206"/>
                      <a:pt x="358" y="1206"/>
                      <a:pt x="359" y="1206"/>
                    </a:cubicBezTo>
                    <a:cubicBezTo>
                      <a:pt x="360" y="1206"/>
                      <a:pt x="361" y="1206"/>
                      <a:pt x="363" y="1206"/>
                    </a:cubicBezTo>
                    <a:cubicBezTo>
                      <a:pt x="362" y="1208"/>
                      <a:pt x="363" y="1210"/>
                      <a:pt x="363" y="1212"/>
                    </a:cubicBezTo>
                    <a:cubicBezTo>
                      <a:pt x="361" y="1213"/>
                      <a:pt x="358" y="1213"/>
                      <a:pt x="356" y="1214"/>
                    </a:cubicBezTo>
                    <a:cubicBezTo>
                      <a:pt x="356" y="1213"/>
                      <a:pt x="356" y="1212"/>
                      <a:pt x="356" y="1212"/>
                    </a:cubicBezTo>
                    <a:close/>
                    <a:moveTo>
                      <a:pt x="356" y="1218"/>
                    </a:moveTo>
                    <a:cubicBezTo>
                      <a:pt x="356" y="1217"/>
                      <a:pt x="356" y="1216"/>
                      <a:pt x="356" y="1215"/>
                    </a:cubicBezTo>
                    <a:cubicBezTo>
                      <a:pt x="356" y="1215"/>
                      <a:pt x="357" y="1215"/>
                      <a:pt x="357" y="1215"/>
                    </a:cubicBezTo>
                    <a:cubicBezTo>
                      <a:pt x="359" y="1214"/>
                      <a:pt x="361" y="1214"/>
                      <a:pt x="363" y="1213"/>
                    </a:cubicBezTo>
                    <a:cubicBezTo>
                      <a:pt x="363" y="1213"/>
                      <a:pt x="363" y="1214"/>
                      <a:pt x="363" y="1214"/>
                    </a:cubicBezTo>
                    <a:cubicBezTo>
                      <a:pt x="363" y="1216"/>
                      <a:pt x="363" y="1217"/>
                      <a:pt x="363" y="1219"/>
                    </a:cubicBezTo>
                    <a:cubicBezTo>
                      <a:pt x="361" y="1220"/>
                      <a:pt x="359" y="1222"/>
                      <a:pt x="357" y="1223"/>
                    </a:cubicBezTo>
                    <a:cubicBezTo>
                      <a:pt x="357" y="1221"/>
                      <a:pt x="357" y="1219"/>
                      <a:pt x="356" y="1218"/>
                    </a:cubicBezTo>
                    <a:close/>
                    <a:moveTo>
                      <a:pt x="357" y="1225"/>
                    </a:moveTo>
                    <a:cubicBezTo>
                      <a:pt x="357" y="1225"/>
                      <a:pt x="357" y="1225"/>
                      <a:pt x="357" y="1225"/>
                    </a:cubicBezTo>
                    <a:cubicBezTo>
                      <a:pt x="357" y="1225"/>
                      <a:pt x="357" y="1225"/>
                      <a:pt x="357" y="1224"/>
                    </a:cubicBezTo>
                    <a:cubicBezTo>
                      <a:pt x="359" y="1223"/>
                      <a:pt x="361" y="1222"/>
                      <a:pt x="364" y="1221"/>
                    </a:cubicBezTo>
                    <a:cubicBezTo>
                      <a:pt x="364" y="1222"/>
                      <a:pt x="364" y="1224"/>
                      <a:pt x="365" y="1225"/>
                    </a:cubicBezTo>
                    <a:cubicBezTo>
                      <a:pt x="362" y="1225"/>
                      <a:pt x="360" y="1225"/>
                      <a:pt x="357" y="1225"/>
                    </a:cubicBezTo>
                    <a:close/>
                    <a:moveTo>
                      <a:pt x="371" y="1210"/>
                    </a:moveTo>
                    <a:cubicBezTo>
                      <a:pt x="369" y="1210"/>
                      <a:pt x="366" y="1211"/>
                      <a:pt x="364" y="1212"/>
                    </a:cubicBezTo>
                    <a:cubicBezTo>
                      <a:pt x="364" y="1210"/>
                      <a:pt x="363" y="1208"/>
                      <a:pt x="364" y="1206"/>
                    </a:cubicBezTo>
                    <a:cubicBezTo>
                      <a:pt x="366" y="1206"/>
                      <a:pt x="369" y="1206"/>
                      <a:pt x="371" y="1206"/>
                    </a:cubicBezTo>
                    <a:cubicBezTo>
                      <a:pt x="371" y="1207"/>
                      <a:pt x="371" y="1208"/>
                      <a:pt x="371" y="1210"/>
                    </a:cubicBezTo>
                    <a:close/>
                    <a:moveTo>
                      <a:pt x="371" y="1215"/>
                    </a:moveTo>
                    <a:cubicBezTo>
                      <a:pt x="369" y="1216"/>
                      <a:pt x="367" y="1217"/>
                      <a:pt x="365" y="1219"/>
                    </a:cubicBezTo>
                    <a:cubicBezTo>
                      <a:pt x="365" y="1217"/>
                      <a:pt x="364" y="1216"/>
                      <a:pt x="364" y="1215"/>
                    </a:cubicBezTo>
                    <a:cubicBezTo>
                      <a:pt x="364" y="1214"/>
                      <a:pt x="364" y="1214"/>
                      <a:pt x="364" y="1213"/>
                    </a:cubicBezTo>
                    <a:cubicBezTo>
                      <a:pt x="366" y="1212"/>
                      <a:pt x="369" y="1212"/>
                      <a:pt x="371" y="1211"/>
                    </a:cubicBezTo>
                    <a:cubicBezTo>
                      <a:pt x="371" y="1212"/>
                      <a:pt x="371" y="1214"/>
                      <a:pt x="371" y="1215"/>
                    </a:cubicBezTo>
                    <a:close/>
                    <a:moveTo>
                      <a:pt x="372" y="1224"/>
                    </a:moveTo>
                    <a:cubicBezTo>
                      <a:pt x="372" y="1224"/>
                      <a:pt x="372" y="1225"/>
                      <a:pt x="371" y="1225"/>
                    </a:cubicBezTo>
                    <a:cubicBezTo>
                      <a:pt x="370" y="1225"/>
                      <a:pt x="368" y="1225"/>
                      <a:pt x="366" y="1225"/>
                    </a:cubicBezTo>
                    <a:cubicBezTo>
                      <a:pt x="366" y="1225"/>
                      <a:pt x="366" y="1225"/>
                      <a:pt x="366" y="1225"/>
                    </a:cubicBezTo>
                    <a:cubicBezTo>
                      <a:pt x="365" y="1223"/>
                      <a:pt x="365" y="1222"/>
                      <a:pt x="365" y="1220"/>
                    </a:cubicBezTo>
                    <a:cubicBezTo>
                      <a:pt x="367" y="1219"/>
                      <a:pt x="369" y="1218"/>
                      <a:pt x="372" y="1216"/>
                    </a:cubicBezTo>
                    <a:cubicBezTo>
                      <a:pt x="372" y="1219"/>
                      <a:pt x="372" y="1222"/>
                      <a:pt x="373" y="1224"/>
                    </a:cubicBezTo>
                    <a:cubicBezTo>
                      <a:pt x="373" y="1224"/>
                      <a:pt x="373" y="1224"/>
                      <a:pt x="372" y="1224"/>
                    </a:cubicBezTo>
                    <a:close/>
                    <a:moveTo>
                      <a:pt x="373" y="1211"/>
                    </a:moveTo>
                    <a:cubicBezTo>
                      <a:pt x="373" y="1211"/>
                      <a:pt x="374" y="1211"/>
                      <a:pt x="374" y="1210"/>
                    </a:cubicBezTo>
                    <a:cubicBezTo>
                      <a:pt x="375" y="1210"/>
                      <a:pt x="377" y="1210"/>
                      <a:pt x="378" y="1209"/>
                    </a:cubicBezTo>
                    <a:cubicBezTo>
                      <a:pt x="378" y="1210"/>
                      <a:pt x="378" y="1211"/>
                      <a:pt x="378" y="1212"/>
                    </a:cubicBezTo>
                    <a:cubicBezTo>
                      <a:pt x="376" y="1213"/>
                      <a:pt x="375" y="1214"/>
                      <a:pt x="373" y="1215"/>
                    </a:cubicBezTo>
                    <a:cubicBezTo>
                      <a:pt x="373" y="1213"/>
                      <a:pt x="373" y="1212"/>
                      <a:pt x="373" y="1211"/>
                    </a:cubicBezTo>
                    <a:close/>
                    <a:moveTo>
                      <a:pt x="378" y="1208"/>
                    </a:moveTo>
                    <a:cubicBezTo>
                      <a:pt x="376" y="1209"/>
                      <a:pt x="374" y="1209"/>
                      <a:pt x="373" y="1210"/>
                    </a:cubicBezTo>
                    <a:cubicBezTo>
                      <a:pt x="373" y="1208"/>
                      <a:pt x="373" y="1207"/>
                      <a:pt x="373" y="1206"/>
                    </a:cubicBezTo>
                    <a:cubicBezTo>
                      <a:pt x="374" y="1206"/>
                      <a:pt x="376" y="1206"/>
                      <a:pt x="378" y="1206"/>
                    </a:cubicBezTo>
                    <a:cubicBezTo>
                      <a:pt x="377" y="1206"/>
                      <a:pt x="377" y="1207"/>
                      <a:pt x="378" y="1208"/>
                    </a:cubicBezTo>
                    <a:close/>
                    <a:moveTo>
                      <a:pt x="373" y="1216"/>
                    </a:moveTo>
                    <a:cubicBezTo>
                      <a:pt x="375" y="1215"/>
                      <a:pt x="377" y="1214"/>
                      <a:pt x="379" y="1213"/>
                    </a:cubicBezTo>
                    <a:cubicBezTo>
                      <a:pt x="379" y="1214"/>
                      <a:pt x="379" y="1215"/>
                      <a:pt x="379" y="1216"/>
                    </a:cubicBezTo>
                    <a:cubicBezTo>
                      <a:pt x="379" y="1218"/>
                      <a:pt x="379" y="1220"/>
                      <a:pt x="380" y="1221"/>
                    </a:cubicBezTo>
                    <a:cubicBezTo>
                      <a:pt x="379" y="1222"/>
                      <a:pt x="378" y="1222"/>
                      <a:pt x="377" y="1223"/>
                    </a:cubicBezTo>
                    <a:cubicBezTo>
                      <a:pt x="376" y="1223"/>
                      <a:pt x="375" y="1223"/>
                      <a:pt x="374" y="1224"/>
                    </a:cubicBezTo>
                    <a:cubicBezTo>
                      <a:pt x="373" y="1221"/>
                      <a:pt x="373" y="1219"/>
                      <a:pt x="373" y="1216"/>
                    </a:cubicBezTo>
                    <a:close/>
                    <a:moveTo>
                      <a:pt x="381" y="1206"/>
                    </a:moveTo>
                    <a:cubicBezTo>
                      <a:pt x="380" y="1207"/>
                      <a:pt x="379" y="1207"/>
                      <a:pt x="379" y="1207"/>
                    </a:cubicBezTo>
                    <a:cubicBezTo>
                      <a:pt x="379" y="1207"/>
                      <a:pt x="379" y="1206"/>
                      <a:pt x="379" y="1206"/>
                    </a:cubicBezTo>
                    <a:cubicBezTo>
                      <a:pt x="379" y="1206"/>
                      <a:pt x="379" y="1206"/>
                      <a:pt x="380" y="1205"/>
                    </a:cubicBezTo>
                    <a:cubicBezTo>
                      <a:pt x="381" y="1205"/>
                      <a:pt x="381" y="1205"/>
                      <a:pt x="382" y="1205"/>
                    </a:cubicBezTo>
                    <a:cubicBezTo>
                      <a:pt x="382" y="1206"/>
                      <a:pt x="381" y="1206"/>
                      <a:pt x="381" y="1206"/>
                    </a:cubicBezTo>
                    <a:close/>
                    <a:moveTo>
                      <a:pt x="383" y="1206"/>
                    </a:moveTo>
                    <a:cubicBezTo>
                      <a:pt x="383" y="1207"/>
                      <a:pt x="383" y="1208"/>
                      <a:pt x="384" y="1209"/>
                    </a:cubicBezTo>
                    <a:cubicBezTo>
                      <a:pt x="382" y="1210"/>
                      <a:pt x="381" y="1210"/>
                      <a:pt x="380" y="1211"/>
                    </a:cubicBezTo>
                    <a:cubicBezTo>
                      <a:pt x="380" y="1211"/>
                      <a:pt x="380" y="1211"/>
                      <a:pt x="380" y="1211"/>
                    </a:cubicBezTo>
                    <a:cubicBezTo>
                      <a:pt x="379" y="1210"/>
                      <a:pt x="379" y="1209"/>
                      <a:pt x="379" y="1209"/>
                    </a:cubicBezTo>
                    <a:cubicBezTo>
                      <a:pt x="380" y="1208"/>
                      <a:pt x="380" y="1208"/>
                      <a:pt x="381" y="1207"/>
                    </a:cubicBezTo>
                    <a:cubicBezTo>
                      <a:pt x="382" y="1207"/>
                      <a:pt x="382" y="1207"/>
                      <a:pt x="383" y="1206"/>
                    </a:cubicBezTo>
                    <a:close/>
                    <a:moveTo>
                      <a:pt x="375" y="1225"/>
                    </a:moveTo>
                    <a:cubicBezTo>
                      <a:pt x="377" y="1224"/>
                      <a:pt x="378" y="1223"/>
                      <a:pt x="380" y="1222"/>
                    </a:cubicBezTo>
                    <a:cubicBezTo>
                      <a:pt x="380" y="1223"/>
                      <a:pt x="380" y="1223"/>
                      <a:pt x="381" y="1224"/>
                    </a:cubicBezTo>
                    <a:cubicBezTo>
                      <a:pt x="379" y="1224"/>
                      <a:pt x="377" y="1224"/>
                      <a:pt x="375" y="1225"/>
                    </a:cubicBezTo>
                    <a:close/>
                    <a:moveTo>
                      <a:pt x="380" y="1214"/>
                    </a:moveTo>
                    <a:cubicBezTo>
                      <a:pt x="380" y="1214"/>
                      <a:pt x="380" y="1213"/>
                      <a:pt x="380" y="1212"/>
                    </a:cubicBezTo>
                    <a:cubicBezTo>
                      <a:pt x="380" y="1212"/>
                      <a:pt x="381" y="1212"/>
                      <a:pt x="382" y="1212"/>
                    </a:cubicBezTo>
                    <a:cubicBezTo>
                      <a:pt x="382" y="1211"/>
                      <a:pt x="383" y="1211"/>
                      <a:pt x="384" y="1211"/>
                    </a:cubicBezTo>
                    <a:cubicBezTo>
                      <a:pt x="384" y="1211"/>
                      <a:pt x="385" y="1212"/>
                      <a:pt x="385" y="1213"/>
                    </a:cubicBezTo>
                    <a:cubicBezTo>
                      <a:pt x="385" y="1214"/>
                      <a:pt x="386" y="1216"/>
                      <a:pt x="386" y="1218"/>
                    </a:cubicBezTo>
                    <a:cubicBezTo>
                      <a:pt x="384" y="1219"/>
                      <a:pt x="383" y="1220"/>
                      <a:pt x="381" y="1221"/>
                    </a:cubicBezTo>
                    <a:cubicBezTo>
                      <a:pt x="380" y="1219"/>
                      <a:pt x="380" y="1216"/>
                      <a:pt x="380" y="1214"/>
                    </a:cubicBezTo>
                    <a:close/>
                    <a:moveTo>
                      <a:pt x="384" y="1205"/>
                    </a:moveTo>
                    <a:cubicBezTo>
                      <a:pt x="384" y="1205"/>
                      <a:pt x="384" y="1205"/>
                      <a:pt x="384" y="1205"/>
                    </a:cubicBezTo>
                    <a:cubicBezTo>
                      <a:pt x="386" y="1205"/>
                      <a:pt x="388" y="1205"/>
                      <a:pt x="390" y="1204"/>
                    </a:cubicBezTo>
                    <a:cubicBezTo>
                      <a:pt x="390" y="1205"/>
                      <a:pt x="391" y="1206"/>
                      <a:pt x="391" y="1207"/>
                    </a:cubicBezTo>
                    <a:cubicBezTo>
                      <a:pt x="389" y="1208"/>
                      <a:pt x="387" y="1208"/>
                      <a:pt x="385" y="1209"/>
                    </a:cubicBezTo>
                    <a:cubicBezTo>
                      <a:pt x="385" y="1208"/>
                      <a:pt x="384" y="1207"/>
                      <a:pt x="384" y="1205"/>
                    </a:cubicBezTo>
                    <a:close/>
                    <a:moveTo>
                      <a:pt x="383" y="1224"/>
                    </a:moveTo>
                    <a:cubicBezTo>
                      <a:pt x="382" y="1224"/>
                      <a:pt x="382" y="1224"/>
                      <a:pt x="382" y="1224"/>
                    </a:cubicBezTo>
                    <a:cubicBezTo>
                      <a:pt x="382" y="1223"/>
                      <a:pt x="381" y="1223"/>
                      <a:pt x="381" y="1222"/>
                    </a:cubicBezTo>
                    <a:cubicBezTo>
                      <a:pt x="383" y="1221"/>
                      <a:pt x="385" y="1220"/>
                      <a:pt x="386" y="1220"/>
                    </a:cubicBezTo>
                    <a:cubicBezTo>
                      <a:pt x="386" y="1221"/>
                      <a:pt x="387" y="1222"/>
                      <a:pt x="387" y="1223"/>
                    </a:cubicBezTo>
                    <a:cubicBezTo>
                      <a:pt x="385" y="1223"/>
                      <a:pt x="384" y="1223"/>
                      <a:pt x="383" y="1224"/>
                    </a:cubicBezTo>
                    <a:close/>
                    <a:moveTo>
                      <a:pt x="387" y="1214"/>
                    </a:moveTo>
                    <a:cubicBezTo>
                      <a:pt x="386" y="1213"/>
                      <a:pt x="386" y="1211"/>
                      <a:pt x="385" y="1210"/>
                    </a:cubicBezTo>
                    <a:cubicBezTo>
                      <a:pt x="387" y="1209"/>
                      <a:pt x="389" y="1209"/>
                      <a:pt x="391" y="1208"/>
                    </a:cubicBezTo>
                    <a:cubicBezTo>
                      <a:pt x="391" y="1211"/>
                      <a:pt x="391" y="1213"/>
                      <a:pt x="392" y="1216"/>
                    </a:cubicBezTo>
                    <a:cubicBezTo>
                      <a:pt x="390" y="1217"/>
                      <a:pt x="389" y="1217"/>
                      <a:pt x="387" y="1218"/>
                    </a:cubicBezTo>
                    <a:cubicBezTo>
                      <a:pt x="387" y="1217"/>
                      <a:pt x="387" y="1215"/>
                      <a:pt x="387" y="1214"/>
                    </a:cubicBezTo>
                    <a:close/>
                    <a:moveTo>
                      <a:pt x="400" y="1204"/>
                    </a:moveTo>
                    <a:cubicBezTo>
                      <a:pt x="400" y="1204"/>
                      <a:pt x="400" y="1205"/>
                      <a:pt x="400" y="1205"/>
                    </a:cubicBezTo>
                    <a:cubicBezTo>
                      <a:pt x="397" y="1206"/>
                      <a:pt x="395" y="1206"/>
                      <a:pt x="392" y="1207"/>
                    </a:cubicBezTo>
                    <a:cubicBezTo>
                      <a:pt x="392" y="1206"/>
                      <a:pt x="392" y="1205"/>
                      <a:pt x="392" y="1204"/>
                    </a:cubicBezTo>
                    <a:cubicBezTo>
                      <a:pt x="394" y="1204"/>
                      <a:pt x="397" y="1204"/>
                      <a:pt x="400" y="1203"/>
                    </a:cubicBezTo>
                    <a:cubicBezTo>
                      <a:pt x="399" y="1203"/>
                      <a:pt x="399" y="1203"/>
                      <a:pt x="399" y="1204"/>
                    </a:cubicBezTo>
                    <a:cubicBezTo>
                      <a:pt x="399" y="1204"/>
                      <a:pt x="400" y="1204"/>
                      <a:pt x="400" y="1204"/>
                    </a:cubicBezTo>
                    <a:close/>
                    <a:moveTo>
                      <a:pt x="388" y="1223"/>
                    </a:moveTo>
                    <a:cubicBezTo>
                      <a:pt x="388" y="1222"/>
                      <a:pt x="388" y="1220"/>
                      <a:pt x="387" y="1219"/>
                    </a:cubicBezTo>
                    <a:cubicBezTo>
                      <a:pt x="389" y="1218"/>
                      <a:pt x="390" y="1218"/>
                      <a:pt x="392" y="1217"/>
                    </a:cubicBezTo>
                    <a:cubicBezTo>
                      <a:pt x="392" y="1217"/>
                      <a:pt x="392" y="1218"/>
                      <a:pt x="392" y="1218"/>
                    </a:cubicBezTo>
                    <a:cubicBezTo>
                      <a:pt x="392" y="1219"/>
                      <a:pt x="392" y="1221"/>
                      <a:pt x="392" y="1222"/>
                    </a:cubicBezTo>
                    <a:cubicBezTo>
                      <a:pt x="391" y="1222"/>
                      <a:pt x="389" y="1223"/>
                      <a:pt x="388" y="1223"/>
                    </a:cubicBezTo>
                    <a:close/>
                    <a:moveTo>
                      <a:pt x="400" y="1206"/>
                    </a:moveTo>
                    <a:cubicBezTo>
                      <a:pt x="400" y="1208"/>
                      <a:pt x="400" y="1210"/>
                      <a:pt x="401" y="1212"/>
                    </a:cubicBezTo>
                    <a:cubicBezTo>
                      <a:pt x="399" y="1213"/>
                      <a:pt x="397" y="1214"/>
                      <a:pt x="394" y="1215"/>
                    </a:cubicBezTo>
                    <a:cubicBezTo>
                      <a:pt x="394" y="1215"/>
                      <a:pt x="393" y="1215"/>
                      <a:pt x="393" y="1215"/>
                    </a:cubicBezTo>
                    <a:cubicBezTo>
                      <a:pt x="393" y="1213"/>
                      <a:pt x="393" y="1210"/>
                      <a:pt x="392" y="1208"/>
                    </a:cubicBezTo>
                    <a:cubicBezTo>
                      <a:pt x="395" y="1207"/>
                      <a:pt x="397" y="1207"/>
                      <a:pt x="400" y="1206"/>
                    </a:cubicBezTo>
                    <a:close/>
                    <a:moveTo>
                      <a:pt x="400" y="1222"/>
                    </a:moveTo>
                    <a:cubicBezTo>
                      <a:pt x="398" y="1222"/>
                      <a:pt x="395" y="1222"/>
                      <a:pt x="393" y="1222"/>
                    </a:cubicBezTo>
                    <a:cubicBezTo>
                      <a:pt x="393" y="1221"/>
                      <a:pt x="393" y="1218"/>
                      <a:pt x="393" y="1217"/>
                    </a:cubicBezTo>
                    <a:cubicBezTo>
                      <a:pt x="396" y="1215"/>
                      <a:pt x="398" y="1214"/>
                      <a:pt x="401" y="1213"/>
                    </a:cubicBezTo>
                    <a:cubicBezTo>
                      <a:pt x="401" y="1213"/>
                      <a:pt x="401" y="1213"/>
                      <a:pt x="401" y="1213"/>
                    </a:cubicBezTo>
                    <a:cubicBezTo>
                      <a:pt x="401" y="1215"/>
                      <a:pt x="402" y="1217"/>
                      <a:pt x="402" y="1219"/>
                    </a:cubicBezTo>
                    <a:cubicBezTo>
                      <a:pt x="402" y="1219"/>
                      <a:pt x="402" y="1220"/>
                      <a:pt x="402" y="1220"/>
                    </a:cubicBezTo>
                    <a:cubicBezTo>
                      <a:pt x="401" y="1221"/>
                      <a:pt x="401" y="1221"/>
                      <a:pt x="400" y="1222"/>
                    </a:cubicBezTo>
                    <a:close/>
                    <a:moveTo>
                      <a:pt x="419" y="1204"/>
                    </a:moveTo>
                    <a:cubicBezTo>
                      <a:pt x="418" y="1204"/>
                      <a:pt x="416" y="1205"/>
                      <a:pt x="415" y="1205"/>
                    </a:cubicBezTo>
                    <a:cubicBezTo>
                      <a:pt x="415" y="1204"/>
                      <a:pt x="414" y="1203"/>
                      <a:pt x="414" y="1202"/>
                    </a:cubicBezTo>
                    <a:cubicBezTo>
                      <a:pt x="417" y="1202"/>
                      <a:pt x="419" y="1202"/>
                      <a:pt x="421" y="1202"/>
                    </a:cubicBezTo>
                    <a:cubicBezTo>
                      <a:pt x="420" y="1202"/>
                      <a:pt x="420" y="1203"/>
                      <a:pt x="419" y="1204"/>
                    </a:cubicBezTo>
                    <a:close/>
                    <a:moveTo>
                      <a:pt x="424" y="1202"/>
                    </a:moveTo>
                    <a:cubicBezTo>
                      <a:pt x="427" y="1201"/>
                      <a:pt x="430" y="1201"/>
                      <a:pt x="433" y="1201"/>
                    </a:cubicBezTo>
                    <a:cubicBezTo>
                      <a:pt x="428" y="1204"/>
                      <a:pt x="422" y="1208"/>
                      <a:pt x="417" y="1211"/>
                    </a:cubicBezTo>
                    <a:cubicBezTo>
                      <a:pt x="417" y="1211"/>
                      <a:pt x="417" y="1211"/>
                      <a:pt x="417" y="1210"/>
                    </a:cubicBezTo>
                    <a:cubicBezTo>
                      <a:pt x="417" y="1209"/>
                      <a:pt x="416" y="1208"/>
                      <a:pt x="416" y="1207"/>
                    </a:cubicBezTo>
                    <a:cubicBezTo>
                      <a:pt x="417" y="1206"/>
                      <a:pt x="417" y="1206"/>
                      <a:pt x="418" y="1205"/>
                    </a:cubicBezTo>
                    <a:cubicBezTo>
                      <a:pt x="420" y="1204"/>
                      <a:pt x="422" y="1203"/>
                      <a:pt x="424" y="1202"/>
                    </a:cubicBezTo>
                    <a:close/>
                    <a:moveTo>
                      <a:pt x="415" y="1207"/>
                    </a:moveTo>
                    <a:cubicBezTo>
                      <a:pt x="415" y="1208"/>
                      <a:pt x="415" y="1209"/>
                      <a:pt x="415" y="1209"/>
                    </a:cubicBezTo>
                    <a:cubicBezTo>
                      <a:pt x="416" y="1210"/>
                      <a:pt x="416" y="1211"/>
                      <a:pt x="416" y="1212"/>
                    </a:cubicBezTo>
                    <a:cubicBezTo>
                      <a:pt x="415" y="1213"/>
                      <a:pt x="414" y="1214"/>
                      <a:pt x="412" y="1214"/>
                    </a:cubicBezTo>
                    <a:cubicBezTo>
                      <a:pt x="412" y="1213"/>
                      <a:pt x="412" y="1213"/>
                      <a:pt x="411" y="1212"/>
                    </a:cubicBezTo>
                    <a:cubicBezTo>
                      <a:pt x="411" y="1211"/>
                      <a:pt x="411" y="1210"/>
                      <a:pt x="410" y="1209"/>
                    </a:cubicBezTo>
                    <a:cubicBezTo>
                      <a:pt x="410" y="1209"/>
                      <a:pt x="410" y="1209"/>
                      <a:pt x="411" y="1209"/>
                    </a:cubicBezTo>
                    <a:cubicBezTo>
                      <a:pt x="412" y="1208"/>
                      <a:pt x="413" y="1208"/>
                      <a:pt x="415" y="1207"/>
                    </a:cubicBezTo>
                    <a:close/>
                    <a:moveTo>
                      <a:pt x="410" y="1208"/>
                    </a:moveTo>
                    <a:cubicBezTo>
                      <a:pt x="410" y="1208"/>
                      <a:pt x="410" y="1208"/>
                      <a:pt x="410" y="1208"/>
                    </a:cubicBezTo>
                    <a:cubicBezTo>
                      <a:pt x="409" y="1206"/>
                      <a:pt x="409" y="1204"/>
                      <a:pt x="408" y="1203"/>
                    </a:cubicBezTo>
                    <a:cubicBezTo>
                      <a:pt x="408" y="1202"/>
                      <a:pt x="408" y="1202"/>
                      <a:pt x="409" y="1202"/>
                    </a:cubicBezTo>
                    <a:cubicBezTo>
                      <a:pt x="409" y="1202"/>
                      <a:pt x="409" y="1202"/>
                      <a:pt x="409" y="1202"/>
                    </a:cubicBezTo>
                    <a:cubicBezTo>
                      <a:pt x="410" y="1202"/>
                      <a:pt x="412" y="1202"/>
                      <a:pt x="413" y="1202"/>
                    </a:cubicBezTo>
                    <a:cubicBezTo>
                      <a:pt x="413" y="1203"/>
                      <a:pt x="414" y="1205"/>
                      <a:pt x="414" y="1206"/>
                    </a:cubicBezTo>
                    <a:cubicBezTo>
                      <a:pt x="413" y="1207"/>
                      <a:pt x="412" y="1207"/>
                      <a:pt x="410" y="1208"/>
                    </a:cubicBezTo>
                    <a:close/>
                    <a:moveTo>
                      <a:pt x="409" y="1208"/>
                    </a:moveTo>
                    <a:cubicBezTo>
                      <a:pt x="406" y="1209"/>
                      <a:pt x="404" y="1210"/>
                      <a:pt x="402" y="1211"/>
                    </a:cubicBezTo>
                    <a:cubicBezTo>
                      <a:pt x="402" y="1209"/>
                      <a:pt x="401" y="1207"/>
                      <a:pt x="401" y="1206"/>
                    </a:cubicBezTo>
                    <a:cubicBezTo>
                      <a:pt x="403" y="1205"/>
                      <a:pt x="405" y="1204"/>
                      <a:pt x="407" y="1203"/>
                    </a:cubicBezTo>
                    <a:cubicBezTo>
                      <a:pt x="408" y="1205"/>
                      <a:pt x="408" y="1207"/>
                      <a:pt x="409" y="1208"/>
                    </a:cubicBezTo>
                    <a:close/>
                    <a:moveTo>
                      <a:pt x="401" y="1204"/>
                    </a:moveTo>
                    <a:cubicBezTo>
                      <a:pt x="401" y="1204"/>
                      <a:pt x="401" y="1204"/>
                      <a:pt x="401" y="1203"/>
                    </a:cubicBezTo>
                    <a:cubicBezTo>
                      <a:pt x="402" y="1203"/>
                      <a:pt x="404" y="1203"/>
                      <a:pt x="406" y="1203"/>
                    </a:cubicBezTo>
                    <a:cubicBezTo>
                      <a:pt x="404" y="1203"/>
                      <a:pt x="403" y="1204"/>
                      <a:pt x="401" y="1204"/>
                    </a:cubicBezTo>
                    <a:close/>
                    <a:moveTo>
                      <a:pt x="403" y="1216"/>
                    </a:moveTo>
                    <a:cubicBezTo>
                      <a:pt x="403" y="1215"/>
                      <a:pt x="402" y="1214"/>
                      <a:pt x="402" y="1212"/>
                    </a:cubicBezTo>
                    <a:cubicBezTo>
                      <a:pt x="404" y="1211"/>
                      <a:pt x="407" y="1210"/>
                      <a:pt x="409" y="1209"/>
                    </a:cubicBezTo>
                    <a:cubicBezTo>
                      <a:pt x="410" y="1210"/>
                      <a:pt x="410" y="1211"/>
                      <a:pt x="410" y="1212"/>
                    </a:cubicBezTo>
                    <a:cubicBezTo>
                      <a:pt x="410" y="1213"/>
                      <a:pt x="411" y="1214"/>
                      <a:pt x="411" y="1215"/>
                    </a:cubicBezTo>
                    <a:cubicBezTo>
                      <a:pt x="410" y="1216"/>
                      <a:pt x="408" y="1217"/>
                      <a:pt x="407" y="1217"/>
                    </a:cubicBezTo>
                    <a:cubicBezTo>
                      <a:pt x="406" y="1218"/>
                      <a:pt x="405" y="1219"/>
                      <a:pt x="404" y="1219"/>
                    </a:cubicBezTo>
                    <a:cubicBezTo>
                      <a:pt x="403" y="1218"/>
                      <a:pt x="403" y="1217"/>
                      <a:pt x="403" y="1216"/>
                    </a:cubicBezTo>
                    <a:close/>
                    <a:moveTo>
                      <a:pt x="406" y="1221"/>
                    </a:moveTo>
                    <a:cubicBezTo>
                      <a:pt x="405" y="1221"/>
                      <a:pt x="405" y="1221"/>
                      <a:pt x="404" y="1221"/>
                    </a:cubicBezTo>
                    <a:cubicBezTo>
                      <a:pt x="404" y="1221"/>
                      <a:pt x="404" y="1221"/>
                      <a:pt x="404" y="1221"/>
                    </a:cubicBezTo>
                    <a:cubicBezTo>
                      <a:pt x="405" y="1220"/>
                      <a:pt x="406" y="1219"/>
                      <a:pt x="408" y="1219"/>
                    </a:cubicBezTo>
                    <a:cubicBezTo>
                      <a:pt x="409" y="1218"/>
                      <a:pt x="410" y="1217"/>
                      <a:pt x="412" y="1216"/>
                    </a:cubicBezTo>
                    <a:cubicBezTo>
                      <a:pt x="412" y="1218"/>
                      <a:pt x="412" y="1219"/>
                      <a:pt x="413" y="1220"/>
                    </a:cubicBezTo>
                    <a:cubicBezTo>
                      <a:pt x="410" y="1221"/>
                      <a:pt x="408" y="1221"/>
                      <a:pt x="406" y="1221"/>
                    </a:cubicBezTo>
                    <a:close/>
                    <a:moveTo>
                      <a:pt x="414" y="1220"/>
                    </a:moveTo>
                    <a:cubicBezTo>
                      <a:pt x="413" y="1218"/>
                      <a:pt x="413" y="1217"/>
                      <a:pt x="413" y="1216"/>
                    </a:cubicBezTo>
                    <a:cubicBezTo>
                      <a:pt x="414" y="1215"/>
                      <a:pt x="415" y="1214"/>
                      <a:pt x="416" y="1213"/>
                    </a:cubicBezTo>
                    <a:cubicBezTo>
                      <a:pt x="417" y="1215"/>
                      <a:pt x="417" y="1217"/>
                      <a:pt x="418" y="1219"/>
                    </a:cubicBezTo>
                    <a:cubicBezTo>
                      <a:pt x="417" y="1219"/>
                      <a:pt x="415" y="1220"/>
                      <a:pt x="414" y="1220"/>
                    </a:cubicBezTo>
                    <a:close/>
                    <a:moveTo>
                      <a:pt x="425" y="1213"/>
                    </a:moveTo>
                    <a:cubicBezTo>
                      <a:pt x="423" y="1216"/>
                      <a:pt x="421" y="1217"/>
                      <a:pt x="419" y="1218"/>
                    </a:cubicBezTo>
                    <a:cubicBezTo>
                      <a:pt x="419" y="1216"/>
                      <a:pt x="418" y="1214"/>
                      <a:pt x="418" y="1212"/>
                    </a:cubicBezTo>
                    <a:cubicBezTo>
                      <a:pt x="419" y="1211"/>
                      <a:pt x="420" y="1211"/>
                      <a:pt x="421" y="1210"/>
                    </a:cubicBezTo>
                    <a:cubicBezTo>
                      <a:pt x="425" y="1207"/>
                      <a:pt x="429" y="1205"/>
                      <a:pt x="433" y="1202"/>
                    </a:cubicBezTo>
                    <a:cubicBezTo>
                      <a:pt x="430" y="1205"/>
                      <a:pt x="427" y="1209"/>
                      <a:pt x="425" y="1213"/>
                    </a:cubicBezTo>
                    <a:close/>
                    <a:moveTo>
                      <a:pt x="530" y="973"/>
                    </a:moveTo>
                    <a:cubicBezTo>
                      <a:pt x="530" y="975"/>
                      <a:pt x="529" y="977"/>
                      <a:pt x="528" y="979"/>
                    </a:cubicBezTo>
                    <a:cubicBezTo>
                      <a:pt x="525" y="983"/>
                      <a:pt x="523" y="986"/>
                      <a:pt x="523" y="991"/>
                    </a:cubicBezTo>
                    <a:cubicBezTo>
                      <a:pt x="522" y="995"/>
                      <a:pt x="523" y="998"/>
                      <a:pt x="525" y="1002"/>
                    </a:cubicBezTo>
                    <a:cubicBezTo>
                      <a:pt x="524" y="1002"/>
                      <a:pt x="524" y="1002"/>
                      <a:pt x="523" y="1003"/>
                    </a:cubicBezTo>
                    <a:cubicBezTo>
                      <a:pt x="523" y="1002"/>
                      <a:pt x="522" y="1001"/>
                      <a:pt x="522" y="1001"/>
                    </a:cubicBezTo>
                    <a:cubicBezTo>
                      <a:pt x="522" y="1000"/>
                      <a:pt x="521" y="1001"/>
                      <a:pt x="521" y="1002"/>
                    </a:cubicBezTo>
                    <a:cubicBezTo>
                      <a:pt x="521" y="1002"/>
                      <a:pt x="522" y="1003"/>
                      <a:pt x="522" y="1003"/>
                    </a:cubicBezTo>
                    <a:cubicBezTo>
                      <a:pt x="521" y="1004"/>
                      <a:pt x="521" y="1004"/>
                      <a:pt x="520" y="1005"/>
                    </a:cubicBezTo>
                    <a:cubicBezTo>
                      <a:pt x="520" y="1005"/>
                      <a:pt x="520" y="1005"/>
                      <a:pt x="520" y="1005"/>
                    </a:cubicBezTo>
                    <a:cubicBezTo>
                      <a:pt x="520" y="1004"/>
                      <a:pt x="519" y="1004"/>
                      <a:pt x="519" y="1003"/>
                    </a:cubicBezTo>
                    <a:cubicBezTo>
                      <a:pt x="519" y="1002"/>
                      <a:pt x="518" y="1002"/>
                      <a:pt x="518" y="1003"/>
                    </a:cubicBezTo>
                    <a:cubicBezTo>
                      <a:pt x="518" y="1004"/>
                      <a:pt x="519" y="1005"/>
                      <a:pt x="519" y="1006"/>
                    </a:cubicBezTo>
                    <a:cubicBezTo>
                      <a:pt x="518" y="1006"/>
                      <a:pt x="517" y="1007"/>
                      <a:pt x="517" y="1008"/>
                    </a:cubicBezTo>
                    <a:cubicBezTo>
                      <a:pt x="517" y="1008"/>
                      <a:pt x="517" y="1007"/>
                      <a:pt x="516" y="1007"/>
                    </a:cubicBezTo>
                    <a:cubicBezTo>
                      <a:pt x="516" y="1006"/>
                      <a:pt x="516" y="1006"/>
                      <a:pt x="516" y="1005"/>
                    </a:cubicBezTo>
                    <a:cubicBezTo>
                      <a:pt x="516" y="1004"/>
                      <a:pt x="515" y="1004"/>
                      <a:pt x="515" y="1005"/>
                    </a:cubicBezTo>
                    <a:cubicBezTo>
                      <a:pt x="515" y="1005"/>
                      <a:pt x="515" y="1006"/>
                      <a:pt x="515" y="1007"/>
                    </a:cubicBezTo>
                    <a:cubicBezTo>
                      <a:pt x="515" y="1008"/>
                      <a:pt x="516" y="1008"/>
                      <a:pt x="516" y="1009"/>
                    </a:cubicBezTo>
                    <a:cubicBezTo>
                      <a:pt x="515" y="1010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0"/>
                    </a:cubicBezTo>
                    <a:cubicBezTo>
                      <a:pt x="513" y="1009"/>
                      <a:pt x="513" y="1008"/>
                      <a:pt x="513" y="1007"/>
                    </a:cubicBezTo>
                    <a:cubicBezTo>
                      <a:pt x="512" y="1007"/>
                      <a:pt x="512" y="1006"/>
                      <a:pt x="511" y="1007"/>
                    </a:cubicBezTo>
                    <a:cubicBezTo>
                      <a:pt x="511" y="1007"/>
                      <a:pt x="511" y="1007"/>
                      <a:pt x="511" y="1007"/>
                    </a:cubicBezTo>
                    <a:cubicBezTo>
                      <a:pt x="511" y="1008"/>
                      <a:pt x="511" y="1008"/>
                      <a:pt x="512" y="1008"/>
                    </a:cubicBezTo>
                    <a:cubicBezTo>
                      <a:pt x="512" y="1009"/>
                      <a:pt x="512" y="1010"/>
                      <a:pt x="512" y="1011"/>
                    </a:cubicBezTo>
                    <a:cubicBezTo>
                      <a:pt x="511" y="1011"/>
                      <a:pt x="510" y="1012"/>
                      <a:pt x="510" y="1013"/>
                    </a:cubicBezTo>
                    <a:cubicBezTo>
                      <a:pt x="510" y="1012"/>
                      <a:pt x="509" y="1011"/>
                      <a:pt x="508" y="1010"/>
                    </a:cubicBezTo>
                    <a:cubicBezTo>
                      <a:pt x="508" y="1009"/>
                      <a:pt x="507" y="1010"/>
                      <a:pt x="507" y="1011"/>
                    </a:cubicBezTo>
                    <a:cubicBezTo>
                      <a:pt x="508" y="1012"/>
                      <a:pt x="509" y="1014"/>
                      <a:pt x="510" y="1016"/>
                    </a:cubicBezTo>
                    <a:cubicBezTo>
                      <a:pt x="511" y="1017"/>
                      <a:pt x="511" y="1018"/>
                      <a:pt x="512" y="1018"/>
                    </a:cubicBezTo>
                    <a:cubicBezTo>
                      <a:pt x="513" y="1018"/>
                      <a:pt x="513" y="1017"/>
                      <a:pt x="513" y="1017"/>
                    </a:cubicBezTo>
                    <a:cubicBezTo>
                      <a:pt x="516" y="1018"/>
                      <a:pt x="519" y="1015"/>
                      <a:pt x="521" y="1012"/>
                    </a:cubicBezTo>
                    <a:cubicBezTo>
                      <a:pt x="522" y="1011"/>
                      <a:pt x="528" y="1005"/>
                      <a:pt x="528" y="1009"/>
                    </a:cubicBezTo>
                    <a:cubicBezTo>
                      <a:pt x="528" y="1012"/>
                      <a:pt x="526" y="1015"/>
                      <a:pt x="525" y="1018"/>
                    </a:cubicBezTo>
                    <a:cubicBezTo>
                      <a:pt x="520" y="1027"/>
                      <a:pt x="519" y="1035"/>
                      <a:pt x="522" y="1043"/>
                    </a:cubicBezTo>
                    <a:cubicBezTo>
                      <a:pt x="522" y="1044"/>
                      <a:pt x="522" y="1044"/>
                      <a:pt x="522" y="1044"/>
                    </a:cubicBezTo>
                    <a:cubicBezTo>
                      <a:pt x="521" y="1043"/>
                      <a:pt x="521" y="1043"/>
                      <a:pt x="521" y="1043"/>
                    </a:cubicBezTo>
                    <a:cubicBezTo>
                      <a:pt x="521" y="1042"/>
                      <a:pt x="520" y="1043"/>
                      <a:pt x="520" y="1043"/>
                    </a:cubicBezTo>
                    <a:cubicBezTo>
                      <a:pt x="521" y="1044"/>
                      <a:pt x="521" y="1044"/>
                      <a:pt x="521" y="1044"/>
                    </a:cubicBezTo>
                    <a:cubicBezTo>
                      <a:pt x="520" y="1044"/>
                      <a:pt x="519" y="1045"/>
                      <a:pt x="519" y="1045"/>
                    </a:cubicBezTo>
                    <a:cubicBezTo>
                      <a:pt x="518" y="1045"/>
                      <a:pt x="518" y="1044"/>
                      <a:pt x="518" y="1044"/>
                    </a:cubicBezTo>
                    <a:cubicBezTo>
                      <a:pt x="517" y="1043"/>
                      <a:pt x="516" y="1044"/>
                      <a:pt x="517" y="1044"/>
                    </a:cubicBezTo>
                    <a:cubicBezTo>
                      <a:pt x="517" y="1045"/>
                      <a:pt x="517" y="1045"/>
                      <a:pt x="518" y="1046"/>
                    </a:cubicBezTo>
                    <a:cubicBezTo>
                      <a:pt x="517" y="1046"/>
                      <a:pt x="517" y="1046"/>
                      <a:pt x="517" y="1046"/>
                    </a:cubicBezTo>
                    <a:cubicBezTo>
                      <a:pt x="516" y="1045"/>
                      <a:pt x="516" y="1045"/>
                      <a:pt x="516" y="1044"/>
                    </a:cubicBezTo>
                    <a:cubicBezTo>
                      <a:pt x="515" y="1043"/>
                      <a:pt x="514" y="1044"/>
                      <a:pt x="515" y="1044"/>
                    </a:cubicBezTo>
                    <a:cubicBezTo>
                      <a:pt x="515" y="1045"/>
                      <a:pt x="515" y="1046"/>
                      <a:pt x="516" y="1047"/>
                    </a:cubicBezTo>
                    <a:cubicBezTo>
                      <a:pt x="515" y="1048"/>
                      <a:pt x="514" y="1048"/>
                      <a:pt x="513" y="1049"/>
                    </a:cubicBezTo>
                    <a:cubicBezTo>
                      <a:pt x="513" y="1048"/>
                      <a:pt x="512" y="1048"/>
                      <a:pt x="512" y="1047"/>
                    </a:cubicBezTo>
                    <a:cubicBezTo>
                      <a:pt x="512" y="1046"/>
                      <a:pt x="511" y="1047"/>
                      <a:pt x="511" y="1048"/>
                    </a:cubicBezTo>
                    <a:cubicBezTo>
                      <a:pt x="511" y="1048"/>
                      <a:pt x="512" y="1049"/>
                      <a:pt x="512" y="1050"/>
                    </a:cubicBezTo>
                    <a:cubicBezTo>
                      <a:pt x="512" y="1050"/>
                      <a:pt x="511" y="1050"/>
                      <a:pt x="511" y="1051"/>
                    </a:cubicBezTo>
                    <a:cubicBezTo>
                      <a:pt x="511" y="1050"/>
                      <a:pt x="510" y="1050"/>
                      <a:pt x="510" y="1050"/>
                    </a:cubicBezTo>
                    <a:cubicBezTo>
                      <a:pt x="510" y="1049"/>
                      <a:pt x="509" y="1050"/>
                      <a:pt x="509" y="1051"/>
                    </a:cubicBezTo>
                    <a:cubicBezTo>
                      <a:pt x="510" y="1051"/>
                      <a:pt x="510" y="1051"/>
                      <a:pt x="510" y="1051"/>
                    </a:cubicBezTo>
                    <a:cubicBezTo>
                      <a:pt x="510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8" y="1051"/>
                      <a:pt x="506" y="1050"/>
                      <a:pt x="506" y="1048"/>
                    </a:cubicBezTo>
                    <a:cubicBezTo>
                      <a:pt x="505" y="1048"/>
                      <a:pt x="504" y="1048"/>
                      <a:pt x="505" y="1049"/>
                    </a:cubicBezTo>
                    <a:cubicBezTo>
                      <a:pt x="505" y="1050"/>
                      <a:pt x="506" y="1051"/>
                      <a:pt x="507" y="1052"/>
                    </a:cubicBezTo>
                    <a:cubicBezTo>
                      <a:pt x="507" y="1052"/>
                      <a:pt x="508" y="1053"/>
                      <a:pt x="508" y="1053"/>
                    </a:cubicBezTo>
                    <a:cubicBezTo>
                      <a:pt x="507" y="1056"/>
                      <a:pt x="511" y="1059"/>
                      <a:pt x="513" y="1057"/>
                    </a:cubicBezTo>
                    <a:cubicBezTo>
                      <a:pt x="516" y="1054"/>
                      <a:pt x="519" y="1052"/>
                      <a:pt x="522" y="1051"/>
                    </a:cubicBezTo>
                    <a:cubicBezTo>
                      <a:pt x="523" y="1050"/>
                      <a:pt x="524" y="1050"/>
                      <a:pt x="525" y="1050"/>
                    </a:cubicBezTo>
                    <a:cubicBezTo>
                      <a:pt x="525" y="1050"/>
                      <a:pt x="525" y="1050"/>
                      <a:pt x="526" y="1050"/>
                    </a:cubicBezTo>
                    <a:cubicBezTo>
                      <a:pt x="526" y="1051"/>
                      <a:pt x="527" y="1052"/>
                      <a:pt x="527" y="1052"/>
                    </a:cubicBezTo>
                    <a:cubicBezTo>
                      <a:pt x="528" y="1054"/>
                      <a:pt x="527" y="1056"/>
                      <a:pt x="527" y="1058"/>
                    </a:cubicBezTo>
                    <a:cubicBezTo>
                      <a:pt x="524" y="1062"/>
                      <a:pt x="521" y="1065"/>
                      <a:pt x="520" y="1070"/>
                    </a:cubicBezTo>
                    <a:cubicBezTo>
                      <a:pt x="519" y="1075"/>
                      <a:pt x="521" y="1080"/>
                      <a:pt x="520" y="1084"/>
                    </a:cubicBezTo>
                    <a:cubicBezTo>
                      <a:pt x="520" y="1084"/>
                      <a:pt x="520" y="1085"/>
                      <a:pt x="520" y="1085"/>
                    </a:cubicBezTo>
                    <a:cubicBezTo>
                      <a:pt x="519" y="1086"/>
                      <a:pt x="519" y="1087"/>
                      <a:pt x="519" y="1087"/>
                    </a:cubicBezTo>
                    <a:cubicBezTo>
                      <a:pt x="517" y="1089"/>
                      <a:pt x="515" y="1092"/>
                      <a:pt x="513" y="1093"/>
                    </a:cubicBezTo>
                    <a:cubicBezTo>
                      <a:pt x="513" y="1093"/>
                      <a:pt x="513" y="1093"/>
                      <a:pt x="513" y="1093"/>
                    </a:cubicBezTo>
                    <a:cubicBezTo>
                      <a:pt x="512" y="1093"/>
                      <a:pt x="512" y="1094"/>
                      <a:pt x="512" y="1094"/>
                    </a:cubicBezTo>
                    <a:cubicBezTo>
                      <a:pt x="511" y="1094"/>
                      <a:pt x="511" y="1095"/>
                      <a:pt x="510" y="1095"/>
                    </a:cubicBezTo>
                    <a:cubicBezTo>
                      <a:pt x="510" y="1095"/>
                      <a:pt x="510" y="1095"/>
                      <a:pt x="510" y="1095"/>
                    </a:cubicBezTo>
                    <a:cubicBezTo>
                      <a:pt x="510" y="1094"/>
                      <a:pt x="509" y="1093"/>
                      <a:pt x="509" y="1093"/>
                    </a:cubicBezTo>
                    <a:cubicBezTo>
                      <a:pt x="508" y="1092"/>
                      <a:pt x="507" y="1093"/>
                      <a:pt x="508" y="1094"/>
                    </a:cubicBezTo>
                    <a:cubicBezTo>
                      <a:pt x="509" y="1094"/>
                      <a:pt x="509" y="1095"/>
                      <a:pt x="509" y="1096"/>
                    </a:cubicBezTo>
                    <a:cubicBezTo>
                      <a:pt x="508" y="1096"/>
                      <a:pt x="507" y="1097"/>
                      <a:pt x="506" y="1097"/>
                    </a:cubicBezTo>
                    <a:cubicBezTo>
                      <a:pt x="506" y="1096"/>
                      <a:pt x="506" y="1095"/>
                      <a:pt x="505" y="1095"/>
                    </a:cubicBezTo>
                    <a:cubicBezTo>
                      <a:pt x="505" y="1094"/>
                      <a:pt x="504" y="1094"/>
                      <a:pt x="504" y="1095"/>
                    </a:cubicBezTo>
                    <a:cubicBezTo>
                      <a:pt x="504" y="1096"/>
                      <a:pt x="504" y="1097"/>
                      <a:pt x="505" y="1097"/>
                    </a:cubicBezTo>
                    <a:cubicBezTo>
                      <a:pt x="504" y="1097"/>
                      <a:pt x="504" y="1097"/>
                      <a:pt x="504" y="1097"/>
                    </a:cubicBezTo>
                    <a:cubicBezTo>
                      <a:pt x="503" y="1096"/>
                      <a:pt x="503" y="1095"/>
                      <a:pt x="501" y="1095"/>
                    </a:cubicBezTo>
                    <a:cubicBezTo>
                      <a:pt x="500" y="1095"/>
                      <a:pt x="500" y="1097"/>
                      <a:pt x="501" y="1097"/>
                    </a:cubicBezTo>
                    <a:cubicBezTo>
                      <a:pt x="502" y="1097"/>
                      <a:pt x="502" y="1097"/>
                      <a:pt x="503" y="1098"/>
                    </a:cubicBezTo>
                    <a:cubicBezTo>
                      <a:pt x="501" y="1098"/>
                      <a:pt x="500" y="1100"/>
                      <a:pt x="501" y="1102"/>
                    </a:cubicBezTo>
                    <a:cubicBezTo>
                      <a:pt x="500" y="1101"/>
                      <a:pt x="500" y="1099"/>
                      <a:pt x="499" y="1098"/>
                    </a:cubicBezTo>
                    <a:cubicBezTo>
                      <a:pt x="498" y="1098"/>
                      <a:pt x="497" y="1099"/>
                      <a:pt x="498" y="1099"/>
                    </a:cubicBezTo>
                    <a:cubicBezTo>
                      <a:pt x="499" y="1101"/>
                      <a:pt x="499" y="1103"/>
                      <a:pt x="501" y="1104"/>
                    </a:cubicBezTo>
                    <a:cubicBezTo>
                      <a:pt x="501" y="1104"/>
                      <a:pt x="502" y="1104"/>
                      <a:pt x="502" y="1103"/>
                    </a:cubicBezTo>
                    <a:cubicBezTo>
                      <a:pt x="502" y="1104"/>
                      <a:pt x="503" y="1104"/>
                      <a:pt x="503" y="1104"/>
                    </a:cubicBezTo>
                    <a:cubicBezTo>
                      <a:pt x="510" y="1104"/>
                      <a:pt x="518" y="1098"/>
                      <a:pt x="522" y="1093"/>
                    </a:cubicBezTo>
                    <a:cubicBezTo>
                      <a:pt x="525" y="1100"/>
                      <a:pt x="524" y="1108"/>
                      <a:pt x="518" y="1113"/>
                    </a:cubicBezTo>
                    <a:cubicBezTo>
                      <a:pt x="515" y="1116"/>
                      <a:pt x="512" y="1118"/>
                      <a:pt x="509" y="1121"/>
                    </a:cubicBezTo>
                    <a:cubicBezTo>
                      <a:pt x="507" y="1122"/>
                      <a:pt x="506" y="1124"/>
                      <a:pt x="504" y="1125"/>
                    </a:cubicBezTo>
                    <a:cubicBezTo>
                      <a:pt x="504" y="1126"/>
                      <a:pt x="498" y="1131"/>
                      <a:pt x="497" y="1132"/>
                    </a:cubicBezTo>
                    <a:cubicBezTo>
                      <a:pt x="496" y="1131"/>
                      <a:pt x="494" y="1131"/>
                      <a:pt x="493" y="1133"/>
                    </a:cubicBezTo>
                    <a:cubicBezTo>
                      <a:pt x="493" y="1133"/>
                      <a:pt x="493" y="1133"/>
                      <a:pt x="493" y="1133"/>
                    </a:cubicBezTo>
                    <a:cubicBezTo>
                      <a:pt x="492" y="1134"/>
                      <a:pt x="493" y="1137"/>
                      <a:pt x="494" y="1137"/>
                    </a:cubicBezTo>
                    <a:cubicBezTo>
                      <a:pt x="498" y="1139"/>
                      <a:pt x="504" y="1134"/>
                      <a:pt x="507" y="1131"/>
                    </a:cubicBezTo>
                    <a:cubicBezTo>
                      <a:pt x="507" y="1131"/>
                      <a:pt x="507" y="1131"/>
                      <a:pt x="508" y="1131"/>
                    </a:cubicBezTo>
                    <a:cubicBezTo>
                      <a:pt x="508" y="1132"/>
                      <a:pt x="507" y="1135"/>
                      <a:pt x="507" y="1136"/>
                    </a:cubicBezTo>
                    <a:cubicBezTo>
                      <a:pt x="507" y="1139"/>
                      <a:pt x="505" y="1141"/>
                      <a:pt x="503" y="1143"/>
                    </a:cubicBezTo>
                    <a:cubicBezTo>
                      <a:pt x="498" y="1148"/>
                      <a:pt x="493" y="1152"/>
                      <a:pt x="487" y="1156"/>
                    </a:cubicBezTo>
                    <a:cubicBezTo>
                      <a:pt x="476" y="1165"/>
                      <a:pt x="464" y="1174"/>
                      <a:pt x="452" y="1183"/>
                    </a:cubicBezTo>
                    <a:cubicBezTo>
                      <a:pt x="451" y="1184"/>
                      <a:pt x="450" y="1185"/>
                      <a:pt x="449" y="1186"/>
                    </a:cubicBezTo>
                    <a:cubicBezTo>
                      <a:pt x="448" y="1186"/>
                      <a:pt x="447" y="1187"/>
                      <a:pt x="446" y="1187"/>
                    </a:cubicBezTo>
                    <a:cubicBezTo>
                      <a:pt x="446" y="1188"/>
                      <a:pt x="445" y="1188"/>
                      <a:pt x="445" y="1188"/>
                    </a:cubicBezTo>
                    <a:cubicBezTo>
                      <a:pt x="441" y="1191"/>
                      <a:pt x="436" y="1193"/>
                      <a:pt x="430" y="1194"/>
                    </a:cubicBezTo>
                    <a:cubicBezTo>
                      <a:pt x="423" y="1195"/>
                      <a:pt x="415" y="1194"/>
                      <a:pt x="407" y="1195"/>
                    </a:cubicBezTo>
                    <a:cubicBezTo>
                      <a:pt x="399" y="1195"/>
                      <a:pt x="392" y="1197"/>
                      <a:pt x="384" y="1198"/>
                    </a:cubicBezTo>
                    <a:cubicBezTo>
                      <a:pt x="376" y="1198"/>
                      <a:pt x="367" y="1198"/>
                      <a:pt x="359" y="1198"/>
                    </a:cubicBezTo>
                    <a:cubicBezTo>
                      <a:pt x="344" y="1198"/>
                      <a:pt x="329" y="1195"/>
                      <a:pt x="314" y="1194"/>
                    </a:cubicBezTo>
                    <a:cubicBezTo>
                      <a:pt x="307" y="1193"/>
                      <a:pt x="300" y="1191"/>
                      <a:pt x="294" y="1188"/>
                    </a:cubicBezTo>
                    <a:cubicBezTo>
                      <a:pt x="287" y="1185"/>
                      <a:pt x="281" y="1179"/>
                      <a:pt x="276" y="1174"/>
                    </a:cubicBezTo>
                    <a:cubicBezTo>
                      <a:pt x="266" y="1166"/>
                      <a:pt x="258" y="1157"/>
                      <a:pt x="250" y="1148"/>
                    </a:cubicBezTo>
                    <a:cubicBezTo>
                      <a:pt x="249" y="1147"/>
                      <a:pt x="250" y="1145"/>
                      <a:pt x="250" y="1143"/>
                    </a:cubicBezTo>
                    <a:cubicBezTo>
                      <a:pt x="250" y="1142"/>
                      <a:pt x="248" y="1142"/>
                      <a:pt x="248" y="1143"/>
                    </a:cubicBezTo>
                    <a:cubicBezTo>
                      <a:pt x="248" y="1144"/>
                      <a:pt x="248" y="1145"/>
                      <a:pt x="248" y="1147"/>
                    </a:cubicBezTo>
                    <a:cubicBezTo>
                      <a:pt x="247" y="1145"/>
                      <a:pt x="246" y="1144"/>
                      <a:pt x="244" y="1142"/>
                    </a:cubicBezTo>
                    <a:cubicBezTo>
                      <a:pt x="239" y="1137"/>
                      <a:pt x="234" y="1131"/>
                      <a:pt x="231" y="1125"/>
                    </a:cubicBezTo>
                    <a:cubicBezTo>
                      <a:pt x="229" y="1121"/>
                      <a:pt x="229" y="1117"/>
                      <a:pt x="229" y="1113"/>
                    </a:cubicBezTo>
                    <a:cubicBezTo>
                      <a:pt x="229" y="1112"/>
                      <a:pt x="229" y="1106"/>
                      <a:pt x="231" y="1105"/>
                    </a:cubicBezTo>
                    <a:cubicBezTo>
                      <a:pt x="235" y="1109"/>
                      <a:pt x="241" y="1111"/>
                      <a:pt x="246" y="1113"/>
                    </a:cubicBezTo>
                    <a:cubicBezTo>
                      <a:pt x="254" y="1116"/>
                      <a:pt x="262" y="1120"/>
                      <a:pt x="270" y="1123"/>
                    </a:cubicBezTo>
                    <a:cubicBezTo>
                      <a:pt x="278" y="1125"/>
                      <a:pt x="286" y="1130"/>
                      <a:pt x="294" y="1132"/>
                    </a:cubicBezTo>
                    <a:cubicBezTo>
                      <a:pt x="304" y="1135"/>
                      <a:pt x="314" y="1135"/>
                      <a:pt x="324" y="1137"/>
                    </a:cubicBezTo>
                    <a:cubicBezTo>
                      <a:pt x="342" y="1139"/>
                      <a:pt x="361" y="1140"/>
                      <a:pt x="380" y="1140"/>
                    </a:cubicBezTo>
                    <a:cubicBezTo>
                      <a:pt x="389" y="1139"/>
                      <a:pt x="398" y="1139"/>
                      <a:pt x="407" y="1137"/>
                    </a:cubicBezTo>
                    <a:cubicBezTo>
                      <a:pt x="412" y="1137"/>
                      <a:pt x="416" y="1136"/>
                      <a:pt x="420" y="1135"/>
                    </a:cubicBezTo>
                    <a:cubicBezTo>
                      <a:pt x="422" y="1134"/>
                      <a:pt x="425" y="1133"/>
                      <a:pt x="427" y="1133"/>
                    </a:cubicBezTo>
                    <a:cubicBezTo>
                      <a:pt x="428" y="1132"/>
                      <a:pt x="430" y="1131"/>
                      <a:pt x="431" y="1131"/>
                    </a:cubicBezTo>
                    <a:cubicBezTo>
                      <a:pt x="437" y="1131"/>
                      <a:pt x="437" y="1122"/>
                      <a:pt x="431" y="1122"/>
                    </a:cubicBezTo>
                    <a:cubicBezTo>
                      <a:pt x="429" y="1122"/>
                      <a:pt x="427" y="1123"/>
                      <a:pt x="424" y="1124"/>
                    </a:cubicBezTo>
                    <a:cubicBezTo>
                      <a:pt x="420" y="1126"/>
                      <a:pt x="416" y="1127"/>
                      <a:pt x="412" y="1128"/>
                    </a:cubicBezTo>
                    <a:cubicBezTo>
                      <a:pt x="411" y="1126"/>
                      <a:pt x="411" y="1125"/>
                      <a:pt x="411" y="1124"/>
                    </a:cubicBezTo>
                    <a:cubicBezTo>
                      <a:pt x="411" y="1123"/>
                      <a:pt x="409" y="1124"/>
                      <a:pt x="410" y="1125"/>
                    </a:cubicBezTo>
                    <a:cubicBezTo>
                      <a:pt x="410" y="1125"/>
                      <a:pt x="410" y="1126"/>
                      <a:pt x="410" y="1127"/>
                    </a:cubicBezTo>
                    <a:cubicBezTo>
                      <a:pt x="410" y="1127"/>
                      <a:pt x="410" y="1128"/>
                      <a:pt x="410" y="1128"/>
                    </a:cubicBezTo>
                    <a:cubicBezTo>
                      <a:pt x="408" y="1128"/>
                      <a:pt x="406" y="1129"/>
                      <a:pt x="404" y="1129"/>
                    </a:cubicBezTo>
                    <a:cubicBezTo>
                      <a:pt x="404" y="1129"/>
                      <a:pt x="404" y="1129"/>
                      <a:pt x="404" y="1128"/>
                    </a:cubicBezTo>
                    <a:cubicBezTo>
                      <a:pt x="404" y="1128"/>
                      <a:pt x="404" y="1127"/>
                      <a:pt x="404" y="1126"/>
                    </a:cubicBezTo>
                    <a:cubicBezTo>
                      <a:pt x="404" y="1125"/>
                      <a:pt x="403" y="1125"/>
                      <a:pt x="403" y="1126"/>
                    </a:cubicBezTo>
                    <a:cubicBezTo>
                      <a:pt x="403" y="1126"/>
                      <a:pt x="403" y="1128"/>
                      <a:pt x="403" y="1129"/>
                    </a:cubicBezTo>
                    <a:cubicBezTo>
                      <a:pt x="401" y="1129"/>
                      <a:pt x="400" y="1130"/>
                      <a:pt x="398" y="1130"/>
                    </a:cubicBezTo>
                    <a:cubicBezTo>
                      <a:pt x="398" y="1128"/>
                      <a:pt x="397" y="1126"/>
                      <a:pt x="397" y="1125"/>
                    </a:cubicBezTo>
                    <a:cubicBezTo>
                      <a:pt x="397" y="1124"/>
                      <a:pt x="396" y="1124"/>
                      <a:pt x="396" y="1125"/>
                    </a:cubicBezTo>
                    <a:cubicBezTo>
                      <a:pt x="396" y="1127"/>
                      <a:pt x="396" y="1128"/>
                      <a:pt x="397" y="1130"/>
                    </a:cubicBezTo>
                    <a:cubicBezTo>
                      <a:pt x="394" y="1130"/>
                      <a:pt x="392" y="1130"/>
                      <a:pt x="390" y="1130"/>
                    </a:cubicBezTo>
                    <a:cubicBezTo>
                      <a:pt x="390" y="1130"/>
                      <a:pt x="390" y="1130"/>
                      <a:pt x="390" y="1129"/>
                    </a:cubicBezTo>
                    <a:cubicBezTo>
                      <a:pt x="391" y="1129"/>
                      <a:pt x="389" y="1128"/>
                      <a:pt x="389" y="1129"/>
                    </a:cubicBezTo>
                    <a:cubicBezTo>
                      <a:pt x="389" y="1130"/>
                      <a:pt x="389" y="1130"/>
                      <a:pt x="388" y="1130"/>
                    </a:cubicBezTo>
                    <a:cubicBezTo>
                      <a:pt x="388" y="1129"/>
                      <a:pt x="388" y="1128"/>
                      <a:pt x="388" y="1126"/>
                    </a:cubicBezTo>
                    <a:cubicBezTo>
                      <a:pt x="387" y="1126"/>
                      <a:pt x="386" y="1126"/>
                      <a:pt x="386" y="1127"/>
                    </a:cubicBezTo>
                    <a:cubicBezTo>
                      <a:pt x="387" y="1128"/>
                      <a:pt x="387" y="1129"/>
                      <a:pt x="387" y="1131"/>
                    </a:cubicBezTo>
                    <a:cubicBezTo>
                      <a:pt x="386" y="1131"/>
                      <a:pt x="386" y="1131"/>
                      <a:pt x="385" y="1131"/>
                    </a:cubicBezTo>
                    <a:cubicBezTo>
                      <a:pt x="384" y="1131"/>
                      <a:pt x="384" y="1131"/>
                      <a:pt x="383" y="1131"/>
                    </a:cubicBezTo>
                    <a:cubicBezTo>
                      <a:pt x="383" y="1131"/>
                      <a:pt x="383" y="1130"/>
                      <a:pt x="383" y="1130"/>
                    </a:cubicBezTo>
                    <a:cubicBezTo>
                      <a:pt x="383" y="1130"/>
                      <a:pt x="383" y="1129"/>
                      <a:pt x="382" y="1129"/>
                    </a:cubicBezTo>
                    <a:cubicBezTo>
                      <a:pt x="382" y="1128"/>
                      <a:pt x="382" y="1127"/>
                      <a:pt x="382" y="1126"/>
                    </a:cubicBezTo>
                    <a:cubicBezTo>
                      <a:pt x="382" y="1125"/>
                      <a:pt x="380" y="1125"/>
                      <a:pt x="381" y="1126"/>
                    </a:cubicBezTo>
                    <a:cubicBezTo>
                      <a:pt x="381" y="1128"/>
                      <a:pt x="381" y="1129"/>
                      <a:pt x="381" y="1131"/>
                    </a:cubicBezTo>
                    <a:cubicBezTo>
                      <a:pt x="379" y="1131"/>
                      <a:pt x="377" y="1131"/>
                      <a:pt x="375" y="1131"/>
                    </a:cubicBezTo>
                    <a:cubicBezTo>
                      <a:pt x="375" y="1131"/>
                      <a:pt x="375" y="1131"/>
                      <a:pt x="375" y="1131"/>
                    </a:cubicBezTo>
                    <a:cubicBezTo>
                      <a:pt x="375" y="1130"/>
                      <a:pt x="375" y="1130"/>
                      <a:pt x="375" y="1130"/>
                    </a:cubicBezTo>
                    <a:cubicBezTo>
                      <a:pt x="374" y="1129"/>
                      <a:pt x="374" y="1128"/>
                      <a:pt x="374" y="1127"/>
                    </a:cubicBezTo>
                    <a:cubicBezTo>
                      <a:pt x="374" y="1126"/>
                      <a:pt x="373" y="1127"/>
                      <a:pt x="373" y="1127"/>
                    </a:cubicBezTo>
                    <a:cubicBezTo>
                      <a:pt x="373" y="1129"/>
                      <a:pt x="373" y="1130"/>
                      <a:pt x="373" y="1131"/>
                    </a:cubicBezTo>
                    <a:cubicBezTo>
                      <a:pt x="371" y="1131"/>
                      <a:pt x="369" y="1131"/>
                      <a:pt x="367" y="1131"/>
                    </a:cubicBezTo>
                    <a:cubicBezTo>
                      <a:pt x="366" y="1130"/>
                      <a:pt x="366" y="1130"/>
                      <a:pt x="366" y="1130"/>
                    </a:cubicBezTo>
                    <a:cubicBezTo>
                      <a:pt x="366" y="1129"/>
                      <a:pt x="366" y="1128"/>
                      <a:pt x="366" y="1127"/>
                    </a:cubicBezTo>
                    <a:cubicBezTo>
                      <a:pt x="366" y="1126"/>
                      <a:pt x="365" y="1126"/>
                      <a:pt x="365" y="1127"/>
                    </a:cubicBezTo>
                    <a:cubicBezTo>
                      <a:pt x="365" y="1128"/>
                      <a:pt x="365" y="1129"/>
                      <a:pt x="365" y="1131"/>
                    </a:cubicBezTo>
                    <a:cubicBezTo>
                      <a:pt x="363" y="1131"/>
                      <a:pt x="361" y="1131"/>
                      <a:pt x="359" y="1130"/>
                    </a:cubicBezTo>
                    <a:cubicBezTo>
                      <a:pt x="359" y="1129"/>
                      <a:pt x="359" y="1127"/>
                      <a:pt x="358" y="1126"/>
                    </a:cubicBezTo>
                    <a:cubicBezTo>
                      <a:pt x="358" y="1125"/>
                      <a:pt x="357" y="1126"/>
                      <a:pt x="357" y="1126"/>
                    </a:cubicBezTo>
                    <a:cubicBezTo>
                      <a:pt x="358" y="1128"/>
                      <a:pt x="358" y="1129"/>
                      <a:pt x="358" y="1130"/>
                    </a:cubicBezTo>
                    <a:cubicBezTo>
                      <a:pt x="356" y="1130"/>
                      <a:pt x="354" y="1130"/>
                      <a:pt x="353" y="1130"/>
                    </a:cubicBezTo>
                    <a:cubicBezTo>
                      <a:pt x="352" y="1129"/>
                      <a:pt x="352" y="1127"/>
                      <a:pt x="352" y="1126"/>
                    </a:cubicBezTo>
                    <a:cubicBezTo>
                      <a:pt x="352" y="1125"/>
                      <a:pt x="351" y="1125"/>
                      <a:pt x="351" y="1126"/>
                    </a:cubicBezTo>
                    <a:cubicBezTo>
                      <a:pt x="351" y="1127"/>
                      <a:pt x="351" y="1129"/>
                      <a:pt x="351" y="1130"/>
                    </a:cubicBezTo>
                    <a:cubicBezTo>
                      <a:pt x="350" y="1130"/>
                      <a:pt x="349" y="1130"/>
                      <a:pt x="347" y="1130"/>
                    </a:cubicBezTo>
                    <a:cubicBezTo>
                      <a:pt x="347" y="1128"/>
                      <a:pt x="347" y="1127"/>
                      <a:pt x="347" y="1125"/>
                    </a:cubicBezTo>
                    <a:cubicBezTo>
                      <a:pt x="346" y="1124"/>
                      <a:pt x="345" y="1125"/>
                      <a:pt x="345" y="1126"/>
                    </a:cubicBezTo>
                    <a:cubicBezTo>
                      <a:pt x="346" y="1127"/>
                      <a:pt x="346" y="1128"/>
                      <a:pt x="346" y="1130"/>
                    </a:cubicBezTo>
                    <a:cubicBezTo>
                      <a:pt x="345" y="1130"/>
                      <a:pt x="343" y="1130"/>
                      <a:pt x="342" y="1130"/>
                    </a:cubicBezTo>
                    <a:cubicBezTo>
                      <a:pt x="342" y="1129"/>
                      <a:pt x="342" y="1129"/>
                      <a:pt x="342" y="1129"/>
                    </a:cubicBezTo>
                    <a:cubicBezTo>
                      <a:pt x="341" y="1128"/>
                      <a:pt x="341" y="1127"/>
                      <a:pt x="341" y="1125"/>
                    </a:cubicBezTo>
                    <a:cubicBezTo>
                      <a:pt x="341" y="1124"/>
                      <a:pt x="340" y="1124"/>
                      <a:pt x="340" y="1125"/>
                    </a:cubicBezTo>
                    <a:cubicBezTo>
                      <a:pt x="340" y="1126"/>
                      <a:pt x="340" y="1128"/>
                      <a:pt x="340" y="1129"/>
                    </a:cubicBezTo>
                    <a:cubicBezTo>
                      <a:pt x="339" y="1129"/>
                      <a:pt x="337" y="1129"/>
                      <a:pt x="336" y="1129"/>
                    </a:cubicBezTo>
                    <a:cubicBezTo>
                      <a:pt x="336" y="1127"/>
                      <a:pt x="335" y="1125"/>
                      <a:pt x="335" y="1124"/>
                    </a:cubicBezTo>
                    <a:cubicBezTo>
                      <a:pt x="335" y="1123"/>
                      <a:pt x="334" y="1123"/>
                      <a:pt x="334" y="1124"/>
                    </a:cubicBezTo>
                    <a:cubicBezTo>
                      <a:pt x="334" y="1126"/>
                      <a:pt x="334" y="1127"/>
                      <a:pt x="335" y="1129"/>
                    </a:cubicBezTo>
                    <a:cubicBezTo>
                      <a:pt x="333" y="1129"/>
                      <a:pt x="332" y="1129"/>
                      <a:pt x="331" y="1129"/>
                    </a:cubicBezTo>
                    <a:cubicBezTo>
                      <a:pt x="330" y="1128"/>
                      <a:pt x="329" y="1128"/>
                      <a:pt x="329" y="1128"/>
                    </a:cubicBezTo>
                    <a:cubicBezTo>
                      <a:pt x="328" y="1127"/>
                      <a:pt x="328" y="1125"/>
                      <a:pt x="328" y="1123"/>
                    </a:cubicBezTo>
                    <a:cubicBezTo>
                      <a:pt x="328" y="1122"/>
                      <a:pt x="327" y="1122"/>
                      <a:pt x="327" y="1123"/>
                    </a:cubicBezTo>
                    <a:cubicBezTo>
                      <a:pt x="327" y="1125"/>
                      <a:pt x="327" y="1127"/>
                      <a:pt x="327" y="1128"/>
                    </a:cubicBezTo>
                    <a:cubicBezTo>
                      <a:pt x="326" y="1128"/>
                      <a:pt x="324" y="1128"/>
                      <a:pt x="322" y="1128"/>
                    </a:cubicBezTo>
                    <a:cubicBezTo>
                      <a:pt x="322" y="1126"/>
                      <a:pt x="322" y="1124"/>
                      <a:pt x="322" y="1123"/>
                    </a:cubicBezTo>
                    <a:cubicBezTo>
                      <a:pt x="323" y="1122"/>
                      <a:pt x="321" y="1122"/>
                      <a:pt x="321" y="1122"/>
                    </a:cubicBezTo>
                    <a:cubicBezTo>
                      <a:pt x="321" y="1124"/>
                      <a:pt x="321" y="1126"/>
                      <a:pt x="321" y="1127"/>
                    </a:cubicBezTo>
                    <a:cubicBezTo>
                      <a:pt x="319" y="1127"/>
                      <a:pt x="317" y="1127"/>
                      <a:pt x="315" y="1127"/>
                    </a:cubicBezTo>
                    <a:cubicBezTo>
                      <a:pt x="315" y="1125"/>
                      <a:pt x="315" y="1124"/>
                      <a:pt x="315" y="1123"/>
                    </a:cubicBezTo>
                    <a:cubicBezTo>
                      <a:pt x="315" y="1122"/>
                      <a:pt x="314" y="1122"/>
                      <a:pt x="314" y="1123"/>
                    </a:cubicBezTo>
                    <a:cubicBezTo>
                      <a:pt x="314" y="1124"/>
                      <a:pt x="314" y="1125"/>
                      <a:pt x="314" y="1126"/>
                    </a:cubicBezTo>
                    <a:cubicBezTo>
                      <a:pt x="312" y="1126"/>
                      <a:pt x="311" y="1126"/>
                      <a:pt x="309" y="1126"/>
                    </a:cubicBezTo>
                    <a:cubicBezTo>
                      <a:pt x="309" y="1124"/>
                      <a:pt x="309" y="1123"/>
                      <a:pt x="309" y="1121"/>
                    </a:cubicBezTo>
                    <a:cubicBezTo>
                      <a:pt x="309" y="1121"/>
                      <a:pt x="309" y="1121"/>
                      <a:pt x="308" y="1121"/>
                    </a:cubicBezTo>
                    <a:cubicBezTo>
                      <a:pt x="308" y="1121"/>
                      <a:pt x="308" y="1121"/>
                      <a:pt x="307" y="1122"/>
                    </a:cubicBezTo>
                    <a:cubicBezTo>
                      <a:pt x="307" y="1122"/>
                      <a:pt x="308" y="1122"/>
                      <a:pt x="308" y="1123"/>
                    </a:cubicBezTo>
                    <a:cubicBezTo>
                      <a:pt x="308" y="1124"/>
                      <a:pt x="308" y="1125"/>
                      <a:pt x="308" y="1126"/>
                    </a:cubicBezTo>
                    <a:cubicBezTo>
                      <a:pt x="306" y="1125"/>
                      <a:pt x="305" y="1125"/>
                      <a:pt x="304" y="1125"/>
                    </a:cubicBezTo>
                    <a:cubicBezTo>
                      <a:pt x="303" y="1125"/>
                      <a:pt x="303" y="1125"/>
                      <a:pt x="302" y="1125"/>
                    </a:cubicBezTo>
                    <a:cubicBezTo>
                      <a:pt x="303" y="1123"/>
                      <a:pt x="303" y="1122"/>
                      <a:pt x="303" y="1121"/>
                    </a:cubicBezTo>
                    <a:cubicBezTo>
                      <a:pt x="303" y="1120"/>
                      <a:pt x="301" y="1120"/>
                      <a:pt x="301" y="1121"/>
                    </a:cubicBezTo>
                    <a:cubicBezTo>
                      <a:pt x="301" y="1122"/>
                      <a:pt x="301" y="1123"/>
                      <a:pt x="301" y="1124"/>
                    </a:cubicBezTo>
                    <a:cubicBezTo>
                      <a:pt x="299" y="1124"/>
                      <a:pt x="297" y="1123"/>
                      <a:pt x="295" y="1123"/>
                    </a:cubicBezTo>
                    <a:cubicBezTo>
                      <a:pt x="295" y="1117"/>
                      <a:pt x="295" y="1117"/>
                      <a:pt x="295" y="1117"/>
                    </a:cubicBezTo>
                    <a:cubicBezTo>
                      <a:pt x="295" y="1116"/>
                      <a:pt x="293" y="1116"/>
                      <a:pt x="293" y="1117"/>
                    </a:cubicBezTo>
                    <a:cubicBezTo>
                      <a:pt x="293" y="1122"/>
                      <a:pt x="293" y="1122"/>
                      <a:pt x="293" y="1122"/>
                    </a:cubicBezTo>
                    <a:cubicBezTo>
                      <a:pt x="291" y="1122"/>
                      <a:pt x="289" y="1121"/>
                      <a:pt x="287" y="1120"/>
                    </a:cubicBezTo>
                    <a:cubicBezTo>
                      <a:pt x="287" y="1119"/>
                      <a:pt x="287" y="1117"/>
                      <a:pt x="288" y="1116"/>
                    </a:cubicBezTo>
                    <a:cubicBezTo>
                      <a:pt x="288" y="1115"/>
                      <a:pt x="287" y="1115"/>
                      <a:pt x="287" y="1115"/>
                    </a:cubicBezTo>
                    <a:cubicBezTo>
                      <a:pt x="286" y="1117"/>
                      <a:pt x="286" y="1118"/>
                      <a:pt x="286" y="1119"/>
                    </a:cubicBezTo>
                    <a:cubicBezTo>
                      <a:pt x="284" y="1119"/>
                      <a:pt x="282" y="1118"/>
                      <a:pt x="279" y="1117"/>
                    </a:cubicBezTo>
                    <a:cubicBezTo>
                      <a:pt x="279" y="1115"/>
                      <a:pt x="280" y="1114"/>
                      <a:pt x="280" y="1113"/>
                    </a:cubicBezTo>
                    <a:cubicBezTo>
                      <a:pt x="280" y="1112"/>
                      <a:pt x="279" y="1112"/>
                      <a:pt x="279" y="1112"/>
                    </a:cubicBezTo>
                    <a:cubicBezTo>
                      <a:pt x="278" y="1113"/>
                      <a:pt x="278" y="1115"/>
                      <a:pt x="278" y="1116"/>
                    </a:cubicBezTo>
                    <a:cubicBezTo>
                      <a:pt x="276" y="1115"/>
                      <a:pt x="275" y="1115"/>
                      <a:pt x="273" y="1114"/>
                    </a:cubicBezTo>
                    <a:cubicBezTo>
                      <a:pt x="273" y="1113"/>
                      <a:pt x="273" y="1112"/>
                      <a:pt x="273" y="1112"/>
                    </a:cubicBezTo>
                    <a:cubicBezTo>
                      <a:pt x="273" y="1111"/>
                      <a:pt x="273" y="1110"/>
                      <a:pt x="272" y="1109"/>
                    </a:cubicBezTo>
                    <a:cubicBezTo>
                      <a:pt x="272" y="1109"/>
                      <a:pt x="271" y="1109"/>
                      <a:pt x="271" y="1110"/>
                    </a:cubicBezTo>
                    <a:cubicBezTo>
                      <a:pt x="271" y="1111"/>
                      <a:pt x="271" y="1112"/>
                      <a:pt x="271" y="1113"/>
                    </a:cubicBezTo>
                    <a:cubicBezTo>
                      <a:pt x="272" y="1113"/>
                      <a:pt x="272" y="1113"/>
                      <a:pt x="272" y="1114"/>
                    </a:cubicBezTo>
                    <a:cubicBezTo>
                      <a:pt x="270" y="1113"/>
                      <a:pt x="268" y="1112"/>
                      <a:pt x="266" y="1112"/>
                    </a:cubicBezTo>
                    <a:cubicBezTo>
                      <a:pt x="267" y="1110"/>
                      <a:pt x="267" y="1109"/>
                      <a:pt x="267" y="1107"/>
                    </a:cubicBezTo>
                    <a:cubicBezTo>
                      <a:pt x="267" y="1106"/>
                      <a:pt x="265" y="1106"/>
                      <a:pt x="265" y="1107"/>
                    </a:cubicBezTo>
                    <a:cubicBezTo>
                      <a:pt x="265" y="1108"/>
                      <a:pt x="265" y="1110"/>
                      <a:pt x="265" y="1111"/>
                    </a:cubicBezTo>
                    <a:cubicBezTo>
                      <a:pt x="262" y="1110"/>
                      <a:pt x="259" y="1109"/>
                      <a:pt x="256" y="1108"/>
                    </a:cubicBezTo>
                    <a:cubicBezTo>
                      <a:pt x="254" y="1107"/>
                      <a:pt x="251" y="1106"/>
                      <a:pt x="248" y="1105"/>
                    </a:cubicBezTo>
                    <a:cubicBezTo>
                      <a:pt x="248" y="1103"/>
                      <a:pt x="248" y="1102"/>
                      <a:pt x="248" y="1101"/>
                    </a:cubicBezTo>
                    <a:cubicBezTo>
                      <a:pt x="249" y="1100"/>
                      <a:pt x="247" y="1100"/>
                      <a:pt x="247" y="1101"/>
                    </a:cubicBezTo>
                    <a:cubicBezTo>
                      <a:pt x="247" y="1102"/>
                      <a:pt x="247" y="1103"/>
                      <a:pt x="247" y="1104"/>
                    </a:cubicBezTo>
                    <a:cubicBezTo>
                      <a:pt x="243" y="1103"/>
                      <a:pt x="239" y="1101"/>
                      <a:pt x="236" y="1098"/>
                    </a:cubicBezTo>
                    <a:cubicBezTo>
                      <a:pt x="235" y="1097"/>
                      <a:pt x="235" y="1097"/>
                      <a:pt x="234" y="1096"/>
                    </a:cubicBezTo>
                    <a:cubicBezTo>
                      <a:pt x="234" y="1096"/>
                      <a:pt x="234" y="1096"/>
                      <a:pt x="233" y="1096"/>
                    </a:cubicBezTo>
                    <a:cubicBezTo>
                      <a:pt x="234" y="1096"/>
                      <a:pt x="232" y="1095"/>
                      <a:pt x="232" y="1095"/>
                    </a:cubicBezTo>
                    <a:cubicBezTo>
                      <a:pt x="231" y="1094"/>
                      <a:pt x="230" y="1093"/>
                      <a:pt x="230" y="1092"/>
                    </a:cubicBezTo>
                    <a:cubicBezTo>
                      <a:pt x="227" y="1089"/>
                      <a:pt x="225" y="1086"/>
                      <a:pt x="224" y="1082"/>
                    </a:cubicBezTo>
                    <a:cubicBezTo>
                      <a:pt x="223" y="1078"/>
                      <a:pt x="224" y="1072"/>
                      <a:pt x="226" y="1068"/>
                    </a:cubicBezTo>
                    <a:cubicBezTo>
                      <a:pt x="227" y="1067"/>
                      <a:pt x="229" y="1065"/>
                      <a:pt x="231" y="1064"/>
                    </a:cubicBezTo>
                    <a:cubicBezTo>
                      <a:pt x="236" y="1068"/>
                      <a:pt x="241" y="1070"/>
                      <a:pt x="246" y="1072"/>
                    </a:cubicBezTo>
                    <a:cubicBezTo>
                      <a:pt x="254" y="1076"/>
                      <a:pt x="261" y="1080"/>
                      <a:pt x="270" y="1083"/>
                    </a:cubicBezTo>
                    <a:cubicBezTo>
                      <a:pt x="277" y="1085"/>
                      <a:pt x="285" y="1087"/>
                      <a:pt x="292" y="1086"/>
                    </a:cubicBezTo>
                    <a:cubicBezTo>
                      <a:pt x="296" y="1086"/>
                      <a:pt x="301" y="1087"/>
                      <a:pt x="305" y="1088"/>
                    </a:cubicBezTo>
                    <a:cubicBezTo>
                      <a:pt x="310" y="1088"/>
                      <a:pt x="316" y="1089"/>
                      <a:pt x="321" y="1090"/>
                    </a:cubicBezTo>
                    <a:cubicBezTo>
                      <a:pt x="331" y="1091"/>
                      <a:pt x="341" y="1091"/>
                      <a:pt x="352" y="1091"/>
                    </a:cubicBezTo>
                    <a:cubicBezTo>
                      <a:pt x="362" y="1092"/>
                      <a:pt x="372" y="1092"/>
                      <a:pt x="382" y="1092"/>
                    </a:cubicBezTo>
                    <a:cubicBezTo>
                      <a:pt x="390" y="1092"/>
                      <a:pt x="398" y="1091"/>
                      <a:pt x="406" y="1088"/>
                    </a:cubicBezTo>
                    <a:cubicBezTo>
                      <a:pt x="409" y="1086"/>
                      <a:pt x="412" y="1084"/>
                      <a:pt x="416" y="1083"/>
                    </a:cubicBezTo>
                    <a:cubicBezTo>
                      <a:pt x="420" y="1082"/>
                      <a:pt x="425" y="1081"/>
                      <a:pt x="429" y="1081"/>
                    </a:cubicBezTo>
                    <a:cubicBezTo>
                      <a:pt x="435" y="1081"/>
                      <a:pt x="434" y="1072"/>
                      <a:pt x="429" y="1072"/>
                    </a:cubicBezTo>
                    <a:cubicBezTo>
                      <a:pt x="426" y="1072"/>
                      <a:pt x="422" y="1073"/>
                      <a:pt x="419" y="1074"/>
                    </a:cubicBezTo>
                    <a:cubicBezTo>
                      <a:pt x="419" y="1074"/>
                      <a:pt x="418" y="1074"/>
                      <a:pt x="418" y="1074"/>
                    </a:cubicBezTo>
                    <a:cubicBezTo>
                      <a:pt x="417" y="1073"/>
                      <a:pt x="417" y="1071"/>
                      <a:pt x="417" y="1070"/>
                    </a:cubicBezTo>
                    <a:cubicBezTo>
                      <a:pt x="417" y="1069"/>
                      <a:pt x="416" y="1070"/>
                      <a:pt x="416" y="1070"/>
                    </a:cubicBezTo>
                    <a:cubicBezTo>
                      <a:pt x="416" y="1072"/>
                      <a:pt x="416" y="1073"/>
                      <a:pt x="416" y="1074"/>
                    </a:cubicBezTo>
                    <a:cubicBezTo>
                      <a:pt x="414" y="1075"/>
                      <a:pt x="412" y="1075"/>
                      <a:pt x="409" y="1076"/>
                    </a:cubicBezTo>
                    <a:cubicBezTo>
                      <a:pt x="409" y="1076"/>
                      <a:pt x="409" y="1076"/>
                      <a:pt x="409" y="1075"/>
                    </a:cubicBezTo>
                    <a:cubicBezTo>
                      <a:pt x="409" y="1075"/>
                      <a:pt x="407" y="1075"/>
                      <a:pt x="408" y="1076"/>
                    </a:cubicBezTo>
                    <a:cubicBezTo>
                      <a:pt x="408" y="1076"/>
                      <a:pt x="408" y="1076"/>
                      <a:pt x="408" y="1076"/>
                    </a:cubicBezTo>
                    <a:cubicBezTo>
                      <a:pt x="407" y="1077"/>
                      <a:pt x="406" y="1078"/>
                      <a:pt x="404" y="1078"/>
                    </a:cubicBezTo>
                    <a:cubicBezTo>
                      <a:pt x="404" y="1078"/>
                      <a:pt x="404" y="1078"/>
                      <a:pt x="404" y="1078"/>
                    </a:cubicBezTo>
                    <a:cubicBezTo>
                      <a:pt x="404" y="1077"/>
                      <a:pt x="404" y="1076"/>
                      <a:pt x="403" y="1076"/>
                    </a:cubicBezTo>
                    <a:cubicBezTo>
                      <a:pt x="403" y="1075"/>
                      <a:pt x="402" y="1075"/>
                      <a:pt x="402" y="1076"/>
                    </a:cubicBezTo>
                    <a:cubicBezTo>
                      <a:pt x="402" y="1077"/>
                      <a:pt x="403" y="1078"/>
                      <a:pt x="403" y="1079"/>
                    </a:cubicBezTo>
                    <a:cubicBezTo>
                      <a:pt x="402" y="1080"/>
                      <a:pt x="400" y="1080"/>
                      <a:pt x="399" y="1081"/>
                    </a:cubicBezTo>
                    <a:cubicBezTo>
                      <a:pt x="399" y="1081"/>
                      <a:pt x="398" y="1081"/>
                      <a:pt x="398" y="1081"/>
                    </a:cubicBezTo>
                    <a:cubicBezTo>
                      <a:pt x="398" y="1081"/>
                      <a:pt x="398" y="1080"/>
                      <a:pt x="398" y="1080"/>
                    </a:cubicBezTo>
                    <a:cubicBezTo>
                      <a:pt x="397" y="1079"/>
                      <a:pt x="397" y="1078"/>
                      <a:pt x="397" y="1077"/>
                    </a:cubicBezTo>
                    <a:cubicBezTo>
                      <a:pt x="397" y="1077"/>
                      <a:pt x="397" y="1077"/>
                      <a:pt x="397" y="1077"/>
                    </a:cubicBezTo>
                    <a:cubicBezTo>
                      <a:pt x="397" y="1076"/>
                      <a:pt x="397" y="1076"/>
                      <a:pt x="397" y="1076"/>
                    </a:cubicBezTo>
                    <a:cubicBezTo>
                      <a:pt x="397" y="1076"/>
                      <a:pt x="397" y="1075"/>
                      <a:pt x="397" y="1075"/>
                    </a:cubicBezTo>
                    <a:cubicBezTo>
                      <a:pt x="397" y="1075"/>
                      <a:pt x="396" y="1075"/>
                      <a:pt x="396" y="1075"/>
                    </a:cubicBezTo>
                    <a:cubicBezTo>
                      <a:pt x="396" y="1076"/>
                      <a:pt x="396" y="1077"/>
                      <a:pt x="396" y="1078"/>
                    </a:cubicBezTo>
                    <a:cubicBezTo>
                      <a:pt x="396" y="1079"/>
                      <a:pt x="396" y="1080"/>
                      <a:pt x="397" y="1082"/>
                    </a:cubicBezTo>
                    <a:cubicBezTo>
                      <a:pt x="394" y="1082"/>
                      <a:pt x="392" y="1082"/>
                      <a:pt x="389" y="1082"/>
                    </a:cubicBezTo>
                    <a:cubicBezTo>
                      <a:pt x="389" y="1082"/>
                      <a:pt x="390" y="1082"/>
                      <a:pt x="390" y="1082"/>
                    </a:cubicBezTo>
                    <a:cubicBezTo>
                      <a:pt x="390" y="1082"/>
                      <a:pt x="390" y="1081"/>
                      <a:pt x="390" y="1081"/>
                    </a:cubicBezTo>
                    <a:cubicBezTo>
                      <a:pt x="390" y="1081"/>
                      <a:pt x="390" y="1080"/>
                      <a:pt x="389" y="1080"/>
                    </a:cubicBezTo>
                    <a:cubicBezTo>
                      <a:pt x="389" y="1079"/>
                      <a:pt x="389" y="1078"/>
                      <a:pt x="389" y="1077"/>
                    </a:cubicBezTo>
                    <a:cubicBezTo>
                      <a:pt x="389" y="1076"/>
                      <a:pt x="388" y="1076"/>
                      <a:pt x="388" y="1077"/>
                    </a:cubicBezTo>
                    <a:cubicBezTo>
                      <a:pt x="388" y="1079"/>
                      <a:pt x="388" y="1080"/>
                      <a:pt x="388" y="1082"/>
                    </a:cubicBezTo>
                    <a:cubicBezTo>
                      <a:pt x="389" y="1082"/>
                      <a:pt x="389" y="1082"/>
                      <a:pt x="389" y="1083"/>
                    </a:cubicBezTo>
                    <a:cubicBezTo>
                      <a:pt x="388" y="1083"/>
                      <a:pt x="387" y="1083"/>
                      <a:pt x="386" y="1083"/>
                    </a:cubicBezTo>
                    <a:cubicBezTo>
                      <a:pt x="385" y="1083"/>
                      <a:pt x="383" y="1083"/>
                      <a:pt x="382" y="1083"/>
                    </a:cubicBezTo>
                    <a:cubicBezTo>
                      <a:pt x="382" y="1083"/>
                      <a:pt x="382" y="1083"/>
                      <a:pt x="382" y="1083"/>
                    </a:cubicBezTo>
                    <a:cubicBezTo>
                      <a:pt x="382" y="1083"/>
                      <a:pt x="382" y="1082"/>
                      <a:pt x="382" y="1082"/>
                    </a:cubicBezTo>
                    <a:cubicBezTo>
                      <a:pt x="382" y="1081"/>
                      <a:pt x="382" y="1080"/>
                      <a:pt x="381" y="1079"/>
                    </a:cubicBezTo>
                    <a:cubicBezTo>
                      <a:pt x="381" y="1078"/>
                      <a:pt x="380" y="1078"/>
                      <a:pt x="380" y="1079"/>
                    </a:cubicBezTo>
                    <a:cubicBezTo>
                      <a:pt x="380" y="1080"/>
                      <a:pt x="380" y="1082"/>
                      <a:pt x="381" y="1083"/>
                    </a:cubicBezTo>
                    <a:cubicBezTo>
                      <a:pt x="379" y="1083"/>
                      <a:pt x="377" y="1083"/>
                      <a:pt x="375" y="1083"/>
                    </a:cubicBezTo>
                    <a:cubicBezTo>
                      <a:pt x="375" y="1083"/>
                      <a:pt x="374" y="1083"/>
                      <a:pt x="374" y="1083"/>
                    </a:cubicBezTo>
                    <a:cubicBezTo>
                      <a:pt x="374" y="1081"/>
                      <a:pt x="374" y="1080"/>
                      <a:pt x="374" y="1079"/>
                    </a:cubicBezTo>
                    <a:cubicBezTo>
                      <a:pt x="374" y="1078"/>
                      <a:pt x="373" y="1078"/>
                      <a:pt x="373" y="1079"/>
                    </a:cubicBezTo>
                    <a:cubicBezTo>
                      <a:pt x="373" y="1080"/>
                      <a:pt x="373" y="1082"/>
                      <a:pt x="373" y="1083"/>
                    </a:cubicBezTo>
                    <a:cubicBezTo>
                      <a:pt x="370" y="1083"/>
                      <a:pt x="368" y="1083"/>
                      <a:pt x="366" y="1083"/>
                    </a:cubicBezTo>
                    <a:cubicBezTo>
                      <a:pt x="366" y="1081"/>
                      <a:pt x="366" y="1080"/>
                      <a:pt x="366" y="1078"/>
                    </a:cubicBezTo>
                    <a:cubicBezTo>
                      <a:pt x="366" y="1077"/>
                      <a:pt x="365" y="1077"/>
                      <a:pt x="365" y="1078"/>
                    </a:cubicBezTo>
                    <a:cubicBezTo>
                      <a:pt x="365" y="1080"/>
                      <a:pt x="365" y="1081"/>
                      <a:pt x="365" y="1083"/>
                    </a:cubicBezTo>
                    <a:cubicBezTo>
                      <a:pt x="363" y="1083"/>
                      <a:pt x="361" y="1083"/>
                      <a:pt x="360" y="1083"/>
                    </a:cubicBezTo>
                    <a:cubicBezTo>
                      <a:pt x="360" y="1082"/>
                      <a:pt x="360" y="1081"/>
                      <a:pt x="360" y="1081"/>
                    </a:cubicBezTo>
                    <a:cubicBezTo>
                      <a:pt x="360" y="1080"/>
                      <a:pt x="360" y="1079"/>
                      <a:pt x="359" y="1078"/>
                    </a:cubicBezTo>
                    <a:cubicBezTo>
                      <a:pt x="359" y="1077"/>
                      <a:pt x="358" y="1078"/>
                      <a:pt x="358" y="1078"/>
                    </a:cubicBezTo>
                    <a:cubicBezTo>
                      <a:pt x="358" y="1080"/>
                      <a:pt x="358" y="1081"/>
                      <a:pt x="359" y="1083"/>
                    </a:cubicBezTo>
                    <a:cubicBezTo>
                      <a:pt x="357" y="1083"/>
                      <a:pt x="356" y="1083"/>
                      <a:pt x="354" y="1082"/>
                    </a:cubicBezTo>
                    <a:cubicBezTo>
                      <a:pt x="354" y="1082"/>
                      <a:pt x="354" y="1081"/>
                      <a:pt x="354" y="1081"/>
                    </a:cubicBezTo>
                    <a:cubicBezTo>
                      <a:pt x="355" y="1080"/>
                      <a:pt x="353" y="1080"/>
                      <a:pt x="353" y="1080"/>
                    </a:cubicBezTo>
                    <a:cubicBezTo>
                      <a:pt x="353" y="1081"/>
                      <a:pt x="353" y="1082"/>
                      <a:pt x="353" y="1082"/>
                    </a:cubicBezTo>
                    <a:cubicBezTo>
                      <a:pt x="351" y="1082"/>
                      <a:pt x="350" y="1082"/>
                      <a:pt x="348" y="1082"/>
                    </a:cubicBezTo>
                    <a:cubicBezTo>
                      <a:pt x="348" y="1082"/>
                      <a:pt x="347" y="1082"/>
                      <a:pt x="347" y="1082"/>
                    </a:cubicBezTo>
                    <a:cubicBezTo>
                      <a:pt x="347" y="1082"/>
                      <a:pt x="347" y="1082"/>
                      <a:pt x="346" y="1082"/>
                    </a:cubicBezTo>
                    <a:cubicBezTo>
                      <a:pt x="346" y="1081"/>
                      <a:pt x="346" y="1080"/>
                      <a:pt x="346" y="1079"/>
                    </a:cubicBezTo>
                    <a:cubicBezTo>
                      <a:pt x="346" y="1078"/>
                      <a:pt x="345" y="1078"/>
                      <a:pt x="345" y="1079"/>
                    </a:cubicBezTo>
                    <a:cubicBezTo>
                      <a:pt x="345" y="1080"/>
                      <a:pt x="345" y="1081"/>
                      <a:pt x="345" y="1082"/>
                    </a:cubicBezTo>
                    <a:cubicBezTo>
                      <a:pt x="343" y="1082"/>
                      <a:pt x="342" y="1082"/>
                      <a:pt x="340" y="1082"/>
                    </a:cubicBezTo>
                    <a:cubicBezTo>
                      <a:pt x="340" y="1081"/>
                      <a:pt x="340" y="1081"/>
                      <a:pt x="340" y="1080"/>
                    </a:cubicBezTo>
                    <a:cubicBezTo>
                      <a:pt x="340" y="1079"/>
                      <a:pt x="340" y="1077"/>
                      <a:pt x="340" y="1077"/>
                    </a:cubicBezTo>
                    <a:cubicBezTo>
                      <a:pt x="339" y="1076"/>
                      <a:pt x="338" y="1078"/>
                      <a:pt x="339" y="1078"/>
                    </a:cubicBezTo>
                    <a:cubicBezTo>
                      <a:pt x="339" y="1078"/>
                      <a:pt x="339" y="1078"/>
                      <a:pt x="339" y="1078"/>
                    </a:cubicBezTo>
                    <a:cubicBezTo>
                      <a:pt x="339" y="1078"/>
                      <a:pt x="339" y="1079"/>
                      <a:pt x="339" y="1079"/>
                    </a:cubicBezTo>
                    <a:cubicBezTo>
                      <a:pt x="339" y="1079"/>
                      <a:pt x="339" y="1080"/>
                      <a:pt x="339" y="1081"/>
                    </a:cubicBezTo>
                    <a:cubicBezTo>
                      <a:pt x="339" y="1081"/>
                      <a:pt x="339" y="1082"/>
                      <a:pt x="339" y="1082"/>
                    </a:cubicBezTo>
                    <a:cubicBezTo>
                      <a:pt x="336" y="1082"/>
                      <a:pt x="334" y="1082"/>
                      <a:pt x="331" y="1082"/>
                    </a:cubicBezTo>
                    <a:cubicBezTo>
                      <a:pt x="331" y="1080"/>
                      <a:pt x="332" y="1079"/>
                      <a:pt x="331" y="1077"/>
                    </a:cubicBezTo>
                    <a:cubicBezTo>
                      <a:pt x="331" y="1077"/>
                      <a:pt x="331" y="1077"/>
                      <a:pt x="330" y="1077"/>
                    </a:cubicBezTo>
                    <a:cubicBezTo>
                      <a:pt x="330" y="1078"/>
                      <a:pt x="330" y="1078"/>
                      <a:pt x="330" y="1078"/>
                    </a:cubicBezTo>
                    <a:cubicBezTo>
                      <a:pt x="330" y="1079"/>
                      <a:pt x="330" y="1079"/>
                      <a:pt x="330" y="1079"/>
                    </a:cubicBezTo>
                    <a:cubicBezTo>
                      <a:pt x="330" y="1080"/>
                      <a:pt x="330" y="1081"/>
                      <a:pt x="330" y="1082"/>
                    </a:cubicBezTo>
                    <a:cubicBezTo>
                      <a:pt x="328" y="1082"/>
                      <a:pt x="326" y="1082"/>
                      <a:pt x="324" y="1081"/>
                    </a:cubicBezTo>
                    <a:cubicBezTo>
                      <a:pt x="324" y="1080"/>
                      <a:pt x="324" y="1078"/>
                      <a:pt x="325" y="1077"/>
                    </a:cubicBezTo>
                    <a:cubicBezTo>
                      <a:pt x="325" y="1076"/>
                      <a:pt x="324" y="1075"/>
                      <a:pt x="324" y="1076"/>
                    </a:cubicBezTo>
                    <a:cubicBezTo>
                      <a:pt x="323" y="1078"/>
                      <a:pt x="323" y="1080"/>
                      <a:pt x="323" y="1081"/>
                    </a:cubicBezTo>
                    <a:cubicBezTo>
                      <a:pt x="321" y="1081"/>
                      <a:pt x="320" y="1081"/>
                      <a:pt x="318" y="1081"/>
                    </a:cubicBezTo>
                    <a:cubicBezTo>
                      <a:pt x="318" y="1080"/>
                      <a:pt x="318" y="1079"/>
                      <a:pt x="318" y="1078"/>
                    </a:cubicBezTo>
                    <a:cubicBezTo>
                      <a:pt x="318" y="1077"/>
                      <a:pt x="316" y="1077"/>
                      <a:pt x="317" y="1078"/>
                    </a:cubicBezTo>
                    <a:cubicBezTo>
                      <a:pt x="317" y="1079"/>
                      <a:pt x="317" y="1080"/>
                      <a:pt x="317" y="1081"/>
                    </a:cubicBezTo>
                    <a:cubicBezTo>
                      <a:pt x="315" y="1080"/>
                      <a:pt x="313" y="1080"/>
                      <a:pt x="311" y="1080"/>
                    </a:cubicBezTo>
                    <a:cubicBezTo>
                      <a:pt x="311" y="1079"/>
                      <a:pt x="311" y="1078"/>
                      <a:pt x="311" y="1077"/>
                    </a:cubicBezTo>
                    <a:cubicBezTo>
                      <a:pt x="311" y="1077"/>
                      <a:pt x="311" y="1075"/>
                      <a:pt x="310" y="1074"/>
                    </a:cubicBezTo>
                    <a:cubicBezTo>
                      <a:pt x="310" y="1074"/>
                      <a:pt x="309" y="1075"/>
                      <a:pt x="310" y="1075"/>
                    </a:cubicBezTo>
                    <a:cubicBezTo>
                      <a:pt x="309" y="1075"/>
                      <a:pt x="309" y="1075"/>
                      <a:pt x="310" y="1075"/>
                    </a:cubicBezTo>
                    <a:cubicBezTo>
                      <a:pt x="310" y="1076"/>
                      <a:pt x="310" y="1076"/>
                      <a:pt x="310" y="1076"/>
                    </a:cubicBezTo>
                    <a:cubicBezTo>
                      <a:pt x="310" y="1077"/>
                      <a:pt x="310" y="1078"/>
                      <a:pt x="309" y="1079"/>
                    </a:cubicBezTo>
                    <a:cubicBezTo>
                      <a:pt x="309" y="1079"/>
                      <a:pt x="309" y="1079"/>
                      <a:pt x="309" y="1079"/>
                    </a:cubicBezTo>
                    <a:cubicBezTo>
                      <a:pt x="308" y="1079"/>
                      <a:pt x="307" y="1079"/>
                      <a:pt x="305" y="1079"/>
                    </a:cubicBezTo>
                    <a:cubicBezTo>
                      <a:pt x="305" y="1077"/>
                      <a:pt x="305" y="1076"/>
                      <a:pt x="306" y="1074"/>
                    </a:cubicBezTo>
                    <a:cubicBezTo>
                      <a:pt x="306" y="1073"/>
                      <a:pt x="304" y="1073"/>
                      <a:pt x="304" y="1074"/>
                    </a:cubicBezTo>
                    <a:cubicBezTo>
                      <a:pt x="304" y="1075"/>
                      <a:pt x="304" y="1077"/>
                      <a:pt x="304" y="1079"/>
                    </a:cubicBezTo>
                    <a:cubicBezTo>
                      <a:pt x="303" y="1079"/>
                      <a:pt x="302" y="1078"/>
                      <a:pt x="302" y="1078"/>
                    </a:cubicBezTo>
                    <a:cubicBezTo>
                      <a:pt x="301" y="1078"/>
                      <a:pt x="300" y="1078"/>
                      <a:pt x="299" y="1078"/>
                    </a:cubicBezTo>
                    <a:cubicBezTo>
                      <a:pt x="299" y="1077"/>
                      <a:pt x="299" y="1076"/>
                      <a:pt x="299" y="1075"/>
                    </a:cubicBezTo>
                    <a:cubicBezTo>
                      <a:pt x="298" y="1075"/>
                      <a:pt x="297" y="1075"/>
                      <a:pt x="297" y="1076"/>
                    </a:cubicBezTo>
                    <a:cubicBezTo>
                      <a:pt x="297" y="1076"/>
                      <a:pt x="298" y="1077"/>
                      <a:pt x="298" y="1078"/>
                    </a:cubicBezTo>
                    <a:cubicBezTo>
                      <a:pt x="296" y="1078"/>
                      <a:pt x="294" y="1077"/>
                      <a:pt x="292" y="1077"/>
                    </a:cubicBezTo>
                    <a:cubicBezTo>
                      <a:pt x="292" y="1076"/>
                      <a:pt x="292" y="1074"/>
                      <a:pt x="292" y="1072"/>
                    </a:cubicBezTo>
                    <a:cubicBezTo>
                      <a:pt x="292" y="1072"/>
                      <a:pt x="291" y="1071"/>
                      <a:pt x="291" y="1072"/>
                    </a:cubicBezTo>
                    <a:cubicBezTo>
                      <a:pt x="290" y="1074"/>
                      <a:pt x="290" y="1076"/>
                      <a:pt x="290" y="1078"/>
                    </a:cubicBezTo>
                    <a:cubicBezTo>
                      <a:pt x="290" y="1078"/>
                      <a:pt x="290" y="1078"/>
                      <a:pt x="290" y="1078"/>
                    </a:cubicBezTo>
                    <a:cubicBezTo>
                      <a:pt x="289" y="1078"/>
                      <a:pt x="288" y="1078"/>
                      <a:pt x="287" y="1078"/>
                    </a:cubicBezTo>
                    <a:cubicBezTo>
                      <a:pt x="287" y="1076"/>
                      <a:pt x="286" y="1074"/>
                      <a:pt x="286" y="1072"/>
                    </a:cubicBezTo>
                    <a:cubicBezTo>
                      <a:pt x="286" y="1071"/>
                      <a:pt x="285" y="1071"/>
                      <a:pt x="285" y="1072"/>
                    </a:cubicBezTo>
                    <a:cubicBezTo>
                      <a:pt x="285" y="1074"/>
                      <a:pt x="285" y="1075"/>
                      <a:pt x="285" y="1077"/>
                    </a:cubicBezTo>
                    <a:cubicBezTo>
                      <a:pt x="284" y="1077"/>
                      <a:pt x="282" y="1077"/>
                      <a:pt x="281" y="1077"/>
                    </a:cubicBezTo>
                    <a:cubicBezTo>
                      <a:pt x="280" y="1077"/>
                      <a:pt x="279" y="1077"/>
                      <a:pt x="278" y="1076"/>
                    </a:cubicBezTo>
                    <a:cubicBezTo>
                      <a:pt x="278" y="1076"/>
                      <a:pt x="278" y="1076"/>
                      <a:pt x="278" y="1076"/>
                    </a:cubicBezTo>
                    <a:cubicBezTo>
                      <a:pt x="278" y="1074"/>
                      <a:pt x="278" y="1073"/>
                      <a:pt x="278" y="1071"/>
                    </a:cubicBezTo>
                    <a:cubicBezTo>
                      <a:pt x="278" y="1070"/>
                      <a:pt x="277" y="1070"/>
                      <a:pt x="277" y="1071"/>
                    </a:cubicBezTo>
                    <a:cubicBezTo>
                      <a:pt x="277" y="1073"/>
                      <a:pt x="277" y="1074"/>
                      <a:pt x="276" y="1076"/>
                    </a:cubicBezTo>
                    <a:cubicBezTo>
                      <a:pt x="275" y="1076"/>
                      <a:pt x="273" y="1075"/>
                      <a:pt x="272" y="1075"/>
                    </a:cubicBezTo>
                    <a:cubicBezTo>
                      <a:pt x="272" y="1073"/>
                      <a:pt x="272" y="1072"/>
                      <a:pt x="272" y="1070"/>
                    </a:cubicBezTo>
                    <a:cubicBezTo>
                      <a:pt x="272" y="1069"/>
                      <a:pt x="271" y="1069"/>
                      <a:pt x="271" y="1070"/>
                    </a:cubicBezTo>
                    <a:cubicBezTo>
                      <a:pt x="271" y="1072"/>
                      <a:pt x="271" y="1073"/>
                      <a:pt x="271" y="1074"/>
                    </a:cubicBezTo>
                    <a:cubicBezTo>
                      <a:pt x="269" y="1074"/>
                      <a:pt x="267" y="1073"/>
                      <a:pt x="266" y="1072"/>
                    </a:cubicBezTo>
                    <a:cubicBezTo>
                      <a:pt x="266" y="1070"/>
                      <a:pt x="267" y="1068"/>
                      <a:pt x="268" y="1066"/>
                    </a:cubicBezTo>
                    <a:cubicBezTo>
                      <a:pt x="268" y="1065"/>
                      <a:pt x="267" y="1064"/>
                      <a:pt x="267" y="1065"/>
                    </a:cubicBezTo>
                    <a:cubicBezTo>
                      <a:pt x="266" y="1067"/>
                      <a:pt x="265" y="1070"/>
                      <a:pt x="265" y="1072"/>
                    </a:cubicBezTo>
                    <a:cubicBezTo>
                      <a:pt x="263" y="1071"/>
                      <a:pt x="262" y="1070"/>
                      <a:pt x="260" y="1070"/>
                    </a:cubicBezTo>
                    <a:cubicBezTo>
                      <a:pt x="260" y="1069"/>
                      <a:pt x="260" y="1069"/>
                      <a:pt x="260" y="1069"/>
                    </a:cubicBezTo>
                    <a:cubicBezTo>
                      <a:pt x="261" y="1067"/>
                      <a:pt x="261" y="1065"/>
                      <a:pt x="262" y="1064"/>
                    </a:cubicBezTo>
                    <a:cubicBezTo>
                      <a:pt x="262" y="1063"/>
                      <a:pt x="261" y="1062"/>
                      <a:pt x="261" y="1063"/>
                    </a:cubicBezTo>
                    <a:cubicBezTo>
                      <a:pt x="260" y="1064"/>
                      <a:pt x="260" y="1065"/>
                      <a:pt x="259" y="1067"/>
                    </a:cubicBezTo>
                    <a:cubicBezTo>
                      <a:pt x="259" y="1067"/>
                      <a:pt x="259" y="1068"/>
                      <a:pt x="259" y="1069"/>
                    </a:cubicBezTo>
                    <a:cubicBezTo>
                      <a:pt x="258" y="1068"/>
                      <a:pt x="257" y="1068"/>
                      <a:pt x="257" y="1068"/>
                    </a:cubicBezTo>
                    <a:cubicBezTo>
                      <a:pt x="251" y="1064"/>
                      <a:pt x="243" y="1063"/>
                      <a:pt x="238" y="1058"/>
                    </a:cubicBezTo>
                    <a:cubicBezTo>
                      <a:pt x="238" y="1058"/>
                      <a:pt x="238" y="1057"/>
                      <a:pt x="238" y="1056"/>
                    </a:cubicBezTo>
                    <a:cubicBezTo>
                      <a:pt x="237" y="1050"/>
                      <a:pt x="235" y="1045"/>
                      <a:pt x="230" y="1040"/>
                    </a:cubicBezTo>
                    <a:cubicBezTo>
                      <a:pt x="227" y="1037"/>
                      <a:pt x="223" y="1035"/>
                      <a:pt x="224" y="1030"/>
                    </a:cubicBezTo>
                    <a:cubicBezTo>
                      <a:pt x="224" y="1029"/>
                      <a:pt x="225" y="1027"/>
                      <a:pt x="227" y="1025"/>
                    </a:cubicBezTo>
                    <a:cubicBezTo>
                      <a:pt x="227" y="1026"/>
                      <a:pt x="229" y="1026"/>
                      <a:pt x="230" y="1026"/>
                    </a:cubicBezTo>
                    <a:cubicBezTo>
                      <a:pt x="239" y="1025"/>
                      <a:pt x="246" y="1030"/>
                      <a:pt x="254" y="1033"/>
                    </a:cubicBezTo>
                    <a:cubicBezTo>
                      <a:pt x="261" y="1037"/>
                      <a:pt x="269" y="1041"/>
                      <a:pt x="277" y="1042"/>
                    </a:cubicBezTo>
                    <a:cubicBezTo>
                      <a:pt x="296" y="1045"/>
                      <a:pt x="314" y="1049"/>
                      <a:pt x="333" y="1049"/>
                    </a:cubicBezTo>
                    <a:cubicBezTo>
                      <a:pt x="343" y="1048"/>
                      <a:pt x="353" y="1049"/>
                      <a:pt x="362" y="1049"/>
                    </a:cubicBezTo>
                    <a:cubicBezTo>
                      <a:pt x="371" y="1049"/>
                      <a:pt x="378" y="1047"/>
                      <a:pt x="387" y="1044"/>
                    </a:cubicBezTo>
                    <a:cubicBezTo>
                      <a:pt x="396" y="1041"/>
                      <a:pt x="405" y="1041"/>
                      <a:pt x="414" y="1040"/>
                    </a:cubicBezTo>
                    <a:cubicBezTo>
                      <a:pt x="419" y="1040"/>
                      <a:pt x="423" y="1039"/>
                      <a:pt x="427" y="1039"/>
                    </a:cubicBezTo>
                    <a:cubicBezTo>
                      <a:pt x="430" y="1038"/>
                      <a:pt x="435" y="1038"/>
                      <a:pt x="438" y="1037"/>
                    </a:cubicBezTo>
                    <a:cubicBezTo>
                      <a:pt x="444" y="1036"/>
                      <a:pt x="442" y="1027"/>
                      <a:pt x="436" y="1029"/>
                    </a:cubicBezTo>
                    <a:cubicBezTo>
                      <a:pt x="429" y="1031"/>
                      <a:pt x="420" y="1031"/>
                      <a:pt x="412" y="1032"/>
                    </a:cubicBezTo>
                    <a:cubicBezTo>
                      <a:pt x="411" y="1032"/>
                      <a:pt x="410" y="1032"/>
                      <a:pt x="409" y="1032"/>
                    </a:cubicBezTo>
                    <a:cubicBezTo>
                      <a:pt x="408" y="1031"/>
                      <a:pt x="408" y="1031"/>
                      <a:pt x="408" y="1030"/>
                    </a:cubicBezTo>
                    <a:cubicBezTo>
                      <a:pt x="408" y="1029"/>
                      <a:pt x="407" y="1029"/>
                      <a:pt x="407" y="1030"/>
                    </a:cubicBezTo>
                    <a:cubicBezTo>
                      <a:pt x="407" y="1031"/>
                      <a:pt x="407" y="1031"/>
                      <a:pt x="407" y="1032"/>
                    </a:cubicBezTo>
                    <a:cubicBezTo>
                      <a:pt x="405" y="1032"/>
                      <a:pt x="402" y="1032"/>
                      <a:pt x="400" y="1033"/>
                    </a:cubicBezTo>
                    <a:cubicBezTo>
                      <a:pt x="400" y="1031"/>
                      <a:pt x="400" y="1030"/>
                      <a:pt x="400" y="1029"/>
                    </a:cubicBezTo>
                    <a:cubicBezTo>
                      <a:pt x="399" y="1028"/>
                      <a:pt x="398" y="1028"/>
                      <a:pt x="398" y="1029"/>
                    </a:cubicBezTo>
                    <a:cubicBezTo>
                      <a:pt x="398" y="1030"/>
                      <a:pt x="398" y="1032"/>
                      <a:pt x="399" y="1033"/>
                    </a:cubicBezTo>
                    <a:cubicBezTo>
                      <a:pt x="397" y="1033"/>
                      <a:pt x="395" y="1033"/>
                      <a:pt x="394" y="1033"/>
                    </a:cubicBezTo>
                    <a:cubicBezTo>
                      <a:pt x="394" y="1032"/>
                      <a:pt x="394" y="1031"/>
                      <a:pt x="394" y="1029"/>
                    </a:cubicBezTo>
                    <a:cubicBezTo>
                      <a:pt x="394" y="1029"/>
                      <a:pt x="393" y="1028"/>
                      <a:pt x="393" y="1029"/>
                    </a:cubicBezTo>
                    <a:cubicBezTo>
                      <a:pt x="392" y="1030"/>
                      <a:pt x="392" y="1032"/>
                      <a:pt x="393" y="1033"/>
                    </a:cubicBezTo>
                    <a:cubicBezTo>
                      <a:pt x="390" y="1034"/>
                      <a:pt x="388" y="1034"/>
                      <a:pt x="386" y="1035"/>
                    </a:cubicBezTo>
                    <a:cubicBezTo>
                      <a:pt x="386" y="1035"/>
                      <a:pt x="386" y="1035"/>
                      <a:pt x="385" y="1035"/>
                    </a:cubicBezTo>
                    <a:cubicBezTo>
                      <a:pt x="385" y="1035"/>
                      <a:pt x="385" y="1034"/>
                      <a:pt x="385" y="1033"/>
                    </a:cubicBezTo>
                    <a:cubicBezTo>
                      <a:pt x="385" y="1032"/>
                      <a:pt x="384" y="1033"/>
                      <a:pt x="384" y="1033"/>
                    </a:cubicBezTo>
                    <a:cubicBezTo>
                      <a:pt x="384" y="1034"/>
                      <a:pt x="384" y="1035"/>
                      <a:pt x="384" y="1036"/>
                    </a:cubicBezTo>
                    <a:cubicBezTo>
                      <a:pt x="382" y="1036"/>
                      <a:pt x="380" y="1037"/>
                      <a:pt x="378" y="1038"/>
                    </a:cubicBezTo>
                    <a:cubicBezTo>
                      <a:pt x="377" y="1038"/>
                      <a:pt x="377" y="1038"/>
                      <a:pt x="377" y="1038"/>
                    </a:cubicBezTo>
                    <a:cubicBezTo>
                      <a:pt x="377" y="1037"/>
                      <a:pt x="377" y="1036"/>
                      <a:pt x="377" y="1035"/>
                    </a:cubicBezTo>
                    <a:cubicBezTo>
                      <a:pt x="377" y="1033"/>
                      <a:pt x="377" y="1032"/>
                      <a:pt x="376" y="1031"/>
                    </a:cubicBezTo>
                    <a:cubicBezTo>
                      <a:pt x="375" y="1030"/>
                      <a:pt x="374" y="1032"/>
                      <a:pt x="375" y="1032"/>
                    </a:cubicBezTo>
                    <a:cubicBezTo>
                      <a:pt x="376" y="1033"/>
                      <a:pt x="376" y="1036"/>
                      <a:pt x="376" y="1037"/>
                    </a:cubicBezTo>
                    <a:cubicBezTo>
                      <a:pt x="376" y="1038"/>
                      <a:pt x="376" y="1038"/>
                      <a:pt x="376" y="1038"/>
                    </a:cubicBezTo>
                    <a:cubicBezTo>
                      <a:pt x="376" y="1039"/>
                      <a:pt x="375" y="1039"/>
                      <a:pt x="374" y="1039"/>
                    </a:cubicBezTo>
                    <a:cubicBezTo>
                      <a:pt x="371" y="1040"/>
                      <a:pt x="368" y="1040"/>
                      <a:pt x="364" y="1040"/>
                    </a:cubicBezTo>
                    <a:cubicBezTo>
                      <a:pt x="364" y="1040"/>
                      <a:pt x="364" y="1040"/>
                      <a:pt x="364" y="1039"/>
                    </a:cubicBezTo>
                    <a:cubicBezTo>
                      <a:pt x="364" y="1039"/>
                      <a:pt x="364" y="1038"/>
                      <a:pt x="363" y="1039"/>
                    </a:cubicBezTo>
                    <a:cubicBezTo>
                      <a:pt x="363" y="1037"/>
                      <a:pt x="362" y="1035"/>
                      <a:pt x="361" y="1033"/>
                    </a:cubicBezTo>
                    <a:cubicBezTo>
                      <a:pt x="361" y="1033"/>
                      <a:pt x="360" y="1033"/>
                      <a:pt x="360" y="1034"/>
                    </a:cubicBezTo>
                    <a:cubicBezTo>
                      <a:pt x="361" y="1036"/>
                      <a:pt x="361" y="1038"/>
                      <a:pt x="363" y="1040"/>
                    </a:cubicBezTo>
                    <a:cubicBezTo>
                      <a:pt x="362" y="1040"/>
                      <a:pt x="361" y="1040"/>
                      <a:pt x="360" y="1040"/>
                    </a:cubicBezTo>
                    <a:cubicBezTo>
                      <a:pt x="358" y="1040"/>
                      <a:pt x="356" y="1040"/>
                      <a:pt x="353" y="1040"/>
                    </a:cubicBezTo>
                    <a:cubicBezTo>
                      <a:pt x="353" y="1040"/>
                      <a:pt x="354" y="1040"/>
                      <a:pt x="354" y="1040"/>
                    </a:cubicBezTo>
                    <a:cubicBezTo>
                      <a:pt x="354" y="1039"/>
                      <a:pt x="353" y="1038"/>
                      <a:pt x="353" y="1039"/>
                    </a:cubicBezTo>
                    <a:cubicBezTo>
                      <a:pt x="352" y="1037"/>
                      <a:pt x="352" y="1034"/>
                      <a:pt x="351" y="1033"/>
                    </a:cubicBezTo>
                    <a:cubicBezTo>
                      <a:pt x="350" y="1032"/>
                      <a:pt x="349" y="1033"/>
                      <a:pt x="350" y="1034"/>
                    </a:cubicBezTo>
                    <a:cubicBezTo>
                      <a:pt x="351" y="1035"/>
                      <a:pt x="351" y="1038"/>
                      <a:pt x="352" y="1040"/>
                    </a:cubicBezTo>
                    <a:cubicBezTo>
                      <a:pt x="352" y="1040"/>
                      <a:pt x="352" y="1040"/>
                      <a:pt x="352" y="1040"/>
                    </a:cubicBezTo>
                    <a:cubicBezTo>
                      <a:pt x="348" y="1040"/>
                      <a:pt x="345" y="1040"/>
                      <a:pt x="342" y="1040"/>
                    </a:cubicBezTo>
                    <a:cubicBezTo>
                      <a:pt x="341" y="1039"/>
                      <a:pt x="341" y="1037"/>
                      <a:pt x="341" y="1037"/>
                    </a:cubicBezTo>
                    <a:cubicBezTo>
                      <a:pt x="340" y="1036"/>
                      <a:pt x="339" y="1036"/>
                      <a:pt x="339" y="1037"/>
                    </a:cubicBezTo>
                    <a:cubicBezTo>
                      <a:pt x="340" y="1037"/>
                      <a:pt x="340" y="1039"/>
                      <a:pt x="340" y="1040"/>
                    </a:cubicBezTo>
                    <a:cubicBezTo>
                      <a:pt x="338" y="1040"/>
                      <a:pt x="336" y="1040"/>
                      <a:pt x="333" y="1040"/>
                    </a:cubicBezTo>
                    <a:cubicBezTo>
                      <a:pt x="332" y="1038"/>
                      <a:pt x="332" y="1036"/>
                      <a:pt x="331" y="1034"/>
                    </a:cubicBezTo>
                    <a:cubicBezTo>
                      <a:pt x="331" y="1033"/>
                      <a:pt x="330" y="1034"/>
                      <a:pt x="330" y="1035"/>
                    </a:cubicBezTo>
                    <a:cubicBezTo>
                      <a:pt x="331" y="1036"/>
                      <a:pt x="331" y="1038"/>
                      <a:pt x="332" y="1040"/>
                    </a:cubicBezTo>
                    <a:cubicBezTo>
                      <a:pt x="331" y="1040"/>
                      <a:pt x="329" y="1040"/>
                      <a:pt x="328" y="1040"/>
                    </a:cubicBezTo>
                    <a:cubicBezTo>
                      <a:pt x="327" y="1040"/>
                      <a:pt x="326" y="1040"/>
                      <a:pt x="325" y="1040"/>
                    </a:cubicBezTo>
                    <a:cubicBezTo>
                      <a:pt x="325" y="1040"/>
                      <a:pt x="325" y="1040"/>
                      <a:pt x="325" y="1040"/>
                    </a:cubicBezTo>
                    <a:cubicBezTo>
                      <a:pt x="325" y="1039"/>
                      <a:pt x="324" y="1039"/>
                      <a:pt x="324" y="1039"/>
                    </a:cubicBezTo>
                    <a:cubicBezTo>
                      <a:pt x="324" y="1039"/>
                      <a:pt x="324" y="1040"/>
                      <a:pt x="324" y="1040"/>
                    </a:cubicBezTo>
                    <a:cubicBezTo>
                      <a:pt x="322" y="1038"/>
                      <a:pt x="323" y="1034"/>
                      <a:pt x="322" y="1032"/>
                    </a:cubicBezTo>
                    <a:cubicBezTo>
                      <a:pt x="322" y="1031"/>
                      <a:pt x="320" y="1032"/>
                      <a:pt x="321" y="1032"/>
                    </a:cubicBezTo>
                    <a:cubicBezTo>
                      <a:pt x="322" y="1035"/>
                      <a:pt x="321" y="1038"/>
                      <a:pt x="322" y="1040"/>
                    </a:cubicBezTo>
                    <a:cubicBezTo>
                      <a:pt x="320" y="1040"/>
                      <a:pt x="317" y="1039"/>
                      <a:pt x="314" y="1039"/>
                    </a:cubicBezTo>
                    <a:cubicBezTo>
                      <a:pt x="314" y="1039"/>
                      <a:pt x="314" y="1039"/>
                      <a:pt x="314" y="1039"/>
                    </a:cubicBezTo>
                    <a:cubicBezTo>
                      <a:pt x="314" y="1038"/>
                      <a:pt x="313" y="1037"/>
                      <a:pt x="313" y="1038"/>
                    </a:cubicBezTo>
                    <a:cubicBezTo>
                      <a:pt x="312" y="1036"/>
                      <a:pt x="312" y="1035"/>
                      <a:pt x="312" y="1033"/>
                    </a:cubicBezTo>
                    <a:cubicBezTo>
                      <a:pt x="312" y="1032"/>
                      <a:pt x="310" y="1033"/>
                      <a:pt x="311" y="1033"/>
                    </a:cubicBezTo>
                    <a:cubicBezTo>
                      <a:pt x="311" y="1035"/>
                      <a:pt x="311" y="1037"/>
                      <a:pt x="312" y="1038"/>
                    </a:cubicBezTo>
                    <a:cubicBezTo>
                      <a:pt x="310" y="1038"/>
                      <a:pt x="307" y="1038"/>
                      <a:pt x="305" y="1037"/>
                    </a:cubicBezTo>
                    <a:cubicBezTo>
                      <a:pt x="305" y="1037"/>
                      <a:pt x="305" y="1037"/>
                      <a:pt x="305" y="1037"/>
                    </a:cubicBezTo>
                    <a:cubicBezTo>
                      <a:pt x="304" y="1036"/>
                      <a:pt x="304" y="1035"/>
                      <a:pt x="304" y="1035"/>
                    </a:cubicBezTo>
                    <a:cubicBezTo>
                      <a:pt x="304" y="1034"/>
                      <a:pt x="303" y="1034"/>
                      <a:pt x="303" y="1035"/>
                    </a:cubicBezTo>
                    <a:cubicBezTo>
                      <a:pt x="303" y="1035"/>
                      <a:pt x="303" y="1036"/>
                      <a:pt x="303" y="1037"/>
                    </a:cubicBezTo>
                    <a:cubicBezTo>
                      <a:pt x="303" y="1037"/>
                      <a:pt x="303" y="1037"/>
                      <a:pt x="302" y="1037"/>
                    </a:cubicBezTo>
                    <a:cubicBezTo>
                      <a:pt x="301" y="1037"/>
                      <a:pt x="299" y="1037"/>
                      <a:pt x="298" y="1037"/>
                    </a:cubicBezTo>
                    <a:cubicBezTo>
                      <a:pt x="298" y="1036"/>
                      <a:pt x="298" y="1036"/>
                      <a:pt x="298" y="1036"/>
                    </a:cubicBezTo>
                    <a:cubicBezTo>
                      <a:pt x="297" y="1036"/>
                      <a:pt x="298" y="1035"/>
                      <a:pt x="298" y="1034"/>
                    </a:cubicBezTo>
                    <a:cubicBezTo>
                      <a:pt x="298" y="1034"/>
                      <a:pt x="298" y="1033"/>
                      <a:pt x="298" y="1032"/>
                    </a:cubicBezTo>
                    <a:cubicBezTo>
                      <a:pt x="297" y="1032"/>
                      <a:pt x="296" y="1032"/>
                      <a:pt x="296" y="1033"/>
                    </a:cubicBezTo>
                    <a:cubicBezTo>
                      <a:pt x="297" y="1033"/>
                      <a:pt x="296" y="1034"/>
                      <a:pt x="296" y="1035"/>
                    </a:cubicBezTo>
                    <a:cubicBezTo>
                      <a:pt x="296" y="1035"/>
                      <a:pt x="296" y="1036"/>
                      <a:pt x="296" y="1036"/>
                    </a:cubicBezTo>
                    <a:cubicBezTo>
                      <a:pt x="294" y="1036"/>
                      <a:pt x="292" y="1036"/>
                      <a:pt x="290" y="1035"/>
                    </a:cubicBezTo>
                    <a:cubicBezTo>
                      <a:pt x="290" y="1035"/>
                      <a:pt x="290" y="1035"/>
                      <a:pt x="290" y="1035"/>
                    </a:cubicBezTo>
                    <a:cubicBezTo>
                      <a:pt x="291" y="1034"/>
                      <a:pt x="290" y="1034"/>
                      <a:pt x="289" y="1034"/>
                    </a:cubicBezTo>
                    <a:cubicBezTo>
                      <a:pt x="289" y="1035"/>
                      <a:pt x="289" y="1035"/>
                      <a:pt x="289" y="1035"/>
                    </a:cubicBezTo>
                    <a:cubicBezTo>
                      <a:pt x="289" y="1033"/>
                      <a:pt x="289" y="1032"/>
                      <a:pt x="289" y="1030"/>
                    </a:cubicBezTo>
                    <a:cubicBezTo>
                      <a:pt x="288" y="1029"/>
                      <a:pt x="287" y="1030"/>
                      <a:pt x="287" y="1031"/>
                    </a:cubicBezTo>
                    <a:cubicBezTo>
                      <a:pt x="288" y="1032"/>
                      <a:pt x="288" y="1034"/>
                      <a:pt x="288" y="1035"/>
                    </a:cubicBezTo>
                    <a:cubicBezTo>
                      <a:pt x="286" y="1035"/>
                      <a:pt x="285" y="1035"/>
                      <a:pt x="283" y="1034"/>
                    </a:cubicBezTo>
                    <a:cubicBezTo>
                      <a:pt x="283" y="1034"/>
                      <a:pt x="283" y="1034"/>
                      <a:pt x="283" y="1034"/>
                    </a:cubicBezTo>
                    <a:cubicBezTo>
                      <a:pt x="283" y="1034"/>
                      <a:pt x="283" y="1033"/>
                      <a:pt x="283" y="1033"/>
                    </a:cubicBezTo>
                    <a:cubicBezTo>
                      <a:pt x="283" y="1032"/>
                      <a:pt x="283" y="1032"/>
                      <a:pt x="283" y="1031"/>
                    </a:cubicBezTo>
                    <a:cubicBezTo>
                      <a:pt x="284" y="1031"/>
                      <a:pt x="284" y="1031"/>
                      <a:pt x="284" y="1031"/>
                    </a:cubicBezTo>
                    <a:cubicBezTo>
                      <a:pt x="284" y="1030"/>
                      <a:pt x="284" y="1030"/>
                      <a:pt x="284" y="1030"/>
                    </a:cubicBezTo>
                    <a:cubicBezTo>
                      <a:pt x="283" y="1029"/>
                      <a:pt x="283" y="1030"/>
                      <a:pt x="283" y="1030"/>
                    </a:cubicBezTo>
                    <a:cubicBezTo>
                      <a:pt x="282" y="1031"/>
                      <a:pt x="282" y="1032"/>
                      <a:pt x="282" y="1033"/>
                    </a:cubicBezTo>
                    <a:cubicBezTo>
                      <a:pt x="282" y="1033"/>
                      <a:pt x="282" y="1034"/>
                      <a:pt x="282" y="1034"/>
                    </a:cubicBezTo>
                    <a:cubicBezTo>
                      <a:pt x="279" y="1034"/>
                      <a:pt x="277" y="1033"/>
                      <a:pt x="274" y="1032"/>
                    </a:cubicBezTo>
                    <a:cubicBezTo>
                      <a:pt x="274" y="1032"/>
                      <a:pt x="274" y="1032"/>
                      <a:pt x="274" y="1032"/>
                    </a:cubicBezTo>
                    <a:cubicBezTo>
                      <a:pt x="274" y="1032"/>
                      <a:pt x="274" y="1032"/>
                      <a:pt x="275" y="1032"/>
                    </a:cubicBezTo>
                    <a:cubicBezTo>
                      <a:pt x="275" y="1031"/>
                      <a:pt x="275" y="1031"/>
                      <a:pt x="275" y="1031"/>
                    </a:cubicBezTo>
                    <a:cubicBezTo>
                      <a:pt x="275" y="1029"/>
                      <a:pt x="275" y="1027"/>
                      <a:pt x="275" y="1025"/>
                    </a:cubicBezTo>
                    <a:cubicBezTo>
                      <a:pt x="275" y="1024"/>
                      <a:pt x="274" y="1024"/>
                      <a:pt x="274" y="1025"/>
                    </a:cubicBezTo>
                    <a:cubicBezTo>
                      <a:pt x="274" y="1026"/>
                      <a:pt x="274" y="1027"/>
                      <a:pt x="274" y="1028"/>
                    </a:cubicBezTo>
                    <a:cubicBezTo>
                      <a:pt x="274" y="1029"/>
                      <a:pt x="274" y="1030"/>
                      <a:pt x="273" y="1031"/>
                    </a:cubicBezTo>
                    <a:cubicBezTo>
                      <a:pt x="273" y="1031"/>
                      <a:pt x="273" y="1032"/>
                      <a:pt x="273" y="1032"/>
                    </a:cubicBezTo>
                    <a:cubicBezTo>
                      <a:pt x="271" y="1031"/>
                      <a:pt x="269" y="1031"/>
                      <a:pt x="267" y="1030"/>
                    </a:cubicBezTo>
                    <a:cubicBezTo>
                      <a:pt x="267" y="1027"/>
                      <a:pt x="268" y="1024"/>
                      <a:pt x="267" y="1022"/>
                    </a:cubicBezTo>
                    <a:cubicBezTo>
                      <a:pt x="267" y="1021"/>
                      <a:pt x="266" y="1021"/>
                      <a:pt x="266" y="1022"/>
                    </a:cubicBezTo>
                    <a:cubicBezTo>
                      <a:pt x="266" y="1024"/>
                      <a:pt x="266" y="1027"/>
                      <a:pt x="266" y="1029"/>
                    </a:cubicBezTo>
                    <a:cubicBezTo>
                      <a:pt x="265" y="1029"/>
                      <a:pt x="263" y="1028"/>
                      <a:pt x="262" y="1028"/>
                    </a:cubicBezTo>
                    <a:cubicBezTo>
                      <a:pt x="262" y="1027"/>
                      <a:pt x="262" y="1027"/>
                      <a:pt x="263" y="1027"/>
                    </a:cubicBezTo>
                    <a:cubicBezTo>
                      <a:pt x="263" y="1026"/>
                      <a:pt x="263" y="1026"/>
                      <a:pt x="262" y="1026"/>
                    </a:cubicBezTo>
                    <a:cubicBezTo>
                      <a:pt x="262" y="1025"/>
                      <a:pt x="262" y="1024"/>
                      <a:pt x="262" y="1023"/>
                    </a:cubicBezTo>
                    <a:cubicBezTo>
                      <a:pt x="262" y="1022"/>
                      <a:pt x="261" y="1022"/>
                      <a:pt x="261" y="1023"/>
                    </a:cubicBezTo>
                    <a:cubicBezTo>
                      <a:pt x="261" y="1024"/>
                      <a:pt x="261" y="1026"/>
                      <a:pt x="261" y="1027"/>
                    </a:cubicBezTo>
                    <a:cubicBezTo>
                      <a:pt x="259" y="1026"/>
                      <a:pt x="258" y="1025"/>
                      <a:pt x="256" y="1025"/>
                    </a:cubicBezTo>
                    <a:cubicBezTo>
                      <a:pt x="256" y="1024"/>
                      <a:pt x="256" y="1023"/>
                      <a:pt x="257" y="1022"/>
                    </a:cubicBezTo>
                    <a:cubicBezTo>
                      <a:pt x="257" y="1022"/>
                      <a:pt x="256" y="1021"/>
                      <a:pt x="255" y="1022"/>
                    </a:cubicBezTo>
                    <a:cubicBezTo>
                      <a:pt x="255" y="1023"/>
                      <a:pt x="255" y="1023"/>
                      <a:pt x="255" y="1024"/>
                    </a:cubicBezTo>
                    <a:cubicBezTo>
                      <a:pt x="254" y="1023"/>
                      <a:pt x="253" y="1023"/>
                      <a:pt x="252" y="1022"/>
                    </a:cubicBezTo>
                    <a:cubicBezTo>
                      <a:pt x="252" y="1021"/>
                      <a:pt x="252" y="1020"/>
                      <a:pt x="252" y="1018"/>
                    </a:cubicBezTo>
                    <a:cubicBezTo>
                      <a:pt x="252" y="1018"/>
                      <a:pt x="251" y="1018"/>
                      <a:pt x="251" y="1018"/>
                    </a:cubicBezTo>
                    <a:cubicBezTo>
                      <a:pt x="251" y="1020"/>
                      <a:pt x="251" y="1021"/>
                      <a:pt x="251" y="1022"/>
                    </a:cubicBezTo>
                    <a:cubicBezTo>
                      <a:pt x="245" y="1019"/>
                      <a:pt x="239" y="1017"/>
                      <a:pt x="233" y="1017"/>
                    </a:cubicBezTo>
                    <a:cubicBezTo>
                      <a:pt x="235" y="1012"/>
                      <a:pt x="233" y="1007"/>
                      <a:pt x="227" y="1002"/>
                    </a:cubicBezTo>
                    <a:cubicBezTo>
                      <a:pt x="223" y="998"/>
                      <a:pt x="220" y="994"/>
                      <a:pt x="221" y="988"/>
                    </a:cubicBezTo>
                    <a:cubicBezTo>
                      <a:pt x="222" y="987"/>
                      <a:pt x="224" y="983"/>
                      <a:pt x="226" y="980"/>
                    </a:cubicBezTo>
                    <a:cubicBezTo>
                      <a:pt x="227" y="980"/>
                      <a:pt x="229" y="980"/>
                      <a:pt x="230" y="979"/>
                    </a:cubicBezTo>
                    <a:cubicBezTo>
                      <a:pt x="232" y="982"/>
                      <a:pt x="234" y="984"/>
                      <a:pt x="237" y="987"/>
                    </a:cubicBezTo>
                    <a:cubicBezTo>
                      <a:pt x="241" y="989"/>
                      <a:pt x="245" y="991"/>
                      <a:pt x="250" y="992"/>
                    </a:cubicBezTo>
                    <a:cubicBezTo>
                      <a:pt x="263" y="993"/>
                      <a:pt x="275" y="997"/>
                      <a:pt x="287" y="999"/>
                    </a:cubicBezTo>
                    <a:cubicBezTo>
                      <a:pt x="299" y="1001"/>
                      <a:pt x="311" y="1003"/>
                      <a:pt x="323" y="1003"/>
                    </a:cubicBezTo>
                    <a:cubicBezTo>
                      <a:pt x="336" y="1002"/>
                      <a:pt x="349" y="1004"/>
                      <a:pt x="363" y="1006"/>
                    </a:cubicBezTo>
                    <a:cubicBezTo>
                      <a:pt x="368" y="1007"/>
                      <a:pt x="374" y="1009"/>
                      <a:pt x="380" y="1009"/>
                    </a:cubicBezTo>
                    <a:cubicBezTo>
                      <a:pt x="386" y="1009"/>
                      <a:pt x="392" y="1009"/>
                      <a:pt x="399" y="1009"/>
                    </a:cubicBezTo>
                    <a:cubicBezTo>
                      <a:pt x="412" y="1009"/>
                      <a:pt x="426" y="1007"/>
                      <a:pt x="438" y="1004"/>
                    </a:cubicBezTo>
                    <a:cubicBezTo>
                      <a:pt x="444" y="1003"/>
                      <a:pt x="442" y="996"/>
                      <a:pt x="437" y="995"/>
                    </a:cubicBezTo>
                    <a:cubicBezTo>
                      <a:pt x="437" y="995"/>
                      <a:pt x="437" y="995"/>
                      <a:pt x="436" y="995"/>
                    </a:cubicBezTo>
                    <a:cubicBezTo>
                      <a:pt x="436" y="995"/>
                      <a:pt x="435" y="996"/>
                      <a:pt x="435" y="996"/>
                    </a:cubicBezTo>
                    <a:cubicBezTo>
                      <a:pt x="434" y="996"/>
                      <a:pt x="434" y="996"/>
                      <a:pt x="433" y="996"/>
                    </a:cubicBezTo>
                    <a:cubicBezTo>
                      <a:pt x="433" y="995"/>
                      <a:pt x="432" y="993"/>
                      <a:pt x="433" y="992"/>
                    </a:cubicBezTo>
                    <a:cubicBezTo>
                      <a:pt x="433" y="991"/>
                      <a:pt x="432" y="990"/>
                      <a:pt x="432" y="991"/>
                    </a:cubicBezTo>
                    <a:cubicBezTo>
                      <a:pt x="431" y="993"/>
                      <a:pt x="431" y="994"/>
                      <a:pt x="432" y="996"/>
                    </a:cubicBezTo>
                    <a:cubicBezTo>
                      <a:pt x="431" y="996"/>
                      <a:pt x="431" y="996"/>
                      <a:pt x="431" y="996"/>
                    </a:cubicBezTo>
                    <a:cubicBezTo>
                      <a:pt x="429" y="997"/>
                      <a:pt x="428" y="997"/>
                      <a:pt x="426" y="997"/>
                    </a:cubicBezTo>
                    <a:cubicBezTo>
                      <a:pt x="426" y="997"/>
                      <a:pt x="426" y="996"/>
                      <a:pt x="426" y="996"/>
                    </a:cubicBezTo>
                    <a:cubicBezTo>
                      <a:pt x="426" y="995"/>
                      <a:pt x="426" y="994"/>
                      <a:pt x="425" y="993"/>
                    </a:cubicBezTo>
                    <a:cubicBezTo>
                      <a:pt x="424" y="993"/>
                      <a:pt x="424" y="994"/>
                      <a:pt x="424" y="994"/>
                    </a:cubicBezTo>
                    <a:cubicBezTo>
                      <a:pt x="425" y="995"/>
                      <a:pt x="425" y="996"/>
                      <a:pt x="425" y="997"/>
                    </a:cubicBezTo>
                    <a:cubicBezTo>
                      <a:pt x="425" y="997"/>
                      <a:pt x="425" y="997"/>
                      <a:pt x="425" y="998"/>
                    </a:cubicBezTo>
                    <a:cubicBezTo>
                      <a:pt x="424" y="998"/>
                      <a:pt x="423" y="998"/>
                      <a:pt x="422" y="998"/>
                    </a:cubicBezTo>
                    <a:cubicBezTo>
                      <a:pt x="422" y="997"/>
                      <a:pt x="421" y="996"/>
                      <a:pt x="421" y="995"/>
                    </a:cubicBezTo>
                    <a:cubicBezTo>
                      <a:pt x="421" y="994"/>
                      <a:pt x="419" y="994"/>
                      <a:pt x="420" y="995"/>
                    </a:cubicBezTo>
                    <a:cubicBezTo>
                      <a:pt x="420" y="996"/>
                      <a:pt x="420" y="997"/>
                      <a:pt x="421" y="998"/>
                    </a:cubicBezTo>
                    <a:cubicBezTo>
                      <a:pt x="419" y="999"/>
                      <a:pt x="416" y="999"/>
                      <a:pt x="414" y="999"/>
                    </a:cubicBezTo>
                    <a:cubicBezTo>
                      <a:pt x="414" y="998"/>
                      <a:pt x="414" y="998"/>
                      <a:pt x="414" y="997"/>
                    </a:cubicBezTo>
                    <a:cubicBezTo>
                      <a:pt x="414" y="996"/>
                      <a:pt x="412" y="997"/>
                      <a:pt x="412" y="997"/>
                    </a:cubicBezTo>
                    <a:cubicBezTo>
                      <a:pt x="413" y="998"/>
                      <a:pt x="413" y="998"/>
                      <a:pt x="413" y="999"/>
                    </a:cubicBezTo>
                    <a:cubicBezTo>
                      <a:pt x="411" y="999"/>
                      <a:pt x="409" y="1000"/>
                      <a:pt x="408" y="1000"/>
                    </a:cubicBezTo>
                    <a:cubicBezTo>
                      <a:pt x="408" y="999"/>
                      <a:pt x="407" y="998"/>
                      <a:pt x="407" y="997"/>
                    </a:cubicBezTo>
                    <a:cubicBezTo>
                      <a:pt x="407" y="996"/>
                      <a:pt x="406" y="996"/>
                      <a:pt x="406" y="997"/>
                    </a:cubicBezTo>
                    <a:cubicBezTo>
                      <a:pt x="406" y="998"/>
                      <a:pt x="406" y="999"/>
                      <a:pt x="406" y="1000"/>
                    </a:cubicBezTo>
                    <a:cubicBezTo>
                      <a:pt x="405" y="1000"/>
                      <a:pt x="403" y="1000"/>
                      <a:pt x="402" y="1000"/>
                    </a:cubicBezTo>
                    <a:cubicBezTo>
                      <a:pt x="402" y="999"/>
                      <a:pt x="402" y="998"/>
                      <a:pt x="402" y="997"/>
                    </a:cubicBezTo>
                    <a:cubicBezTo>
                      <a:pt x="402" y="997"/>
                      <a:pt x="401" y="997"/>
                      <a:pt x="401" y="997"/>
                    </a:cubicBezTo>
                    <a:cubicBezTo>
                      <a:pt x="401" y="998"/>
                      <a:pt x="401" y="999"/>
                      <a:pt x="401" y="1000"/>
                    </a:cubicBezTo>
                    <a:cubicBezTo>
                      <a:pt x="400" y="1000"/>
                      <a:pt x="399" y="1000"/>
                      <a:pt x="398" y="1000"/>
                    </a:cubicBezTo>
                    <a:cubicBezTo>
                      <a:pt x="398" y="999"/>
                      <a:pt x="397" y="998"/>
                      <a:pt x="397" y="997"/>
                    </a:cubicBezTo>
                    <a:cubicBezTo>
                      <a:pt x="397" y="996"/>
                      <a:pt x="396" y="996"/>
                      <a:pt x="396" y="997"/>
                    </a:cubicBezTo>
                    <a:cubicBezTo>
                      <a:pt x="396" y="998"/>
                      <a:pt x="396" y="999"/>
                      <a:pt x="397" y="1000"/>
                    </a:cubicBezTo>
                    <a:cubicBezTo>
                      <a:pt x="396" y="1000"/>
                      <a:pt x="396" y="1000"/>
                      <a:pt x="396" y="1000"/>
                    </a:cubicBezTo>
                    <a:cubicBezTo>
                      <a:pt x="394" y="1000"/>
                      <a:pt x="392" y="1000"/>
                      <a:pt x="390" y="1000"/>
                    </a:cubicBezTo>
                    <a:cubicBezTo>
                      <a:pt x="390" y="999"/>
                      <a:pt x="390" y="998"/>
                      <a:pt x="390" y="997"/>
                    </a:cubicBezTo>
                    <a:cubicBezTo>
                      <a:pt x="389" y="996"/>
                      <a:pt x="388" y="996"/>
                      <a:pt x="388" y="997"/>
                    </a:cubicBezTo>
                    <a:cubicBezTo>
                      <a:pt x="389" y="998"/>
                      <a:pt x="389" y="999"/>
                      <a:pt x="389" y="1000"/>
                    </a:cubicBezTo>
                    <a:cubicBezTo>
                      <a:pt x="387" y="1000"/>
                      <a:pt x="385" y="1000"/>
                      <a:pt x="383" y="1000"/>
                    </a:cubicBezTo>
                    <a:cubicBezTo>
                      <a:pt x="383" y="999"/>
                      <a:pt x="384" y="997"/>
                      <a:pt x="384" y="996"/>
                    </a:cubicBezTo>
                    <a:cubicBezTo>
                      <a:pt x="384" y="995"/>
                      <a:pt x="382" y="995"/>
                      <a:pt x="382" y="996"/>
                    </a:cubicBezTo>
                    <a:cubicBezTo>
                      <a:pt x="382" y="997"/>
                      <a:pt x="382" y="999"/>
                      <a:pt x="382" y="1000"/>
                    </a:cubicBezTo>
                    <a:cubicBezTo>
                      <a:pt x="381" y="1000"/>
                      <a:pt x="380" y="1000"/>
                      <a:pt x="379" y="1000"/>
                    </a:cubicBezTo>
                    <a:cubicBezTo>
                      <a:pt x="379" y="999"/>
                      <a:pt x="379" y="998"/>
                      <a:pt x="379" y="998"/>
                    </a:cubicBezTo>
                    <a:cubicBezTo>
                      <a:pt x="379" y="997"/>
                      <a:pt x="378" y="997"/>
                      <a:pt x="378" y="998"/>
                    </a:cubicBezTo>
                    <a:cubicBezTo>
                      <a:pt x="378" y="998"/>
                      <a:pt x="378" y="999"/>
                      <a:pt x="378" y="1000"/>
                    </a:cubicBezTo>
                    <a:cubicBezTo>
                      <a:pt x="378" y="1000"/>
                      <a:pt x="378" y="1000"/>
                      <a:pt x="378" y="1000"/>
                    </a:cubicBezTo>
                    <a:cubicBezTo>
                      <a:pt x="377" y="1000"/>
                      <a:pt x="375" y="1000"/>
                      <a:pt x="374" y="1000"/>
                    </a:cubicBezTo>
                    <a:cubicBezTo>
                      <a:pt x="374" y="999"/>
                      <a:pt x="374" y="998"/>
                      <a:pt x="374" y="997"/>
                    </a:cubicBezTo>
                    <a:cubicBezTo>
                      <a:pt x="374" y="996"/>
                      <a:pt x="373" y="997"/>
                      <a:pt x="373" y="997"/>
                    </a:cubicBezTo>
                    <a:cubicBezTo>
                      <a:pt x="373" y="998"/>
                      <a:pt x="373" y="999"/>
                      <a:pt x="373" y="1000"/>
                    </a:cubicBezTo>
                    <a:cubicBezTo>
                      <a:pt x="372" y="1000"/>
                      <a:pt x="372" y="999"/>
                      <a:pt x="371" y="999"/>
                    </a:cubicBezTo>
                    <a:cubicBezTo>
                      <a:pt x="371" y="998"/>
                      <a:pt x="371" y="997"/>
                      <a:pt x="371" y="996"/>
                    </a:cubicBezTo>
                    <a:cubicBezTo>
                      <a:pt x="371" y="995"/>
                      <a:pt x="370" y="995"/>
                      <a:pt x="370" y="996"/>
                    </a:cubicBezTo>
                    <a:cubicBezTo>
                      <a:pt x="370" y="997"/>
                      <a:pt x="370" y="998"/>
                      <a:pt x="370" y="999"/>
                    </a:cubicBezTo>
                    <a:cubicBezTo>
                      <a:pt x="368" y="999"/>
                      <a:pt x="366" y="998"/>
                      <a:pt x="364" y="998"/>
                    </a:cubicBezTo>
                    <a:cubicBezTo>
                      <a:pt x="364" y="997"/>
                      <a:pt x="364" y="996"/>
                      <a:pt x="364" y="995"/>
                    </a:cubicBezTo>
                    <a:cubicBezTo>
                      <a:pt x="364" y="995"/>
                      <a:pt x="363" y="995"/>
                      <a:pt x="363" y="995"/>
                    </a:cubicBezTo>
                    <a:cubicBezTo>
                      <a:pt x="362" y="996"/>
                      <a:pt x="363" y="997"/>
                      <a:pt x="363" y="998"/>
                    </a:cubicBezTo>
                    <a:cubicBezTo>
                      <a:pt x="361" y="997"/>
                      <a:pt x="359" y="997"/>
                      <a:pt x="357" y="997"/>
                    </a:cubicBezTo>
                    <a:cubicBezTo>
                      <a:pt x="357" y="997"/>
                      <a:pt x="357" y="997"/>
                      <a:pt x="357" y="997"/>
                    </a:cubicBezTo>
                    <a:cubicBezTo>
                      <a:pt x="357" y="995"/>
                      <a:pt x="357" y="993"/>
                      <a:pt x="357" y="991"/>
                    </a:cubicBezTo>
                    <a:cubicBezTo>
                      <a:pt x="357" y="990"/>
                      <a:pt x="356" y="990"/>
                      <a:pt x="356" y="991"/>
                    </a:cubicBezTo>
                    <a:cubicBezTo>
                      <a:pt x="356" y="992"/>
                      <a:pt x="356" y="994"/>
                      <a:pt x="356" y="995"/>
                    </a:cubicBezTo>
                    <a:cubicBezTo>
                      <a:pt x="356" y="996"/>
                      <a:pt x="356" y="996"/>
                      <a:pt x="356" y="996"/>
                    </a:cubicBezTo>
                    <a:cubicBezTo>
                      <a:pt x="356" y="996"/>
                      <a:pt x="356" y="996"/>
                      <a:pt x="355" y="996"/>
                    </a:cubicBezTo>
                    <a:cubicBezTo>
                      <a:pt x="353" y="996"/>
                      <a:pt x="352" y="996"/>
                      <a:pt x="350" y="996"/>
                    </a:cubicBezTo>
                    <a:cubicBezTo>
                      <a:pt x="349" y="994"/>
                      <a:pt x="349" y="992"/>
                      <a:pt x="350" y="991"/>
                    </a:cubicBezTo>
                    <a:cubicBezTo>
                      <a:pt x="350" y="990"/>
                      <a:pt x="349" y="989"/>
                      <a:pt x="349" y="990"/>
                    </a:cubicBezTo>
                    <a:cubicBezTo>
                      <a:pt x="348" y="992"/>
                      <a:pt x="348" y="994"/>
                      <a:pt x="349" y="995"/>
                    </a:cubicBezTo>
                    <a:cubicBezTo>
                      <a:pt x="347" y="995"/>
                      <a:pt x="345" y="995"/>
                      <a:pt x="343" y="995"/>
                    </a:cubicBezTo>
                    <a:cubicBezTo>
                      <a:pt x="343" y="994"/>
                      <a:pt x="343" y="993"/>
                      <a:pt x="343" y="992"/>
                    </a:cubicBezTo>
                    <a:cubicBezTo>
                      <a:pt x="343" y="991"/>
                      <a:pt x="342" y="991"/>
                      <a:pt x="342" y="992"/>
                    </a:cubicBezTo>
                    <a:cubicBezTo>
                      <a:pt x="342" y="993"/>
                      <a:pt x="342" y="994"/>
                      <a:pt x="342" y="995"/>
                    </a:cubicBezTo>
                    <a:cubicBezTo>
                      <a:pt x="341" y="995"/>
                      <a:pt x="340" y="995"/>
                      <a:pt x="338" y="995"/>
                    </a:cubicBezTo>
                    <a:cubicBezTo>
                      <a:pt x="339" y="994"/>
                      <a:pt x="339" y="993"/>
                      <a:pt x="339" y="992"/>
                    </a:cubicBezTo>
                    <a:cubicBezTo>
                      <a:pt x="339" y="991"/>
                      <a:pt x="338" y="991"/>
                      <a:pt x="338" y="992"/>
                    </a:cubicBezTo>
                    <a:cubicBezTo>
                      <a:pt x="338" y="993"/>
                      <a:pt x="337" y="994"/>
                      <a:pt x="337" y="995"/>
                    </a:cubicBezTo>
                    <a:cubicBezTo>
                      <a:pt x="335" y="994"/>
                      <a:pt x="334" y="994"/>
                      <a:pt x="332" y="994"/>
                    </a:cubicBezTo>
                    <a:cubicBezTo>
                      <a:pt x="332" y="994"/>
                      <a:pt x="332" y="994"/>
                      <a:pt x="332" y="994"/>
                    </a:cubicBezTo>
                    <a:cubicBezTo>
                      <a:pt x="332" y="993"/>
                      <a:pt x="332" y="993"/>
                      <a:pt x="333" y="992"/>
                    </a:cubicBezTo>
                    <a:cubicBezTo>
                      <a:pt x="333" y="992"/>
                      <a:pt x="333" y="992"/>
                      <a:pt x="333" y="992"/>
                    </a:cubicBezTo>
                    <a:cubicBezTo>
                      <a:pt x="334" y="992"/>
                      <a:pt x="334" y="991"/>
                      <a:pt x="333" y="990"/>
                    </a:cubicBezTo>
                    <a:cubicBezTo>
                      <a:pt x="332" y="990"/>
                      <a:pt x="331" y="992"/>
                      <a:pt x="331" y="994"/>
                    </a:cubicBezTo>
                    <a:cubicBezTo>
                      <a:pt x="331" y="994"/>
                      <a:pt x="331" y="994"/>
                      <a:pt x="331" y="994"/>
                    </a:cubicBezTo>
                    <a:cubicBezTo>
                      <a:pt x="330" y="994"/>
                      <a:pt x="329" y="994"/>
                      <a:pt x="329" y="994"/>
                    </a:cubicBezTo>
                    <a:cubicBezTo>
                      <a:pt x="329" y="993"/>
                      <a:pt x="329" y="991"/>
                      <a:pt x="329" y="990"/>
                    </a:cubicBezTo>
                    <a:cubicBezTo>
                      <a:pt x="329" y="989"/>
                      <a:pt x="328" y="989"/>
                      <a:pt x="328" y="990"/>
                    </a:cubicBezTo>
                    <a:cubicBezTo>
                      <a:pt x="327" y="991"/>
                      <a:pt x="327" y="993"/>
                      <a:pt x="328" y="994"/>
                    </a:cubicBezTo>
                    <a:cubicBezTo>
                      <a:pt x="326" y="994"/>
                      <a:pt x="324" y="994"/>
                      <a:pt x="323" y="994"/>
                    </a:cubicBezTo>
                    <a:cubicBezTo>
                      <a:pt x="323" y="993"/>
                      <a:pt x="323" y="991"/>
                      <a:pt x="323" y="990"/>
                    </a:cubicBezTo>
                    <a:cubicBezTo>
                      <a:pt x="323" y="989"/>
                      <a:pt x="322" y="989"/>
                      <a:pt x="322" y="989"/>
                    </a:cubicBezTo>
                    <a:cubicBezTo>
                      <a:pt x="321" y="991"/>
                      <a:pt x="322" y="993"/>
                      <a:pt x="322" y="994"/>
                    </a:cubicBezTo>
                    <a:cubicBezTo>
                      <a:pt x="321" y="994"/>
                      <a:pt x="320" y="994"/>
                      <a:pt x="319" y="994"/>
                    </a:cubicBezTo>
                    <a:cubicBezTo>
                      <a:pt x="319" y="993"/>
                      <a:pt x="318" y="992"/>
                      <a:pt x="318" y="990"/>
                    </a:cubicBezTo>
                    <a:cubicBezTo>
                      <a:pt x="318" y="990"/>
                      <a:pt x="317" y="990"/>
                      <a:pt x="317" y="990"/>
                    </a:cubicBezTo>
                    <a:cubicBezTo>
                      <a:pt x="317" y="992"/>
                      <a:pt x="317" y="993"/>
                      <a:pt x="317" y="994"/>
                    </a:cubicBezTo>
                    <a:cubicBezTo>
                      <a:pt x="316" y="994"/>
                      <a:pt x="315" y="994"/>
                      <a:pt x="314" y="994"/>
                    </a:cubicBezTo>
                    <a:cubicBezTo>
                      <a:pt x="314" y="993"/>
                      <a:pt x="314" y="992"/>
                      <a:pt x="314" y="991"/>
                    </a:cubicBezTo>
                    <a:cubicBezTo>
                      <a:pt x="315" y="990"/>
                      <a:pt x="313" y="989"/>
                      <a:pt x="313" y="990"/>
                    </a:cubicBezTo>
                    <a:cubicBezTo>
                      <a:pt x="313" y="992"/>
                      <a:pt x="313" y="993"/>
                      <a:pt x="313" y="994"/>
                    </a:cubicBezTo>
                    <a:cubicBezTo>
                      <a:pt x="311" y="994"/>
                      <a:pt x="309" y="994"/>
                      <a:pt x="307" y="994"/>
                    </a:cubicBezTo>
                    <a:cubicBezTo>
                      <a:pt x="306" y="993"/>
                      <a:pt x="306" y="991"/>
                      <a:pt x="307" y="990"/>
                    </a:cubicBezTo>
                    <a:cubicBezTo>
                      <a:pt x="307" y="990"/>
                      <a:pt x="306" y="989"/>
                      <a:pt x="306" y="989"/>
                    </a:cubicBezTo>
                    <a:cubicBezTo>
                      <a:pt x="305" y="990"/>
                      <a:pt x="305" y="992"/>
                      <a:pt x="305" y="993"/>
                    </a:cubicBezTo>
                    <a:cubicBezTo>
                      <a:pt x="304" y="993"/>
                      <a:pt x="302" y="993"/>
                      <a:pt x="301" y="993"/>
                    </a:cubicBezTo>
                    <a:cubicBezTo>
                      <a:pt x="301" y="992"/>
                      <a:pt x="301" y="990"/>
                      <a:pt x="301" y="989"/>
                    </a:cubicBezTo>
                    <a:cubicBezTo>
                      <a:pt x="301" y="988"/>
                      <a:pt x="299" y="988"/>
                      <a:pt x="299" y="989"/>
                    </a:cubicBezTo>
                    <a:cubicBezTo>
                      <a:pt x="299" y="990"/>
                      <a:pt x="300" y="991"/>
                      <a:pt x="300" y="993"/>
                    </a:cubicBezTo>
                    <a:cubicBezTo>
                      <a:pt x="299" y="993"/>
                      <a:pt x="297" y="992"/>
                      <a:pt x="296" y="992"/>
                    </a:cubicBezTo>
                    <a:cubicBezTo>
                      <a:pt x="296" y="991"/>
                      <a:pt x="297" y="990"/>
                      <a:pt x="297" y="989"/>
                    </a:cubicBezTo>
                    <a:cubicBezTo>
                      <a:pt x="297" y="988"/>
                      <a:pt x="295" y="988"/>
                      <a:pt x="295" y="989"/>
                    </a:cubicBezTo>
                    <a:cubicBezTo>
                      <a:pt x="295" y="990"/>
                      <a:pt x="295" y="991"/>
                      <a:pt x="295" y="992"/>
                    </a:cubicBezTo>
                    <a:cubicBezTo>
                      <a:pt x="293" y="992"/>
                      <a:pt x="291" y="991"/>
                      <a:pt x="289" y="991"/>
                    </a:cubicBezTo>
                    <a:cubicBezTo>
                      <a:pt x="289" y="989"/>
                      <a:pt x="289" y="987"/>
                      <a:pt x="290" y="985"/>
                    </a:cubicBezTo>
                    <a:cubicBezTo>
                      <a:pt x="290" y="985"/>
                      <a:pt x="289" y="984"/>
                      <a:pt x="288" y="985"/>
                    </a:cubicBezTo>
                    <a:cubicBezTo>
                      <a:pt x="288" y="986"/>
                      <a:pt x="287" y="989"/>
                      <a:pt x="287" y="991"/>
                    </a:cubicBezTo>
                    <a:cubicBezTo>
                      <a:pt x="286" y="990"/>
                      <a:pt x="285" y="990"/>
                      <a:pt x="284" y="990"/>
                    </a:cubicBezTo>
                    <a:cubicBezTo>
                      <a:pt x="284" y="989"/>
                      <a:pt x="284" y="987"/>
                      <a:pt x="284" y="986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4"/>
                      <a:pt x="283" y="984"/>
                      <a:pt x="283" y="984"/>
                    </a:cubicBezTo>
                    <a:cubicBezTo>
                      <a:pt x="283" y="984"/>
                      <a:pt x="283" y="984"/>
                      <a:pt x="283" y="984"/>
                    </a:cubicBezTo>
                    <a:cubicBezTo>
                      <a:pt x="283" y="984"/>
                      <a:pt x="283" y="985"/>
                      <a:pt x="283" y="985"/>
                    </a:cubicBezTo>
                    <a:cubicBezTo>
                      <a:pt x="282" y="986"/>
                      <a:pt x="283" y="988"/>
                      <a:pt x="283" y="990"/>
                    </a:cubicBezTo>
                    <a:cubicBezTo>
                      <a:pt x="281" y="989"/>
                      <a:pt x="280" y="989"/>
                      <a:pt x="279" y="989"/>
                    </a:cubicBezTo>
                    <a:cubicBezTo>
                      <a:pt x="279" y="989"/>
                      <a:pt x="278" y="989"/>
                      <a:pt x="278" y="989"/>
                    </a:cubicBezTo>
                    <a:cubicBezTo>
                      <a:pt x="278" y="987"/>
                      <a:pt x="278" y="985"/>
                      <a:pt x="278" y="984"/>
                    </a:cubicBezTo>
                    <a:cubicBezTo>
                      <a:pt x="278" y="983"/>
                      <a:pt x="277" y="983"/>
                      <a:pt x="277" y="983"/>
                    </a:cubicBezTo>
                    <a:cubicBezTo>
                      <a:pt x="277" y="985"/>
                      <a:pt x="277" y="987"/>
                      <a:pt x="277" y="988"/>
                    </a:cubicBezTo>
                    <a:cubicBezTo>
                      <a:pt x="275" y="988"/>
                      <a:pt x="274" y="988"/>
                      <a:pt x="273" y="987"/>
                    </a:cubicBezTo>
                    <a:cubicBezTo>
                      <a:pt x="273" y="986"/>
                      <a:pt x="273" y="984"/>
                      <a:pt x="273" y="983"/>
                    </a:cubicBezTo>
                    <a:cubicBezTo>
                      <a:pt x="273" y="982"/>
                      <a:pt x="272" y="982"/>
                      <a:pt x="272" y="982"/>
                    </a:cubicBezTo>
                    <a:cubicBezTo>
                      <a:pt x="272" y="984"/>
                      <a:pt x="272" y="985"/>
                      <a:pt x="272" y="987"/>
                    </a:cubicBezTo>
                    <a:cubicBezTo>
                      <a:pt x="271" y="986"/>
                      <a:pt x="270" y="986"/>
                      <a:pt x="269" y="986"/>
                    </a:cubicBezTo>
                    <a:cubicBezTo>
                      <a:pt x="269" y="984"/>
                      <a:pt x="268" y="982"/>
                      <a:pt x="268" y="981"/>
                    </a:cubicBezTo>
                    <a:cubicBezTo>
                      <a:pt x="268" y="980"/>
                      <a:pt x="267" y="980"/>
                      <a:pt x="267" y="981"/>
                    </a:cubicBezTo>
                    <a:cubicBezTo>
                      <a:pt x="267" y="982"/>
                      <a:pt x="268" y="984"/>
                      <a:pt x="268" y="985"/>
                    </a:cubicBezTo>
                    <a:cubicBezTo>
                      <a:pt x="266" y="985"/>
                      <a:pt x="264" y="984"/>
                      <a:pt x="262" y="984"/>
                    </a:cubicBezTo>
                    <a:cubicBezTo>
                      <a:pt x="262" y="984"/>
                      <a:pt x="261" y="984"/>
                      <a:pt x="261" y="984"/>
                    </a:cubicBezTo>
                    <a:cubicBezTo>
                      <a:pt x="261" y="982"/>
                      <a:pt x="261" y="981"/>
                      <a:pt x="261" y="980"/>
                    </a:cubicBezTo>
                    <a:cubicBezTo>
                      <a:pt x="261" y="979"/>
                      <a:pt x="260" y="979"/>
                      <a:pt x="260" y="980"/>
                    </a:cubicBezTo>
                    <a:cubicBezTo>
                      <a:pt x="260" y="981"/>
                      <a:pt x="260" y="982"/>
                      <a:pt x="260" y="984"/>
                    </a:cubicBezTo>
                    <a:cubicBezTo>
                      <a:pt x="258" y="983"/>
                      <a:pt x="257" y="983"/>
                      <a:pt x="256" y="983"/>
                    </a:cubicBezTo>
                    <a:cubicBezTo>
                      <a:pt x="256" y="981"/>
                      <a:pt x="256" y="980"/>
                      <a:pt x="256" y="978"/>
                    </a:cubicBezTo>
                    <a:cubicBezTo>
                      <a:pt x="256" y="977"/>
                      <a:pt x="255" y="977"/>
                      <a:pt x="255" y="978"/>
                    </a:cubicBezTo>
                    <a:cubicBezTo>
                      <a:pt x="255" y="979"/>
                      <a:pt x="255" y="981"/>
                      <a:pt x="254" y="983"/>
                    </a:cubicBezTo>
                    <a:cubicBezTo>
                      <a:pt x="252" y="983"/>
                      <a:pt x="251" y="983"/>
                      <a:pt x="249" y="982"/>
                    </a:cubicBezTo>
                    <a:cubicBezTo>
                      <a:pt x="249" y="980"/>
                      <a:pt x="250" y="978"/>
                      <a:pt x="251" y="975"/>
                    </a:cubicBezTo>
                    <a:cubicBezTo>
                      <a:pt x="251" y="974"/>
                      <a:pt x="250" y="974"/>
                      <a:pt x="249" y="975"/>
                    </a:cubicBezTo>
                    <a:cubicBezTo>
                      <a:pt x="249" y="977"/>
                      <a:pt x="248" y="980"/>
                      <a:pt x="247" y="982"/>
                    </a:cubicBezTo>
                    <a:cubicBezTo>
                      <a:pt x="247" y="982"/>
                      <a:pt x="246" y="981"/>
                      <a:pt x="245" y="981"/>
                    </a:cubicBezTo>
                    <a:cubicBezTo>
                      <a:pt x="244" y="981"/>
                      <a:pt x="244" y="980"/>
                      <a:pt x="243" y="980"/>
                    </a:cubicBezTo>
                    <a:cubicBezTo>
                      <a:pt x="244" y="979"/>
                      <a:pt x="244" y="978"/>
                      <a:pt x="244" y="978"/>
                    </a:cubicBezTo>
                    <a:cubicBezTo>
                      <a:pt x="245" y="977"/>
                      <a:pt x="244" y="976"/>
                      <a:pt x="243" y="977"/>
                    </a:cubicBezTo>
                    <a:cubicBezTo>
                      <a:pt x="243" y="977"/>
                      <a:pt x="243" y="978"/>
                      <a:pt x="242" y="979"/>
                    </a:cubicBezTo>
                    <a:cubicBezTo>
                      <a:pt x="242" y="979"/>
                      <a:pt x="242" y="979"/>
                      <a:pt x="242" y="979"/>
                    </a:cubicBezTo>
                    <a:cubicBezTo>
                      <a:pt x="241" y="978"/>
                      <a:pt x="239" y="976"/>
                      <a:pt x="238" y="974"/>
                    </a:cubicBezTo>
                    <a:cubicBezTo>
                      <a:pt x="238" y="974"/>
                      <a:pt x="238" y="974"/>
                      <a:pt x="238" y="974"/>
                    </a:cubicBezTo>
                    <a:cubicBezTo>
                      <a:pt x="239" y="974"/>
                      <a:pt x="239" y="973"/>
                      <a:pt x="238" y="973"/>
                    </a:cubicBezTo>
                    <a:cubicBezTo>
                      <a:pt x="237" y="973"/>
                      <a:pt x="237" y="974"/>
                      <a:pt x="237" y="974"/>
                    </a:cubicBezTo>
                    <a:cubicBezTo>
                      <a:pt x="235" y="972"/>
                      <a:pt x="233" y="970"/>
                      <a:pt x="231" y="969"/>
                    </a:cubicBezTo>
                    <a:cubicBezTo>
                      <a:pt x="231" y="968"/>
                      <a:pt x="231" y="968"/>
                      <a:pt x="231" y="967"/>
                    </a:cubicBezTo>
                    <a:cubicBezTo>
                      <a:pt x="230" y="964"/>
                      <a:pt x="227" y="961"/>
                      <a:pt x="225" y="958"/>
                    </a:cubicBezTo>
                    <a:cubicBezTo>
                      <a:pt x="221" y="949"/>
                      <a:pt x="221" y="939"/>
                      <a:pt x="221" y="930"/>
                    </a:cubicBezTo>
                    <a:cubicBezTo>
                      <a:pt x="221" y="930"/>
                      <a:pt x="222" y="929"/>
                      <a:pt x="222" y="929"/>
                    </a:cubicBezTo>
                    <a:cubicBezTo>
                      <a:pt x="222" y="929"/>
                      <a:pt x="222" y="929"/>
                      <a:pt x="222" y="929"/>
                    </a:cubicBezTo>
                    <a:cubicBezTo>
                      <a:pt x="223" y="930"/>
                      <a:pt x="224" y="931"/>
                      <a:pt x="225" y="931"/>
                    </a:cubicBezTo>
                    <a:cubicBezTo>
                      <a:pt x="225" y="933"/>
                      <a:pt x="225" y="934"/>
                      <a:pt x="225" y="936"/>
                    </a:cubicBezTo>
                    <a:cubicBezTo>
                      <a:pt x="225" y="937"/>
                      <a:pt x="226" y="937"/>
                      <a:pt x="226" y="936"/>
                    </a:cubicBezTo>
                    <a:cubicBezTo>
                      <a:pt x="226" y="935"/>
                      <a:pt x="226" y="933"/>
                      <a:pt x="227" y="932"/>
                    </a:cubicBezTo>
                    <a:cubicBezTo>
                      <a:pt x="228" y="933"/>
                      <a:pt x="230" y="934"/>
                      <a:pt x="231" y="935"/>
                    </a:cubicBezTo>
                    <a:cubicBezTo>
                      <a:pt x="231" y="935"/>
                      <a:pt x="231" y="936"/>
                      <a:pt x="231" y="936"/>
                    </a:cubicBezTo>
                    <a:cubicBezTo>
                      <a:pt x="231" y="936"/>
                      <a:pt x="231" y="937"/>
                      <a:pt x="231" y="938"/>
                    </a:cubicBezTo>
                    <a:cubicBezTo>
                      <a:pt x="230" y="938"/>
                      <a:pt x="231" y="939"/>
                      <a:pt x="232" y="939"/>
                    </a:cubicBezTo>
                    <a:cubicBezTo>
                      <a:pt x="232" y="938"/>
                      <a:pt x="232" y="937"/>
                      <a:pt x="232" y="936"/>
                    </a:cubicBezTo>
                    <a:cubicBezTo>
                      <a:pt x="234" y="937"/>
                      <a:pt x="235" y="937"/>
                      <a:pt x="237" y="938"/>
                    </a:cubicBezTo>
                    <a:cubicBezTo>
                      <a:pt x="237" y="939"/>
                      <a:pt x="237" y="939"/>
                      <a:pt x="237" y="940"/>
                    </a:cubicBezTo>
                    <a:cubicBezTo>
                      <a:pt x="237" y="940"/>
                      <a:pt x="237" y="942"/>
                      <a:pt x="237" y="942"/>
                    </a:cubicBezTo>
                    <a:cubicBezTo>
                      <a:pt x="238" y="942"/>
                      <a:pt x="239" y="941"/>
                      <a:pt x="238" y="941"/>
                    </a:cubicBezTo>
                    <a:cubicBezTo>
                      <a:pt x="238" y="941"/>
                      <a:pt x="238" y="941"/>
                      <a:pt x="238" y="941"/>
                    </a:cubicBezTo>
                    <a:cubicBezTo>
                      <a:pt x="238" y="941"/>
                      <a:pt x="238" y="941"/>
                      <a:pt x="238" y="940"/>
                    </a:cubicBezTo>
                    <a:cubicBezTo>
                      <a:pt x="238" y="940"/>
                      <a:pt x="238" y="940"/>
                      <a:pt x="238" y="939"/>
                    </a:cubicBezTo>
                    <a:cubicBezTo>
                      <a:pt x="238" y="939"/>
                      <a:pt x="238" y="939"/>
                      <a:pt x="238" y="939"/>
                    </a:cubicBezTo>
                    <a:cubicBezTo>
                      <a:pt x="239" y="940"/>
                      <a:pt x="240" y="940"/>
                      <a:pt x="242" y="941"/>
                    </a:cubicBezTo>
                    <a:cubicBezTo>
                      <a:pt x="242" y="941"/>
                      <a:pt x="242" y="942"/>
                      <a:pt x="242" y="942"/>
                    </a:cubicBezTo>
                    <a:cubicBezTo>
                      <a:pt x="242" y="943"/>
                      <a:pt x="242" y="943"/>
                      <a:pt x="241" y="944"/>
                    </a:cubicBezTo>
                    <a:cubicBezTo>
                      <a:pt x="241" y="945"/>
                      <a:pt x="241" y="945"/>
                      <a:pt x="242" y="945"/>
                    </a:cubicBezTo>
                    <a:cubicBezTo>
                      <a:pt x="243" y="945"/>
                      <a:pt x="243" y="944"/>
                      <a:pt x="243" y="944"/>
                    </a:cubicBezTo>
                    <a:cubicBezTo>
                      <a:pt x="243" y="944"/>
                      <a:pt x="243" y="944"/>
                      <a:pt x="243" y="944"/>
                    </a:cubicBezTo>
                    <a:cubicBezTo>
                      <a:pt x="243" y="943"/>
                      <a:pt x="243" y="943"/>
                      <a:pt x="243" y="943"/>
                    </a:cubicBezTo>
                    <a:cubicBezTo>
                      <a:pt x="243" y="942"/>
                      <a:pt x="243" y="942"/>
                      <a:pt x="243" y="941"/>
                    </a:cubicBezTo>
                    <a:cubicBezTo>
                      <a:pt x="245" y="942"/>
                      <a:pt x="247" y="943"/>
                      <a:pt x="249" y="944"/>
                    </a:cubicBezTo>
                    <a:cubicBezTo>
                      <a:pt x="248" y="945"/>
                      <a:pt x="248" y="946"/>
                      <a:pt x="249" y="947"/>
                    </a:cubicBezTo>
                    <a:cubicBezTo>
                      <a:pt x="249" y="947"/>
                      <a:pt x="249" y="947"/>
                      <a:pt x="249" y="947"/>
                    </a:cubicBezTo>
                    <a:cubicBezTo>
                      <a:pt x="250" y="947"/>
                      <a:pt x="250" y="947"/>
                      <a:pt x="250" y="947"/>
                    </a:cubicBezTo>
                    <a:cubicBezTo>
                      <a:pt x="250" y="946"/>
                      <a:pt x="250" y="946"/>
                      <a:pt x="250" y="946"/>
                    </a:cubicBezTo>
                    <a:cubicBezTo>
                      <a:pt x="250" y="945"/>
                      <a:pt x="250" y="945"/>
                      <a:pt x="250" y="944"/>
                    </a:cubicBezTo>
                    <a:cubicBezTo>
                      <a:pt x="251" y="945"/>
                      <a:pt x="251" y="945"/>
                      <a:pt x="252" y="945"/>
                    </a:cubicBezTo>
                    <a:cubicBezTo>
                      <a:pt x="252" y="946"/>
                      <a:pt x="252" y="947"/>
                      <a:pt x="252" y="948"/>
                    </a:cubicBezTo>
                    <a:cubicBezTo>
                      <a:pt x="253" y="949"/>
                      <a:pt x="253" y="949"/>
                      <a:pt x="254" y="949"/>
                    </a:cubicBezTo>
                    <a:cubicBezTo>
                      <a:pt x="254" y="949"/>
                      <a:pt x="254" y="948"/>
                      <a:pt x="254" y="948"/>
                    </a:cubicBezTo>
                    <a:cubicBezTo>
                      <a:pt x="254" y="948"/>
                      <a:pt x="254" y="948"/>
                      <a:pt x="254" y="947"/>
                    </a:cubicBezTo>
                    <a:cubicBezTo>
                      <a:pt x="254" y="947"/>
                      <a:pt x="254" y="946"/>
                      <a:pt x="254" y="946"/>
                    </a:cubicBezTo>
                    <a:cubicBezTo>
                      <a:pt x="255" y="946"/>
                      <a:pt x="256" y="947"/>
                      <a:pt x="257" y="947"/>
                    </a:cubicBezTo>
                    <a:cubicBezTo>
                      <a:pt x="257" y="949"/>
                      <a:pt x="257" y="951"/>
                      <a:pt x="259" y="951"/>
                    </a:cubicBezTo>
                    <a:cubicBezTo>
                      <a:pt x="260" y="951"/>
                      <a:pt x="260" y="949"/>
                      <a:pt x="259" y="949"/>
                    </a:cubicBezTo>
                    <a:cubicBezTo>
                      <a:pt x="259" y="949"/>
                      <a:pt x="259" y="949"/>
                      <a:pt x="259" y="949"/>
                    </a:cubicBezTo>
                    <a:cubicBezTo>
                      <a:pt x="259" y="949"/>
                      <a:pt x="259" y="949"/>
                      <a:pt x="259" y="948"/>
                    </a:cubicBezTo>
                    <a:cubicBezTo>
                      <a:pt x="259" y="948"/>
                      <a:pt x="259" y="948"/>
                      <a:pt x="259" y="948"/>
                    </a:cubicBezTo>
                    <a:cubicBezTo>
                      <a:pt x="260" y="948"/>
                      <a:pt x="261" y="949"/>
                      <a:pt x="262" y="949"/>
                    </a:cubicBezTo>
                    <a:cubicBezTo>
                      <a:pt x="263" y="950"/>
                      <a:pt x="263" y="951"/>
                      <a:pt x="263" y="952"/>
                    </a:cubicBezTo>
                    <a:cubicBezTo>
                      <a:pt x="263" y="952"/>
                      <a:pt x="263" y="952"/>
                      <a:pt x="264" y="952"/>
                    </a:cubicBezTo>
                    <a:cubicBezTo>
                      <a:pt x="264" y="952"/>
                      <a:pt x="264" y="952"/>
                      <a:pt x="264" y="952"/>
                    </a:cubicBezTo>
                    <a:cubicBezTo>
                      <a:pt x="265" y="951"/>
                      <a:pt x="264" y="951"/>
                      <a:pt x="264" y="951"/>
                    </a:cubicBezTo>
                    <a:cubicBezTo>
                      <a:pt x="264" y="950"/>
                      <a:pt x="264" y="950"/>
                      <a:pt x="264" y="950"/>
                    </a:cubicBezTo>
                    <a:cubicBezTo>
                      <a:pt x="264" y="950"/>
                      <a:pt x="265" y="950"/>
                      <a:pt x="266" y="950"/>
                    </a:cubicBezTo>
                    <a:cubicBezTo>
                      <a:pt x="265" y="950"/>
                      <a:pt x="265" y="950"/>
                      <a:pt x="265" y="951"/>
                    </a:cubicBezTo>
                    <a:cubicBezTo>
                      <a:pt x="265" y="952"/>
                      <a:pt x="265" y="953"/>
                      <a:pt x="267" y="953"/>
                    </a:cubicBezTo>
                    <a:cubicBezTo>
                      <a:pt x="268" y="953"/>
                      <a:pt x="268" y="952"/>
                      <a:pt x="267" y="952"/>
                    </a:cubicBezTo>
                    <a:cubicBezTo>
                      <a:pt x="266" y="952"/>
                      <a:pt x="266" y="951"/>
                      <a:pt x="266" y="951"/>
                    </a:cubicBezTo>
                    <a:cubicBezTo>
                      <a:pt x="266" y="951"/>
                      <a:pt x="266" y="950"/>
                      <a:pt x="266" y="950"/>
                    </a:cubicBezTo>
                    <a:cubicBezTo>
                      <a:pt x="267" y="950"/>
                      <a:pt x="267" y="951"/>
                      <a:pt x="268" y="951"/>
                    </a:cubicBezTo>
                    <a:cubicBezTo>
                      <a:pt x="268" y="951"/>
                      <a:pt x="269" y="951"/>
                      <a:pt x="269" y="951"/>
                    </a:cubicBezTo>
                    <a:cubicBezTo>
                      <a:pt x="269" y="951"/>
                      <a:pt x="269" y="952"/>
                      <a:pt x="269" y="952"/>
                    </a:cubicBezTo>
                    <a:cubicBezTo>
                      <a:pt x="269" y="952"/>
                      <a:pt x="269" y="952"/>
                      <a:pt x="270" y="953"/>
                    </a:cubicBezTo>
                    <a:cubicBezTo>
                      <a:pt x="270" y="953"/>
                      <a:pt x="271" y="953"/>
                      <a:pt x="271" y="952"/>
                    </a:cubicBezTo>
                    <a:cubicBezTo>
                      <a:pt x="270" y="952"/>
                      <a:pt x="270" y="952"/>
                      <a:pt x="270" y="952"/>
                    </a:cubicBezTo>
                    <a:cubicBezTo>
                      <a:pt x="281" y="955"/>
                      <a:pt x="293" y="957"/>
                      <a:pt x="304" y="958"/>
                    </a:cubicBezTo>
                    <a:cubicBezTo>
                      <a:pt x="305" y="960"/>
                      <a:pt x="308" y="960"/>
                      <a:pt x="309" y="959"/>
                    </a:cubicBezTo>
                    <a:cubicBezTo>
                      <a:pt x="314" y="959"/>
                      <a:pt x="319" y="960"/>
                      <a:pt x="324" y="960"/>
                    </a:cubicBezTo>
                    <a:cubicBezTo>
                      <a:pt x="324" y="960"/>
                      <a:pt x="325" y="960"/>
                      <a:pt x="325" y="960"/>
                    </a:cubicBezTo>
                    <a:cubicBezTo>
                      <a:pt x="326" y="961"/>
                      <a:pt x="327" y="961"/>
                      <a:pt x="328" y="961"/>
                    </a:cubicBezTo>
                    <a:cubicBezTo>
                      <a:pt x="328" y="961"/>
                      <a:pt x="328" y="961"/>
                      <a:pt x="328" y="961"/>
                    </a:cubicBezTo>
                    <a:cubicBezTo>
                      <a:pt x="347" y="962"/>
                      <a:pt x="365" y="963"/>
                      <a:pt x="385" y="962"/>
                    </a:cubicBezTo>
                    <a:cubicBezTo>
                      <a:pt x="394" y="962"/>
                      <a:pt x="404" y="962"/>
                      <a:pt x="413" y="962"/>
                    </a:cubicBezTo>
                    <a:cubicBezTo>
                      <a:pt x="423" y="962"/>
                      <a:pt x="432" y="959"/>
                      <a:pt x="442" y="958"/>
                    </a:cubicBezTo>
                    <a:cubicBezTo>
                      <a:pt x="449" y="958"/>
                      <a:pt x="455" y="956"/>
                      <a:pt x="461" y="955"/>
                    </a:cubicBezTo>
                    <a:cubicBezTo>
                      <a:pt x="461" y="955"/>
                      <a:pt x="462" y="955"/>
                      <a:pt x="462" y="955"/>
                    </a:cubicBezTo>
                    <a:cubicBezTo>
                      <a:pt x="464" y="954"/>
                      <a:pt x="466" y="953"/>
                      <a:pt x="468" y="953"/>
                    </a:cubicBezTo>
                    <a:cubicBezTo>
                      <a:pt x="478" y="950"/>
                      <a:pt x="488" y="949"/>
                      <a:pt x="497" y="946"/>
                    </a:cubicBezTo>
                    <a:cubicBezTo>
                      <a:pt x="507" y="943"/>
                      <a:pt x="516" y="939"/>
                      <a:pt x="524" y="933"/>
                    </a:cubicBezTo>
                    <a:cubicBezTo>
                      <a:pt x="523" y="938"/>
                      <a:pt x="521" y="942"/>
                      <a:pt x="521" y="947"/>
                    </a:cubicBezTo>
                    <a:cubicBezTo>
                      <a:pt x="520" y="953"/>
                      <a:pt x="522" y="959"/>
                      <a:pt x="524" y="965"/>
                    </a:cubicBezTo>
                    <a:cubicBezTo>
                      <a:pt x="522" y="966"/>
                      <a:pt x="520" y="967"/>
                      <a:pt x="518" y="968"/>
                    </a:cubicBezTo>
                    <a:cubicBezTo>
                      <a:pt x="518" y="968"/>
                      <a:pt x="518" y="968"/>
                      <a:pt x="518" y="968"/>
                    </a:cubicBezTo>
                    <a:cubicBezTo>
                      <a:pt x="517" y="968"/>
                      <a:pt x="516" y="964"/>
                      <a:pt x="516" y="964"/>
                    </a:cubicBezTo>
                    <a:cubicBezTo>
                      <a:pt x="516" y="963"/>
                      <a:pt x="515" y="963"/>
                      <a:pt x="515" y="964"/>
                    </a:cubicBezTo>
                    <a:cubicBezTo>
                      <a:pt x="515" y="965"/>
                      <a:pt x="515" y="966"/>
                      <a:pt x="516" y="967"/>
                    </a:cubicBezTo>
                    <a:cubicBezTo>
                      <a:pt x="516" y="968"/>
                      <a:pt x="517" y="969"/>
                      <a:pt x="518" y="969"/>
                    </a:cubicBezTo>
                    <a:cubicBezTo>
                      <a:pt x="516" y="970"/>
                      <a:pt x="515" y="972"/>
                      <a:pt x="513" y="974"/>
                    </a:cubicBezTo>
                    <a:cubicBezTo>
                      <a:pt x="513" y="974"/>
                      <a:pt x="513" y="973"/>
                      <a:pt x="513" y="973"/>
                    </a:cubicBezTo>
                    <a:cubicBezTo>
                      <a:pt x="512" y="973"/>
                      <a:pt x="512" y="972"/>
                      <a:pt x="512" y="971"/>
                    </a:cubicBezTo>
                    <a:cubicBezTo>
                      <a:pt x="511" y="969"/>
                      <a:pt x="511" y="968"/>
                      <a:pt x="510" y="967"/>
                    </a:cubicBezTo>
                    <a:cubicBezTo>
                      <a:pt x="510" y="966"/>
                      <a:pt x="509" y="967"/>
                      <a:pt x="509" y="967"/>
                    </a:cubicBezTo>
                    <a:cubicBezTo>
                      <a:pt x="510" y="969"/>
                      <a:pt x="510" y="970"/>
                      <a:pt x="511" y="972"/>
                    </a:cubicBezTo>
                    <a:cubicBezTo>
                      <a:pt x="511" y="973"/>
                      <a:pt x="511" y="974"/>
                      <a:pt x="512" y="974"/>
                    </a:cubicBezTo>
                    <a:cubicBezTo>
                      <a:pt x="512" y="974"/>
                      <a:pt x="512" y="974"/>
                      <a:pt x="512" y="974"/>
                    </a:cubicBezTo>
                    <a:cubicBezTo>
                      <a:pt x="512" y="975"/>
                      <a:pt x="511" y="976"/>
                      <a:pt x="511" y="976"/>
                    </a:cubicBezTo>
                    <a:cubicBezTo>
                      <a:pt x="510" y="974"/>
                      <a:pt x="509" y="972"/>
                      <a:pt x="508" y="970"/>
                    </a:cubicBezTo>
                    <a:cubicBezTo>
                      <a:pt x="508" y="969"/>
                      <a:pt x="507" y="970"/>
                      <a:pt x="507" y="970"/>
                    </a:cubicBezTo>
                    <a:cubicBezTo>
                      <a:pt x="508" y="973"/>
                      <a:pt x="509" y="975"/>
                      <a:pt x="510" y="977"/>
                    </a:cubicBezTo>
                    <a:cubicBezTo>
                      <a:pt x="509" y="978"/>
                      <a:pt x="508" y="979"/>
                      <a:pt x="508" y="979"/>
                    </a:cubicBezTo>
                    <a:cubicBezTo>
                      <a:pt x="507" y="978"/>
                      <a:pt x="507" y="977"/>
                      <a:pt x="506" y="976"/>
                    </a:cubicBezTo>
                    <a:cubicBezTo>
                      <a:pt x="506" y="974"/>
                      <a:pt x="505" y="972"/>
                      <a:pt x="504" y="971"/>
                    </a:cubicBezTo>
                    <a:cubicBezTo>
                      <a:pt x="504" y="970"/>
                      <a:pt x="503" y="971"/>
                      <a:pt x="503" y="971"/>
                    </a:cubicBezTo>
                    <a:cubicBezTo>
                      <a:pt x="503" y="972"/>
                      <a:pt x="503" y="972"/>
                      <a:pt x="503" y="972"/>
                    </a:cubicBezTo>
                    <a:cubicBezTo>
                      <a:pt x="503" y="973"/>
                      <a:pt x="504" y="973"/>
                      <a:pt x="504" y="973"/>
                    </a:cubicBezTo>
                    <a:cubicBezTo>
                      <a:pt x="505" y="975"/>
                      <a:pt x="505" y="977"/>
                      <a:pt x="506" y="978"/>
                    </a:cubicBezTo>
                    <a:cubicBezTo>
                      <a:pt x="506" y="979"/>
                      <a:pt x="506" y="980"/>
                      <a:pt x="507" y="980"/>
                    </a:cubicBezTo>
                    <a:cubicBezTo>
                      <a:pt x="504" y="983"/>
                      <a:pt x="509" y="987"/>
                      <a:pt x="511" y="984"/>
                    </a:cubicBezTo>
                    <a:cubicBezTo>
                      <a:pt x="516" y="981"/>
                      <a:pt x="520" y="976"/>
                      <a:pt x="524" y="972"/>
                    </a:cubicBezTo>
                    <a:cubicBezTo>
                      <a:pt x="524" y="972"/>
                      <a:pt x="524" y="972"/>
                      <a:pt x="525" y="971"/>
                    </a:cubicBezTo>
                    <a:cubicBezTo>
                      <a:pt x="526" y="972"/>
                      <a:pt x="526" y="972"/>
                      <a:pt x="527" y="972"/>
                    </a:cubicBezTo>
                    <a:cubicBezTo>
                      <a:pt x="528" y="973"/>
                      <a:pt x="528" y="973"/>
                      <a:pt x="529" y="973"/>
                    </a:cubicBezTo>
                    <a:cubicBezTo>
                      <a:pt x="529" y="973"/>
                      <a:pt x="530" y="973"/>
                      <a:pt x="530" y="973"/>
                    </a:cubicBezTo>
                    <a:close/>
                    <a:moveTo>
                      <a:pt x="251" y="906"/>
                    </a:moveTo>
                    <a:cubicBezTo>
                      <a:pt x="253" y="907"/>
                      <a:pt x="255" y="909"/>
                      <a:pt x="257" y="910"/>
                    </a:cubicBezTo>
                    <a:cubicBezTo>
                      <a:pt x="257" y="913"/>
                      <a:pt x="256" y="915"/>
                      <a:pt x="255" y="918"/>
                    </a:cubicBezTo>
                    <a:cubicBezTo>
                      <a:pt x="253" y="923"/>
                      <a:pt x="248" y="928"/>
                      <a:pt x="244" y="933"/>
                    </a:cubicBezTo>
                    <a:cubicBezTo>
                      <a:pt x="241" y="932"/>
                      <a:pt x="239" y="931"/>
                      <a:pt x="237" y="930"/>
                    </a:cubicBezTo>
                    <a:cubicBezTo>
                      <a:pt x="244" y="923"/>
                      <a:pt x="248" y="915"/>
                      <a:pt x="251" y="906"/>
                    </a:cubicBezTo>
                    <a:close/>
                    <a:moveTo>
                      <a:pt x="236" y="929"/>
                    </a:moveTo>
                    <a:cubicBezTo>
                      <a:pt x="233" y="927"/>
                      <a:pt x="230" y="925"/>
                      <a:pt x="227" y="923"/>
                    </a:cubicBezTo>
                    <a:cubicBezTo>
                      <a:pt x="230" y="923"/>
                      <a:pt x="234" y="914"/>
                      <a:pt x="235" y="913"/>
                    </a:cubicBezTo>
                    <a:cubicBezTo>
                      <a:pt x="236" y="910"/>
                      <a:pt x="238" y="907"/>
                      <a:pt x="239" y="905"/>
                    </a:cubicBezTo>
                    <a:cubicBezTo>
                      <a:pt x="240" y="903"/>
                      <a:pt x="240" y="901"/>
                      <a:pt x="240" y="898"/>
                    </a:cubicBezTo>
                    <a:cubicBezTo>
                      <a:pt x="244" y="901"/>
                      <a:pt x="247" y="903"/>
                      <a:pt x="250" y="905"/>
                    </a:cubicBezTo>
                    <a:cubicBezTo>
                      <a:pt x="249" y="909"/>
                      <a:pt x="247" y="912"/>
                      <a:pt x="246" y="916"/>
                    </a:cubicBezTo>
                    <a:cubicBezTo>
                      <a:pt x="243" y="921"/>
                      <a:pt x="239" y="925"/>
                      <a:pt x="236" y="929"/>
                    </a:cubicBezTo>
                    <a:close/>
                    <a:moveTo>
                      <a:pt x="270" y="910"/>
                    </a:moveTo>
                    <a:cubicBezTo>
                      <a:pt x="271" y="908"/>
                      <a:pt x="273" y="906"/>
                      <a:pt x="274" y="904"/>
                    </a:cubicBezTo>
                    <a:cubicBezTo>
                      <a:pt x="275" y="905"/>
                      <a:pt x="276" y="906"/>
                      <a:pt x="278" y="906"/>
                    </a:cubicBezTo>
                    <a:cubicBezTo>
                      <a:pt x="279" y="907"/>
                      <a:pt x="281" y="908"/>
                      <a:pt x="282" y="909"/>
                    </a:cubicBezTo>
                    <a:cubicBezTo>
                      <a:pt x="282" y="909"/>
                      <a:pt x="282" y="909"/>
                      <a:pt x="282" y="909"/>
                    </a:cubicBezTo>
                    <a:cubicBezTo>
                      <a:pt x="280" y="912"/>
                      <a:pt x="278" y="916"/>
                      <a:pt x="276" y="919"/>
                    </a:cubicBezTo>
                    <a:cubicBezTo>
                      <a:pt x="273" y="917"/>
                      <a:pt x="271" y="916"/>
                      <a:pt x="268" y="914"/>
                    </a:cubicBezTo>
                    <a:cubicBezTo>
                      <a:pt x="269" y="913"/>
                      <a:pt x="270" y="912"/>
                      <a:pt x="270" y="910"/>
                    </a:cubicBezTo>
                    <a:close/>
                    <a:moveTo>
                      <a:pt x="266" y="913"/>
                    </a:moveTo>
                    <a:cubicBezTo>
                      <a:pt x="264" y="912"/>
                      <a:pt x="261" y="911"/>
                      <a:pt x="259" y="910"/>
                    </a:cubicBezTo>
                    <a:cubicBezTo>
                      <a:pt x="260" y="909"/>
                      <a:pt x="260" y="908"/>
                      <a:pt x="260" y="907"/>
                    </a:cubicBezTo>
                    <a:cubicBezTo>
                      <a:pt x="261" y="904"/>
                      <a:pt x="262" y="901"/>
                      <a:pt x="263" y="897"/>
                    </a:cubicBezTo>
                    <a:cubicBezTo>
                      <a:pt x="266" y="899"/>
                      <a:pt x="269" y="901"/>
                      <a:pt x="271" y="903"/>
                    </a:cubicBezTo>
                    <a:cubicBezTo>
                      <a:pt x="271" y="904"/>
                      <a:pt x="270" y="906"/>
                      <a:pt x="269" y="907"/>
                    </a:cubicBezTo>
                    <a:cubicBezTo>
                      <a:pt x="268" y="909"/>
                      <a:pt x="267" y="911"/>
                      <a:pt x="266" y="913"/>
                    </a:cubicBezTo>
                    <a:close/>
                    <a:moveTo>
                      <a:pt x="274" y="903"/>
                    </a:moveTo>
                    <a:cubicBezTo>
                      <a:pt x="275" y="901"/>
                      <a:pt x="276" y="900"/>
                      <a:pt x="277" y="898"/>
                    </a:cubicBezTo>
                    <a:cubicBezTo>
                      <a:pt x="280" y="899"/>
                      <a:pt x="283" y="901"/>
                      <a:pt x="286" y="902"/>
                    </a:cubicBezTo>
                    <a:cubicBezTo>
                      <a:pt x="285" y="904"/>
                      <a:pt x="284" y="905"/>
                      <a:pt x="283" y="907"/>
                    </a:cubicBezTo>
                    <a:cubicBezTo>
                      <a:pt x="282" y="907"/>
                      <a:pt x="281" y="906"/>
                      <a:pt x="281" y="906"/>
                    </a:cubicBezTo>
                    <a:cubicBezTo>
                      <a:pt x="279" y="905"/>
                      <a:pt x="276" y="904"/>
                      <a:pt x="274" y="903"/>
                    </a:cubicBezTo>
                    <a:close/>
                    <a:moveTo>
                      <a:pt x="284" y="911"/>
                    </a:moveTo>
                    <a:cubicBezTo>
                      <a:pt x="284" y="910"/>
                      <a:pt x="284" y="910"/>
                      <a:pt x="284" y="910"/>
                    </a:cubicBezTo>
                    <a:cubicBezTo>
                      <a:pt x="288" y="912"/>
                      <a:pt x="292" y="914"/>
                      <a:pt x="296" y="916"/>
                    </a:cubicBezTo>
                    <a:cubicBezTo>
                      <a:pt x="294" y="919"/>
                      <a:pt x="293" y="922"/>
                      <a:pt x="291" y="924"/>
                    </a:cubicBezTo>
                    <a:cubicBezTo>
                      <a:pt x="291" y="925"/>
                      <a:pt x="291" y="926"/>
                      <a:pt x="290" y="926"/>
                    </a:cubicBezTo>
                    <a:cubicBezTo>
                      <a:pt x="289" y="926"/>
                      <a:pt x="287" y="925"/>
                      <a:pt x="286" y="924"/>
                    </a:cubicBezTo>
                    <a:cubicBezTo>
                      <a:pt x="283" y="923"/>
                      <a:pt x="281" y="921"/>
                      <a:pt x="278" y="920"/>
                    </a:cubicBezTo>
                    <a:cubicBezTo>
                      <a:pt x="280" y="917"/>
                      <a:pt x="282" y="914"/>
                      <a:pt x="284" y="911"/>
                    </a:cubicBezTo>
                    <a:close/>
                    <a:moveTo>
                      <a:pt x="285" y="908"/>
                    </a:moveTo>
                    <a:cubicBezTo>
                      <a:pt x="286" y="906"/>
                      <a:pt x="287" y="905"/>
                      <a:pt x="288" y="903"/>
                    </a:cubicBezTo>
                    <a:cubicBezTo>
                      <a:pt x="292" y="905"/>
                      <a:pt x="296" y="907"/>
                      <a:pt x="300" y="909"/>
                    </a:cubicBezTo>
                    <a:cubicBezTo>
                      <a:pt x="300" y="909"/>
                      <a:pt x="300" y="910"/>
                      <a:pt x="299" y="910"/>
                    </a:cubicBezTo>
                    <a:cubicBezTo>
                      <a:pt x="298" y="912"/>
                      <a:pt x="298" y="913"/>
                      <a:pt x="297" y="915"/>
                    </a:cubicBezTo>
                    <a:cubicBezTo>
                      <a:pt x="293" y="912"/>
                      <a:pt x="289" y="910"/>
                      <a:pt x="285" y="908"/>
                    </a:cubicBezTo>
                    <a:close/>
                    <a:moveTo>
                      <a:pt x="286" y="901"/>
                    </a:moveTo>
                    <a:cubicBezTo>
                      <a:pt x="283" y="899"/>
                      <a:pt x="280" y="898"/>
                      <a:pt x="278" y="897"/>
                    </a:cubicBezTo>
                    <a:cubicBezTo>
                      <a:pt x="278" y="896"/>
                      <a:pt x="279" y="895"/>
                      <a:pt x="279" y="894"/>
                    </a:cubicBezTo>
                    <a:cubicBezTo>
                      <a:pt x="281" y="891"/>
                      <a:pt x="282" y="889"/>
                      <a:pt x="283" y="886"/>
                    </a:cubicBezTo>
                    <a:cubicBezTo>
                      <a:pt x="283" y="886"/>
                      <a:pt x="283" y="885"/>
                      <a:pt x="283" y="885"/>
                    </a:cubicBezTo>
                    <a:cubicBezTo>
                      <a:pt x="286" y="886"/>
                      <a:pt x="288" y="888"/>
                      <a:pt x="291" y="889"/>
                    </a:cubicBezTo>
                    <a:cubicBezTo>
                      <a:pt x="291" y="889"/>
                      <a:pt x="291" y="890"/>
                      <a:pt x="291" y="890"/>
                    </a:cubicBezTo>
                    <a:cubicBezTo>
                      <a:pt x="290" y="894"/>
                      <a:pt x="288" y="897"/>
                      <a:pt x="286" y="901"/>
                    </a:cubicBezTo>
                    <a:close/>
                    <a:moveTo>
                      <a:pt x="280" y="887"/>
                    </a:moveTo>
                    <a:cubicBezTo>
                      <a:pt x="279" y="890"/>
                      <a:pt x="277" y="893"/>
                      <a:pt x="275" y="896"/>
                    </a:cubicBezTo>
                    <a:cubicBezTo>
                      <a:pt x="274" y="896"/>
                      <a:pt x="272" y="895"/>
                      <a:pt x="270" y="894"/>
                    </a:cubicBezTo>
                    <a:cubicBezTo>
                      <a:pt x="269" y="894"/>
                      <a:pt x="267" y="893"/>
                      <a:pt x="266" y="893"/>
                    </a:cubicBezTo>
                    <a:cubicBezTo>
                      <a:pt x="266" y="892"/>
                      <a:pt x="267" y="891"/>
                      <a:pt x="267" y="890"/>
                    </a:cubicBezTo>
                    <a:cubicBezTo>
                      <a:pt x="268" y="888"/>
                      <a:pt x="269" y="886"/>
                      <a:pt x="270" y="884"/>
                    </a:cubicBezTo>
                    <a:cubicBezTo>
                      <a:pt x="270" y="883"/>
                      <a:pt x="270" y="882"/>
                      <a:pt x="271" y="880"/>
                    </a:cubicBezTo>
                    <a:cubicBezTo>
                      <a:pt x="274" y="882"/>
                      <a:pt x="277" y="882"/>
                      <a:pt x="279" y="883"/>
                    </a:cubicBezTo>
                    <a:cubicBezTo>
                      <a:pt x="280" y="884"/>
                      <a:pt x="281" y="884"/>
                      <a:pt x="282" y="885"/>
                    </a:cubicBezTo>
                    <a:cubicBezTo>
                      <a:pt x="281" y="886"/>
                      <a:pt x="281" y="886"/>
                      <a:pt x="280" y="887"/>
                    </a:cubicBezTo>
                    <a:close/>
                    <a:moveTo>
                      <a:pt x="269" y="895"/>
                    </a:moveTo>
                    <a:cubicBezTo>
                      <a:pt x="271" y="896"/>
                      <a:pt x="273" y="896"/>
                      <a:pt x="275" y="897"/>
                    </a:cubicBezTo>
                    <a:cubicBezTo>
                      <a:pt x="274" y="899"/>
                      <a:pt x="273" y="900"/>
                      <a:pt x="272" y="902"/>
                    </a:cubicBezTo>
                    <a:cubicBezTo>
                      <a:pt x="270" y="900"/>
                      <a:pt x="267" y="899"/>
                      <a:pt x="265" y="897"/>
                    </a:cubicBezTo>
                    <a:cubicBezTo>
                      <a:pt x="265" y="897"/>
                      <a:pt x="264" y="897"/>
                      <a:pt x="264" y="897"/>
                    </a:cubicBezTo>
                    <a:cubicBezTo>
                      <a:pt x="264" y="895"/>
                      <a:pt x="265" y="894"/>
                      <a:pt x="265" y="893"/>
                    </a:cubicBezTo>
                    <a:cubicBezTo>
                      <a:pt x="267" y="894"/>
                      <a:pt x="268" y="894"/>
                      <a:pt x="269" y="895"/>
                    </a:cubicBezTo>
                    <a:close/>
                    <a:moveTo>
                      <a:pt x="263" y="896"/>
                    </a:moveTo>
                    <a:cubicBezTo>
                      <a:pt x="260" y="894"/>
                      <a:pt x="258" y="893"/>
                      <a:pt x="256" y="891"/>
                    </a:cubicBezTo>
                    <a:cubicBezTo>
                      <a:pt x="256" y="891"/>
                      <a:pt x="256" y="890"/>
                      <a:pt x="256" y="889"/>
                    </a:cubicBezTo>
                    <a:cubicBezTo>
                      <a:pt x="259" y="890"/>
                      <a:pt x="262" y="892"/>
                      <a:pt x="264" y="893"/>
                    </a:cubicBezTo>
                    <a:cubicBezTo>
                      <a:pt x="264" y="894"/>
                      <a:pt x="263" y="895"/>
                      <a:pt x="263" y="896"/>
                    </a:cubicBezTo>
                    <a:close/>
                    <a:moveTo>
                      <a:pt x="262" y="897"/>
                    </a:moveTo>
                    <a:cubicBezTo>
                      <a:pt x="262" y="898"/>
                      <a:pt x="261" y="899"/>
                      <a:pt x="260" y="900"/>
                    </a:cubicBezTo>
                    <a:cubicBezTo>
                      <a:pt x="259" y="903"/>
                      <a:pt x="258" y="906"/>
                      <a:pt x="258" y="909"/>
                    </a:cubicBezTo>
                    <a:cubicBezTo>
                      <a:pt x="256" y="908"/>
                      <a:pt x="254" y="907"/>
                      <a:pt x="252" y="905"/>
                    </a:cubicBezTo>
                    <a:cubicBezTo>
                      <a:pt x="253" y="902"/>
                      <a:pt x="255" y="898"/>
                      <a:pt x="256" y="894"/>
                    </a:cubicBezTo>
                    <a:cubicBezTo>
                      <a:pt x="256" y="893"/>
                      <a:pt x="256" y="893"/>
                      <a:pt x="256" y="892"/>
                    </a:cubicBezTo>
                    <a:cubicBezTo>
                      <a:pt x="258" y="893"/>
                      <a:pt x="260" y="895"/>
                      <a:pt x="262" y="897"/>
                    </a:cubicBezTo>
                    <a:close/>
                    <a:moveTo>
                      <a:pt x="255" y="922"/>
                    </a:moveTo>
                    <a:cubicBezTo>
                      <a:pt x="257" y="919"/>
                      <a:pt x="258" y="915"/>
                      <a:pt x="259" y="911"/>
                    </a:cubicBezTo>
                    <a:cubicBezTo>
                      <a:pt x="261" y="912"/>
                      <a:pt x="263" y="914"/>
                      <a:pt x="265" y="915"/>
                    </a:cubicBezTo>
                    <a:cubicBezTo>
                      <a:pt x="261" y="922"/>
                      <a:pt x="256" y="930"/>
                      <a:pt x="255" y="938"/>
                    </a:cubicBezTo>
                    <a:cubicBezTo>
                      <a:pt x="251" y="937"/>
                      <a:pt x="248" y="935"/>
                      <a:pt x="245" y="934"/>
                    </a:cubicBezTo>
                    <a:cubicBezTo>
                      <a:pt x="248" y="930"/>
                      <a:pt x="252" y="926"/>
                      <a:pt x="255" y="922"/>
                    </a:cubicBezTo>
                    <a:close/>
                    <a:moveTo>
                      <a:pt x="267" y="916"/>
                    </a:moveTo>
                    <a:cubicBezTo>
                      <a:pt x="270" y="918"/>
                      <a:pt x="273" y="919"/>
                      <a:pt x="275" y="921"/>
                    </a:cubicBezTo>
                    <a:cubicBezTo>
                      <a:pt x="274" y="923"/>
                      <a:pt x="274" y="925"/>
                      <a:pt x="273" y="927"/>
                    </a:cubicBezTo>
                    <a:cubicBezTo>
                      <a:pt x="271" y="932"/>
                      <a:pt x="269" y="937"/>
                      <a:pt x="268" y="943"/>
                    </a:cubicBezTo>
                    <a:cubicBezTo>
                      <a:pt x="264" y="942"/>
                      <a:pt x="260" y="940"/>
                      <a:pt x="256" y="939"/>
                    </a:cubicBezTo>
                    <a:cubicBezTo>
                      <a:pt x="259" y="931"/>
                      <a:pt x="263" y="923"/>
                      <a:pt x="267" y="916"/>
                    </a:cubicBezTo>
                    <a:close/>
                    <a:moveTo>
                      <a:pt x="275" y="929"/>
                    </a:moveTo>
                    <a:cubicBezTo>
                      <a:pt x="275" y="927"/>
                      <a:pt x="276" y="924"/>
                      <a:pt x="277" y="922"/>
                    </a:cubicBezTo>
                    <a:cubicBezTo>
                      <a:pt x="279" y="923"/>
                      <a:pt x="281" y="924"/>
                      <a:pt x="283" y="925"/>
                    </a:cubicBezTo>
                    <a:cubicBezTo>
                      <a:pt x="285" y="926"/>
                      <a:pt x="287" y="927"/>
                      <a:pt x="289" y="929"/>
                    </a:cubicBezTo>
                    <a:cubicBezTo>
                      <a:pt x="288" y="932"/>
                      <a:pt x="286" y="936"/>
                      <a:pt x="284" y="939"/>
                    </a:cubicBezTo>
                    <a:cubicBezTo>
                      <a:pt x="283" y="941"/>
                      <a:pt x="282" y="944"/>
                      <a:pt x="281" y="947"/>
                    </a:cubicBezTo>
                    <a:cubicBezTo>
                      <a:pt x="278" y="946"/>
                      <a:pt x="274" y="945"/>
                      <a:pt x="270" y="944"/>
                    </a:cubicBezTo>
                    <a:cubicBezTo>
                      <a:pt x="272" y="939"/>
                      <a:pt x="273" y="934"/>
                      <a:pt x="275" y="929"/>
                    </a:cubicBezTo>
                    <a:close/>
                    <a:moveTo>
                      <a:pt x="286" y="941"/>
                    </a:moveTo>
                    <a:cubicBezTo>
                      <a:pt x="288" y="937"/>
                      <a:pt x="290" y="934"/>
                      <a:pt x="291" y="930"/>
                    </a:cubicBezTo>
                    <a:cubicBezTo>
                      <a:pt x="295" y="932"/>
                      <a:pt x="298" y="934"/>
                      <a:pt x="301" y="936"/>
                    </a:cubicBezTo>
                    <a:cubicBezTo>
                      <a:pt x="301" y="941"/>
                      <a:pt x="301" y="945"/>
                      <a:pt x="302" y="950"/>
                    </a:cubicBezTo>
                    <a:cubicBezTo>
                      <a:pt x="296" y="949"/>
                      <a:pt x="291" y="949"/>
                      <a:pt x="285" y="947"/>
                    </a:cubicBezTo>
                    <a:cubicBezTo>
                      <a:pt x="285" y="947"/>
                      <a:pt x="284" y="947"/>
                      <a:pt x="284" y="947"/>
                    </a:cubicBezTo>
                    <a:cubicBezTo>
                      <a:pt x="284" y="945"/>
                      <a:pt x="285" y="943"/>
                      <a:pt x="286" y="941"/>
                    </a:cubicBezTo>
                    <a:close/>
                    <a:moveTo>
                      <a:pt x="301" y="933"/>
                    </a:moveTo>
                    <a:cubicBezTo>
                      <a:pt x="298" y="931"/>
                      <a:pt x="295" y="929"/>
                      <a:pt x="292" y="928"/>
                    </a:cubicBezTo>
                    <a:cubicBezTo>
                      <a:pt x="293" y="927"/>
                      <a:pt x="293" y="927"/>
                      <a:pt x="293" y="927"/>
                    </a:cubicBezTo>
                    <a:cubicBezTo>
                      <a:pt x="294" y="924"/>
                      <a:pt x="296" y="921"/>
                      <a:pt x="297" y="918"/>
                    </a:cubicBezTo>
                    <a:cubicBezTo>
                      <a:pt x="299" y="918"/>
                      <a:pt x="301" y="919"/>
                      <a:pt x="302" y="920"/>
                    </a:cubicBezTo>
                    <a:cubicBezTo>
                      <a:pt x="302" y="925"/>
                      <a:pt x="301" y="929"/>
                      <a:pt x="301" y="933"/>
                    </a:cubicBezTo>
                    <a:close/>
                    <a:moveTo>
                      <a:pt x="298" y="916"/>
                    </a:moveTo>
                    <a:cubicBezTo>
                      <a:pt x="299" y="914"/>
                      <a:pt x="300" y="913"/>
                      <a:pt x="300" y="912"/>
                    </a:cubicBezTo>
                    <a:cubicBezTo>
                      <a:pt x="301" y="911"/>
                      <a:pt x="301" y="910"/>
                      <a:pt x="302" y="909"/>
                    </a:cubicBezTo>
                    <a:cubicBezTo>
                      <a:pt x="302" y="910"/>
                      <a:pt x="302" y="910"/>
                      <a:pt x="303" y="910"/>
                    </a:cubicBezTo>
                    <a:cubicBezTo>
                      <a:pt x="303" y="913"/>
                      <a:pt x="302" y="915"/>
                      <a:pt x="302" y="918"/>
                    </a:cubicBezTo>
                    <a:cubicBezTo>
                      <a:pt x="301" y="917"/>
                      <a:pt x="300" y="916"/>
                      <a:pt x="298" y="916"/>
                    </a:cubicBezTo>
                    <a:close/>
                    <a:moveTo>
                      <a:pt x="301" y="907"/>
                    </a:moveTo>
                    <a:cubicBezTo>
                      <a:pt x="297" y="905"/>
                      <a:pt x="293" y="903"/>
                      <a:pt x="288" y="901"/>
                    </a:cubicBezTo>
                    <a:cubicBezTo>
                      <a:pt x="290" y="899"/>
                      <a:pt x="291" y="896"/>
                      <a:pt x="292" y="894"/>
                    </a:cubicBezTo>
                    <a:cubicBezTo>
                      <a:pt x="292" y="892"/>
                      <a:pt x="293" y="891"/>
                      <a:pt x="293" y="890"/>
                    </a:cubicBezTo>
                    <a:cubicBezTo>
                      <a:pt x="295" y="890"/>
                      <a:pt x="297" y="891"/>
                      <a:pt x="298" y="892"/>
                    </a:cubicBezTo>
                    <a:cubicBezTo>
                      <a:pt x="300" y="893"/>
                      <a:pt x="301" y="894"/>
                      <a:pt x="303" y="895"/>
                    </a:cubicBezTo>
                    <a:cubicBezTo>
                      <a:pt x="303" y="898"/>
                      <a:pt x="303" y="900"/>
                      <a:pt x="303" y="903"/>
                    </a:cubicBezTo>
                    <a:cubicBezTo>
                      <a:pt x="302" y="905"/>
                      <a:pt x="302" y="906"/>
                      <a:pt x="301" y="907"/>
                    </a:cubicBezTo>
                    <a:close/>
                    <a:moveTo>
                      <a:pt x="302" y="893"/>
                    </a:moveTo>
                    <a:cubicBezTo>
                      <a:pt x="299" y="891"/>
                      <a:pt x="296" y="890"/>
                      <a:pt x="293" y="889"/>
                    </a:cubicBezTo>
                    <a:cubicBezTo>
                      <a:pt x="294" y="884"/>
                      <a:pt x="295" y="878"/>
                      <a:pt x="297" y="874"/>
                    </a:cubicBezTo>
                    <a:cubicBezTo>
                      <a:pt x="297" y="874"/>
                      <a:pt x="297" y="874"/>
                      <a:pt x="297" y="874"/>
                    </a:cubicBezTo>
                    <a:cubicBezTo>
                      <a:pt x="296" y="876"/>
                      <a:pt x="294" y="877"/>
                      <a:pt x="293" y="880"/>
                    </a:cubicBezTo>
                    <a:cubicBezTo>
                      <a:pt x="292" y="882"/>
                      <a:pt x="292" y="885"/>
                      <a:pt x="291" y="888"/>
                    </a:cubicBezTo>
                    <a:cubicBezTo>
                      <a:pt x="289" y="887"/>
                      <a:pt x="286" y="886"/>
                      <a:pt x="284" y="885"/>
                    </a:cubicBezTo>
                    <a:cubicBezTo>
                      <a:pt x="284" y="885"/>
                      <a:pt x="284" y="885"/>
                      <a:pt x="283" y="885"/>
                    </a:cubicBezTo>
                    <a:cubicBezTo>
                      <a:pt x="284" y="882"/>
                      <a:pt x="286" y="877"/>
                      <a:pt x="288" y="877"/>
                    </a:cubicBezTo>
                    <a:cubicBezTo>
                      <a:pt x="288" y="877"/>
                      <a:pt x="288" y="877"/>
                      <a:pt x="288" y="877"/>
                    </a:cubicBezTo>
                    <a:cubicBezTo>
                      <a:pt x="287" y="877"/>
                      <a:pt x="286" y="878"/>
                      <a:pt x="285" y="879"/>
                    </a:cubicBezTo>
                    <a:cubicBezTo>
                      <a:pt x="284" y="881"/>
                      <a:pt x="283" y="882"/>
                      <a:pt x="282" y="884"/>
                    </a:cubicBezTo>
                    <a:cubicBezTo>
                      <a:pt x="280" y="883"/>
                      <a:pt x="277" y="882"/>
                      <a:pt x="275" y="881"/>
                    </a:cubicBezTo>
                    <a:cubicBezTo>
                      <a:pt x="274" y="881"/>
                      <a:pt x="272" y="881"/>
                      <a:pt x="271" y="880"/>
                    </a:cubicBezTo>
                    <a:cubicBezTo>
                      <a:pt x="272" y="879"/>
                      <a:pt x="272" y="878"/>
                      <a:pt x="272" y="878"/>
                    </a:cubicBezTo>
                    <a:cubicBezTo>
                      <a:pt x="272" y="878"/>
                      <a:pt x="272" y="878"/>
                      <a:pt x="272" y="878"/>
                    </a:cubicBezTo>
                    <a:cubicBezTo>
                      <a:pt x="272" y="878"/>
                      <a:pt x="271" y="879"/>
                      <a:pt x="271" y="880"/>
                    </a:cubicBezTo>
                    <a:cubicBezTo>
                      <a:pt x="270" y="879"/>
                      <a:pt x="269" y="879"/>
                      <a:pt x="268" y="878"/>
                    </a:cubicBezTo>
                    <a:cubicBezTo>
                      <a:pt x="270" y="877"/>
                      <a:pt x="272" y="877"/>
                      <a:pt x="275" y="876"/>
                    </a:cubicBezTo>
                    <a:cubicBezTo>
                      <a:pt x="284" y="874"/>
                      <a:pt x="294" y="873"/>
                      <a:pt x="303" y="872"/>
                    </a:cubicBezTo>
                    <a:cubicBezTo>
                      <a:pt x="303" y="872"/>
                      <a:pt x="303" y="873"/>
                      <a:pt x="303" y="873"/>
                    </a:cubicBezTo>
                    <a:cubicBezTo>
                      <a:pt x="303" y="880"/>
                      <a:pt x="303" y="886"/>
                      <a:pt x="303" y="893"/>
                    </a:cubicBezTo>
                    <a:cubicBezTo>
                      <a:pt x="303" y="893"/>
                      <a:pt x="302" y="893"/>
                      <a:pt x="302" y="893"/>
                    </a:cubicBezTo>
                    <a:close/>
                    <a:moveTo>
                      <a:pt x="270" y="880"/>
                    </a:moveTo>
                    <a:cubicBezTo>
                      <a:pt x="270" y="882"/>
                      <a:pt x="269" y="883"/>
                      <a:pt x="269" y="884"/>
                    </a:cubicBezTo>
                    <a:cubicBezTo>
                      <a:pt x="268" y="887"/>
                      <a:pt x="266" y="889"/>
                      <a:pt x="265" y="892"/>
                    </a:cubicBezTo>
                    <a:cubicBezTo>
                      <a:pt x="262" y="891"/>
                      <a:pt x="259" y="890"/>
                      <a:pt x="256" y="889"/>
                    </a:cubicBezTo>
                    <a:cubicBezTo>
                      <a:pt x="257" y="887"/>
                      <a:pt x="258" y="885"/>
                      <a:pt x="259" y="884"/>
                    </a:cubicBezTo>
                    <a:cubicBezTo>
                      <a:pt x="259" y="883"/>
                      <a:pt x="259" y="883"/>
                      <a:pt x="259" y="883"/>
                    </a:cubicBezTo>
                    <a:cubicBezTo>
                      <a:pt x="257" y="885"/>
                      <a:pt x="257" y="887"/>
                      <a:pt x="256" y="889"/>
                    </a:cubicBezTo>
                    <a:cubicBezTo>
                      <a:pt x="255" y="888"/>
                      <a:pt x="254" y="888"/>
                      <a:pt x="253" y="888"/>
                    </a:cubicBezTo>
                    <a:cubicBezTo>
                      <a:pt x="253" y="888"/>
                      <a:pt x="253" y="888"/>
                      <a:pt x="253" y="888"/>
                    </a:cubicBezTo>
                    <a:cubicBezTo>
                      <a:pt x="254" y="888"/>
                      <a:pt x="255" y="889"/>
                      <a:pt x="256" y="889"/>
                    </a:cubicBezTo>
                    <a:cubicBezTo>
                      <a:pt x="256" y="889"/>
                      <a:pt x="256" y="889"/>
                      <a:pt x="256" y="890"/>
                    </a:cubicBezTo>
                    <a:cubicBezTo>
                      <a:pt x="256" y="890"/>
                      <a:pt x="256" y="890"/>
                      <a:pt x="255" y="891"/>
                    </a:cubicBezTo>
                    <a:cubicBezTo>
                      <a:pt x="254" y="890"/>
                      <a:pt x="252" y="889"/>
                      <a:pt x="251" y="888"/>
                    </a:cubicBezTo>
                    <a:cubicBezTo>
                      <a:pt x="251" y="888"/>
                      <a:pt x="251" y="888"/>
                      <a:pt x="251" y="888"/>
                    </a:cubicBezTo>
                    <a:cubicBezTo>
                      <a:pt x="256" y="885"/>
                      <a:pt x="262" y="881"/>
                      <a:pt x="268" y="878"/>
                    </a:cubicBezTo>
                    <a:cubicBezTo>
                      <a:pt x="268" y="879"/>
                      <a:pt x="269" y="880"/>
                      <a:pt x="270" y="880"/>
                    </a:cubicBezTo>
                    <a:close/>
                    <a:moveTo>
                      <a:pt x="255" y="891"/>
                    </a:moveTo>
                    <a:cubicBezTo>
                      <a:pt x="254" y="895"/>
                      <a:pt x="254" y="898"/>
                      <a:pt x="252" y="901"/>
                    </a:cubicBezTo>
                    <a:cubicBezTo>
                      <a:pt x="252" y="902"/>
                      <a:pt x="251" y="903"/>
                      <a:pt x="250" y="905"/>
                    </a:cubicBezTo>
                    <a:cubicBezTo>
                      <a:pt x="247" y="903"/>
                      <a:pt x="244" y="900"/>
                      <a:pt x="240" y="898"/>
                    </a:cubicBezTo>
                    <a:cubicBezTo>
                      <a:pt x="241" y="897"/>
                      <a:pt x="241" y="895"/>
                      <a:pt x="242" y="894"/>
                    </a:cubicBezTo>
                    <a:cubicBezTo>
                      <a:pt x="245" y="892"/>
                      <a:pt x="248" y="890"/>
                      <a:pt x="251" y="889"/>
                    </a:cubicBezTo>
                    <a:cubicBezTo>
                      <a:pt x="252" y="889"/>
                      <a:pt x="254" y="891"/>
                      <a:pt x="255" y="891"/>
                    </a:cubicBezTo>
                    <a:close/>
                    <a:moveTo>
                      <a:pt x="239" y="897"/>
                    </a:moveTo>
                    <a:cubicBezTo>
                      <a:pt x="239" y="897"/>
                      <a:pt x="239" y="897"/>
                      <a:pt x="238" y="897"/>
                    </a:cubicBezTo>
                    <a:cubicBezTo>
                      <a:pt x="239" y="896"/>
                      <a:pt x="240" y="896"/>
                      <a:pt x="241" y="895"/>
                    </a:cubicBezTo>
                    <a:cubicBezTo>
                      <a:pt x="240" y="896"/>
                      <a:pt x="240" y="897"/>
                      <a:pt x="239" y="897"/>
                    </a:cubicBezTo>
                    <a:close/>
                    <a:moveTo>
                      <a:pt x="239" y="898"/>
                    </a:moveTo>
                    <a:cubicBezTo>
                      <a:pt x="238" y="901"/>
                      <a:pt x="237" y="904"/>
                      <a:pt x="236" y="906"/>
                    </a:cubicBezTo>
                    <a:cubicBezTo>
                      <a:pt x="235" y="909"/>
                      <a:pt x="233" y="912"/>
                      <a:pt x="231" y="915"/>
                    </a:cubicBezTo>
                    <a:cubicBezTo>
                      <a:pt x="231" y="917"/>
                      <a:pt x="230" y="918"/>
                      <a:pt x="229" y="919"/>
                    </a:cubicBezTo>
                    <a:cubicBezTo>
                      <a:pt x="228" y="920"/>
                      <a:pt x="228" y="920"/>
                      <a:pt x="228" y="921"/>
                    </a:cubicBezTo>
                    <a:cubicBezTo>
                      <a:pt x="227" y="921"/>
                      <a:pt x="227" y="922"/>
                      <a:pt x="227" y="922"/>
                    </a:cubicBezTo>
                    <a:cubicBezTo>
                      <a:pt x="227" y="922"/>
                      <a:pt x="226" y="922"/>
                      <a:pt x="226" y="923"/>
                    </a:cubicBezTo>
                    <a:cubicBezTo>
                      <a:pt x="225" y="922"/>
                      <a:pt x="224" y="921"/>
                      <a:pt x="223" y="920"/>
                    </a:cubicBezTo>
                    <a:cubicBezTo>
                      <a:pt x="225" y="915"/>
                      <a:pt x="227" y="910"/>
                      <a:pt x="230" y="905"/>
                    </a:cubicBezTo>
                    <a:cubicBezTo>
                      <a:pt x="232" y="902"/>
                      <a:pt x="235" y="899"/>
                      <a:pt x="238" y="897"/>
                    </a:cubicBezTo>
                    <a:cubicBezTo>
                      <a:pt x="239" y="897"/>
                      <a:pt x="239" y="897"/>
                      <a:pt x="239" y="898"/>
                    </a:cubicBezTo>
                    <a:close/>
                    <a:moveTo>
                      <a:pt x="341" y="679"/>
                    </a:moveTo>
                    <a:cubicBezTo>
                      <a:pt x="341" y="670"/>
                      <a:pt x="340" y="660"/>
                      <a:pt x="341" y="651"/>
                    </a:cubicBezTo>
                    <a:cubicBezTo>
                      <a:pt x="342" y="643"/>
                      <a:pt x="344" y="629"/>
                      <a:pt x="352" y="625"/>
                    </a:cubicBezTo>
                    <a:cubicBezTo>
                      <a:pt x="352" y="624"/>
                      <a:pt x="353" y="624"/>
                      <a:pt x="353" y="624"/>
                    </a:cubicBezTo>
                    <a:cubicBezTo>
                      <a:pt x="352" y="632"/>
                      <a:pt x="351" y="640"/>
                      <a:pt x="350" y="648"/>
                    </a:cubicBezTo>
                    <a:cubicBezTo>
                      <a:pt x="347" y="668"/>
                      <a:pt x="348" y="688"/>
                      <a:pt x="346" y="707"/>
                    </a:cubicBezTo>
                    <a:cubicBezTo>
                      <a:pt x="344" y="729"/>
                      <a:pt x="340" y="750"/>
                      <a:pt x="336" y="771"/>
                    </a:cubicBezTo>
                    <a:cubicBezTo>
                      <a:pt x="332" y="791"/>
                      <a:pt x="331" y="812"/>
                      <a:pt x="329" y="832"/>
                    </a:cubicBezTo>
                    <a:cubicBezTo>
                      <a:pt x="328" y="842"/>
                      <a:pt x="326" y="852"/>
                      <a:pt x="325" y="862"/>
                    </a:cubicBezTo>
                    <a:cubicBezTo>
                      <a:pt x="321" y="862"/>
                      <a:pt x="316" y="862"/>
                      <a:pt x="311" y="862"/>
                    </a:cubicBezTo>
                    <a:cubicBezTo>
                      <a:pt x="311" y="857"/>
                      <a:pt x="311" y="851"/>
                      <a:pt x="312" y="846"/>
                    </a:cubicBezTo>
                    <a:cubicBezTo>
                      <a:pt x="312" y="826"/>
                      <a:pt x="311" y="807"/>
                      <a:pt x="314" y="787"/>
                    </a:cubicBezTo>
                    <a:cubicBezTo>
                      <a:pt x="315" y="778"/>
                      <a:pt x="318" y="770"/>
                      <a:pt x="321" y="761"/>
                    </a:cubicBezTo>
                    <a:cubicBezTo>
                      <a:pt x="324" y="752"/>
                      <a:pt x="327" y="742"/>
                      <a:pt x="331" y="733"/>
                    </a:cubicBezTo>
                    <a:cubicBezTo>
                      <a:pt x="339" y="715"/>
                      <a:pt x="341" y="698"/>
                      <a:pt x="341" y="679"/>
                    </a:cubicBezTo>
                    <a:close/>
                    <a:moveTo>
                      <a:pt x="340" y="493"/>
                    </a:moveTo>
                    <a:cubicBezTo>
                      <a:pt x="338" y="470"/>
                      <a:pt x="328" y="450"/>
                      <a:pt x="321" y="429"/>
                    </a:cubicBezTo>
                    <a:cubicBezTo>
                      <a:pt x="317" y="419"/>
                      <a:pt x="315" y="409"/>
                      <a:pt x="309" y="399"/>
                    </a:cubicBezTo>
                    <a:cubicBezTo>
                      <a:pt x="306" y="394"/>
                      <a:pt x="304" y="389"/>
                      <a:pt x="302" y="383"/>
                    </a:cubicBezTo>
                    <a:cubicBezTo>
                      <a:pt x="302" y="381"/>
                      <a:pt x="302" y="380"/>
                      <a:pt x="301" y="379"/>
                    </a:cubicBezTo>
                    <a:cubicBezTo>
                      <a:pt x="306" y="377"/>
                      <a:pt x="309" y="375"/>
                      <a:pt x="311" y="372"/>
                    </a:cubicBezTo>
                    <a:cubicBezTo>
                      <a:pt x="316" y="373"/>
                      <a:pt x="320" y="370"/>
                      <a:pt x="323" y="366"/>
                    </a:cubicBezTo>
                    <a:cubicBezTo>
                      <a:pt x="326" y="367"/>
                      <a:pt x="330" y="367"/>
                      <a:pt x="333" y="366"/>
                    </a:cubicBezTo>
                    <a:cubicBezTo>
                      <a:pt x="335" y="364"/>
                      <a:pt x="338" y="363"/>
                      <a:pt x="340" y="361"/>
                    </a:cubicBezTo>
                    <a:cubicBezTo>
                      <a:pt x="342" y="360"/>
                      <a:pt x="344" y="359"/>
                      <a:pt x="345" y="357"/>
                    </a:cubicBezTo>
                    <a:cubicBezTo>
                      <a:pt x="347" y="357"/>
                      <a:pt x="350" y="356"/>
                      <a:pt x="352" y="354"/>
                    </a:cubicBezTo>
                    <a:cubicBezTo>
                      <a:pt x="356" y="355"/>
                      <a:pt x="360" y="354"/>
                      <a:pt x="363" y="352"/>
                    </a:cubicBezTo>
                    <a:cubicBezTo>
                      <a:pt x="364" y="352"/>
                      <a:pt x="364" y="352"/>
                      <a:pt x="365" y="352"/>
                    </a:cubicBezTo>
                    <a:cubicBezTo>
                      <a:pt x="368" y="356"/>
                      <a:pt x="373" y="359"/>
                      <a:pt x="378" y="361"/>
                    </a:cubicBezTo>
                    <a:cubicBezTo>
                      <a:pt x="383" y="363"/>
                      <a:pt x="387" y="356"/>
                      <a:pt x="382" y="354"/>
                    </a:cubicBezTo>
                    <a:cubicBezTo>
                      <a:pt x="381" y="354"/>
                      <a:pt x="380" y="353"/>
                      <a:pt x="379" y="353"/>
                    </a:cubicBezTo>
                    <a:cubicBezTo>
                      <a:pt x="380" y="352"/>
                      <a:pt x="381" y="351"/>
                      <a:pt x="381" y="350"/>
                    </a:cubicBezTo>
                    <a:cubicBezTo>
                      <a:pt x="382" y="350"/>
                      <a:pt x="384" y="350"/>
                      <a:pt x="385" y="349"/>
                    </a:cubicBezTo>
                    <a:cubicBezTo>
                      <a:pt x="386" y="349"/>
                      <a:pt x="387" y="348"/>
                      <a:pt x="388" y="348"/>
                    </a:cubicBezTo>
                    <a:cubicBezTo>
                      <a:pt x="389" y="348"/>
                      <a:pt x="390" y="348"/>
                      <a:pt x="391" y="348"/>
                    </a:cubicBezTo>
                    <a:cubicBezTo>
                      <a:pt x="394" y="350"/>
                      <a:pt x="399" y="350"/>
                      <a:pt x="402" y="349"/>
                    </a:cubicBezTo>
                    <a:cubicBezTo>
                      <a:pt x="404" y="349"/>
                      <a:pt x="405" y="348"/>
                      <a:pt x="406" y="348"/>
                    </a:cubicBezTo>
                    <a:cubicBezTo>
                      <a:pt x="407" y="348"/>
                      <a:pt x="407" y="349"/>
                      <a:pt x="408" y="349"/>
                    </a:cubicBezTo>
                    <a:cubicBezTo>
                      <a:pt x="413" y="352"/>
                      <a:pt x="419" y="351"/>
                      <a:pt x="423" y="349"/>
                    </a:cubicBezTo>
                    <a:cubicBezTo>
                      <a:pt x="424" y="349"/>
                      <a:pt x="425" y="349"/>
                      <a:pt x="426" y="349"/>
                    </a:cubicBezTo>
                    <a:cubicBezTo>
                      <a:pt x="427" y="350"/>
                      <a:pt x="427" y="351"/>
                      <a:pt x="428" y="353"/>
                    </a:cubicBezTo>
                    <a:cubicBezTo>
                      <a:pt x="428" y="354"/>
                      <a:pt x="428" y="355"/>
                      <a:pt x="428" y="357"/>
                    </a:cubicBezTo>
                    <a:cubicBezTo>
                      <a:pt x="428" y="360"/>
                      <a:pt x="429" y="364"/>
                      <a:pt x="432" y="366"/>
                    </a:cubicBezTo>
                    <a:cubicBezTo>
                      <a:pt x="435" y="368"/>
                      <a:pt x="438" y="368"/>
                      <a:pt x="441" y="367"/>
                    </a:cubicBezTo>
                    <a:cubicBezTo>
                      <a:pt x="444" y="367"/>
                      <a:pt x="446" y="366"/>
                      <a:pt x="448" y="364"/>
                    </a:cubicBezTo>
                    <a:cubicBezTo>
                      <a:pt x="448" y="364"/>
                      <a:pt x="449" y="364"/>
                      <a:pt x="449" y="364"/>
                    </a:cubicBezTo>
                    <a:cubicBezTo>
                      <a:pt x="448" y="370"/>
                      <a:pt x="447" y="375"/>
                      <a:pt x="444" y="380"/>
                    </a:cubicBezTo>
                    <a:cubicBezTo>
                      <a:pt x="440" y="389"/>
                      <a:pt x="432" y="396"/>
                      <a:pt x="426" y="404"/>
                    </a:cubicBezTo>
                    <a:cubicBezTo>
                      <a:pt x="419" y="413"/>
                      <a:pt x="413" y="423"/>
                      <a:pt x="403" y="430"/>
                    </a:cubicBezTo>
                    <a:cubicBezTo>
                      <a:pt x="402" y="431"/>
                      <a:pt x="400" y="432"/>
                      <a:pt x="398" y="433"/>
                    </a:cubicBezTo>
                    <a:cubicBezTo>
                      <a:pt x="393" y="434"/>
                      <a:pt x="388" y="434"/>
                      <a:pt x="383" y="435"/>
                    </a:cubicBezTo>
                    <a:cubicBezTo>
                      <a:pt x="377" y="435"/>
                      <a:pt x="371" y="436"/>
                      <a:pt x="365" y="439"/>
                    </a:cubicBezTo>
                    <a:cubicBezTo>
                      <a:pt x="361" y="442"/>
                      <a:pt x="359" y="446"/>
                      <a:pt x="359" y="451"/>
                    </a:cubicBezTo>
                    <a:cubicBezTo>
                      <a:pt x="359" y="459"/>
                      <a:pt x="367" y="465"/>
                      <a:pt x="369" y="472"/>
                    </a:cubicBezTo>
                    <a:cubicBezTo>
                      <a:pt x="371" y="481"/>
                      <a:pt x="371" y="490"/>
                      <a:pt x="370" y="499"/>
                    </a:cubicBezTo>
                    <a:cubicBezTo>
                      <a:pt x="370" y="509"/>
                      <a:pt x="367" y="519"/>
                      <a:pt x="366" y="529"/>
                    </a:cubicBezTo>
                    <a:cubicBezTo>
                      <a:pt x="363" y="550"/>
                      <a:pt x="362" y="570"/>
                      <a:pt x="359" y="591"/>
                    </a:cubicBezTo>
                    <a:cubicBezTo>
                      <a:pt x="358" y="594"/>
                      <a:pt x="358" y="596"/>
                      <a:pt x="357" y="599"/>
                    </a:cubicBezTo>
                    <a:cubicBezTo>
                      <a:pt x="357" y="598"/>
                      <a:pt x="357" y="597"/>
                      <a:pt x="357" y="595"/>
                    </a:cubicBezTo>
                    <a:cubicBezTo>
                      <a:pt x="355" y="583"/>
                      <a:pt x="348" y="573"/>
                      <a:pt x="345" y="562"/>
                    </a:cubicBezTo>
                    <a:cubicBezTo>
                      <a:pt x="338" y="539"/>
                      <a:pt x="342" y="516"/>
                      <a:pt x="340" y="493"/>
                    </a:cubicBezTo>
                    <a:close/>
                    <a:moveTo>
                      <a:pt x="485" y="382"/>
                    </a:moveTo>
                    <a:cubicBezTo>
                      <a:pt x="484" y="384"/>
                      <a:pt x="483" y="387"/>
                      <a:pt x="484" y="389"/>
                    </a:cubicBezTo>
                    <a:cubicBezTo>
                      <a:pt x="478" y="389"/>
                      <a:pt x="476" y="394"/>
                      <a:pt x="476" y="398"/>
                    </a:cubicBezTo>
                    <a:cubicBezTo>
                      <a:pt x="472" y="400"/>
                      <a:pt x="467" y="401"/>
                      <a:pt x="462" y="403"/>
                    </a:cubicBezTo>
                    <a:cubicBezTo>
                      <a:pt x="459" y="404"/>
                      <a:pt x="456" y="406"/>
                      <a:pt x="453" y="407"/>
                    </a:cubicBezTo>
                    <a:cubicBezTo>
                      <a:pt x="452" y="407"/>
                      <a:pt x="451" y="408"/>
                      <a:pt x="450" y="408"/>
                    </a:cubicBezTo>
                    <a:cubicBezTo>
                      <a:pt x="448" y="409"/>
                      <a:pt x="448" y="408"/>
                      <a:pt x="449" y="409"/>
                    </a:cubicBezTo>
                    <a:cubicBezTo>
                      <a:pt x="445" y="407"/>
                      <a:pt x="441" y="413"/>
                      <a:pt x="446" y="416"/>
                    </a:cubicBezTo>
                    <a:cubicBezTo>
                      <a:pt x="448" y="417"/>
                      <a:pt x="451" y="416"/>
                      <a:pt x="454" y="415"/>
                    </a:cubicBezTo>
                    <a:cubicBezTo>
                      <a:pt x="454" y="424"/>
                      <a:pt x="452" y="433"/>
                      <a:pt x="450" y="442"/>
                    </a:cubicBezTo>
                    <a:cubicBezTo>
                      <a:pt x="448" y="443"/>
                      <a:pt x="445" y="444"/>
                      <a:pt x="443" y="445"/>
                    </a:cubicBezTo>
                    <a:cubicBezTo>
                      <a:pt x="442" y="446"/>
                      <a:pt x="440" y="446"/>
                      <a:pt x="438" y="447"/>
                    </a:cubicBezTo>
                    <a:cubicBezTo>
                      <a:pt x="438" y="446"/>
                      <a:pt x="438" y="445"/>
                      <a:pt x="438" y="444"/>
                    </a:cubicBezTo>
                    <a:cubicBezTo>
                      <a:pt x="437" y="434"/>
                      <a:pt x="420" y="433"/>
                      <a:pt x="412" y="432"/>
                    </a:cubicBezTo>
                    <a:cubicBezTo>
                      <a:pt x="414" y="431"/>
                      <a:pt x="415" y="430"/>
                      <a:pt x="417" y="428"/>
                    </a:cubicBezTo>
                    <a:cubicBezTo>
                      <a:pt x="425" y="419"/>
                      <a:pt x="431" y="409"/>
                      <a:pt x="439" y="400"/>
                    </a:cubicBezTo>
                    <a:cubicBezTo>
                      <a:pt x="448" y="390"/>
                      <a:pt x="456" y="377"/>
                      <a:pt x="457" y="363"/>
                    </a:cubicBezTo>
                    <a:cubicBezTo>
                      <a:pt x="458" y="363"/>
                      <a:pt x="460" y="362"/>
                      <a:pt x="461" y="362"/>
                    </a:cubicBezTo>
                    <a:cubicBezTo>
                      <a:pt x="465" y="363"/>
                      <a:pt x="468" y="364"/>
                      <a:pt x="471" y="363"/>
                    </a:cubicBezTo>
                    <a:cubicBezTo>
                      <a:pt x="472" y="362"/>
                      <a:pt x="473" y="362"/>
                      <a:pt x="473" y="361"/>
                    </a:cubicBezTo>
                    <a:cubicBezTo>
                      <a:pt x="473" y="361"/>
                      <a:pt x="473" y="361"/>
                      <a:pt x="473" y="362"/>
                    </a:cubicBezTo>
                    <a:cubicBezTo>
                      <a:pt x="474" y="367"/>
                      <a:pt x="478" y="372"/>
                      <a:pt x="483" y="373"/>
                    </a:cubicBezTo>
                    <a:cubicBezTo>
                      <a:pt x="483" y="374"/>
                      <a:pt x="484" y="375"/>
                      <a:pt x="484" y="376"/>
                    </a:cubicBezTo>
                    <a:cubicBezTo>
                      <a:pt x="484" y="378"/>
                      <a:pt x="484" y="380"/>
                      <a:pt x="485" y="382"/>
                    </a:cubicBezTo>
                    <a:close/>
                    <a:moveTo>
                      <a:pt x="525" y="381"/>
                    </a:moveTo>
                    <a:cubicBezTo>
                      <a:pt x="527" y="379"/>
                      <a:pt x="529" y="375"/>
                      <a:pt x="531" y="372"/>
                    </a:cubicBezTo>
                    <a:cubicBezTo>
                      <a:pt x="535" y="375"/>
                      <a:pt x="536" y="378"/>
                      <a:pt x="534" y="383"/>
                    </a:cubicBezTo>
                    <a:cubicBezTo>
                      <a:pt x="532" y="388"/>
                      <a:pt x="525" y="388"/>
                      <a:pt x="520" y="385"/>
                    </a:cubicBezTo>
                    <a:cubicBezTo>
                      <a:pt x="520" y="386"/>
                      <a:pt x="520" y="386"/>
                      <a:pt x="520" y="386"/>
                    </a:cubicBezTo>
                    <a:cubicBezTo>
                      <a:pt x="524" y="386"/>
                      <a:pt x="526" y="383"/>
                      <a:pt x="525" y="381"/>
                    </a:cubicBezTo>
                    <a:close/>
                    <a:moveTo>
                      <a:pt x="522" y="395"/>
                    </a:moveTo>
                    <a:cubicBezTo>
                      <a:pt x="518" y="397"/>
                      <a:pt x="514" y="401"/>
                      <a:pt x="511" y="404"/>
                    </a:cubicBezTo>
                    <a:cubicBezTo>
                      <a:pt x="506" y="408"/>
                      <a:pt x="499" y="410"/>
                      <a:pt x="493" y="414"/>
                    </a:cubicBezTo>
                    <a:cubicBezTo>
                      <a:pt x="486" y="418"/>
                      <a:pt x="479" y="423"/>
                      <a:pt x="473" y="427"/>
                    </a:cubicBezTo>
                    <a:cubicBezTo>
                      <a:pt x="468" y="431"/>
                      <a:pt x="463" y="434"/>
                      <a:pt x="459" y="437"/>
                    </a:cubicBezTo>
                    <a:cubicBezTo>
                      <a:pt x="460" y="429"/>
                      <a:pt x="461" y="421"/>
                      <a:pt x="461" y="414"/>
                    </a:cubicBezTo>
                    <a:cubicBezTo>
                      <a:pt x="461" y="413"/>
                      <a:pt x="461" y="412"/>
                      <a:pt x="461" y="412"/>
                    </a:cubicBezTo>
                    <a:cubicBezTo>
                      <a:pt x="467" y="409"/>
                      <a:pt x="473" y="407"/>
                      <a:pt x="479" y="405"/>
                    </a:cubicBezTo>
                    <a:cubicBezTo>
                      <a:pt x="481" y="408"/>
                      <a:pt x="485" y="409"/>
                      <a:pt x="488" y="408"/>
                    </a:cubicBezTo>
                    <a:cubicBezTo>
                      <a:pt x="489" y="408"/>
                      <a:pt x="490" y="407"/>
                      <a:pt x="490" y="406"/>
                    </a:cubicBezTo>
                    <a:cubicBezTo>
                      <a:pt x="492" y="405"/>
                      <a:pt x="493" y="404"/>
                      <a:pt x="494" y="403"/>
                    </a:cubicBezTo>
                    <a:cubicBezTo>
                      <a:pt x="496" y="399"/>
                      <a:pt x="498" y="394"/>
                      <a:pt x="498" y="389"/>
                    </a:cubicBezTo>
                    <a:cubicBezTo>
                      <a:pt x="498" y="389"/>
                      <a:pt x="499" y="389"/>
                      <a:pt x="499" y="389"/>
                    </a:cubicBezTo>
                    <a:cubicBezTo>
                      <a:pt x="499" y="388"/>
                      <a:pt x="499" y="388"/>
                      <a:pt x="500" y="388"/>
                    </a:cubicBezTo>
                    <a:cubicBezTo>
                      <a:pt x="502" y="389"/>
                      <a:pt x="504" y="389"/>
                      <a:pt x="507" y="388"/>
                    </a:cubicBezTo>
                    <a:cubicBezTo>
                      <a:pt x="508" y="389"/>
                      <a:pt x="509" y="390"/>
                      <a:pt x="511" y="391"/>
                    </a:cubicBezTo>
                    <a:cubicBezTo>
                      <a:pt x="514" y="393"/>
                      <a:pt x="518" y="394"/>
                      <a:pt x="522" y="395"/>
                    </a:cubicBezTo>
                    <a:close/>
                    <a:moveTo>
                      <a:pt x="426" y="735"/>
                    </a:moveTo>
                    <a:cubicBezTo>
                      <a:pt x="426" y="761"/>
                      <a:pt x="431" y="786"/>
                      <a:pt x="436" y="811"/>
                    </a:cubicBezTo>
                    <a:cubicBezTo>
                      <a:pt x="439" y="828"/>
                      <a:pt x="441" y="844"/>
                      <a:pt x="443" y="861"/>
                    </a:cubicBezTo>
                    <a:cubicBezTo>
                      <a:pt x="442" y="861"/>
                      <a:pt x="441" y="861"/>
                      <a:pt x="440" y="861"/>
                    </a:cubicBezTo>
                    <a:cubicBezTo>
                      <a:pt x="430" y="860"/>
                      <a:pt x="420" y="859"/>
                      <a:pt x="410" y="861"/>
                    </a:cubicBezTo>
                    <a:cubicBezTo>
                      <a:pt x="409" y="861"/>
                      <a:pt x="407" y="861"/>
                      <a:pt x="406" y="861"/>
                    </a:cubicBezTo>
                    <a:cubicBezTo>
                      <a:pt x="407" y="853"/>
                      <a:pt x="408" y="845"/>
                      <a:pt x="409" y="837"/>
                    </a:cubicBezTo>
                    <a:cubicBezTo>
                      <a:pt x="412" y="817"/>
                      <a:pt x="415" y="797"/>
                      <a:pt x="417" y="777"/>
                    </a:cubicBezTo>
                    <a:cubicBezTo>
                      <a:pt x="418" y="756"/>
                      <a:pt x="418" y="736"/>
                      <a:pt x="418" y="716"/>
                    </a:cubicBezTo>
                    <a:cubicBezTo>
                      <a:pt x="418" y="699"/>
                      <a:pt x="418" y="683"/>
                      <a:pt x="417" y="667"/>
                    </a:cubicBezTo>
                    <a:cubicBezTo>
                      <a:pt x="420" y="666"/>
                      <a:pt x="422" y="663"/>
                      <a:pt x="420" y="661"/>
                    </a:cubicBezTo>
                    <a:cubicBezTo>
                      <a:pt x="418" y="660"/>
                      <a:pt x="421" y="653"/>
                      <a:pt x="421" y="652"/>
                    </a:cubicBezTo>
                    <a:cubicBezTo>
                      <a:pt x="422" y="649"/>
                      <a:pt x="423" y="646"/>
                      <a:pt x="424" y="642"/>
                    </a:cubicBezTo>
                    <a:cubicBezTo>
                      <a:pt x="424" y="642"/>
                      <a:pt x="424" y="641"/>
                      <a:pt x="424" y="641"/>
                    </a:cubicBezTo>
                    <a:cubicBezTo>
                      <a:pt x="429" y="647"/>
                      <a:pt x="433" y="655"/>
                      <a:pt x="433" y="664"/>
                    </a:cubicBezTo>
                    <a:cubicBezTo>
                      <a:pt x="434" y="677"/>
                      <a:pt x="431" y="689"/>
                      <a:pt x="429" y="701"/>
                    </a:cubicBezTo>
                    <a:cubicBezTo>
                      <a:pt x="427" y="707"/>
                      <a:pt x="426" y="712"/>
                      <a:pt x="426" y="718"/>
                    </a:cubicBezTo>
                    <a:cubicBezTo>
                      <a:pt x="426" y="723"/>
                      <a:pt x="427" y="729"/>
                      <a:pt x="426" y="735"/>
                    </a:cubicBezTo>
                    <a:close/>
                    <a:moveTo>
                      <a:pt x="338" y="954"/>
                    </a:moveTo>
                    <a:cubicBezTo>
                      <a:pt x="335" y="954"/>
                      <a:pt x="333" y="953"/>
                      <a:pt x="331" y="953"/>
                    </a:cubicBezTo>
                    <a:cubicBezTo>
                      <a:pt x="330" y="953"/>
                      <a:pt x="330" y="953"/>
                      <a:pt x="329" y="953"/>
                    </a:cubicBezTo>
                    <a:cubicBezTo>
                      <a:pt x="329" y="948"/>
                      <a:pt x="329" y="942"/>
                      <a:pt x="329" y="937"/>
                    </a:cubicBezTo>
                    <a:cubicBezTo>
                      <a:pt x="333" y="940"/>
                      <a:pt x="337" y="942"/>
                      <a:pt x="341" y="945"/>
                    </a:cubicBezTo>
                    <a:cubicBezTo>
                      <a:pt x="341" y="947"/>
                      <a:pt x="340" y="948"/>
                      <a:pt x="339" y="950"/>
                    </a:cubicBezTo>
                    <a:cubicBezTo>
                      <a:pt x="339" y="950"/>
                      <a:pt x="338" y="951"/>
                      <a:pt x="338" y="951"/>
                    </a:cubicBezTo>
                    <a:cubicBezTo>
                      <a:pt x="338" y="952"/>
                      <a:pt x="338" y="953"/>
                      <a:pt x="338" y="953"/>
                    </a:cubicBezTo>
                    <a:cubicBezTo>
                      <a:pt x="338" y="954"/>
                      <a:pt x="338" y="954"/>
                      <a:pt x="338" y="954"/>
                    </a:cubicBezTo>
                    <a:close/>
                    <a:moveTo>
                      <a:pt x="394" y="927"/>
                    </a:moveTo>
                    <a:cubicBezTo>
                      <a:pt x="390" y="925"/>
                      <a:pt x="385" y="922"/>
                      <a:pt x="381" y="919"/>
                    </a:cubicBezTo>
                    <a:cubicBezTo>
                      <a:pt x="382" y="917"/>
                      <a:pt x="383" y="915"/>
                      <a:pt x="385" y="913"/>
                    </a:cubicBezTo>
                    <a:cubicBezTo>
                      <a:pt x="385" y="911"/>
                      <a:pt x="386" y="910"/>
                      <a:pt x="386" y="909"/>
                    </a:cubicBezTo>
                    <a:cubicBezTo>
                      <a:pt x="389" y="910"/>
                      <a:pt x="391" y="911"/>
                      <a:pt x="393" y="912"/>
                    </a:cubicBezTo>
                    <a:cubicBezTo>
                      <a:pt x="393" y="912"/>
                      <a:pt x="394" y="912"/>
                      <a:pt x="394" y="913"/>
                    </a:cubicBezTo>
                    <a:cubicBezTo>
                      <a:pt x="394" y="917"/>
                      <a:pt x="394" y="922"/>
                      <a:pt x="394" y="927"/>
                    </a:cubicBezTo>
                    <a:close/>
                    <a:moveTo>
                      <a:pt x="371" y="900"/>
                    </a:moveTo>
                    <a:cubicBezTo>
                      <a:pt x="370" y="903"/>
                      <a:pt x="369" y="907"/>
                      <a:pt x="368" y="910"/>
                    </a:cubicBezTo>
                    <a:cubicBezTo>
                      <a:pt x="365" y="908"/>
                      <a:pt x="361" y="906"/>
                      <a:pt x="358" y="903"/>
                    </a:cubicBezTo>
                    <a:cubicBezTo>
                      <a:pt x="359" y="900"/>
                      <a:pt x="359" y="896"/>
                      <a:pt x="360" y="892"/>
                    </a:cubicBezTo>
                    <a:cubicBezTo>
                      <a:pt x="364" y="895"/>
                      <a:pt x="367" y="897"/>
                      <a:pt x="371" y="900"/>
                    </a:cubicBezTo>
                    <a:close/>
                    <a:moveTo>
                      <a:pt x="360" y="890"/>
                    </a:moveTo>
                    <a:cubicBezTo>
                      <a:pt x="360" y="887"/>
                      <a:pt x="361" y="882"/>
                      <a:pt x="362" y="879"/>
                    </a:cubicBezTo>
                    <a:cubicBezTo>
                      <a:pt x="363" y="879"/>
                      <a:pt x="363" y="880"/>
                      <a:pt x="364" y="880"/>
                    </a:cubicBezTo>
                    <a:cubicBezTo>
                      <a:pt x="367" y="883"/>
                      <a:pt x="371" y="885"/>
                      <a:pt x="375" y="888"/>
                    </a:cubicBezTo>
                    <a:cubicBezTo>
                      <a:pt x="374" y="891"/>
                      <a:pt x="373" y="895"/>
                      <a:pt x="372" y="898"/>
                    </a:cubicBezTo>
                    <a:cubicBezTo>
                      <a:pt x="368" y="895"/>
                      <a:pt x="365" y="893"/>
                      <a:pt x="362" y="891"/>
                    </a:cubicBezTo>
                    <a:cubicBezTo>
                      <a:pt x="361" y="890"/>
                      <a:pt x="361" y="890"/>
                      <a:pt x="360" y="890"/>
                    </a:cubicBezTo>
                    <a:close/>
                    <a:moveTo>
                      <a:pt x="366" y="912"/>
                    </a:moveTo>
                    <a:cubicBezTo>
                      <a:pt x="366" y="912"/>
                      <a:pt x="367" y="912"/>
                      <a:pt x="367" y="912"/>
                    </a:cubicBezTo>
                    <a:cubicBezTo>
                      <a:pt x="365" y="917"/>
                      <a:pt x="363" y="922"/>
                      <a:pt x="361" y="927"/>
                    </a:cubicBezTo>
                    <a:cubicBezTo>
                      <a:pt x="359" y="926"/>
                      <a:pt x="357" y="925"/>
                      <a:pt x="355" y="924"/>
                    </a:cubicBezTo>
                    <a:cubicBezTo>
                      <a:pt x="354" y="923"/>
                      <a:pt x="353" y="923"/>
                      <a:pt x="352" y="922"/>
                    </a:cubicBezTo>
                    <a:cubicBezTo>
                      <a:pt x="354" y="919"/>
                      <a:pt x="355" y="916"/>
                      <a:pt x="355" y="913"/>
                    </a:cubicBezTo>
                    <a:cubicBezTo>
                      <a:pt x="356" y="911"/>
                      <a:pt x="357" y="908"/>
                      <a:pt x="357" y="905"/>
                    </a:cubicBezTo>
                    <a:cubicBezTo>
                      <a:pt x="360" y="907"/>
                      <a:pt x="363" y="910"/>
                      <a:pt x="366" y="912"/>
                    </a:cubicBezTo>
                    <a:close/>
                    <a:moveTo>
                      <a:pt x="356" y="902"/>
                    </a:moveTo>
                    <a:cubicBezTo>
                      <a:pt x="351" y="899"/>
                      <a:pt x="347" y="896"/>
                      <a:pt x="342" y="893"/>
                    </a:cubicBezTo>
                    <a:cubicBezTo>
                      <a:pt x="344" y="890"/>
                      <a:pt x="345" y="886"/>
                      <a:pt x="347" y="883"/>
                    </a:cubicBezTo>
                    <a:cubicBezTo>
                      <a:pt x="349" y="885"/>
                      <a:pt x="352" y="886"/>
                      <a:pt x="354" y="888"/>
                    </a:cubicBezTo>
                    <a:cubicBezTo>
                      <a:pt x="355" y="889"/>
                      <a:pt x="356" y="889"/>
                      <a:pt x="358" y="890"/>
                    </a:cubicBezTo>
                    <a:cubicBezTo>
                      <a:pt x="357" y="894"/>
                      <a:pt x="356" y="898"/>
                      <a:pt x="356" y="902"/>
                    </a:cubicBezTo>
                    <a:close/>
                    <a:moveTo>
                      <a:pt x="355" y="904"/>
                    </a:moveTo>
                    <a:cubicBezTo>
                      <a:pt x="355" y="905"/>
                      <a:pt x="355" y="906"/>
                      <a:pt x="355" y="907"/>
                    </a:cubicBezTo>
                    <a:cubicBezTo>
                      <a:pt x="354" y="912"/>
                      <a:pt x="352" y="917"/>
                      <a:pt x="350" y="921"/>
                    </a:cubicBezTo>
                    <a:cubicBezTo>
                      <a:pt x="346" y="919"/>
                      <a:pt x="341" y="916"/>
                      <a:pt x="337" y="914"/>
                    </a:cubicBezTo>
                    <a:cubicBezTo>
                      <a:pt x="336" y="913"/>
                      <a:pt x="335" y="913"/>
                      <a:pt x="334" y="912"/>
                    </a:cubicBezTo>
                    <a:cubicBezTo>
                      <a:pt x="336" y="906"/>
                      <a:pt x="339" y="901"/>
                      <a:pt x="341" y="895"/>
                    </a:cubicBezTo>
                    <a:cubicBezTo>
                      <a:pt x="346" y="898"/>
                      <a:pt x="351" y="901"/>
                      <a:pt x="355" y="904"/>
                    </a:cubicBezTo>
                    <a:close/>
                    <a:moveTo>
                      <a:pt x="334" y="915"/>
                    </a:moveTo>
                    <a:cubicBezTo>
                      <a:pt x="339" y="918"/>
                      <a:pt x="344" y="921"/>
                      <a:pt x="350" y="924"/>
                    </a:cubicBezTo>
                    <a:cubicBezTo>
                      <a:pt x="349" y="926"/>
                      <a:pt x="348" y="927"/>
                      <a:pt x="348" y="929"/>
                    </a:cubicBezTo>
                    <a:cubicBezTo>
                      <a:pt x="344" y="927"/>
                      <a:pt x="341" y="926"/>
                      <a:pt x="338" y="924"/>
                    </a:cubicBezTo>
                    <a:cubicBezTo>
                      <a:pt x="335" y="923"/>
                      <a:pt x="333" y="922"/>
                      <a:pt x="331" y="921"/>
                    </a:cubicBezTo>
                    <a:cubicBezTo>
                      <a:pt x="331" y="919"/>
                      <a:pt x="332" y="918"/>
                      <a:pt x="332" y="917"/>
                    </a:cubicBezTo>
                    <a:cubicBezTo>
                      <a:pt x="333" y="916"/>
                      <a:pt x="333" y="915"/>
                      <a:pt x="333" y="915"/>
                    </a:cubicBezTo>
                    <a:cubicBezTo>
                      <a:pt x="334" y="915"/>
                      <a:pt x="334" y="915"/>
                      <a:pt x="334" y="915"/>
                    </a:cubicBezTo>
                    <a:close/>
                    <a:moveTo>
                      <a:pt x="352" y="925"/>
                    </a:moveTo>
                    <a:cubicBezTo>
                      <a:pt x="352" y="925"/>
                      <a:pt x="353" y="926"/>
                      <a:pt x="354" y="926"/>
                    </a:cubicBezTo>
                    <a:cubicBezTo>
                      <a:pt x="356" y="927"/>
                      <a:pt x="358" y="928"/>
                      <a:pt x="360" y="929"/>
                    </a:cubicBezTo>
                    <a:cubicBezTo>
                      <a:pt x="359" y="930"/>
                      <a:pt x="359" y="932"/>
                      <a:pt x="358" y="933"/>
                    </a:cubicBezTo>
                    <a:cubicBezTo>
                      <a:pt x="358" y="934"/>
                      <a:pt x="357" y="935"/>
                      <a:pt x="357" y="936"/>
                    </a:cubicBezTo>
                    <a:cubicBezTo>
                      <a:pt x="355" y="934"/>
                      <a:pt x="353" y="933"/>
                      <a:pt x="351" y="932"/>
                    </a:cubicBezTo>
                    <a:cubicBezTo>
                      <a:pt x="351" y="931"/>
                      <a:pt x="350" y="931"/>
                      <a:pt x="349" y="930"/>
                    </a:cubicBezTo>
                    <a:cubicBezTo>
                      <a:pt x="350" y="928"/>
                      <a:pt x="351" y="927"/>
                      <a:pt x="352" y="925"/>
                    </a:cubicBezTo>
                    <a:close/>
                    <a:moveTo>
                      <a:pt x="360" y="935"/>
                    </a:moveTo>
                    <a:cubicBezTo>
                      <a:pt x="360" y="933"/>
                      <a:pt x="361" y="931"/>
                      <a:pt x="362" y="930"/>
                    </a:cubicBezTo>
                    <a:cubicBezTo>
                      <a:pt x="365" y="931"/>
                      <a:pt x="368" y="933"/>
                      <a:pt x="371" y="935"/>
                    </a:cubicBezTo>
                    <a:cubicBezTo>
                      <a:pt x="370" y="938"/>
                      <a:pt x="369" y="942"/>
                      <a:pt x="367" y="945"/>
                    </a:cubicBezTo>
                    <a:cubicBezTo>
                      <a:pt x="366" y="945"/>
                      <a:pt x="365" y="944"/>
                      <a:pt x="364" y="943"/>
                    </a:cubicBezTo>
                    <a:cubicBezTo>
                      <a:pt x="362" y="941"/>
                      <a:pt x="361" y="939"/>
                      <a:pt x="359" y="937"/>
                    </a:cubicBezTo>
                    <a:cubicBezTo>
                      <a:pt x="359" y="937"/>
                      <a:pt x="359" y="936"/>
                      <a:pt x="360" y="935"/>
                    </a:cubicBezTo>
                    <a:close/>
                    <a:moveTo>
                      <a:pt x="363" y="927"/>
                    </a:moveTo>
                    <a:cubicBezTo>
                      <a:pt x="365" y="923"/>
                      <a:pt x="367" y="919"/>
                      <a:pt x="369" y="915"/>
                    </a:cubicBezTo>
                    <a:cubicBezTo>
                      <a:pt x="369" y="914"/>
                      <a:pt x="369" y="914"/>
                      <a:pt x="369" y="914"/>
                    </a:cubicBezTo>
                    <a:cubicBezTo>
                      <a:pt x="372" y="916"/>
                      <a:pt x="375" y="918"/>
                      <a:pt x="378" y="920"/>
                    </a:cubicBezTo>
                    <a:cubicBezTo>
                      <a:pt x="376" y="924"/>
                      <a:pt x="375" y="927"/>
                      <a:pt x="373" y="931"/>
                    </a:cubicBezTo>
                    <a:cubicBezTo>
                      <a:pt x="373" y="931"/>
                      <a:pt x="372" y="932"/>
                      <a:pt x="372" y="932"/>
                    </a:cubicBezTo>
                    <a:cubicBezTo>
                      <a:pt x="369" y="930"/>
                      <a:pt x="366" y="929"/>
                      <a:pt x="363" y="927"/>
                    </a:cubicBezTo>
                    <a:close/>
                    <a:moveTo>
                      <a:pt x="370" y="912"/>
                    </a:moveTo>
                    <a:cubicBezTo>
                      <a:pt x="371" y="908"/>
                      <a:pt x="372" y="905"/>
                      <a:pt x="373" y="901"/>
                    </a:cubicBezTo>
                    <a:cubicBezTo>
                      <a:pt x="377" y="904"/>
                      <a:pt x="381" y="906"/>
                      <a:pt x="384" y="908"/>
                    </a:cubicBezTo>
                    <a:cubicBezTo>
                      <a:pt x="384" y="908"/>
                      <a:pt x="384" y="908"/>
                      <a:pt x="384" y="909"/>
                    </a:cubicBezTo>
                    <a:cubicBezTo>
                      <a:pt x="383" y="912"/>
                      <a:pt x="381" y="915"/>
                      <a:pt x="380" y="918"/>
                    </a:cubicBezTo>
                    <a:cubicBezTo>
                      <a:pt x="376" y="916"/>
                      <a:pt x="373" y="914"/>
                      <a:pt x="370" y="912"/>
                    </a:cubicBezTo>
                    <a:close/>
                    <a:moveTo>
                      <a:pt x="385" y="905"/>
                    </a:moveTo>
                    <a:cubicBezTo>
                      <a:pt x="383" y="904"/>
                      <a:pt x="382" y="904"/>
                      <a:pt x="380" y="903"/>
                    </a:cubicBezTo>
                    <a:cubicBezTo>
                      <a:pt x="378" y="901"/>
                      <a:pt x="376" y="900"/>
                      <a:pt x="374" y="899"/>
                    </a:cubicBezTo>
                    <a:cubicBezTo>
                      <a:pt x="374" y="897"/>
                      <a:pt x="375" y="895"/>
                      <a:pt x="375" y="893"/>
                    </a:cubicBezTo>
                    <a:cubicBezTo>
                      <a:pt x="376" y="892"/>
                      <a:pt x="376" y="891"/>
                      <a:pt x="376" y="890"/>
                    </a:cubicBezTo>
                    <a:cubicBezTo>
                      <a:pt x="377" y="890"/>
                      <a:pt x="377" y="891"/>
                      <a:pt x="378" y="891"/>
                    </a:cubicBezTo>
                    <a:cubicBezTo>
                      <a:pt x="381" y="894"/>
                      <a:pt x="384" y="897"/>
                      <a:pt x="387" y="899"/>
                    </a:cubicBezTo>
                    <a:cubicBezTo>
                      <a:pt x="387" y="901"/>
                      <a:pt x="386" y="903"/>
                      <a:pt x="385" y="905"/>
                    </a:cubicBezTo>
                    <a:close/>
                    <a:moveTo>
                      <a:pt x="381" y="892"/>
                    </a:moveTo>
                    <a:cubicBezTo>
                      <a:pt x="379" y="891"/>
                      <a:pt x="378" y="889"/>
                      <a:pt x="377" y="888"/>
                    </a:cubicBezTo>
                    <a:cubicBezTo>
                      <a:pt x="377" y="885"/>
                      <a:pt x="378" y="882"/>
                      <a:pt x="379" y="879"/>
                    </a:cubicBezTo>
                    <a:cubicBezTo>
                      <a:pt x="383" y="881"/>
                      <a:pt x="386" y="884"/>
                      <a:pt x="389" y="886"/>
                    </a:cubicBezTo>
                    <a:cubicBezTo>
                      <a:pt x="390" y="887"/>
                      <a:pt x="390" y="887"/>
                      <a:pt x="391" y="888"/>
                    </a:cubicBezTo>
                    <a:cubicBezTo>
                      <a:pt x="390" y="891"/>
                      <a:pt x="389" y="895"/>
                      <a:pt x="388" y="898"/>
                    </a:cubicBezTo>
                    <a:cubicBezTo>
                      <a:pt x="385" y="896"/>
                      <a:pt x="383" y="894"/>
                      <a:pt x="381" y="892"/>
                    </a:cubicBezTo>
                    <a:close/>
                    <a:moveTo>
                      <a:pt x="375" y="886"/>
                    </a:moveTo>
                    <a:cubicBezTo>
                      <a:pt x="375" y="886"/>
                      <a:pt x="375" y="887"/>
                      <a:pt x="375" y="887"/>
                    </a:cubicBezTo>
                    <a:cubicBezTo>
                      <a:pt x="372" y="885"/>
                      <a:pt x="370" y="883"/>
                      <a:pt x="367" y="881"/>
                    </a:cubicBezTo>
                    <a:cubicBezTo>
                      <a:pt x="366" y="880"/>
                      <a:pt x="364" y="879"/>
                      <a:pt x="362" y="877"/>
                    </a:cubicBezTo>
                    <a:cubicBezTo>
                      <a:pt x="363" y="875"/>
                      <a:pt x="364" y="873"/>
                      <a:pt x="365" y="872"/>
                    </a:cubicBezTo>
                    <a:cubicBezTo>
                      <a:pt x="366" y="872"/>
                      <a:pt x="367" y="872"/>
                      <a:pt x="369" y="872"/>
                    </a:cubicBezTo>
                    <a:cubicBezTo>
                      <a:pt x="371" y="874"/>
                      <a:pt x="373" y="876"/>
                      <a:pt x="376" y="877"/>
                    </a:cubicBezTo>
                    <a:cubicBezTo>
                      <a:pt x="376" y="877"/>
                      <a:pt x="377" y="878"/>
                      <a:pt x="378" y="878"/>
                    </a:cubicBezTo>
                    <a:cubicBezTo>
                      <a:pt x="376" y="881"/>
                      <a:pt x="376" y="884"/>
                      <a:pt x="375" y="886"/>
                    </a:cubicBezTo>
                    <a:close/>
                    <a:moveTo>
                      <a:pt x="361" y="876"/>
                    </a:moveTo>
                    <a:cubicBezTo>
                      <a:pt x="360" y="876"/>
                      <a:pt x="360" y="876"/>
                      <a:pt x="360" y="876"/>
                    </a:cubicBezTo>
                    <a:cubicBezTo>
                      <a:pt x="359" y="874"/>
                      <a:pt x="356" y="873"/>
                      <a:pt x="355" y="872"/>
                    </a:cubicBezTo>
                    <a:cubicBezTo>
                      <a:pt x="357" y="872"/>
                      <a:pt x="359" y="872"/>
                      <a:pt x="362" y="872"/>
                    </a:cubicBezTo>
                    <a:cubicBezTo>
                      <a:pt x="362" y="872"/>
                      <a:pt x="362" y="872"/>
                      <a:pt x="363" y="872"/>
                    </a:cubicBezTo>
                    <a:cubicBezTo>
                      <a:pt x="362" y="873"/>
                      <a:pt x="361" y="875"/>
                      <a:pt x="361" y="876"/>
                    </a:cubicBezTo>
                    <a:close/>
                    <a:moveTo>
                      <a:pt x="357" y="875"/>
                    </a:moveTo>
                    <a:cubicBezTo>
                      <a:pt x="358" y="875"/>
                      <a:pt x="359" y="876"/>
                      <a:pt x="360" y="877"/>
                    </a:cubicBezTo>
                    <a:cubicBezTo>
                      <a:pt x="360" y="879"/>
                      <a:pt x="359" y="881"/>
                      <a:pt x="359" y="883"/>
                    </a:cubicBezTo>
                    <a:cubicBezTo>
                      <a:pt x="359" y="884"/>
                      <a:pt x="358" y="886"/>
                      <a:pt x="358" y="888"/>
                    </a:cubicBezTo>
                    <a:cubicBezTo>
                      <a:pt x="354" y="886"/>
                      <a:pt x="351" y="884"/>
                      <a:pt x="347" y="882"/>
                    </a:cubicBezTo>
                    <a:cubicBezTo>
                      <a:pt x="349" y="878"/>
                      <a:pt x="351" y="875"/>
                      <a:pt x="352" y="871"/>
                    </a:cubicBezTo>
                    <a:cubicBezTo>
                      <a:pt x="352" y="871"/>
                      <a:pt x="353" y="871"/>
                      <a:pt x="353" y="871"/>
                    </a:cubicBezTo>
                    <a:cubicBezTo>
                      <a:pt x="354" y="873"/>
                      <a:pt x="356" y="874"/>
                      <a:pt x="357" y="875"/>
                    </a:cubicBezTo>
                    <a:close/>
                    <a:moveTo>
                      <a:pt x="345" y="881"/>
                    </a:moveTo>
                    <a:cubicBezTo>
                      <a:pt x="344" y="880"/>
                      <a:pt x="344" y="880"/>
                      <a:pt x="343" y="879"/>
                    </a:cubicBezTo>
                    <a:cubicBezTo>
                      <a:pt x="340" y="878"/>
                      <a:pt x="338" y="877"/>
                      <a:pt x="336" y="876"/>
                    </a:cubicBezTo>
                    <a:cubicBezTo>
                      <a:pt x="337" y="874"/>
                      <a:pt x="337" y="872"/>
                      <a:pt x="338" y="871"/>
                    </a:cubicBezTo>
                    <a:cubicBezTo>
                      <a:pt x="342" y="871"/>
                      <a:pt x="346" y="871"/>
                      <a:pt x="350" y="871"/>
                    </a:cubicBezTo>
                    <a:cubicBezTo>
                      <a:pt x="348" y="874"/>
                      <a:pt x="347" y="878"/>
                      <a:pt x="345" y="881"/>
                    </a:cubicBezTo>
                    <a:close/>
                    <a:moveTo>
                      <a:pt x="334" y="875"/>
                    </a:moveTo>
                    <a:cubicBezTo>
                      <a:pt x="334" y="874"/>
                      <a:pt x="333" y="874"/>
                      <a:pt x="332" y="874"/>
                    </a:cubicBezTo>
                    <a:cubicBezTo>
                      <a:pt x="332" y="873"/>
                      <a:pt x="332" y="872"/>
                      <a:pt x="332" y="871"/>
                    </a:cubicBezTo>
                    <a:cubicBezTo>
                      <a:pt x="332" y="871"/>
                      <a:pt x="332" y="871"/>
                      <a:pt x="332" y="871"/>
                    </a:cubicBezTo>
                    <a:cubicBezTo>
                      <a:pt x="334" y="871"/>
                      <a:pt x="335" y="871"/>
                      <a:pt x="336" y="871"/>
                    </a:cubicBezTo>
                    <a:cubicBezTo>
                      <a:pt x="335" y="872"/>
                      <a:pt x="335" y="873"/>
                      <a:pt x="334" y="875"/>
                    </a:cubicBezTo>
                    <a:close/>
                    <a:moveTo>
                      <a:pt x="334" y="876"/>
                    </a:moveTo>
                    <a:cubicBezTo>
                      <a:pt x="333" y="877"/>
                      <a:pt x="333" y="878"/>
                      <a:pt x="332" y="879"/>
                    </a:cubicBezTo>
                    <a:cubicBezTo>
                      <a:pt x="332" y="877"/>
                      <a:pt x="332" y="876"/>
                      <a:pt x="332" y="875"/>
                    </a:cubicBezTo>
                    <a:cubicBezTo>
                      <a:pt x="333" y="875"/>
                      <a:pt x="333" y="875"/>
                      <a:pt x="334" y="876"/>
                    </a:cubicBezTo>
                    <a:close/>
                    <a:moveTo>
                      <a:pt x="335" y="877"/>
                    </a:moveTo>
                    <a:cubicBezTo>
                      <a:pt x="338" y="879"/>
                      <a:pt x="342" y="880"/>
                      <a:pt x="345" y="882"/>
                    </a:cubicBezTo>
                    <a:cubicBezTo>
                      <a:pt x="343" y="885"/>
                      <a:pt x="342" y="889"/>
                      <a:pt x="340" y="892"/>
                    </a:cubicBezTo>
                    <a:cubicBezTo>
                      <a:pt x="339" y="891"/>
                      <a:pt x="337" y="890"/>
                      <a:pt x="335" y="889"/>
                    </a:cubicBezTo>
                    <a:cubicBezTo>
                      <a:pt x="334" y="889"/>
                      <a:pt x="333" y="888"/>
                      <a:pt x="332" y="888"/>
                    </a:cubicBezTo>
                    <a:cubicBezTo>
                      <a:pt x="332" y="886"/>
                      <a:pt x="332" y="885"/>
                      <a:pt x="332" y="884"/>
                    </a:cubicBezTo>
                    <a:cubicBezTo>
                      <a:pt x="333" y="882"/>
                      <a:pt x="334" y="879"/>
                      <a:pt x="335" y="877"/>
                    </a:cubicBezTo>
                    <a:close/>
                    <a:moveTo>
                      <a:pt x="332" y="889"/>
                    </a:moveTo>
                    <a:cubicBezTo>
                      <a:pt x="335" y="891"/>
                      <a:pt x="337" y="892"/>
                      <a:pt x="340" y="894"/>
                    </a:cubicBezTo>
                    <a:cubicBezTo>
                      <a:pt x="337" y="899"/>
                      <a:pt x="335" y="905"/>
                      <a:pt x="332" y="911"/>
                    </a:cubicBezTo>
                    <a:cubicBezTo>
                      <a:pt x="331" y="911"/>
                      <a:pt x="331" y="910"/>
                      <a:pt x="330" y="910"/>
                    </a:cubicBezTo>
                    <a:cubicBezTo>
                      <a:pt x="330" y="906"/>
                      <a:pt x="330" y="902"/>
                      <a:pt x="331" y="898"/>
                    </a:cubicBezTo>
                    <a:cubicBezTo>
                      <a:pt x="331" y="895"/>
                      <a:pt x="332" y="892"/>
                      <a:pt x="332" y="889"/>
                    </a:cubicBezTo>
                    <a:cubicBezTo>
                      <a:pt x="332" y="889"/>
                      <a:pt x="332" y="889"/>
                      <a:pt x="332" y="889"/>
                    </a:cubicBezTo>
                    <a:close/>
                    <a:moveTo>
                      <a:pt x="331" y="913"/>
                    </a:moveTo>
                    <a:cubicBezTo>
                      <a:pt x="331" y="915"/>
                      <a:pt x="330" y="917"/>
                      <a:pt x="329" y="918"/>
                    </a:cubicBezTo>
                    <a:cubicBezTo>
                      <a:pt x="329" y="916"/>
                      <a:pt x="329" y="914"/>
                      <a:pt x="330" y="912"/>
                    </a:cubicBezTo>
                    <a:cubicBezTo>
                      <a:pt x="330" y="913"/>
                      <a:pt x="331" y="913"/>
                      <a:pt x="331" y="913"/>
                    </a:cubicBezTo>
                    <a:close/>
                    <a:moveTo>
                      <a:pt x="330" y="923"/>
                    </a:moveTo>
                    <a:cubicBezTo>
                      <a:pt x="331" y="924"/>
                      <a:pt x="333" y="925"/>
                      <a:pt x="335" y="925"/>
                    </a:cubicBezTo>
                    <a:cubicBezTo>
                      <a:pt x="339" y="927"/>
                      <a:pt x="343" y="929"/>
                      <a:pt x="347" y="932"/>
                    </a:cubicBezTo>
                    <a:cubicBezTo>
                      <a:pt x="345" y="935"/>
                      <a:pt x="344" y="939"/>
                      <a:pt x="342" y="943"/>
                    </a:cubicBezTo>
                    <a:cubicBezTo>
                      <a:pt x="338" y="940"/>
                      <a:pt x="333" y="937"/>
                      <a:pt x="329" y="934"/>
                    </a:cubicBezTo>
                    <a:cubicBezTo>
                      <a:pt x="329" y="933"/>
                      <a:pt x="329" y="932"/>
                      <a:pt x="329" y="931"/>
                    </a:cubicBezTo>
                    <a:cubicBezTo>
                      <a:pt x="329" y="928"/>
                      <a:pt x="329" y="926"/>
                      <a:pt x="329" y="924"/>
                    </a:cubicBezTo>
                    <a:cubicBezTo>
                      <a:pt x="329" y="924"/>
                      <a:pt x="329" y="923"/>
                      <a:pt x="330" y="923"/>
                    </a:cubicBezTo>
                    <a:close/>
                    <a:moveTo>
                      <a:pt x="340" y="953"/>
                    </a:moveTo>
                    <a:cubicBezTo>
                      <a:pt x="341" y="951"/>
                      <a:pt x="342" y="948"/>
                      <a:pt x="343" y="946"/>
                    </a:cubicBezTo>
                    <a:cubicBezTo>
                      <a:pt x="343" y="946"/>
                      <a:pt x="343" y="946"/>
                      <a:pt x="344" y="946"/>
                    </a:cubicBezTo>
                    <a:cubicBezTo>
                      <a:pt x="346" y="948"/>
                      <a:pt x="349" y="950"/>
                      <a:pt x="352" y="952"/>
                    </a:cubicBezTo>
                    <a:cubicBezTo>
                      <a:pt x="352" y="953"/>
                      <a:pt x="352" y="954"/>
                      <a:pt x="352" y="955"/>
                    </a:cubicBezTo>
                    <a:cubicBezTo>
                      <a:pt x="349" y="955"/>
                      <a:pt x="346" y="955"/>
                      <a:pt x="343" y="954"/>
                    </a:cubicBezTo>
                    <a:cubicBezTo>
                      <a:pt x="342" y="954"/>
                      <a:pt x="340" y="954"/>
                      <a:pt x="339" y="954"/>
                    </a:cubicBezTo>
                    <a:cubicBezTo>
                      <a:pt x="339" y="954"/>
                      <a:pt x="340" y="954"/>
                      <a:pt x="340" y="953"/>
                    </a:cubicBezTo>
                    <a:close/>
                    <a:moveTo>
                      <a:pt x="347" y="946"/>
                    </a:moveTo>
                    <a:cubicBezTo>
                      <a:pt x="346" y="945"/>
                      <a:pt x="345" y="944"/>
                      <a:pt x="344" y="944"/>
                    </a:cubicBezTo>
                    <a:cubicBezTo>
                      <a:pt x="345" y="940"/>
                      <a:pt x="347" y="936"/>
                      <a:pt x="348" y="933"/>
                    </a:cubicBezTo>
                    <a:cubicBezTo>
                      <a:pt x="348" y="933"/>
                      <a:pt x="348" y="933"/>
                      <a:pt x="348" y="933"/>
                    </a:cubicBezTo>
                    <a:cubicBezTo>
                      <a:pt x="351" y="934"/>
                      <a:pt x="354" y="936"/>
                      <a:pt x="356" y="938"/>
                    </a:cubicBezTo>
                    <a:cubicBezTo>
                      <a:pt x="355" y="942"/>
                      <a:pt x="354" y="946"/>
                      <a:pt x="353" y="949"/>
                    </a:cubicBezTo>
                    <a:cubicBezTo>
                      <a:pt x="351" y="948"/>
                      <a:pt x="349" y="947"/>
                      <a:pt x="347" y="946"/>
                    </a:cubicBezTo>
                    <a:close/>
                    <a:moveTo>
                      <a:pt x="354" y="953"/>
                    </a:moveTo>
                    <a:cubicBezTo>
                      <a:pt x="355" y="954"/>
                      <a:pt x="356" y="954"/>
                      <a:pt x="357" y="955"/>
                    </a:cubicBezTo>
                    <a:cubicBezTo>
                      <a:pt x="356" y="955"/>
                      <a:pt x="355" y="955"/>
                      <a:pt x="354" y="955"/>
                    </a:cubicBezTo>
                    <a:cubicBezTo>
                      <a:pt x="354" y="954"/>
                      <a:pt x="354" y="954"/>
                      <a:pt x="354" y="953"/>
                    </a:cubicBezTo>
                    <a:close/>
                    <a:moveTo>
                      <a:pt x="355" y="951"/>
                    </a:moveTo>
                    <a:cubicBezTo>
                      <a:pt x="356" y="947"/>
                      <a:pt x="357" y="944"/>
                      <a:pt x="358" y="940"/>
                    </a:cubicBezTo>
                    <a:cubicBezTo>
                      <a:pt x="359" y="941"/>
                      <a:pt x="360" y="943"/>
                      <a:pt x="362" y="944"/>
                    </a:cubicBezTo>
                    <a:cubicBezTo>
                      <a:pt x="363" y="945"/>
                      <a:pt x="365" y="946"/>
                      <a:pt x="366" y="948"/>
                    </a:cubicBezTo>
                    <a:cubicBezTo>
                      <a:pt x="365" y="950"/>
                      <a:pt x="364" y="952"/>
                      <a:pt x="362" y="954"/>
                    </a:cubicBezTo>
                    <a:cubicBezTo>
                      <a:pt x="362" y="955"/>
                      <a:pt x="364" y="955"/>
                      <a:pt x="364" y="955"/>
                    </a:cubicBezTo>
                    <a:cubicBezTo>
                      <a:pt x="365" y="954"/>
                      <a:pt x="366" y="953"/>
                      <a:pt x="367" y="952"/>
                    </a:cubicBezTo>
                    <a:cubicBezTo>
                      <a:pt x="367" y="952"/>
                      <a:pt x="367" y="952"/>
                      <a:pt x="366" y="952"/>
                    </a:cubicBezTo>
                    <a:cubicBezTo>
                      <a:pt x="367" y="951"/>
                      <a:pt x="367" y="950"/>
                      <a:pt x="367" y="949"/>
                    </a:cubicBezTo>
                    <a:cubicBezTo>
                      <a:pt x="369" y="951"/>
                      <a:pt x="371" y="952"/>
                      <a:pt x="372" y="954"/>
                    </a:cubicBezTo>
                    <a:cubicBezTo>
                      <a:pt x="372" y="954"/>
                      <a:pt x="372" y="954"/>
                      <a:pt x="372" y="954"/>
                    </a:cubicBezTo>
                    <a:cubicBezTo>
                      <a:pt x="371" y="954"/>
                      <a:pt x="371" y="954"/>
                      <a:pt x="371" y="955"/>
                    </a:cubicBezTo>
                    <a:cubicBezTo>
                      <a:pt x="367" y="955"/>
                      <a:pt x="364" y="955"/>
                      <a:pt x="361" y="955"/>
                    </a:cubicBezTo>
                    <a:cubicBezTo>
                      <a:pt x="360" y="954"/>
                      <a:pt x="359" y="954"/>
                      <a:pt x="358" y="953"/>
                    </a:cubicBezTo>
                    <a:cubicBezTo>
                      <a:pt x="357" y="952"/>
                      <a:pt x="356" y="951"/>
                      <a:pt x="355" y="951"/>
                    </a:cubicBezTo>
                    <a:close/>
                    <a:moveTo>
                      <a:pt x="369" y="947"/>
                    </a:moveTo>
                    <a:cubicBezTo>
                      <a:pt x="370" y="943"/>
                      <a:pt x="371" y="940"/>
                      <a:pt x="373" y="936"/>
                    </a:cubicBezTo>
                    <a:cubicBezTo>
                      <a:pt x="373" y="936"/>
                      <a:pt x="373" y="936"/>
                      <a:pt x="373" y="936"/>
                    </a:cubicBezTo>
                    <a:cubicBezTo>
                      <a:pt x="379" y="939"/>
                      <a:pt x="384" y="944"/>
                      <a:pt x="389" y="949"/>
                    </a:cubicBezTo>
                    <a:cubicBezTo>
                      <a:pt x="389" y="949"/>
                      <a:pt x="389" y="949"/>
                      <a:pt x="389" y="949"/>
                    </a:cubicBezTo>
                    <a:cubicBezTo>
                      <a:pt x="389" y="951"/>
                      <a:pt x="388" y="953"/>
                      <a:pt x="387" y="954"/>
                    </a:cubicBezTo>
                    <a:cubicBezTo>
                      <a:pt x="384" y="955"/>
                      <a:pt x="380" y="955"/>
                      <a:pt x="376" y="955"/>
                    </a:cubicBezTo>
                    <a:cubicBezTo>
                      <a:pt x="374" y="952"/>
                      <a:pt x="371" y="949"/>
                      <a:pt x="369" y="947"/>
                    </a:cubicBezTo>
                    <a:close/>
                    <a:moveTo>
                      <a:pt x="388" y="945"/>
                    </a:moveTo>
                    <a:cubicBezTo>
                      <a:pt x="384" y="941"/>
                      <a:pt x="379" y="937"/>
                      <a:pt x="374" y="933"/>
                    </a:cubicBezTo>
                    <a:cubicBezTo>
                      <a:pt x="376" y="929"/>
                      <a:pt x="378" y="925"/>
                      <a:pt x="380" y="921"/>
                    </a:cubicBezTo>
                    <a:cubicBezTo>
                      <a:pt x="385" y="924"/>
                      <a:pt x="389" y="927"/>
                      <a:pt x="394" y="930"/>
                    </a:cubicBezTo>
                    <a:cubicBezTo>
                      <a:pt x="394" y="933"/>
                      <a:pt x="394" y="935"/>
                      <a:pt x="394" y="938"/>
                    </a:cubicBezTo>
                    <a:cubicBezTo>
                      <a:pt x="393" y="941"/>
                      <a:pt x="391" y="944"/>
                      <a:pt x="390" y="947"/>
                    </a:cubicBezTo>
                    <a:cubicBezTo>
                      <a:pt x="390" y="946"/>
                      <a:pt x="389" y="945"/>
                      <a:pt x="388" y="945"/>
                    </a:cubicBezTo>
                    <a:close/>
                    <a:moveTo>
                      <a:pt x="391" y="951"/>
                    </a:moveTo>
                    <a:cubicBezTo>
                      <a:pt x="392" y="952"/>
                      <a:pt x="393" y="953"/>
                      <a:pt x="394" y="954"/>
                    </a:cubicBezTo>
                    <a:cubicBezTo>
                      <a:pt x="394" y="954"/>
                      <a:pt x="394" y="954"/>
                      <a:pt x="394" y="954"/>
                    </a:cubicBezTo>
                    <a:cubicBezTo>
                      <a:pt x="392" y="954"/>
                      <a:pt x="391" y="954"/>
                      <a:pt x="389" y="954"/>
                    </a:cubicBezTo>
                    <a:cubicBezTo>
                      <a:pt x="390" y="953"/>
                      <a:pt x="390" y="952"/>
                      <a:pt x="391" y="951"/>
                    </a:cubicBezTo>
                    <a:close/>
                    <a:moveTo>
                      <a:pt x="392" y="948"/>
                    </a:moveTo>
                    <a:cubicBezTo>
                      <a:pt x="393" y="947"/>
                      <a:pt x="393" y="945"/>
                      <a:pt x="394" y="943"/>
                    </a:cubicBezTo>
                    <a:cubicBezTo>
                      <a:pt x="394" y="946"/>
                      <a:pt x="394" y="948"/>
                      <a:pt x="394" y="950"/>
                    </a:cubicBezTo>
                    <a:cubicBezTo>
                      <a:pt x="393" y="950"/>
                      <a:pt x="393" y="949"/>
                      <a:pt x="392" y="948"/>
                    </a:cubicBezTo>
                    <a:close/>
                    <a:moveTo>
                      <a:pt x="394" y="907"/>
                    </a:moveTo>
                    <a:cubicBezTo>
                      <a:pt x="394" y="908"/>
                      <a:pt x="394" y="909"/>
                      <a:pt x="394" y="910"/>
                    </a:cubicBezTo>
                    <a:cubicBezTo>
                      <a:pt x="392" y="909"/>
                      <a:pt x="389" y="908"/>
                      <a:pt x="387" y="906"/>
                    </a:cubicBezTo>
                    <a:cubicBezTo>
                      <a:pt x="388" y="905"/>
                      <a:pt x="388" y="903"/>
                      <a:pt x="389" y="901"/>
                    </a:cubicBezTo>
                    <a:cubicBezTo>
                      <a:pt x="390" y="901"/>
                      <a:pt x="390" y="902"/>
                      <a:pt x="391" y="902"/>
                    </a:cubicBezTo>
                    <a:cubicBezTo>
                      <a:pt x="392" y="903"/>
                      <a:pt x="393" y="904"/>
                      <a:pt x="394" y="904"/>
                    </a:cubicBezTo>
                    <a:cubicBezTo>
                      <a:pt x="394" y="905"/>
                      <a:pt x="394" y="906"/>
                      <a:pt x="394" y="907"/>
                    </a:cubicBezTo>
                    <a:close/>
                    <a:moveTo>
                      <a:pt x="393" y="903"/>
                    </a:moveTo>
                    <a:cubicBezTo>
                      <a:pt x="392" y="902"/>
                      <a:pt x="391" y="901"/>
                      <a:pt x="389" y="900"/>
                    </a:cubicBezTo>
                    <a:cubicBezTo>
                      <a:pt x="390" y="897"/>
                      <a:pt x="391" y="894"/>
                      <a:pt x="392" y="892"/>
                    </a:cubicBezTo>
                    <a:cubicBezTo>
                      <a:pt x="392" y="891"/>
                      <a:pt x="393" y="890"/>
                      <a:pt x="393" y="889"/>
                    </a:cubicBezTo>
                    <a:cubicBezTo>
                      <a:pt x="394" y="890"/>
                      <a:pt x="394" y="890"/>
                      <a:pt x="395" y="891"/>
                    </a:cubicBezTo>
                    <a:cubicBezTo>
                      <a:pt x="395" y="895"/>
                      <a:pt x="394" y="899"/>
                      <a:pt x="394" y="903"/>
                    </a:cubicBezTo>
                    <a:cubicBezTo>
                      <a:pt x="394" y="903"/>
                      <a:pt x="394" y="903"/>
                      <a:pt x="393" y="903"/>
                    </a:cubicBezTo>
                    <a:close/>
                    <a:moveTo>
                      <a:pt x="393" y="888"/>
                    </a:moveTo>
                    <a:cubicBezTo>
                      <a:pt x="394" y="886"/>
                      <a:pt x="395" y="884"/>
                      <a:pt x="396" y="882"/>
                    </a:cubicBezTo>
                    <a:cubicBezTo>
                      <a:pt x="396" y="884"/>
                      <a:pt x="395" y="887"/>
                      <a:pt x="395" y="889"/>
                    </a:cubicBezTo>
                    <a:cubicBezTo>
                      <a:pt x="394" y="889"/>
                      <a:pt x="394" y="889"/>
                      <a:pt x="393" y="888"/>
                    </a:cubicBezTo>
                    <a:close/>
                    <a:moveTo>
                      <a:pt x="392" y="885"/>
                    </a:moveTo>
                    <a:cubicBezTo>
                      <a:pt x="392" y="886"/>
                      <a:pt x="392" y="886"/>
                      <a:pt x="392" y="887"/>
                    </a:cubicBezTo>
                    <a:cubicBezTo>
                      <a:pt x="391" y="887"/>
                      <a:pt x="391" y="886"/>
                      <a:pt x="390" y="886"/>
                    </a:cubicBezTo>
                    <a:cubicBezTo>
                      <a:pt x="387" y="883"/>
                      <a:pt x="383" y="880"/>
                      <a:pt x="380" y="878"/>
                    </a:cubicBezTo>
                    <a:cubicBezTo>
                      <a:pt x="380" y="876"/>
                      <a:pt x="381" y="875"/>
                      <a:pt x="383" y="874"/>
                    </a:cubicBezTo>
                    <a:cubicBezTo>
                      <a:pt x="384" y="873"/>
                      <a:pt x="381" y="873"/>
                      <a:pt x="381" y="873"/>
                    </a:cubicBezTo>
                    <a:cubicBezTo>
                      <a:pt x="379" y="874"/>
                      <a:pt x="379" y="876"/>
                      <a:pt x="378" y="877"/>
                    </a:cubicBezTo>
                    <a:cubicBezTo>
                      <a:pt x="378" y="877"/>
                      <a:pt x="378" y="877"/>
                      <a:pt x="378" y="877"/>
                    </a:cubicBezTo>
                    <a:cubicBezTo>
                      <a:pt x="375" y="875"/>
                      <a:pt x="373" y="874"/>
                      <a:pt x="370" y="872"/>
                    </a:cubicBezTo>
                    <a:cubicBezTo>
                      <a:pt x="377" y="872"/>
                      <a:pt x="383" y="872"/>
                      <a:pt x="389" y="872"/>
                    </a:cubicBezTo>
                    <a:cubicBezTo>
                      <a:pt x="392" y="872"/>
                      <a:pt x="394" y="872"/>
                      <a:pt x="397" y="871"/>
                    </a:cubicBezTo>
                    <a:cubicBezTo>
                      <a:pt x="397" y="872"/>
                      <a:pt x="397" y="872"/>
                      <a:pt x="397" y="872"/>
                    </a:cubicBezTo>
                    <a:cubicBezTo>
                      <a:pt x="395" y="876"/>
                      <a:pt x="394" y="881"/>
                      <a:pt x="392" y="885"/>
                    </a:cubicBezTo>
                    <a:close/>
                    <a:moveTo>
                      <a:pt x="353" y="863"/>
                    </a:moveTo>
                    <a:cubicBezTo>
                      <a:pt x="346" y="862"/>
                      <a:pt x="340" y="862"/>
                      <a:pt x="333" y="862"/>
                    </a:cubicBezTo>
                    <a:cubicBezTo>
                      <a:pt x="334" y="854"/>
                      <a:pt x="335" y="846"/>
                      <a:pt x="336" y="838"/>
                    </a:cubicBezTo>
                    <a:cubicBezTo>
                      <a:pt x="338" y="819"/>
                      <a:pt x="339" y="799"/>
                      <a:pt x="342" y="780"/>
                    </a:cubicBezTo>
                    <a:cubicBezTo>
                      <a:pt x="345" y="760"/>
                      <a:pt x="349" y="741"/>
                      <a:pt x="352" y="722"/>
                    </a:cubicBezTo>
                    <a:cubicBezTo>
                      <a:pt x="352" y="719"/>
                      <a:pt x="353" y="715"/>
                      <a:pt x="353" y="712"/>
                    </a:cubicBezTo>
                    <a:cubicBezTo>
                      <a:pt x="353" y="712"/>
                      <a:pt x="353" y="712"/>
                      <a:pt x="353" y="712"/>
                    </a:cubicBezTo>
                    <a:cubicBezTo>
                      <a:pt x="354" y="716"/>
                      <a:pt x="355" y="720"/>
                      <a:pt x="359" y="723"/>
                    </a:cubicBezTo>
                    <a:cubicBezTo>
                      <a:pt x="362" y="725"/>
                      <a:pt x="365" y="725"/>
                      <a:pt x="368" y="725"/>
                    </a:cubicBezTo>
                    <a:cubicBezTo>
                      <a:pt x="370" y="724"/>
                      <a:pt x="371" y="723"/>
                      <a:pt x="372" y="721"/>
                    </a:cubicBezTo>
                    <a:cubicBezTo>
                      <a:pt x="374" y="724"/>
                      <a:pt x="376" y="725"/>
                      <a:pt x="381" y="726"/>
                    </a:cubicBezTo>
                    <a:cubicBezTo>
                      <a:pt x="386" y="727"/>
                      <a:pt x="390" y="727"/>
                      <a:pt x="395" y="724"/>
                    </a:cubicBezTo>
                    <a:cubicBezTo>
                      <a:pt x="402" y="719"/>
                      <a:pt x="403" y="707"/>
                      <a:pt x="399" y="700"/>
                    </a:cubicBezTo>
                    <a:cubicBezTo>
                      <a:pt x="397" y="696"/>
                      <a:pt x="392" y="695"/>
                      <a:pt x="388" y="696"/>
                    </a:cubicBezTo>
                    <a:cubicBezTo>
                      <a:pt x="382" y="697"/>
                      <a:pt x="381" y="693"/>
                      <a:pt x="376" y="690"/>
                    </a:cubicBezTo>
                    <a:cubicBezTo>
                      <a:pt x="368" y="684"/>
                      <a:pt x="356" y="689"/>
                      <a:pt x="355" y="699"/>
                    </a:cubicBezTo>
                    <a:cubicBezTo>
                      <a:pt x="354" y="702"/>
                      <a:pt x="357" y="704"/>
                      <a:pt x="360" y="704"/>
                    </a:cubicBezTo>
                    <a:cubicBezTo>
                      <a:pt x="360" y="704"/>
                      <a:pt x="360" y="704"/>
                      <a:pt x="360" y="704"/>
                    </a:cubicBezTo>
                    <a:cubicBezTo>
                      <a:pt x="363" y="704"/>
                      <a:pt x="364" y="701"/>
                      <a:pt x="363" y="699"/>
                    </a:cubicBezTo>
                    <a:cubicBezTo>
                      <a:pt x="364" y="696"/>
                      <a:pt x="367" y="694"/>
                      <a:pt x="370" y="695"/>
                    </a:cubicBezTo>
                    <a:cubicBezTo>
                      <a:pt x="372" y="695"/>
                      <a:pt x="374" y="698"/>
                      <a:pt x="375" y="699"/>
                    </a:cubicBezTo>
                    <a:cubicBezTo>
                      <a:pt x="378" y="702"/>
                      <a:pt x="382" y="704"/>
                      <a:pt x="386" y="704"/>
                    </a:cubicBezTo>
                    <a:cubicBezTo>
                      <a:pt x="389" y="704"/>
                      <a:pt x="392" y="701"/>
                      <a:pt x="394" y="705"/>
                    </a:cubicBezTo>
                    <a:cubicBezTo>
                      <a:pt x="394" y="708"/>
                      <a:pt x="394" y="711"/>
                      <a:pt x="393" y="713"/>
                    </a:cubicBezTo>
                    <a:cubicBezTo>
                      <a:pt x="391" y="723"/>
                      <a:pt x="379" y="720"/>
                      <a:pt x="376" y="713"/>
                    </a:cubicBezTo>
                    <a:cubicBezTo>
                      <a:pt x="375" y="711"/>
                      <a:pt x="373" y="711"/>
                      <a:pt x="371" y="712"/>
                    </a:cubicBezTo>
                    <a:cubicBezTo>
                      <a:pt x="369" y="713"/>
                      <a:pt x="366" y="718"/>
                      <a:pt x="363" y="717"/>
                    </a:cubicBezTo>
                    <a:cubicBezTo>
                      <a:pt x="361" y="716"/>
                      <a:pt x="360" y="709"/>
                      <a:pt x="359" y="706"/>
                    </a:cubicBezTo>
                    <a:cubicBezTo>
                      <a:pt x="358" y="704"/>
                      <a:pt x="356" y="703"/>
                      <a:pt x="354" y="704"/>
                    </a:cubicBezTo>
                    <a:cubicBezTo>
                      <a:pt x="354" y="691"/>
                      <a:pt x="355" y="678"/>
                      <a:pt x="356" y="665"/>
                    </a:cubicBezTo>
                    <a:cubicBezTo>
                      <a:pt x="357" y="651"/>
                      <a:pt x="359" y="637"/>
                      <a:pt x="361" y="623"/>
                    </a:cubicBezTo>
                    <a:cubicBezTo>
                      <a:pt x="365" y="622"/>
                      <a:pt x="370" y="623"/>
                      <a:pt x="373" y="623"/>
                    </a:cubicBezTo>
                    <a:cubicBezTo>
                      <a:pt x="382" y="623"/>
                      <a:pt x="391" y="624"/>
                      <a:pt x="399" y="626"/>
                    </a:cubicBezTo>
                    <a:cubicBezTo>
                      <a:pt x="402" y="627"/>
                      <a:pt x="404" y="627"/>
                      <a:pt x="405" y="628"/>
                    </a:cubicBezTo>
                    <a:cubicBezTo>
                      <a:pt x="406" y="631"/>
                      <a:pt x="407" y="633"/>
                      <a:pt x="407" y="636"/>
                    </a:cubicBezTo>
                    <a:cubicBezTo>
                      <a:pt x="409" y="645"/>
                      <a:pt x="409" y="656"/>
                      <a:pt x="410" y="665"/>
                    </a:cubicBezTo>
                    <a:cubicBezTo>
                      <a:pt x="411" y="675"/>
                      <a:pt x="411" y="686"/>
                      <a:pt x="411" y="696"/>
                    </a:cubicBezTo>
                    <a:cubicBezTo>
                      <a:pt x="411" y="716"/>
                      <a:pt x="410" y="737"/>
                      <a:pt x="410" y="757"/>
                    </a:cubicBezTo>
                    <a:cubicBezTo>
                      <a:pt x="410" y="791"/>
                      <a:pt x="403" y="825"/>
                      <a:pt x="399" y="858"/>
                    </a:cubicBezTo>
                    <a:cubicBezTo>
                      <a:pt x="399" y="859"/>
                      <a:pt x="398" y="861"/>
                      <a:pt x="398" y="862"/>
                    </a:cubicBezTo>
                    <a:cubicBezTo>
                      <a:pt x="383" y="864"/>
                      <a:pt x="368" y="864"/>
                      <a:pt x="353" y="863"/>
                    </a:cubicBezTo>
                    <a:close/>
                    <a:moveTo>
                      <a:pt x="378" y="488"/>
                    </a:moveTo>
                    <a:cubicBezTo>
                      <a:pt x="378" y="480"/>
                      <a:pt x="377" y="472"/>
                      <a:pt x="374" y="465"/>
                    </a:cubicBezTo>
                    <a:cubicBezTo>
                      <a:pt x="372" y="459"/>
                      <a:pt x="361" y="450"/>
                      <a:pt x="370" y="445"/>
                    </a:cubicBezTo>
                    <a:cubicBezTo>
                      <a:pt x="375" y="442"/>
                      <a:pt x="382" y="442"/>
                      <a:pt x="388" y="442"/>
                    </a:cubicBezTo>
                    <a:cubicBezTo>
                      <a:pt x="387" y="444"/>
                      <a:pt x="386" y="446"/>
                      <a:pt x="387" y="448"/>
                    </a:cubicBezTo>
                    <a:cubicBezTo>
                      <a:pt x="388" y="452"/>
                      <a:pt x="395" y="451"/>
                      <a:pt x="395" y="447"/>
                    </a:cubicBezTo>
                    <a:cubicBezTo>
                      <a:pt x="397" y="444"/>
                      <a:pt x="399" y="442"/>
                      <a:pt x="402" y="440"/>
                    </a:cubicBezTo>
                    <a:cubicBezTo>
                      <a:pt x="407" y="440"/>
                      <a:pt x="412" y="440"/>
                      <a:pt x="418" y="440"/>
                    </a:cubicBezTo>
                    <a:cubicBezTo>
                      <a:pt x="423" y="441"/>
                      <a:pt x="434" y="444"/>
                      <a:pt x="430" y="450"/>
                    </a:cubicBezTo>
                    <a:cubicBezTo>
                      <a:pt x="428" y="451"/>
                      <a:pt x="426" y="452"/>
                      <a:pt x="425" y="452"/>
                    </a:cubicBezTo>
                    <a:cubicBezTo>
                      <a:pt x="424" y="452"/>
                      <a:pt x="423" y="453"/>
                      <a:pt x="422" y="453"/>
                    </a:cubicBezTo>
                    <a:cubicBezTo>
                      <a:pt x="421" y="452"/>
                      <a:pt x="420" y="452"/>
                      <a:pt x="419" y="452"/>
                    </a:cubicBezTo>
                    <a:cubicBezTo>
                      <a:pt x="419" y="452"/>
                      <a:pt x="419" y="452"/>
                      <a:pt x="418" y="452"/>
                    </a:cubicBezTo>
                    <a:cubicBezTo>
                      <a:pt x="415" y="452"/>
                      <a:pt x="413" y="456"/>
                      <a:pt x="415" y="458"/>
                    </a:cubicBezTo>
                    <a:cubicBezTo>
                      <a:pt x="417" y="460"/>
                      <a:pt x="420" y="461"/>
                      <a:pt x="422" y="460"/>
                    </a:cubicBezTo>
                    <a:cubicBezTo>
                      <a:pt x="420" y="464"/>
                      <a:pt x="417" y="467"/>
                      <a:pt x="415" y="471"/>
                    </a:cubicBezTo>
                    <a:cubicBezTo>
                      <a:pt x="406" y="487"/>
                      <a:pt x="408" y="503"/>
                      <a:pt x="407" y="520"/>
                    </a:cubicBezTo>
                    <a:cubicBezTo>
                      <a:pt x="403" y="521"/>
                      <a:pt x="399" y="522"/>
                      <a:pt x="395" y="521"/>
                    </a:cubicBezTo>
                    <a:cubicBezTo>
                      <a:pt x="394" y="521"/>
                      <a:pt x="380" y="517"/>
                      <a:pt x="381" y="515"/>
                    </a:cubicBezTo>
                    <a:cubicBezTo>
                      <a:pt x="381" y="514"/>
                      <a:pt x="380" y="513"/>
                      <a:pt x="380" y="514"/>
                    </a:cubicBezTo>
                    <a:cubicBezTo>
                      <a:pt x="379" y="515"/>
                      <a:pt x="379" y="515"/>
                      <a:pt x="379" y="515"/>
                    </a:cubicBezTo>
                    <a:cubicBezTo>
                      <a:pt x="379" y="516"/>
                      <a:pt x="379" y="516"/>
                      <a:pt x="380" y="516"/>
                    </a:cubicBezTo>
                    <a:cubicBezTo>
                      <a:pt x="388" y="521"/>
                      <a:pt x="398" y="525"/>
                      <a:pt x="406" y="521"/>
                    </a:cubicBezTo>
                    <a:cubicBezTo>
                      <a:pt x="406" y="522"/>
                      <a:pt x="406" y="522"/>
                      <a:pt x="406" y="522"/>
                    </a:cubicBezTo>
                    <a:cubicBezTo>
                      <a:pt x="406" y="525"/>
                      <a:pt x="406" y="527"/>
                      <a:pt x="406" y="529"/>
                    </a:cubicBezTo>
                    <a:cubicBezTo>
                      <a:pt x="403" y="533"/>
                      <a:pt x="399" y="536"/>
                      <a:pt x="394" y="537"/>
                    </a:cubicBezTo>
                    <a:cubicBezTo>
                      <a:pt x="393" y="537"/>
                      <a:pt x="382" y="538"/>
                      <a:pt x="383" y="536"/>
                    </a:cubicBezTo>
                    <a:cubicBezTo>
                      <a:pt x="383" y="535"/>
                      <a:pt x="382" y="534"/>
                      <a:pt x="381" y="535"/>
                    </a:cubicBezTo>
                    <a:cubicBezTo>
                      <a:pt x="380" y="539"/>
                      <a:pt x="388" y="538"/>
                      <a:pt x="390" y="538"/>
                    </a:cubicBezTo>
                    <a:cubicBezTo>
                      <a:pt x="396" y="538"/>
                      <a:pt x="402" y="536"/>
                      <a:pt x="406" y="531"/>
                    </a:cubicBezTo>
                    <a:cubicBezTo>
                      <a:pt x="405" y="540"/>
                      <a:pt x="405" y="549"/>
                      <a:pt x="405" y="558"/>
                    </a:cubicBezTo>
                    <a:cubicBezTo>
                      <a:pt x="403" y="561"/>
                      <a:pt x="400" y="564"/>
                      <a:pt x="397" y="565"/>
                    </a:cubicBezTo>
                    <a:cubicBezTo>
                      <a:pt x="394" y="567"/>
                      <a:pt x="390" y="567"/>
                      <a:pt x="387" y="567"/>
                    </a:cubicBezTo>
                    <a:cubicBezTo>
                      <a:pt x="386" y="566"/>
                      <a:pt x="379" y="566"/>
                      <a:pt x="380" y="563"/>
                    </a:cubicBezTo>
                    <a:cubicBezTo>
                      <a:pt x="380" y="562"/>
                      <a:pt x="379" y="562"/>
                      <a:pt x="379" y="562"/>
                    </a:cubicBezTo>
                    <a:cubicBezTo>
                      <a:pt x="376" y="568"/>
                      <a:pt x="387" y="568"/>
                      <a:pt x="390" y="568"/>
                    </a:cubicBezTo>
                    <a:cubicBezTo>
                      <a:pt x="394" y="568"/>
                      <a:pt x="398" y="567"/>
                      <a:pt x="401" y="564"/>
                    </a:cubicBezTo>
                    <a:cubicBezTo>
                      <a:pt x="402" y="563"/>
                      <a:pt x="404" y="561"/>
                      <a:pt x="405" y="560"/>
                    </a:cubicBezTo>
                    <a:cubicBezTo>
                      <a:pt x="405" y="565"/>
                      <a:pt x="405" y="571"/>
                      <a:pt x="405" y="577"/>
                    </a:cubicBezTo>
                    <a:cubicBezTo>
                      <a:pt x="398" y="579"/>
                      <a:pt x="391" y="581"/>
                      <a:pt x="383" y="580"/>
                    </a:cubicBezTo>
                    <a:cubicBezTo>
                      <a:pt x="383" y="580"/>
                      <a:pt x="383" y="580"/>
                      <a:pt x="383" y="579"/>
                    </a:cubicBezTo>
                    <a:cubicBezTo>
                      <a:pt x="384" y="579"/>
                      <a:pt x="383" y="578"/>
                      <a:pt x="382" y="579"/>
                    </a:cubicBezTo>
                    <a:cubicBezTo>
                      <a:pt x="382" y="579"/>
                      <a:pt x="382" y="580"/>
                      <a:pt x="381" y="581"/>
                    </a:cubicBezTo>
                    <a:cubicBezTo>
                      <a:pt x="381" y="581"/>
                      <a:pt x="381" y="582"/>
                      <a:pt x="382" y="582"/>
                    </a:cubicBezTo>
                    <a:cubicBezTo>
                      <a:pt x="390" y="582"/>
                      <a:pt x="398" y="581"/>
                      <a:pt x="405" y="578"/>
                    </a:cubicBezTo>
                    <a:cubicBezTo>
                      <a:pt x="405" y="580"/>
                      <a:pt x="405" y="582"/>
                      <a:pt x="405" y="583"/>
                    </a:cubicBezTo>
                    <a:cubicBezTo>
                      <a:pt x="405" y="589"/>
                      <a:pt x="405" y="594"/>
                      <a:pt x="405" y="599"/>
                    </a:cubicBezTo>
                    <a:cubicBezTo>
                      <a:pt x="405" y="599"/>
                      <a:pt x="404" y="599"/>
                      <a:pt x="404" y="599"/>
                    </a:cubicBezTo>
                    <a:cubicBezTo>
                      <a:pt x="398" y="603"/>
                      <a:pt x="390" y="602"/>
                      <a:pt x="383" y="602"/>
                    </a:cubicBezTo>
                    <a:cubicBezTo>
                      <a:pt x="382" y="602"/>
                      <a:pt x="382" y="603"/>
                      <a:pt x="383" y="603"/>
                    </a:cubicBezTo>
                    <a:cubicBezTo>
                      <a:pt x="389" y="603"/>
                      <a:pt x="397" y="604"/>
                      <a:pt x="403" y="601"/>
                    </a:cubicBezTo>
                    <a:cubicBezTo>
                      <a:pt x="404" y="601"/>
                      <a:pt x="404" y="600"/>
                      <a:pt x="405" y="600"/>
                    </a:cubicBezTo>
                    <a:cubicBezTo>
                      <a:pt x="405" y="604"/>
                      <a:pt x="404" y="608"/>
                      <a:pt x="404" y="612"/>
                    </a:cubicBezTo>
                    <a:cubicBezTo>
                      <a:pt x="404" y="615"/>
                      <a:pt x="404" y="617"/>
                      <a:pt x="404" y="620"/>
                    </a:cubicBezTo>
                    <a:cubicBezTo>
                      <a:pt x="401" y="619"/>
                      <a:pt x="397" y="618"/>
                      <a:pt x="394" y="617"/>
                    </a:cubicBezTo>
                    <a:cubicBezTo>
                      <a:pt x="386" y="616"/>
                      <a:pt x="379" y="615"/>
                      <a:pt x="371" y="615"/>
                    </a:cubicBezTo>
                    <a:cubicBezTo>
                      <a:pt x="368" y="615"/>
                      <a:pt x="365" y="615"/>
                      <a:pt x="362" y="615"/>
                    </a:cubicBezTo>
                    <a:cubicBezTo>
                      <a:pt x="363" y="612"/>
                      <a:pt x="364" y="608"/>
                      <a:pt x="364" y="605"/>
                    </a:cubicBezTo>
                    <a:cubicBezTo>
                      <a:pt x="367" y="585"/>
                      <a:pt x="370" y="566"/>
                      <a:pt x="372" y="546"/>
                    </a:cubicBezTo>
                    <a:cubicBezTo>
                      <a:pt x="373" y="527"/>
                      <a:pt x="378" y="508"/>
                      <a:pt x="378" y="488"/>
                    </a:cubicBezTo>
                    <a:close/>
                    <a:moveTo>
                      <a:pt x="444" y="934"/>
                    </a:moveTo>
                    <a:cubicBezTo>
                      <a:pt x="444" y="934"/>
                      <a:pt x="444" y="934"/>
                      <a:pt x="444" y="934"/>
                    </a:cubicBezTo>
                    <a:cubicBezTo>
                      <a:pt x="444" y="935"/>
                      <a:pt x="444" y="935"/>
                      <a:pt x="444" y="936"/>
                    </a:cubicBezTo>
                    <a:cubicBezTo>
                      <a:pt x="441" y="934"/>
                      <a:pt x="439" y="933"/>
                      <a:pt x="436" y="931"/>
                    </a:cubicBezTo>
                    <a:cubicBezTo>
                      <a:pt x="435" y="931"/>
                      <a:pt x="434" y="930"/>
                      <a:pt x="433" y="930"/>
                    </a:cubicBezTo>
                    <a:cubicBezTo>
                      <a:pt x="435" y="926"/>
                      <a:pt x="437" y="922"/>
                      <a:pt x="438" y="919"/>
                    </a:cubicBezTo>
                    <a:cubicBezTo>
                      <a:pt x="440" y="920"/>
                      <a:pt x="442" y="921"/>
                      <a:pt x="444" y="922"/>
                    </a:cubicBezTo>
                    <a:cubicBezTo>
                      <a:pt x="444" y="924"/>
                      <a:pt x="444" y="926"/>
                      <a:pt x="444" y="927"/>
                    </a:cubicBezTo>
                    <a:cubicBezTo>
                      <a:pt x="444" y="930"/>
                      <a:pt x="444" y="932"/>
                      <a:pt x="444" y="934"/>
                    </a:cubicBezTo>
                    <a:close/>
                    <a:moveTo>
                      <a:pt x="404" y="911"/>
                    </a:moveTo>
                    <a:cubicBezTo>
                      <a:pt x="404" y="912"/>
                      <a:pt x="403" y="913"/>
                      <a:pt x="403" y="915"/>
                    </a:cubicBezTo>
                    <a:cubicBezTo>
                      <a:pt x="402" y="914"/>
                      <a:pt x="402" y="914"/>
                      <a:pt x="401" y="914"/>
                    </a:cubicBezTo>
                    <a:cubicBezTo>
                      <a:pt x="401" y="912"/>
                      <a:pt x="401" y="911"/>
                      <a:pt x="401" y="909"/>
                    </a:cubicBezTo>
                    <a:cubicBezTo>
                      <a:pt x="402" y="910"/>
                      <a:pt x="403" y="910"/>
                      <a:pt x="404" y="911"/>
                    </a:cubicBezTo>
                    <a:close/>
                    <a:moveTo>
                      <a:pt x="402" y="908"/>
                    </a:moveTo>
                    <a:cubicBezTo>
                      <a:pt x="402" y="905"/>
                      <a:pt x="402" y="901"/>
                      <a:pt x="402" y="898"/>
                    </a:cubicBezTo>
                    <a:cubicBezTo>
                      <a:pt x="402" y="897"/>
                      <a:pt x="402" y="896"/>
                      <a:pt x="402" y="895"/>
                    </a:cubicBezTo>
                    <a:cubicBezTo>
                      <a:pt x="402" y="895"/>
                      <a:pt x="402" y="896"/>
                      <a:pt x="403" y="896"/>
                    </a:cubicBezTo>
                    <a:cubicBezTo>
                      <a:pt x="404" y="897"/>
                      <a:pt x="406" y="898"/>
                      <a:pt x="408" y="899"/>
                    </a:cubicBezTo>
                    <a:cubicBezTo>
                      <a:pt x="407" y="903"/>
                      <a:pt x="405" y="906"/>
                      <a:pt x="404" y="910"/>
                    </a:cubicBezTo>
                    <a:cubicBezTo>
                      <a:pt x="403" y="909"/>
                      <a:pt x="402" y="909"/>
                      <a:pt x="402" y="908"/>
                    </a:cubicBezTo>
                    <a:close/>
                    <a:moveTo>
                      <a:pt x="404" y="918"/>
                    </a:moveTo>
                    <a:cubicBezTo>
                      <a:pt x="408" y="920"/>
                      <a:pt x="412" y="922"/>
                      <a:pt x="416" y="924"/>
                    </a:cubicBezTo>
                    <a:cubicBezTo>
                      <a:pt x="415" y="929"/>
                      <a:pt x="413" y="933"/>
                      <a:pt x="412" y="937"/>
                    </a:cubicBezTo>
                    <a:cubicBezTo>
                      <a:pt x="408" y="936"/>
                      <a:pt x="405" y="934"/>
                      <a:pt x="402" y="932"/>
                    </a:cubicBezTo>
                    <a:cubicBezTo>
                      <a:pt x="402" y="932"/>
                      <a:pt x="402" y="932"/>
                      <a:pt x="402" y="932"/>
                    </a:cubicBezTo>
                    <a:cubicBezTo>
                      <a:pt x="402" y="929"/>
                      <a:pt x="401" y="927"/>
                      <a:pt x="401" y="924"/>
                    </a:cubicBezTo>
                    <a:cubicBezTo>
                      <a:pt x="402" y="922"/>
                      <a:pt x="403" y="920"/>
                      <a:pt x="404" y="918"/>
                    </a:cubicBezTo>
                    <a:close/>
                    <a:moveTo>
                      <a:pt x="405" y="916"/>
                    </a:moveTo>
                    <a:cubicBezTo>
                      <a:pt x="405" y="915"/>
                      <a:pt x="405" y="913"/>
                      <a:pt x="406" y="912"/>
                    </a:cubicBezTo>
                    <a:cubicBezTo>
                      <a:pt x="410" y="915"/>
                      <a:pt x="414" y="918"/>
                      <a:pt x="417" y="920"/>
                    </a:cubicBezTo>
                    <a:cubicBezTo>
                      <a:pt x="417" y="921"/>
                      <a:pt x="417" y="921"/>
                      <a:pt x="417" y="922"/>
                    </a:cubicBezTo>
                    <a:cubicBezTo>
                      <a:pt x="413" y="920"/>
                      <a:pt x="409" y="918"/>
                      <a:pt x="405" y="916"/>
                    </a:cubicBezTo>
                    <a:close/>
                    <a:moveTo>
                      <a:pt x="407" y="912"/>
                    </a:moveTo>
                    <a:cubicBezTo>
                      <a:pt x="407" y="912"/>
                      <a:pt x="406" y="911"/>
                      <a:pt x="406" y="911"/>
                    </a:cubicBezTo>
                    <a:cubicBezTo>
                      <a:pt x="407" y="908"/>
                      <a:pt x="408" y="904"/>
                      <a:pt x="410" y="900"/>
                    </a:cubicBezTo>
                    <a:cubicBezTo>
                      <a:pt x="412" y="902"/>
                      <a:pt x="414" y="903"/>
                      <a:pt x="416" y="905"/>
                    </a:cubicBezTo>
                    <a:cubicBezTo>
                      <a:pt x="418" y="906"/>
                      <a:pt x="420" y="907"/>
                      <a:pt x="421" y="908"/>
                    </a:cubicBezTo>
                    <a:cubicBezTo>
                      <a:pt x="420" y="910"/>
                      <a:pt x="420" y="913"/>
                      <a:pt x="419" y="916"/>
                    </a:cubicBezTo>
                    <a:cubicBezTo>
                      <a:pt x="419" y="917"/>
                      <a:pt x="418" y="918"/>
                      <a:pt x="418" y="919"/>
                    </a:cubicBezTo>
                    <a:cubicBezTo>
                      <a:pt x="414" y="917"/>
                      <a:pt x="411" y="915"/>
                      <a:pt x="407" y="912"/>
                    </a:cubicBezTo>
                    <a:close/>
                    <a:moveTo>
                      <a:pt x="410" y="899"/>
                    </a:moveTo>
                    <a:cubicBezTo>
                      <a:pt x="411" y="895"/>
                      <a:pt x="412" y="891"/>
                      <a:pt x="413" y="887"/>
                    </a:cubicBezTo>
                    <a:cubicBezTo>
                      <a:pt x="414" y="885"/>
                      <a:pt x="414" y="883"/>
                      <a:pt x="415" y="882"/>
                    </a:cubicBezTo>
                    <a:cubicBezTo>
                      <a:pt x="418" y="884"/>
                      <a:pt x="422" y="887"/>
                      <a:pt x="425" y="889"/>
                    </a:cubicBezTo>
                    <a:cubicBezTo>
                      <a:pt x="424" y="895"/>
                      <a:pt x="423" y="901"/>
                      <a:pt x="421" y="907"/>
                    </a:cubicBezTo>
                    <a:cubicBezTo>
                      <a:pt x="420" y="906"/>
                      <a:pt x="419" y="905"/>
                      <a:pt x="417" y="904"/>
                    </a:cubicBezTo>
                    <a:cubicBezTo>
                      <a:pt x="415" y="903"/>
                      <a:pt x="412" y="901"/>
                      <a:pt x="410" y="899"/>
                    </a:cubicBezTo>
                    <a:close/>
                    <a:moveTo>
                      <a:pt x="419" y="922"/>
                    </a:moveTo>
                    <a:cubicBezTo>
                      <a:pt x="423" y="924"/>
                      <a:pt x="427" y="927"/>
                      <a:pt x="431" y="929"/>
                    </a:cubicBezTo>
                    <a:cubicBezTo>
                      <a:pt x="431" y="929"/>
                      <a:pt x="431" y="930"/>
                      <a:pt x="431" y="930"/>
                    </a:cubicBezTo>
                    <a:cubicBezTo>
                      <a:pt x="427" y="927"/>
                      <a:pt x="423" y="925"/>
                      <a:pt x="419" y="923"/>
                    </a:cubicBezTo>
                    <a:cubicBezTo>
                      <a:pt x="419" y="922"/>
                      <a:pt x="419" y="922"/>
                      <a:pt x="419" y="922"/>
                    </a:cubicBezTo>
                    <a:close/>
                    <a:moveTo>
                      <a:pt x="420" y="921"/>
                    </a:moveTo>
                    <a:cubicBezTo>
                      <a:pt x="420" y="918"/>
                      <a:pt x="421" y="916"/>
                      <a:pt x="422" y="913"/>
                    </a:cubicBezTo>
                    <a:cubicBezTo>
                      <a:pt x="422" y="912"/>
                      <a:pt x="423" y="910"/>
                      <a:pt x="423" y="909"/>
                    </a:cubicBezTo>
                    <a:cubicBezTo>
                      <a:pt x="428" y="912"/>
                      <a:pt x="432" y="915"/>
                      <a:pt x="436" y="918"/>
                    </a:cubicBezTo>
                    <a:cubicBezTo>
                      <a:pt x="435" y="921"/>
                      <a:pt x="433" y="925"/>
                      <a:pt x="432" y="928"/>
                    </a:cubicBezTo>
                    <a:cubicBezTo>
                      <a:pt x="428" y="926"/>
                      <a:pt x="424" y="923"/>
                      <a:pt x="420" y="921"/>
                    </a:cubicBezTo>
                    <a:close/>
                    <a:moveTo>
                      <a:pt x="438" y="918"/>
                    </a:moveTo>
                    <a:cubicBezTo>
                      <a:pt x="439" y="915"/>
                      <a:pt x="440" y="913"/>
                      <a:pt x="441" y="911"/>
                    </a:cubicBezTo>
                    <a:cubicBezTo>
                      <a:pt x="442" y="908"/>
                      <a:pt x="442" y="906"/>
                      <a:pt x="442" y="903"/>
                    </a:cubicBezTo>
                    <a:cubicBezTo>
                      <a:pt x="443" y="904"/>
                      <a:pt x="444" y="904"/>
                      <a:pt x="445" y="905"/>
                    </a:cubicBezTo>
                    <a:cubicBezTo>
                      <a:pt x="445" y="910"/>
                      <a:pt x="445" y="916"/>
                      <a:pt x="444" y="921"/>
                    </a:cubicBezTo>
                    <a:cubicBezTo>
                      <a:pt x="442" y="920"/>
                      <a:pt x="440" y="919"/>
                      <a:pt x="438" y="918"/>
                    </a:cubicBezTo>
                    <a:close/>
                    <a:moveTo>
                      <a:pt x="442" y="893"/>
                    </a:moveTo>
                    <a:cubicBezTo>
                      <a:pt x="439" y="891"/>
                      <a:pt x="437" y="890"/>
                      <a:pt x="435" y="888"/>
                    </a:cubicBezTo>
                    <a:cubicBezTo>
                      <a:pt x="433" y="886"/>
                      <a:pt x="430" y="884"/>
                      <a:pt x="428" y="882"/>
                    </a:cubicBezTo>
                    <a:cubicBezTo>
                      <a:pt x="429" y="878"/>
                      <a:pt x="429" y="874"/>
                      <a:pt x="429" y="870"/>
                    </a:cubicBezTo>
                    <a:cubicBezTo>
                      <a:pt x="432" y="872"/>
                      <a:pt x="434" y="874"/>
                      <a:pt x="436" y="875"/>
                    </a:cubicBezTo>
                    <a:cubicBezTo>
                      <a:pt x="439" y="877"/>
                      <a:pt x="441" y="879"/>
                      <a:pt x="443" y="881"/>
                    </a:cubicBezTo>
                    <a:cubicBezTo>
                      <a:pt x="443" y="882"/>
                      <a:pt x="443" y="883"/>
                      <a:pt x="443" y="884"/>
                    </a:cubicBezTo>
                    <a:cubicBezTo>
                      <a:pt x="443" y="887"/>
                      <a:pt x="442" y="890"/>
                      <a:pt x="442" y="893"/>
                    </a:cubicBezTo>
                    <a:close/>
                    <a:moveTo>
                      <a:pt x="433" y="888"/>
                    </a:moveTo>
                    <a:cubicBezTo>
                      <a:pt x="436" y="890"/>
                      <a:pt x="439" y="892"/>
                      <a:pt x="441" y="894"/>
                    </a:cubicBezTo>
                    <a:cubicBezTo>
                      <a:pt x="441" y="896"/>
                      <a:pt x="441" y="898"/>
                      <a:pt x="440" y="900"/>
                    </a:cubicBezTo>
                    <a:cubicBezTo>
                      <a:pt x="437" y="897"/>
                      <a:pt x="433" y="894"/>
                      <a:pt x="429" y="891"/>
                    </a:cubicBezTo>
                    <a:cubicBezTo>
                      <a:pt x="428" y="890"/>
                      <a:pt x="427" y="890"/>
                      <a:pt x="427" y="889"/>
                    </a:cubicBezTo>
                    <a:cubicBezTo>
                      <a:pt x="427" y="887"/>
                      <a:pt x="427" y="885"/>
                      <a:pt x="428" y="883"/>
                    </a:cubicBezTo>
                    <a:cubicBezTo>
                      <a:pt x="430" y="885"/>
                      <a:pt x="431" y="886"/>
                      <a:pt x="433" y="888"/>
                    </a:cubicBezTo>
                    <a:close/>
                    <a:moveTo>
                      <a:pt x="440" y="901"/>
                    </a:moveTo>
                    <a:cubicBezTo>
                      <a:pt x="440" y="904"/>
                      <a:pt x="439" y="907"/>
                      <a:pt x="439" y="909"/>
                    </a:cubicBezTo>
                    <a:cubicBezTo>
                      <a:pt x="438" y="912"/>
                      <a:pt x="438" y="914"/>
                      <a:pt x="437" y="917"/>
                    </a:cubicBezTo>
                    <a:cubicBezTo>
                      <a:pt x="432" y="914"/>
                      <a:pt x="428" y="911"/>
                      <a:pt x="423" y="908"/>
                    </a:cubicBezTo>
                    <a:cubicBezTo>
                      <a:pt x="425" y="902"/>
                      <a:pt x="425" y="896"/>
                      <a:pt x="427" y="891"/>
                    </a:cubicBezTo>
                    <a:cubicBezTo>
                      <a:pt x="431" y="894"/>
                      <a:pt x="436" y="898"/>
                      <a:pt x="440" y="901"/>
                    </a:cubicBezTo>
                    <a:close/>
                    <a:moveTo>
                      <a:pt x="426" y="881"/>
                    </a:moveTo>
                    <a:cubicBezTo>
                      <a:pt x="425" y="880"/>
                      <a:pt x="423" y="879"/>
                      <a:pt x="422" y="878"/>
                    </a:cubicBezTo>
                    <a:cubicBezTo>
                      <a:pt x="420" y="877"/>
                      <a:pt x="418" y="876"/>
                      <a:pt x="417" y="875"/>
                    </a:cubicBezTo>
                    <a:cubicBezTo>
                      <a:pt x="417" y="873"/>
                      <a:pt x="418" y="871"/>
                      <a:pt x="418" y="869"/>
                    </a:cubicBezTo>
                    <a:cubicBezTo>
                      <a:pt x="418" y="869"/>
                      <a:pt x="418" y="869"/>
                      <a:pt x="418" y="869"/>
                    </a:cubicBezTo>
                    <a:cubicBezTo>
                      <a:pt x="421" y="869"/>
                      <a:pt x="424" y="869"/>
                      <a:pt x="426" y="869"/>
                    </a:cubicBezTo>
                    <a:cubicBezTo>
                      <a:pt x="427" y="869"/>
                      <a:pt x="427" y="869"/>
                      <a:pt x="427" y="869"/>
                    </a:cubicBezTo>
                    <a:cubicBezTo>
                      <a:pt x="427" y="873"/>
                      <a:pt x="426" y="877"/>
                      <a:pt x="426" y="881"/>
                    </a:cubicBezTo>
                    <a:close/>
                    <a:moveTo>
                      <a:pt x="419" y="878"/>
                    </a:moveTo>
                    <a:cubicBezTo>
                      <a:pt x="422" y="879"/>
                      <a:pt x="424" y="880"/>
                      <a:pt x="426" y="882"/>
                    </a:cubicBezTo>
                    <a:cubicBezTo>
                      <a:pt x="426" y="884"/>
                      <a:pt x="425" y="886"/>
                      <a:pt x="425" y="888"/>
                    </a:cubicBezTo>
                    <a:cubicBezTo>
                      <a:pt x="422" y="886"/>
                      <a:pt x="420" y="884"/>
                      <a:pt x="417" y="882"/>
                    </a:cubicBezTo>
                    <a:cubicBezTo>
                      <a:pt x="416" y="881"/>
                      <a:pt x="416" y="881"/>
                      <a:pt x="415" y="881"/>
                    </a:cubicBezTo>
                    <a:cubicBezTo>
                      <a:pt x="416" y="879"/>
                      <a:pt x="416" y="877"/>
                      <a:pt x="416" y="876"/>
                    </a:cubicBezTo>
                    <a:cubicBezTo>
                      <a:pt x="417" y="876"/>
                      <a:pt x="419" y="877"/>
                      <a:pt x="419" y="878"/>
                    </a:cubicBezTo>
                    <a:close/>
                    <a:moveTo>
                      <a:pt x="415" y="874"/>
                    </a:moveTo>
                    <a:cubicBezTo>
                      <a:pt x="413" y="873"/>
                      <a:pt x="411" y="871"/>
                      <a:pt x="409" y="870"/>
                    </a:cubicBezTo>
                    <a:cubicBezTo>
                      <a:pt x="411" y="870"/>
                      <a:pt x="413" y="869"/>
                      <a:pt x="416" y="869"/>
                    </a:cubicBezTo>
                    <a:cubicBezTo>
                      <a:pt x="415" y="871"/>
                      <a:pt x="415" y="872"/>
                      <a:pt x="415" y="874"/>
                    </a:cubicBezTo>
                    <a:close/>
                    <a:moveTo>
                      <a:pt x="414" y="875"/>
                    </a:moveTo>
                    <a:cubicBezTo>
                      <a:pt x="414" y="876"/>
                      <a:pt x="413" y="878"/>
                      <a:pt x="413" y="879"/>
                    </a:cubicBezTo>
                    <a:cubicBezTo>
                      <a:pt x="411" y="878"/>
                      <a:pt x="408" y="876"/>
                      <a:pt x="407" y="875"/>
                    </a:cubicBezTo>
                    <a:cubicBezTo>
                      <a:pt x="406" y="874"/>
                      <a:pt x="405" y="875"/>
                      <a:pt x="406" y="875"/>
                    </a:cubicBezTo>
                    <a:cubicBezTo>
                      <a:pt x="407" y="877"/>
                      <a:pt x="410" y="879"/>
                      <a:pt x="413" y="880"/>
                    </a:cubicBezTo>
                    <a:cubicBezTo>
                      <a:pt x="412" y="882"/>
                      <a:pt x="412" y="883"/>
                      <a:pt x="412" y="885"/>
                    </a:cubicBezTo>
                    <a:cubicBezTo>
                      <a:pt x="410" y="889"/>
                      <a:pt x="409" y="894"/>
                      <a:pt x="408" y="898"/>
                    </a:cubicBezTo>
                    <a:cubicBezTo>
                      <a:pt x="407" y="897"/>
                      <a:pt x="406" y="897"/>
                      <a:pt x="405" y="896"/>
                    </a:cubicBezTo>
                    <a:cubicBezTo>
                      <a:pt x="404" y="895"/>
                      <a:pt x="403" y="895"/>
                      <a:pt x="402" y="894"/>
                    </a:cubicBezTo>
                    <a:cubicBezTo>
                      <a:pt x="403" y="886"/>
                      <a:pt x="404" y="878"/>
                      <a:pt x="405" y="870"/>
                    </a:cubicBezTo>
                    <a:cubicBezTo>
                      <a:pt x="406" y="870"/>
                      <a:pt x="407" y="870"/>
                      <a:pt x="408" y="870"/>
                    </a:cubicBezTo>
                    <a:cubicBezTo>
                      <a:pt x="408" y="870"/>
                      <a:pt x="408" y="870"/>
                      <a:pt x="408" y="870"/>
                    </a:cubicBezTo>
                    <a:cubicBezTo>
                      <a:pt x="410" y="872"/>
                      <a:pt x="412" y="873"/>
                      <a:pt x="414" y="875"/>
                    </a:cubicBezTo>
                    <a:close/>
                    <a:moveTo>
                      <a:pt x="402" y="917"/>
                    </a:moveTo>
                    <a:cubicBezTo>
                      <a:pt x="402" y="917"/>
                      <a:pt x="402" y="918"/>
                      <a:pt x="401" y="918"/>
                    </a:cubicBezTo>
                    <a:cubicBezTo>
                      <a:pt x="401" y="918"/>
                      <a:pt x="401" y="917"/>
                      <a:pt x="401" y="917"/>
                    </a:cubicBezTo>
                    <a:cubicBezTo>
                      <a:pt x="402" y="917"/>
                      <a:pt x="402" y="917"/>
                      <a:pt x="402" y="917"/>
                    </a:cubicBezTo>
                    <a:close/>
                    <a:moveTo>
                      <a:pt x="402" y="934"/>
                    </a:moveTo>
                    <a:cubicBezTo>
                      <a:pt x="405" y="936"/>
                      <a:pt x="408" y="938"/>
                      <a:pt x="411" y="940"/>
                    </a:cubicBezTo>
                    <a:cubicBezTo>
                      <a:pt x="409" y="945"/>
                      <a:pt x="407" y="950"/>
                      <a:pt x="406" y="954"/>
                    </a:cubicBezTo>
                    <a:cubicBezTo>
                      <a:pt x="405" y="954"/>
                      <a:pt x="403" y="954"/>
                      <a:pt x="402" y="954"/>
                    </a:cubicBezTo>
                    <a:cubicBezTo>
                      <a:pt x="402" y="954"/>
                      <a:pt x="402" y="953"/>
                      <a:pt x="401" y="953"/>
                    </a:cubicBezTo>
                    <a:cubicBezTo>
                      <a:pt x="402" y="947"/>
                      <a:pt x="402" y="941"/>
                      <a:pt x="402" y="934"/>
                    </a:cubicBezTo>
                    <a:close/>
                    <a:moveTo>
                      <a:pt x="412" y="941"/>
                    </a:moveTo>
                    <a:cubicBezTo>
                      <a:pt x="417" y="944"/>
                      <a:pt x="421" y="947"/>
                      <a:pt x="425" y="951"/>
                    </a:cubicBezTo>
                    <a:cubicBezTo>
                      <a:pt x="425" y="952"/>
                      <a:pt x="425" y="952"/>
                      <a:pt x="425" y="953"/>
                    </a:cubicBezTo>
                    <a:cubicBezTo>
                      <a:pt x="422" y="953"/>
                      <a:pt x="419" y="954"/>
                      <a:pt x="416" y="954"/>
                    </a:cubicBezTo>
                    <a:cubicBezTo>
                      <a:pt x="413" y="955"/>
                      <a:pt x="411" y="955"/>
                      <a:pt x="409" y="955"/>
                    </a:cubicBezTo>
                    <a:cubicBezTo>
                      <a:pt x="409" y="950"/>
                      <a:pt x="411" y="946"/>
                      <a:pt x="412" y="941"/>
                    </a:cubicBezTo>
                    <a:close/>
                    <a:moveTo>
                      <a:pt x="413" y="939"/>
                    </a:moveTo>
                    <a:cubicBezTo>
                      <a:pt x="414" y="938"/>
                      <a:pt x="414" y="936"/>
                      <a:pt x="414" y="935"/>
                    </a:cubicBezTo>
                    <a:cubicBezTo>
                      <a:pt x="415" y="932"/>
                      <a:pt x="417" y="929"/>
                      <a:pt x="418" y="925"/>
                    </a:cubicBezTo>
                    <a:cubicBezTo>
                      <a:pt x="421" y="927"/>
                      <a:pt x="425" y="929"/>
                      <a:pt x="428" y="931"/>
                    </a:cubicBezTo>
                    <a:cubicBezTo>
                      <a:pt x="429" y="931"/>
                      <a:pt x="429" y="932"/>
                      <a:pt x="430" y="932"/>
                    </a:cubicBezTo>
                    <a:cubicBezTo>
                      <a:pt x="428" y="937"/>
                      <a:pt x="427" y="943"/>
                      <a:pt x="426" y="948"/>
                    </a:cubicBezTo>
                    <a:cubicBezTo>
                      <a:pt x="422" y="944"/>
                      <a:pt x="418" y="941"/>
                      <a:pt x="413" y="939"/>
                    </a:cubicBezTo>
                    <a:close/>
                    <a:moveTo>
                      <a:pt x="432" y="933"/>
                    </a:moveTo>
                    <a:cubicBezTo>
                      <a:pt x="436" y="935"/>
                      <a:pt x="439" y="937"/>
                      <a:pt x="443" y="940"/>
                    </a:cubicBezTo>
                    <a:cubicBezTo>
                      <a:pt x="442" y="942"/>
                      <a:pt x="442" y="944"/>
                      <a:pt x="441" y="946"/>
                    </a:cubicBezTo>
                    <a:cubicBezTo>
                      <a:pt x="441" y="946"/>
                      <a:pt x="441" y="948"/>
                      <a:pt x="441" y="951"/>
                    </a:cubicBezTo>
                    <a:cubicBezTo>
                      <a:pt x="437" y="951"/>
                      <a:pt x="433" y="951"/>
                      <a:pt x="430" y="952"/>
                    </a:cubicBezTo>
                    <a:cubicBezTo>
                      <a:pt x="430" y="952"/>
                      <a:pt x="430" y="952"/>
                      <a:pt x="430" y="952"/>
                    </a:cubicBezTo>
                    <a:cubicBezTo>
                      <a:pt x="429" y="951"/>
                      <a:pt x="428" y="950"/>
                      <a:pt x="428" y="950"/>
                    </a:cubicBezTo>
                    <a:cubicBezTo>
                      <a:pt x="429" y="944"/>
                      <a:pt x="430" y="939"/>
                      <a:pt x="432" y="933"/>
                    </a:cubicBezTo>
                    <a:close/>
                    <a:moveTo>
                      <a:pt x="440" y="935"/>
                    </a:moveTo>
                    <a:cubicBezTo>
                      <a:pt x="441" y="935"/>
                      <a:pt x="442" y="936"/>
                      <a:pt x="444" y="937"/>
                    </a:cubicBezTo>
                    <a:cubicBezTo>
                      <a:pt x="444" y="937"/>
                      <a:pt x="444" y="937"/>
                      <a:pt x="444" y="937"/>
                    </a:cubicBezTo>
                    <a:cubicBezTo>
                      <a:pt x="442" y="936"/>
                      <a:pt x="441" y="935"/>
                      <a:pt x="440" y="935"/>
                    </a:cubicBezTo>
                    <a:close/>
                    <a:moveTo>
                      <a:pt x="445" y="941"/>
                    </a:moveTo>
                    <a:cubicBezTo>
                      <a:pt x="445" y="941"/>
                      <a:pt x="445" y="941"/>
                      <a:pt x="445" y="942"/>
                    </a:cubicBezTo>
                    <a:cubicBezTo>
                      <a:pt x="446" y="945"/>
                      <a:pt x="447" y="949"/>
                      <a:pt x="446" y="949"/>
                    </a:cubicBezTo>
                    <a:cubicBezTo>
                      <a:pt x="446" y="950"/>
                      <a:pt x="445" y="950"/>
                      <a:pt x="445" y="950"/>
                    </a:cubicBezTo>
                    <a:cubicBezTo>
                      <a:pt x="445" y="950"/>
                      <a:pt x="444" y="950"/>
                      <a:pt x="443" y="950"/>
                    </a:cubicBezTo>
                    <a:cubicBezTo>
                      <a:pt x="444" y="947"/>
                      <a:pt x="444" y="944"/>
                      <a:pt x="445" y="941"/>
                    </a:cubicBezTo>
                    <a:close/>
                    <a:moveTo>
                      <a:pt x="443" y="902"/>
                    </a:moveTo>
                    <a:cubicBezTo>
                      <a:pt x="443" y="900"/>
                      <a:pt x="443" y="897"/>
                      <a:pt x="444" y="895"/>
                    </a:cubicBezTo>
                    <a:cubicBezTo>
                      <a:pt x="444" y="895"/>
                      <a:pt x="444" y="896"/>
                      <a:pt x="445" y="896"/>
                    </a:cubicBezTo>
                    <a:cubicBezTo>
                      <a:pt x="445" y="899"/>
                      <a:pt x="445" y="901"/>
                      <a:pt x="445" y="904"/>
                    </a:cubicBezTo>
                    <a:cubicBezTo>
                      <a:pt x="444" y="903"/>
                      <a:pt x="443" y="902"/>
                      <a:pt x="443" y="902"/>
                    </a:cubicBezTo>
                    <a:close/>
                    <a:moveTo>
                      <a:pt x="444" y="894"/>
                    </a:moveTo>
                    <a:cubicBezTo>
                      <a:pt x="444" y="892"/>
                      <a:pt x="444" y="890"/>
                      <a:pt x="445" y="888"/>
                    </a:cubicBezTo>
                    <a:cubicBezTo>
                      <a:pt x="445" y="889"/>
                      <a:pt x="445" y="889"/>
                      <a:pt x="445" y="889"/>
                    </a:cubicBezTo>
                    <a:cubicBezTo>
                      <a:pt x="445" y="891"/>
                      <a:pt x="445" y="893"/>
                      <a:pt x="445" y="895"/>
                    </a:cubicBezTo>
                    <a:cubicBezTo>
                      <a:pt x="444" y="895"/>
                      <a:pt x="444" y="894"/>
                      <a:pt x="444" y="894"/>
                    </a:cubicBezTo>
                    <a:close/>
                    <a:moveTo>
                      <a:pt x="444" y="879"/>
                    </a:moveTo>
                    <a:cubicBezTo>
                      <a:pt x="442" y="878"/>
                      <a:pt x="440" y="877"/>
                      <a:pt x="438" y="876"/>
                    </a:cubicBezTo>
                    <a:cubicBezTo>
                      <a:pt x="435" y="873"/>
                      <a:pt x="432" y="871"/>
                      <a:pt x="429" y="869"/>
                    </a:cubicBezTo>
                    <a:cubicBezTo>
                      <a:pt x="429" y="869"/>
                      <a:pt x="429" y="869"/>
                      <a:pt x="429" y="869"/>
                    </a:cubicBezTo>
                    <a:cubicBezTo>
                      <a:pt x="434" y="869"/>
                      <a:pt x="439" y="869"/>
                      <a:pt x="444" y="869"/>
                    </a:cubicBezTo>
                    <a:cubicBezTo>
                      <a:pt x="444" y="872"/>
                      <a:pt x="444" y="874"/>
                      <a:pt x="444" y="876"/>
                    </a:cubicBezTo>
                    <a:cubicBezTo>
                      <a:pt x="444" y="877"/>
                      <a:pt x="444" y="878"/>
                      <a:pt x="444" y="879"/>
                    </a:cubicBezTo>
                    <a:close/>
                    <a:moveTo>
                      <a:pt x="414" y="632"/>
                    </a:moveTo>
                    <a:cubicBezTo>
                      <a:pt x="415" y="633"/>
                      <a:pt x="416" y="634"/>
                      <a:pt x="417" y="634"/>
                    </a:cubicBezTo>
                    <a:cubicBezTo>
                      <a:pt x="417" y="638"/>
                      <a:pt x="416" y="641"/>
                      <a:pt x="416" y="644"/>
                    </a:cubicBezTo>
                    <a:cubicBezTo>
                      <a:pt x="415" y="640"/>
                      <a:pt x="415" y="636"/>
                      <a:pt x="414" y="632"/>
                    </a:cubicBezTo>
                    <a:close/>
                    <a:moveTo>
                      <a:pt x="421" y="585"/>
                    </a:moveTo>
                    <a:cubicBezTo>
                      <a:pt x="420" y="597"/>
                      <a:pt x="418" y="609"/>
                      <a:pt x="417" y="621"/>
                    </a:cubicBezTo>
                    <a:cubicBezTo>
                      <a:pt x="417" y="622"/>
                      <a:pt x="417" y="624"/>
                      <a:pt x="417" y="626"/>
                    </a:cubicBezTo>
                    <a:cubicBezTo>
                      <a:pt x="415" y="625"/>
                      <a:pt x="414" y="624"/>
                      <a:pt x="412" y="623"/>
                    </a:cubicBezTo>
                    <a:cubicBezTo>
                      <a:pt x="412" y="621"/>
                      <a:pt x="411" y="620"/>
                      <a:pt x="411" y="619"/>
                    </a:cubicBezTo>
                    <a:cubicBezTo>
                      <a:pt x="411" y="614"/>
                      <a:pt x="412" y="608"/>
                      <a:pt x="412" y="603"/>
                    </a:cubicBezTo>
                    <a:cubicBezTo>
                      <a:pt x="413" y="599"/>
                      <a:pt x="413" y="596"/>
                      <a:pt x="413" y="593"/>
                    </a:cubicBezTo>
                    <a:cubicBezTo>
                      <a:pt x="414" y="591"/>
                      <a:pt x="415" y="590"/>
                      <a:pt x="416" y="589"/>
                    </a:cubicBezTo>
                    <a:cubicBezTo>
                      <a:pt x="417" y="588"/>
                      <a:pt x="416" y="587"/>
                      <a:pt x="415" y="588"/>
                    </a:cubicBezTo>
                    <a:cubicBezTo>
                      <a:pt x="414" y="589"/>
                      <a:pt x="414" y="590"/>
                      <a:pt x="413" y="591"/>
                    </a:cubicBezTo>
                    <a:cubicBezTo>
                      <a:pt x="413" y="574"/>
                      <a:pt x="413" y="558"/>
                      <a:pt x="413" y="542"/>
                    </a:cubicBezTo>
                    <a:cubicBezTo>
                      <a:pt x="413" y="532"/>
                      <a:pt x="414" y="523"/>
                      <a:pt x="415" y="513"/>
                    </a:cubicBezTo>
                    <a:cubicBezTo>
                      <a:pt x="415" y="503"/>
                      <a:pt x="414" y="494"/>
                      <a:pt x="418" y="484"/>
                    </a:cubicBezTo>
                    <a:cubicBezTo>
                      <a:pt x="420" y="476"/>
                      <a:pt x="426" y="466"/>
                      <a:pt x="431" y="460"/>
                    </a:cubicBezTo>
                    <a:cubicBezTo>
                      <a:pt x="432" y="459"/>
                      <a:pt x="433" y="458"/>
                      <a:pt x="434" y="457"/>
                    </a:cubicBezTo>
                    <a:cubicBezTo>
                      <a:pt x="435" y="456"/>
                      <a:pt x="437" y="456"/>
                      <a:pt x="438" y="455"/>
                    </a:cubicBezTo>
                    <a:cubicBezTo>
                      <a:pt x="441" y="454"/>
                      <a:pt x="445" y="452"/>
                      <a:pt x="448" y="451"/>
                    </a:cubicBezTo>
                    <a:cubicBezTo>
                      <a:pt x="446" y="461"/>
                      <a:pt x="445" y="471"/>
                      <a:pt x="442" y="481"/>
                    </a:cubicBezTo>
                    <a:cubicBezTo>
                      <a:pt x="439" y="492"/>
                      <a:pt x="437" y="503"/>
                      <a:pt x="435" y="515"/>
                    </a:cubicBezTo>
                    <a:cubicBezTo>
                      <a:pt x="433" y="527"/>
                      <a:pt x="430" y="538"/>
                      <a:pt x="427" y="550"/>
                    </a:cubicBezTo>
                    <a:cubicBezTo>
                      <a:pt x="424" y="562"/>
                      <a:pt x="423" y="573"/>
                      <a:pt x="421" y="585"/>
                    </a:cubicBezTo>
                    <a:close/>
                    <a:moveTo>
                      <a:pt x="325" y="871"/>
                    </a:moveTo>
                    <a:cubicBezTo>
                      <a:pt x="325" y="875"/>
                      <a:pt x="325" y="880"/>
                      <a:pt x="324" y="884"/>
                    </a:cubicBezTo>
                    <a:cubicBezTo>
                      <a:pt x="322" y="883"/>
                      <a:pt x="319" y="882"/>
                      <a:pt x="317" y="881"/>
                    </a:cubicBezTo>
                    <a:cubicBezTo>
                      <a:pt x="315" y="880"/>
                      <a:pt x="313" y="880"/>
                      <a:pt x="311" y="879"/>
                    </a:cubicBezTo>
                    <a:cubicBezTo>
                      <a:pt x="311" y="876"/>
                      <a:pt x="311" y="874"/>
                      <a:pt x="311" y="871"/>
                    </a:cubicBezTo>
                    <a:cubicBezTo>
                      <a:pt x="316" y="871"/>
                      <a:pt x="320" y="871"/>
                      <a:pt x="325" y="871"/>
                    </a:cubicBezTo>
                    <a:close/>
                    <a:moveTo>
                      <a:pt x="313" y="880"/>
                    </a:moveTo>
                    <a:cubicBezTo>
                      <a:pt x="317" y="882"/>
                      <a:pt x="321" y="884"/>
                      <a:pt x="324" y="885"/>
                    </a:cubicBezTo>
                    <a:cubicBezTo>
                      <a:pt x="324" y="889"/>
                      <a:pt x="324" y="893"/>
                      <a:pt x="324" y="896"/>
                    </a:cubicBezTo>
                    <a:cubicBezTo>
                      <a:pt x="322" y="898"/>
                      <a:pt x="321" y="901"/>
                      <a:pt x="320" y="903"/>
                    </a:cubicBezTo>
                    <a:cubicBezTo>
                      <a:pt x="317" y="901"/>
                      <a:pt x="313" y="899"/>
                      <a:pt x="310" y="897"/>
                    </a:cubicBezTo>
                    <a:cubicBezTo>
                      <a:pt x="310" y="891"/>
                      <a:pt x="310" y="885"/>
                      <a:pt x="311" y="880"/>
                    </a:cubicBezTo>
                    <a:cubicBezTo>
                      <a:pt x="311" y="880"/>
                      <a:pt x="312" y="880"/>
                      <a:pt x="313" y="880"/>
                    </a:cubicBezTo>
                    <a:close/>
                    <a:moveTo>
                      <a:pt x="321" y="933"/>
                    </a:moveTo>
                    <a:cubicBezTo>
                      <a:pt x="321" y="934"/>
                      <a:pt x="321" y="935"/>
                      <a:pt x="321" y="937"/>
                    </a:cubicBezTo>
                    <a:cubicBezTo>
                      <a:pt x="321" y="937"/>
                      <a:pt x="321" y="937"/>
                      <a:pt x="321" y="937"/>
                    </a:cubicBezTo>
                    <a:cubicBezTo>
                      <a:pt x="320" y="939"/>
                      <a:pt x="319" y="942"/>
                      <a:pt x="317" y="945"/>
                    </a:cubicBezTo>
                    <a:cubicBezTo>
                      <a:pt x="315" y="943"/>
                      <a:pt x="313" y="941"/>
                      <a:pt x="311" y="940"/>
                    </a:cubicBezTo>
                    <a:cubicBezTo>
                      <a:pt x="310" y="939"/>
                      <a:pt x="310" y="939"/>
                      <a:pt x="309" y="938"/>
                    </a:cubicBezTo>
                    <a:cubicBezTo>
                      <a:pt x="310" y="935"/>
                      <a:pt x="312" y="931"/>
                      <a:pt x="313" y="927"/>
                    </a:cubicBezTo>
                    <a:cubicBezTo>
                      <a:pt x="316" y="929"/>
                      <a:pt x="319" y="931"/>
                      <a:pt x="321" y="933"/>
                    </a:cubicBezTo>
                    <a:close/>
                    <a:moveTo>
                      <a:pt x="314" y="925"/>
                    </a:moveTo>
                    <a:cubicBezTo>
                      <a:pt x="314" y="922"/>
                      <a:pt x="315" y="919"/>
                      <a:pt x="316" y="916"/>
                    </a:cubicBezTo>
                    <a:cubicBezTo>
                      <a:pt x="317" y="917"/>
                      <a:pt x="318" y="917"/>
                      <a:pt x="319" y="918"/>
                    </a:cubicBezTo>
                    <a:cubicBezTo>
                      <a:pt x="320" y="918"/>
                      <a:pt x="321" y="918"/>
                      <a:pt x="322" y="919"/>
                    </a:cubicBezTo>
                    <a:cubicBezTo>
                      <a:pt x="322" y="922"/>
                      <a:pt x="321" y="926"/>
                      <a:pt x="321" y="930"/>
                    </a:cubicBezTo>
                    <a:cubicBezTo>
                      <a:pt x="319" y="928"/>
                      <a:pt x="317" y="927"/>
                      <a:pt x="315" y="926"/>
                    </a:cubicBezTo>
                    <a:cubicBezTo>
                      <a:pt x="315" y="925"/>
                      <a:pt x="314" y="925"/>
                      <a:pt x="314" y="925"/>
                    </a:cubicBezTo>
                    <a:close/>
                    <a:moveTo>
                      <a:pt x="321" y="947"/>
                    </a:moveTo>
                    <a:cubicBezTo>
                      <a:pt x="321" y="947"/>
                      <a:pt x="320" y="946"/>
                      <a:pt x="319" y="946"/>
                    </a:cubicBezTo>
                    <a:cubicBezTo>
                      <a:pt x="320" y="945"/>
                      <a:pt x="321" y="944"/>
                      <a:pt x="321" y="942"/>
                    </a:cubicBezTo>
                    <a:cubicBezTo>
                      <a:pt x="321" y="944"/>
                      <a:pt x="321" y="946"/>
                      <a:pt x="321" y="947"/>
                    </a:cubicBezTo>
                    <a:close/>
                    <a:moveTo>
                      <a:pt x="318" y="948"/>
                    </a:moveTo>
                    <a:cubicBezTo>
                      <a:pt x="319" y="949"/>
                      <a:pt x="320" y="949"/>
                      <a:pt x="321" y="950"/>
                    </a:cubicBezTo>
                    <a:cubicBezTo>
                      <a:pt x="321" y="950"/>
                      <a:pt x="321" y="950"/>
                      <a:pt x="322" y="951"/>
                    </a:cubicBezTo>
                    <a:cubicBezTo>
                      <a:pt x="322" y="951"/>
                      <a:pt x="322" y="952"/>
                      <a:pt x="322" y="952"/>
                    </a:cubicBezTo>
                    <a:cubicBezTo>
                      <a:pt x="320" y="952"/>
                      <a:pt x="318" y="952"/>
                      <a:pt x="316" y="952"/>
                    </a:cubicBezTo>
                    <a:cubicBezTo>
                      <a:pt x="317" y="951"/>
                      <a:pt x="318" y="949"/>
                      <a:pt x="318" y="948"/>
                    </a:cubicBezTo>
                    <a:close/>
                    <a:moveTo>
                      <a:pt x="322" y="916"/>
                    </a:moveTo>
                    <a:cubicBezTo>
                      <a:pt x="322" y="916"/>
                      <a:pt x="321" y="916"/>
                      <a:pt x="321" y="916"/>
                    </a:cubicBezTo>
                    <a:cubicBezTo>
                      <a:pt x="320" y="915"/>
                      <a:pt x="318" y="915"/>
                      <a:pt x="317" y="914"/>
                    </a:cubicBezTo>
                    <a:cubicBezTo>
                      <a:pt x="318" y="912"/>
                      <a:pt x="319" y="910"/>
                      <a:pt x="320" y="907"/>
                    </a:cubicBezTo>
                    <a:cubicBezTo>
                      <a:pt x="320" y="907"/>
                      <a:pt x="320" y="906"/>
                      <a:pt x="320" y="906"/>
                    </a:cubicBezTo>
                    <a:cubicBezTo>
                      <a:pt x="321" y="906"/>
                      <a:pt x="322" y="907"/>
                      <a:pt x="322" y="907"/>
                    </a:cubicBezTo>
                    <a:cubicBezTo>
                      <a:pt x="322" y="910"/>
                      <a:pt x="322" y="913"/>
                      <a:pt x="322" y="916"/>
                    </a:cubicBezTo>
                    <a:close/>
                    <a:moveTo>
                      <a:pt x="321" y="904"/>
                    </a:moveTo>
                    <a:cubicBezTo>
                      <a:pt x="322" y="903"/>
                      <a:pt x="322" y="902"/>
                      <a:pt x="323" y="901"/>
                    </a:cubicBezTo>
                    <a:cubicBezTo>
                      <a:pt x="323" y="902"/>
                      <a:pt x="323" y="904"/>
                      <a:pt x="323" y="905"/>
                    </a:cubicBezTo>
                    <a:cubicBezTo>
                      <a:pt x="322" y="905"/>
                      <a:pt x="322" y="904"/>
                      <a:pt x="321" y="904"/>
                    </a:cubicBezTo>
                    <a:close/>
                    <a:moveTo>
                      <a:pt x="317" y="903"/>
                    </a:moveTo>
                    <a:cubicBezTo>
                      <a:pt x="317" y="904"/>
                      <a:pt x="318" y="904"/>
                      <a:pt x="319" y="905"/>
                    </a:cubicBezTo>
                    <a:cubicBezTo>
                      <a:pt x="318" y="906"/>
                      <a:pt x="318" y="907"/>
                      <a:pt x="317" y="908"/>
                    </a:cubicBezTo>
                    <a:cubicBezTo>
                      <a:pt x="316" y="910"/>
                      <a:pt x="316" y="911"/>
                      <a:pt x="315" y="913"/>
                    </a:cubicBezTo>
                    <a:cubicBezTo>
                      <a:pt x="313" y="912"/>
                      <a:pt x="312" y="912"/>
                      <a:pt x="310" y="911"/>
                    </a:cubicBezTo>
                    <a:cubicBezTo>
                      <a:pt x="310" y="910"/>
                      <a:pt x="310" y="909"/>
                      <a:pt x="310" y="908"/>
                    </a:cubicBezTo>
                    <a:cubicBezTo>
                      <a:pt x="310" y="905"/>
                      <a:pt x="310" y="902"/>
                      <a:pt x="310" y="899"/>
                    </a:cubicBezTo>
                    <a:cubicBezTo>
                      <a:pt x="312" y="900"/>
                      <a:pt x="315" y="902"/>
                      <a:pt x="317" y="903"/>
                    </a:cubicBezTo>
                    <a:close/>
                    <a:moveTo>
                      <a:pt x="314" y="915"/>
                    </a:moveTo>
                    <a:cubicBezTo>
                      <a:pt x="313" y="918"/>
                      <a:pt x="312" y="921"/>
                      <a:pt x="312" y="924"/>
                    </a:cubicBezTo>
                    <a:cubicBezTo>
                      <a:pt x="311" y="923"/>
                      <a:pt x="310" y="923"/>
                      <a:pt x="309" y="922"/>
                    </a:cubicBezTo>
                    <a:cubicBezTo>
                      <a:pt x="310" y="919"/>
                      <a:pt x="310" y="916"/>
                      <a:pt x="310" y="913"/>
                    </a:cubicBezTo>
                    <a:cubicBezTo>
                      <a:pt x="311" y="914"/>
                      <a:pt x="313" y="915"/>
                      <a:pt x="314" y="915"/>
                    </a:cubicBezTo>
                    <a:close/>
                    <a:moveTo>
                      <a:pt x="311" y="926"/>
                    </a:moveTo>
                    <a:cubicBezTo>
                      <a:pt x="311" y="926"/>
                      <a:pt x="311" y="926"/>
                      <a:pt x="311" y="926"/>
                    </a:cubicBezTo>
                    <a:cubicBezTo>
                      <a:pt x="310" y="928"/>
                      <a:pt x="309" y="931"/>
                      <a:pt x="309" y="933"/>
                    </a:cubicBezTo>
                    <a:cubicBezTo>
                      <a:pt x="309" y="930"/>
                      <a:pt x="309" y="928"/>
                      <a:pt x="309" y="925"/>
                    </a:cubicBezTo>
                    <a:cubicBezTo>
                      <a:pt x="310" y="925"/>
                      <a:pt x="310" y="926"/>
                      <a:pt x="311" y="926"/>
                    </a:cubicBezTo>
                    <a:close/>
                    <a:moveTo>
                      <a:pt x="309" y="941"/>
                    </a:moveTo>
                    <a:cubicBezTo>
                      <a:pt x="311" y="943"/>
                      <a:pt x="314" y="945"/>
                      <a:pt x="316" y="947"/>
                    </a:cubicBezTo>
                    <a:cubicBezTo>
                      <a:pt x="315" y="948"/>
                      <a:pt x="315" y="950"/>
                      <a:pt x="314" y="952"/>
                    </a:cubicBezTo>
                    <a:cubicBezTo>
                      <a:pt x="313" y="951"/>
                      <a:pt x="311" y="951"/>
                      <a:pt x="310" y="951"/>
                    </a:cubicBezTo>
                    <a:cubicBezTo>
                      <a:pt x="309" y="948"/>
                      <a:pt x="309" y="944"/>
                      <a:pt x="308" y="941"/>
                    </a:cubicBezTo>
                    <a:cubicBezTo>
                      <a:pt x="309" y="941"/>
                      <a:pt x="309" y="941"/>
                      <a:pt x="309" y="941"/>
                    </a:cubicBezTo>
                    <a:close/>
                    <a:moveTo>
                      <a:pt x="518" y="928"/>
                    </a:moveTo>
                    <a:cubicBezTo>
                      <a:pt x="515" y="930"/>
                      <a:pt x="513" y="931"/>
                      <a:pt x="511" y="932"/>
                    </a:cubicBezTo>
                    <a:cubicBezTo>
                      <a:pt x="511" y="932"/>
                      <a:pt x="511" y="932"/>
                      <a:pt x="511" y="932"/>
                    </a:cubicBezTo>
                    <a:cubicBezTo>
                      <a:pt x="511" y="930"/>
                      <a:pt x="511" y="927"/>
                      <a:pt x="512" y="924"/>
                    </a:cubicBezTo>
                    <a:cubicBezTo>
                      <a:pt x="512" y="924"/>
                      <a:pt x="512" y="923"/>
                      <a:pt x="512" y="923"/>
                    </a:cubicBezTo>
                    <a:cubicBezTo>
                      <a:pt x="514" y="924"/>
                      <a:pt x="517" y="925"/>
                      <a:pt x="519" y="926"/>
                    </a:cubicBezTo>
                    <a:cubicBezTo>
                      <a:pt x="519" y="926"/>
                      <a:pt x="519" y="927"/>
                      <a:pt x="519" y="927"/>
                    </a:cubicBezTo>
                    <a:cubicBezTo>
                      <a:pt x="519" y="927"/>
                      <a:pt x="519" y="927"/>
                      <a:pt x="519" y="927"/>
                    </a:cubicBezTo>
                    <a:cubicBezTo>
                      <a:pt x="518" y="926"/>
                      <a:pt x="517" y="926"/>
                      <a:pt x="517" y="927"/>
                    </a:cubicBezTo>
                    <a:cubicBezTo>
                      <a:pt x="517" y="928"/>
                      <a:pt x="517" y="928"/>
                      <a:pt x="518" y="928"/>
                    </a:cubicBezTo>
                    <a:close/>
                    <a:moveTo>
                      <a:pt x="499" y="937"/>
                    </a:moveTo>
                    <a:cubicBezTo>
                      <a:pt x="499" y="937"/>
                      <a:pt x="499" y="937"/>
                      <a:pt x="499" y="937"/>
                    </a:cubicBezTo>
                    <a:cubicBezTo>
                      <a:pt x="499" y="937"/>
                      <a:pt x="498" y="938"/>
                      <a:pt x="498" y="938"/>
                    </a:cubicBezTo>
                    <a:cubicBezTo>
                      <a:pt x="497" y="937"/>
                      <a:pt x="496" y="937"/>
                      <a:pt x="494" y="936"/>
                    </a:cubicBezTo>
                    <a:cubicBezTo>
                      <a:pt x="495" y="934"/>
                      <a:pt x="495" y="932"/>
                      <a:pt x="495" y="930"/>
                    </a:cubicBezTo>
                    <a:cubicBezTo>
                      <a:pt x="495" y="930"/>
                      <a:pt x="495" y="929"/>
                      <a:pt x="495" y="929"/>
                    </a:cubicBezTo>
                    <a:cubicBezTo>
                      <a:pt x="497" y="931"/>
                      <a:pt x="500" y="932"/>
                      <a:pt x="502" y="934"/>
                    </a:cubicBezTo>
                    <a:cubicBezTo>
                      <a:pt x="502" y="936"/>
                      <a:pt x="501" y="937"/>
                      <a:pt x="500" y="936"/>
                    </a:cubicBezTo>
                    <a:cubicBezTo>
                      <a:pt x="499" y="935"/>
                      <a:pt x="498" y="936"/>
                      <a:pt x="499" y="937"/>
                    </a:cubicBezTo>
                    <a:close/>
                    <a:moveTo>
                      <a:pt x="456" y="945"/>
                    </a:moveTo>
                    <a:cubicBezTo>
                      <a:pt x="457" y="946"/>
                      <a:pt x="457" y="947"/>
                      <a:pt x="457" y="947"/>
                    </a:cubicBezTo>
                    <a:cubicBezTo>
                      <a:pt x="457" y="948"/>
                      <a:pt x="457" y="948"/>
                      <a:pt x="458" y="948"/>
                    </a:cubicBezTo>
                    <a:cubicBezTo>
                      <a:pt x="458" y="948"/>
                      <a:pt x="458" y="948"/>
                      <a:pt x="458" y="948"/>
                    </a:cubicBezTo>
                    <a:cubicBezTo>
                      <a:pt x="456" y="947"/>
                      <a:pt x="455" y="946"/>
                      <a:pt x="453" y="944"/>
                    </a:cubicBezTo>
                    <a:cubicBezTo>
                      <a:pt x="453" y="944"/>
                      <a:pt x="453" y="943"/>
                      <a:pt x="453" y="943"/>
                    </a:cubicBezTo>
                    <a:cubicBezTo>
                      <a:pt x="453" y="942"/>
                      <a:pt x="453" y="941"/>
                      <a:pt x="453" y="941"/>
                    </a:cubicBezTo>
                    <a:cubicBezTo>
                      <a:pt x="454" y="941"/>
                      <a:pt x="456" y="942"/>
                      <a:pt x="458" y="942"/>
                    </a:cubicBezTo>
                    <a:cubicBezTo>
                      <a:pt x="458" y="943"/>
                      <a:pt x="458" y="944"/>
                      <a:pt x="458" y="944"/>
                    </a:cubicBezTo>
                    <a:cubicBezTo>
                      <a:pt x="457" y="944"/>
                      <a:pt x="456" y="944"/>
                      <a:pt x="456" y="945"/>
                    </a:cubicBezTo>
                    <a:close/>
                    <a:moveTo>
                      <a:pt x="455" y="949"/>
                    </a:moveTo>
                    <a:cubicBezTo>
                      <a:pt x="454" y="949"/>
                      <a:pt x="454" y="949"/>
                      <a:pt x="453" y="949"/>
                    </a:cubicBezTo>
                    <a:cubicBezTo>
                      <a:pt x="453" y="949"/>
                      <a:pt x="453" y="948"/>
                      <a:pt x="453" y="948"/>
                    </a:cubicBezTo>
                    <a:cubicBezTo>
                      <a:pt x="454" y="948"/>
                      <a:pt x="454" y="949"/>
                      <a:pt x="455" y="949"/>
                    </a:cubicBezTo>
                    <a:close/>
                    <a:moveTo>
                      <a:pt x="453" y="939"/>
                    </a:moveTo>
                    <a:cubicBezTo>
                      <a:pt x="452" y="935"/>
                      <a:pt x="452" y="931"/>
                      <a:pt x="452" y="927"/>
                    </a:cubicBezTo>
                    <a:cubicBezTo>
                      <a:pt x="454" y="928"/>
                      <a:pt x="457" y="930"/>
                      <a:pt x="459" y="931"/>
                    </a:cubicBezTo>
                    <a:cubicBezTo>
                      <a:pt x="459" y="931"/>
                      <a:pt x="459" y="931"/>
                      <a:pt x="459" y="931"/>
                    </a:cubicBezTo>
                    <a:cubicBezTo>
                      <a:pt x="459" y="935"/>
                      <a:pt x="458" y="938"/>
                      <a:pt x="458" y="941"/>
                    </a:cubicBezTo>
                    <a:cubicBezTo>
                      <a:pt x="456" y="941"/>
                      <a:pt x="454" y="940"/>
                      <a:pt x="453" y="939"/>
                    </a:cubicBezTo>
                    <a:close/>
                    <a:moveTo>
                      <a:pt x="452" y="900"/>
                    </a:moveTo>
                    <a:cubicBezTo>
                      <a:pt x="452" y="895"/>
                      <a:pt x="452" y="891"/>
                      <a:pt x="452" y="887"/>
                    </a:cubicBezTo>
                    <a:cubicBezTo>
                      <a:pt x="453" y="887"/>
                      <a:pt x="454" y="888"/>
                      <a:pt x="454" y="888"/>
                    </a:cubicBezTo>
                    <a:cubicBezTo>
                      <a:pt x="454" y="888"/>
                      <a:pt x="454" y="888"/>
                      <a:pt x="454" y="888"/>
                    </a:cubicBezTo>
                    <a:cubicBezTo>
                      <a:pt x="454" y="892"/>
                      <a:pt x="454" y="896"/>
                      <a:pt x="453" y="900"/>
                    </a:cubicBezTo>
                    <a:cubicBezTo>
                      <a:pt x="453" y="900"/>
                      <a:pt x="453" y="900"/>
                      <a:pt x="452" y="900"/>
                    </a:cubicBezTo>
                    <a:close/>
                    <a:moveTo>
                      <a:pt x="453" y="901"/>
                    </a:moveTo>
                    <a:cubicBezTo>
                      <a:pt x="453" y="902"/>
                      <a:pt x="452" y="903"/>
                      <a:pt x="452" y="904"/>
                    </a:cubicBezTo>
                    <a:cubicBezTo>
                      <a:pt x="452" y="903"/>
                      <a:pt x="452" y="902"/>
                      <a:pt x="452" y="901"/>
                    </a:cubicBezTo>
                    <a:cubicBezTo>
                      <a:pt x="452" y="901"/>
                      <a:pt x="453" y="901"/>
                      <a:pt x="453" y="901"/>
                    </a:cubicBezTo>
                    <a:close/>
                    <a:moveTo>
                      <a:pt x="455" y="903"/>
                    </a:moveTo>
                    <a:cubicBezTo>
                      <a:pt x="457" y="904"/>
                      <a:pt x="459" y="905"/>
                      <a:pt x="461" y="907"/>
                    </a:cubicBezTo>
                    <a:cubicBezTo>
                      <a:pt x="461" y="907"/>
                      <a:pt x="462" y="907"/>
                      <a:pt x="462" y="907"/>
                    </a:cubicBezTo>
                    <a:cubicBezTo>
                      <a:pt x="462" y="907"/>
                      <a:pt x="462" y="908"/>
                      <a:pt x="462" y="908"/>
                    </a:cubicBezTo>
                    <a:cubicBezTo>
                      <a:pt x="462" y="910"/>
                      <a:pt x="462" y="913"/>
                      <a:pt x="461" y="916"/>
                    </a:cubicBezTo>
                    <a:cubicBezTo>
                      <a:pt x="459" y="914"/>
                      <a:pt x="456" y="912"/>
                      <a:pt x="453" y="910"/>
                    </a:cubicBezTo>
                    <a:cubicBezTo>
                      <a:pt x="454" y="908"/>
                      <a:pt x="454" y="905"/>
                      <a:pt x="455" y="903"/>
                    </a:cubicBezTo>
                    <a:close/>
                    <a:moveTo>
                      <a:pt x="454" y="887"/>
                    </a:moveTo>
                    <a:cubicBezTo>
                      <a:pt x="454" y="886"/>
                      <a:pt x="453" y="886"/>
                      <a:pt x="452" y="885"/>
                    </a:cubicBezTo>
                    <a:cubicBezTo>
                      <a:pt x="452" y="881"/>
                      <a:pt x="452" y="877"/>
                      <a:pt x="452" y="872"/>
                    </a:cubicBezTo>
                    <a:cubicBezTo>
                      <a:pt x="453" y="873"/>
                      <a:pt x="454" y="874"/>
                      <a:pt x="455" y="875"/>
                    </a:cubicBezTo>
                    <a:cubicBezTo>
                      <a:pt x="454" y="879"/>
                      <a:pt x="454" y="883"/>
                      <a:pt x="454" y="887"/>
                    </a:cubicBezTo>
                    <a:close/>
                    <a:moveTo>
                      <a:pt x="452" y="926"/>
                    </a:moveTo>
                    <a:cubicBezTo>
                      <a:pt x="452" y="925"/>
                      <a:pt x="452" y="924"/>
                      <a:pt x="452" y="922"/>
                    </a:cubicBezTo>
                    <a:cubicBezTo>
                      <a:pt x="452" y="920"/>
                      <a:pt x="452" y="917"/>
                      <a:pt x="452" y="914"/>
                    </a:cubicBezTo>
                    <a:cubicBezTo>
                      <a:pt x="452" y="914"/>
                      <a:pt x="452" y="914"/>
                      <a:pt x="452" y="913"/>
                    </a:cubicBezTo>
                    <a:cubicBezTo>
                      <a:pt x="453" y="913"/>
                      <a:pt x="453" y="912"/>
                      <a:pt x="453" y="911"/>
                    </a:cubicBezTo>
                    <a:cubicBezTo>
                      <a:pt x="456" y="913"/>
                      <a:pt x="459" y="915"/>
                      <a:pt x="461" y="917"/>
                    </a:cubicBezTo>
                    <a:cubicBezTo>
                      <a:pt x="461" y="921"/>
                      <a:pt x="461" y="924"/>
                      <a:pt x="460" y="928"/>
                    </a:cubicBezTo>
                    <a:cubicBezTo>
                      <a:pt x="460" y="929"/>
                      <a:pt x="460" y="930"/>
                      <a:pt x="459" y="930"/>
                    </a:cubicBezTo>
                    <a:cubicBezTo>
                      <a:pt x="457" y="929"/>
                      <a:pt x="454" y="927"/>
                      <a:pt x="452" y="926"/>
                    </a:cubicBezTo>
                    <a:close/>
                    <a:moveTo>
                      <a:pt x="459" y="947"/>
                    </a:moveTo>
                    <a:cubicBezTo>
                      <a:pt x="460" y="946"/>
                      <a:pt x="460" y="945"/>
                      <a:pt x="460" y="943"/>
                    </a:cubicBezTo>
                    <a:cubicBezTo>
                      <a:pt x="461" y="944"/>
                      <a:pt x="462" y="944"/>
                      <a:pt x="462" y="944"/>
                    </a:cubicBezTo>
                    <a:cubicBezTo>
                      <a:pt x="462" y="945"/>
                      <a:pt x="462" y="945"/>
                      <a:pt x="462" y="945"/>
                    </a:cubicBezTo>
                    <a:cubicBezTo>
                      <a:pt x="463" y="945"/>
                      <a:pt x="463" y="945"/>
                      <a:pt x="464" y="945"/>
                    </a:cubicBezTo>
                    <a:cubicBezTo>
                      <a:pt x="464" y="945"/>
                      <a:pt x="465" y="945"/>
                      <a:pt x="464" y="944"/>
                    </a:cubicBezTo>
                    <a:cubicBezTo>
                      <a:pt x="463" y="943"/>
                      <a:pt x="462" y="943"/>
                      <a:pt x="460" y="942"/>
                    </a:cubicBezTo>
                    <a:cubicBezTo>
                      <a:pt x="461" y="939"/>
                      <a:pt x="461" y="936"/>
                      <a:pt x="461" y="933"/>
                    </a:cubicBezTo>
                    <a:cubicBezTo>
                      <a:pt x="463" y="934"/>
                      <a:pt x="464" y="934"/>
                      <a:pt x="465" y="935"/>
                    </a:cubicBezTo>
                    <a:cubicBezTo>
                      <a:pt x="467" y="936"/>
                      <a:pt x="469" y="936"/>
                      <a:pt x="471" y="937"/>
                    </a:cubicBezTo>
                    <a:cubicBezTo>
                      <a:pt x="471" y="937"/>
                      <a:pt x="471" y="937"/>
                      <a:pt x="471" y="937"/>
                    </a:cubicBezTo>
                    <a:cubicBezTo>
                      <a:pt x="470" y="940"/>
                      <a:pt x="470" y="942"/>
                      <a:pt x="469" y="945"/>
                    </a:cubicBezTo>
                    <a:cubicBezTo>
                      <a:pt x="469" y="945"/>
                      <a:pt x="469" y="945"/>
                      <a:pt x="468" y="945"/>
                    </a:cubicBezTo>
                    <a:cubicBezTo>
                      <a:pt x="465" y="946"/>
                      <a:pt x="462" y="947"/>
                      <a:pt x="459" y="948"/>
                    </a:cubicBezTo>
                    <a:cubicBezTo>
                      <a:pt x="459" y="948"/>
                      <a:pt x="459" y="948"/>
                      <a:pt x="459" y="947"/>
                    </a:cubicBezTo>
                    <a:close/>
                    <a:moveTo>
                      <a:pt x="469" y="935"/>
                    </a:moveTo>
                    <a:cubicBezTo>
                      <a:pt x="466" y="935"/>
                      <a:pt x="464" y="933"/>
                      <a:pt x="462" y="932"/>
                    </a:cubicBezTo>
                    <a:cubicBezTo>
                      <a:pt x="462" y="930"/>
                      <a:pt x="462" y="929"/>
                      <a:pt x="462" y="927"/>
                    </a:cubicBezTo>
                    <a:cubicBezTo>
                      <a:pt x="463" y="924"/>
                      <a:pt x="463" y="921"/>
                      <a:pt x="463" y="918"/>
                    </a:cubicBezTo>
                    <a:cubicBezTo>
                      <a:pt x="467" y="921"/>
                      <a:pt x="470" y="923"/>
                      <a:pt x="474" y="925"/>
                    </a:cubicBezTo>
                    <a:cubicBezTo>
                      <a:pt x="474" y="926"/>
                      <a:pt x="474" y="926"/>
                      <a:pt x="473" y="927"/>
                    </a:cubicBezTo>
                    <a:cubicBezTo>
                      <a:pt x="473" y="930"/>
                      <a:pt x="472" y="933"/>
                      <a:pt x="471" y="936"/>
                    </a:cubicBezTo>
                    <a:cubicBezTo>
                      <a:pt x="470" y="936"/>
                      <a:pt x="469" y="936"/>
                      <a:pt x="469" y="935"/>
                    </a:cubicBezTo>
                    <a:close/>
                    <a:moveTo>
                      <a:pt x="463" y="873"/>
                    </a:moveTo>
                    <a:cubicBezTo>
                      <a:pt x="464" y="874"/>
                      <a:pt x="465" y="874"/>
                      <a:pt x="466" y="875"/>
                    </a:cubicBezTo>
                    <a:cubicBezTo>
                      <a:pt x="469" y="877"/>
                      <a:pt x="471" y="879"/>
                      <a:pt x="474" y="881"/>
                    </a:cubicBezTo>
                    <a:cubicBezTo>
                      <a:pt x="474" y="881"/>
                      <a:pt x="474" y="881"/>
                      <a:pt x="475" y="881"/>
                    </a:cubicBezTo>
                    <a:cubicBezTo>
                      <a:pt x="475" y="881"/>
                      <a:pt x="475" y="882"/>
                      <a:pt x="475" y="882"/>
                    </a:cubicBezTo>
                    <a:cubicBezTo>
                      <a:pt x="475" y="884"/>
                      <a:pt x="475" y="887"/>
                      <a:pt x="475" y="889"/>
                    </a:cubicBezTo>
                    <a:cubicBezTo>
                      <a:pt x="473" y="887"/>
                      <a:pt x="470" y="885"/>
                      <a:pt x="468" y="883"/>
                    </a:cubicBezTo>
                    <a:cubicBezTo>
                      <a:pt x="466" y="882"/>
                      <a:pt x="465" y="881"/>
                      <a:pt x="464" y="880"/>
                    </a:cubicBezTo>
                    <a:cubicBezTo>
                      <a:pt x="464" y="878"/>
                      <a:pt x="464" y="875"/>
                      <a:pt x="463" y="873"/>
                    </a:cubicBezTo>
                    <a:close/>
                    <a:moveTo>
                      <a:pt x="465" y="883"/>
                    </a:moveTo>
                    <a:cubicBezTo>
                      <a:pt x="469" y="885"/>
                      <a:pt x="472" y="888"/>
                      <a:pt x="475" y="890"/>
                    </a:cubicBezTo>
                    <a:cubicBezTo>
                      <a:pt x="476" y="894"/>
                      <a:pt x="476" y="898"/>
                      <a:pt x="476" y="902"/>
                    </a:cubicBezTo>
                    <a:cubicBezTo>
                      <a:pt x="476" y="902"/>
                      <a:pt x="476" y="901"/>
                      <a:pt x="475" y="901"/>
                    </a:cubicBezTo>
                    <a:cubicBezTo>
                      <a:pt x="471" y="899"/>
                      <a:pt x="467" y="896"/>
                      <a:pt x="463" y="893"/>
                    </a:cubicBezTo>
                    <a:cubicBezTo>
                      <a:pt x="463" y="891"/>
                      <a:pt x="463" y="888"/>
                      <a:pt x="463" y="886"/>
                    </a:cubicBezTo>
                    <a:cubicBezTo>
                      <a:pt x="463" y="885"/>
                      <a:pt x="463" y="883"/>
                      <a:pt x="463" y="881"/>
                    </a:cubicBezTo>
                    <a:cubicBezTo>
                      <a:pt x="464" y="882"/>
                      <a:pt x="465" y="882"/>
                      <a:pt x="465" y="883"/>
                    </a:cubicBezTo>
                    <a:close/>
                    <a:moveTo>
                      <a:pt x="488" y="889"/>
                    </a:moveTo>
                    <a:cubicBezTo>
                      <a:pt x="490" y="889"/>
                      <a:pt x="491" y="890"/>
                      <a:pt x="492" y="891"/>
                    </a:cubicBezTo>
                    <a:cubicBezTo>
                      <a:pt x="494" y="892"/>
                      <a:pt x="496" y="894"/>
                      <a:pt x="498" y="895"/>
                    </a:cubicBezTo>
                    <a:cubicBezTo>
                      <a:pt x="498" y="898"/>
                      <a:pt x="497" y="901"/>
                      <a:pt x="497" y="903"/>
                    </a:cubicBezTo>
                    <a:cubicBezTo>
                      <a:pt x="494" y="902"/>
                      <a:pt x="491" y="900"/>
                      <a:pt x="489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5"/>
                      <a:pt x="488" y="892"/>
                      <a:pt x="488" y="889"/>
                    </a:cubicBezTo>
                    <a:close/>
                    <a:moveTo>
                      <a:pt x="506" y="909"/>
                    </a:moveTo>
                    <a:cubicBezTo>
                      <a:pt x="503" y="907"/>
                      <a:pt x="500" y="906"/>
                      <a:pt x="498" y="904"/>
                    </a:cubicBezTo>
                    <a:cubicBezTo>
                      <a:pt x="498" y="902"/>
                      <a:pt x="498" y="899"/>
                      <a:pt x="498" y="897"/>
                    </a:cubicBezTo>
                    <a:cubicBezTo>
                      <a:pt x="499" y="896"/>
                      <a:pt x="499" y="896"/>
                      <a:pt x="499" y="895"/>
                    </a:cubicBezTo>
                    <a:cubicBezTo>
                      <a:pt x="499" y="896"/>
                      <a:pt x="500" y="896"/>
                      <a:pt x="500" y="896"/>
                    </a:cubicBezTo>
                    <a:cubicBezTo>
                      <a:pt x="502" y="898"/>
                      <a:pt x="505" y="899"/>
                      <a:pt x="508" y="900"/>
                    </a:cubicBezTo>
                    <a:cubicBezTo>
                      <a:pt x="507" y="903"/>
                      <a:pt x="507" y="906"/>
                      <a:pt x="506" y="909"/>
                    </a:cubicBezTo>
                    <a:close/>
                    <a:moveTo>
                      <a:pt x="508" y="901"/>
                    </a:moveTo>
                    <a:cubicBezTo>
                      <a:pt x="509" y="901"/>
                      <a:pt x="509" y="901"/>
                      <a:pt x="509" y="901"/>
                    </a:cubicBezTo>
                    <a:cubicBezTo>
                      <a:pt x="511" y="902"/>
                      <a:pt x="513" y="903"/>
                      <a:pt x="514" y="904"/>
                    </a:cubicBezTo>
                    <a:cubicBezTo>
                      <a:pt x="514" y="907"/>
                      <a:pt x="513" y="909"/>
                      <a:pt x="512" y="912"/>
                    </a:cubicBezTo>
                    <a:cubicBezTo>
                      <a:pt x="512" y="913"/>
                      <a:pt x="512" y="913"/>
                      <a:pt x="512" y="914"/>
                    </a:cubicBezTo>
                    <a:cubicBezTo>
                      <a:pt x="511" y="913"/>
                      <a:pt x="510" y="912"/>
                      <a:pt x="508" y="911"/>
                    </a:cubicBezTo>
                    <a:cubicBezTo>
                      <a:pt x="508" y="910"/>
                      <a:pt x="507" y="910"/>
                      <a:pt x="507" y="910"/>
                    </a:cubicBezTo>
                    <a:cubicBezTo>
                      <a:pt x="507" y="907"/>
                      <a:pt x="508" y="904"/>
                      <a:pt x="508" y="901"/>
                    </a:cubicBezTo>
                    <a:close/>
                    <a:moveTo>
                      <a:pt x="506" y="910"/>
                    </a:moveTo>
                    <a:cubicBezTo>
                      <a:pt x="506" y="912"/>
                      <a:pt x="505" y="914"/>
                      <a:pt x="505" y="916"/>
                    </a:cubicBezTo>
                    <a:cubicBezTo>
                      <a:pt x="505" y="916"/>
                      <a:pt x="505" y="917"/>
                      <a:pt x="505" y="918"/>
                    </a:cubicBezTo>
                    <a:cubicBezTo>
                      <a:pt x="503" y="917"/>
                      <a:pt x="502" y="916"/>
                      <a:pt x="501" y="915"/>
                    </a:cubicBezTo>
                    <a:cubicBezTo>
                      <a:pt x="499" y="914"/>
                      <a:pt x="498" y="914"/>
                      <a:pt x="496" y="913"/>
                    </a:cubicBezTo>
                    <a:cubicBezTo>
                      <a:pt x="496" y="913"/>
                      <a:pt x="496" y="913"/>
                      <a:pt x="496" y="913"/>
                    </a:cubicBezTo>
                    <a:cubicBezTo>
                      <a:pt x="497" y="910"/>
                      <a:pt x="497" y="908"/>
                      <a:pt x="497" y="905"/>
                    </a:cubicBezTo>
                    <a:cubicBezTo>
                      <a:pt x="500" y="907"/>
                      <a:pt x="503" y="908"/>
                      <a:pt x="506" y="910"/>
                    </a:cubicBezTo>
                    <a:close/>
                    <a:moveTo>
                      <a:pt x="497" y="904"/>
                    </a:moveTo>
                    <a:cubicBezTo>
                      <a:pt x="496" y="906"/>
                      <a:pt x="496" y="908"/>
                      <a:pt x="496" y="910"/>
                    </a:cubicBezTo>
                    <a:cubicBezTo>
                      <a:pt x="496" y="911"/>
                      <a:pt x="496" y="912"/>
                      <a:pt x="495" y="912"/>
                    </a:cubicBezTo>
                    <a:cubicBezTo>
                      <a:pt x="493" y="911"/>
                      <a:pt x="491" y="910"/>
                      <a:pt x="488" y="909"/>
                    </a:cubicBezTo>
                    <a:cubicBezTo>
                      <a:pt x="488" y="908"/>
                      <a:pt x="487" y="908"/>
                      <a:pt x="486" y="908"/>
                    </a:cubicBezTo>
                    <a:cubicBezTo>
                      <a:pt x="487" y="905"/>
                      <a:pt x="487" y="902"/>
                      <a:pt x="488" y="899"/>
                    </a:cubicBezTo>
                    <a:cubicBezTo>
                      <a:pt x="491" y="901"/>
                      <a:pt x="494" y="903"/>
                      <a:pt x="497" y="904"/>
                    </a:cubicBezTo>
                    <a:close/>
                    <a:moveTo>
                      <a:pt x="478" y="917"/>
                    </a:moveTo>
                    <a:cubicBezTo>
                      <a:pt x="478" y="915"/>
                      <a:pt x="478" y="913"/>
                      <a:pt x="478" y="911"/>
                    </a:cubicBezTo>
                    <a:cubicBezTo>
                      <a:pt x="478" y="908"/>
                      <a:pt x="478" y="906"/>
                      <a:pt x="478" y="904"/>
                    </a:cubicBezTo>
                    <a:cubicBezTo>
                      <a:pt x="480" y="905"/>
                      <a:pt x="483" y="907"/>
                      <a:pt x="485" y="908"/>
                    </a:cubicBezTo>
                    <a:cubicBezTo>
                      <a:pt x="484" y="910"/>
                      <a:pt x="484" y="912"/>
                      <a:pt x="483" y="913"/>
                    </a:cubicBezTo>
                    <a:cubicBezTo>
                      <a:pt x="483" y="916"/>
                      <a:pt x="483" y="918"/>
                      <a:pt x="482" y="920"/>
                    </a:cubicBezTo>
                    <a:cubicBezTo>
                      <a:pt x="481" y="919"/>
                      <a:pt x="479" y="918"/>
                      <a:pt x="478" y="917"/>
                    </a:cubicBezTo>
                    <a:close/>
                    <a:moveTo>
                      <a:pt x="482" y="921"/>
                    </a:moveTo>
                    <a:cubicBezTo>
                      <a:pt x="482" y="923"/>
                      <a:pt x="481" y="926"/>
                      <a:pt x="480" y="928"/>
                    </a:cubicBezTo>
                    <a:cubicBezTo>
                      <a:pt x="479" y="927"/>
                      <a:pt x="478" y="926"/>
                      <a:pt x="476" y="925"/>
                    </a:cubicBezTo>
                    <a:cubicBezTo>
                      <a:pt x="477" y="923"/>
                      <a:pt x="477" y="920"/>
                      <a:pt x="478" y="918"/>
                    </a:cubicBezTo>
                    <a:cubicBezTo>
                      <a:pt x="479" y="919"/>
                      <a:pt x="481" y="920"/>
                      <a:pt x="482" y="921"/>
                    </a:cubicBezTo>
                    <a:close/>
                    <a:moveTo>
                      <a:pt x="478" y="903"/>
                    </a:moveTo>
                    <a:cubicBezTo>
                      <a:pt x="478" y="899"/>
                      <a:pt x="477" y="895"/>
                      <a:pt x="477" y="891"/>
                    </a:cubicBezTo>
                    <a:cubicBezTo>
                      <a:pt x="480" y="894"/>
                      <a:pt x="483" y="896"/>
                      <a:pt x="487" y="898"/>
                    </a:cubicBezTo>
                    <a:cubicBezTo>
                      <a:pt x="487" y="898"/>
                      <a:pt x="487" y="898"/>
                      <a:pt x="487" y="898"/>
                    </a:cubicBezTo>
                    <a:cubicBezTo>
                      <a:pt x="486" y="901"/>
                      <a:pt x="486" y="904"/>
                      <a:pt x="485" y="907"/>
                    </a:cubicBezTo>
                    <a:cubicBezTo>
                      <a:pt x="483" y="906"/>
                      <a:pt x="480" y="904"/>
                      <a:pt x="478" y="903"/>
                    </a:cubicBezTo>
                    <a:close/>
                    <a:moveTo>
                      <a:pt x="487" y="895"/>
                    </a:moveTo>
                    <a:cubicBezTo>
                      <a:pt x="487" y="895"/>
                      <a:pt x="487" y="896"/>
                      <a:pt x="487" y="897"/>
                    </a:cubicBezTo>
                    <a:cubicBezTo>
                      <a:pt x="484" y="895"/>
                      <a:pt x="480" y="892"/>
                      <a:pt x="477" y="890"/>
                    </a:cubicBezTo>
                    <a:cubicBezTo>
                      <a:pt x="477" y="890"/>
                      <a:pt x="477" y="890"/>
                      <a:pt x="477" y="890"/>
                    </a:cubicBezTo>
                    <a:cubicBezTo>
                      <a:pt x="476" y="887"/>
                      <a:pt x="476" y="884"/>
                      <a:pt x="476" y="882"/>
                    </a:cubicBezTo>
                    <a:cubicBezTo>
                      <a:pt x="478" y="883"/>
                      <a:pt x="481" y="885"/>
                      <a:pt x="483" y="886"/>
                    </a:cubicBezTo>
                    <a:cubicBezTo>
                      <a:pt x="485" y="887"/>
                      <a:pt x="486" y="888"/>
                      <a:pt x="488" y="889"/>
                    </a:cubicBezTo>
                    <a:cubicBezTo>
                      <a:pt x="488" y="891"/>
                      <a:pt x="488" y="893"/>
                      <a:pt x="487" y="895"/>
                    </a:cubicBezTo>
                    <a:close/>
                    <a:moveTo>
                      <a:pt x="464" y="907"/>
                    </a:moveTo>
                    <a:cubicBezTo>
                      <a:pt x="464" y="903"/>
                      <a:pt x="463" y="899"/>
                      <a:pt x="463" y="894"/>
                    </a:cubicBezTo>
                    <a:cubicBezTo>
                      <a:pt x="467" y="897"/>
                      <a:pt x="470" y="899"/>
                      <a:pt x="473" y="901"/>
                    </a:cubicBezTo>
                    <a:cubicBezTo>
                      <a:pt x="474" y="902"/>
                      <a:pt x="475" y="902"/>
                      <a:pt x="476" y="903"/>
                    </a:cubicBezTo>
                    <a:cubicBezTo>
                      <a:pt x="476" y="903"/>
                      <a:pt x="476" y="904"/>
                      <a:pt x="476" y="904"/>
                    </a:cubicBezTo>
                    <a:cubicBezTo>
                      <a:pt x="476" y="908"/>
                      <a:pt x="476" y="912"/>
                      <a:pt x="476" y="915"/>
                    </a:cubicBezTo>
                    <a:cubicBezTo>
                      <a:pt x="472" y="913"/>
                      <a:pt x="468" y="910"/>
                      <a:pt x="464" y="907"/>
                    </a:cubicBezTo>
                    <a:close/>
                    <a:moveTo>
                      <a:pt x="475" y="916"/>
                    </a:moveTo>
                    <a:cubicBezTo>
                      <a:pt x="475" y="919"/>
                      <a:pt x="475" y="922"/>
                      <a:pt x="474" y="924"/>
                    </a:cubicBezTo>
                    <a:cubicBezTo>
                      <a:pt x="471" y="922"/>
                      <a:pt x="467" y="919"/>
                      <a:pt x="463" y="917"/>
                    </a:cubicBezTo>
                    <a:cubicBezTo>
                      <a:pt x="464" y="914"/>
                      <a:pt x="464" y="911"/>
                      <a:pt x="464" y="908"/>
                    </a:cubicBezTo>
                    <a:cubicBezTo>
                      <a:pt x="468" y="911"/>
                      <a:pt x="471" y="914"/>
                      <a:pt x="475" y="916"/>
                    </a:cubicBezTo>
                    <a:close/>
                    <a:moveTo>
                      <a:pt x="473" y="940"/>
                    </a:moveTo>
                    <a:cubicBezTo>
                      <a:pt x="473" y="939"/>
                      <a:pt x="473" y="939"/>
                      <a:pt x="473" y="938"/>
                    </a:cubicBezTo>
                    <a:cubicBezTo>
                      <a:pt x="473" y="938"/>
                      <a:pt x="474" y="938"/>
                      <a:pt x="474" y="938"/>
                    </a:cubicBezTo>
                    <a:cubicBezTo>
                      <a:pt x="474" y="938"/>
                      <a:pt x="473" y="937"/>
                      <a:pt x="473" y="937"/>
                    </a:cubicBezTo>
                    <a:cubicBezTo>
                      <a:pt x="474" y="935"/>
                      <a:pt x="475" y="932"/>
                      <a:pt x="475" y="930"/>
                    </a:cubicBezTo>
                    <a:cubicBezTo>
                      <a:pt x="476" y="929"/>
                      <a:pt x="476" y="928"/>
                      <a:pt x="476" y="927"/>
                    </a:cubicBezTo>
                    <a:cubicBezTo>
                      <a:pt x="477" y="927"/>
                      <a:pt x="479" y="928"/>
                      <a:pt x="480" y="929"/>
                    </a:cubicBezTo>
                    <a:cubicBezTo>
                      <a:pt x="480" y="930"/>
                      <a:pt x="480" y="931"/>
                      <a:pt x="479" y="932"/>
                    </a:cubicBezTo>
                    <a:cubicBezTo>
                      <a:pt x="478" y="935"/>
                      <a:pt x="477" y="937"/>
                      <a:pt x="476" y="940"/>
                    </a:cubicBezTo>
                    <a:cubicBezTo>
                      <a:pt x="476" y="941"/>
                      <a:pt x="476" y="942"/>
                      <a:pt x="475" y="943"/>
                    </a:cubicBezTo>
                    <a:cubicBezTo>
                      <a:pt x="474" y="944"/>
                      <a:pt x="473" y="944"/>
                      <a:pt x="472" y="944"/>
                    </a:cubicBezTo>
                    <a:cubicBezTo>
                      <a:pt x="472" y="943"/>
                      <a:pt x="473" y="941"/>
                      <a:pt x="473" y="940"/>
                    </a:cubicBezTo>
                    <a:close/>
                    <a:moveTo>
                      <a:pt x="478" y="942"/>
                    </a:moveTo>
                    <a:cubicBezTo>
                      <a:pt x="479" y="939"/>
                      <a:pt x="480" y="936"/>
                      <a:pt x="481" y="934"/>
                    </a:cubicBezTo>
                    <a:cubicBezTo>
                      <a:pt x="481" y="932"/>
                      <a:pt x="482" y="931"/>
                      <a:pt x="482" y="930"/>
                    </a:cubicBezTo>
                    <a:cubicBezTo>
                      <a:pt x="486" y="932"/>
                      <a:pt x="489" y="934"/>
                      <a:pt x="493" y="936"/>
                    </a:cubicBezTo>
                    <a:cubicBezTo>
                      <a:pt x="493" y="937"/>
                      <a:pt x="493" y="937"/>
                      <a:pt x="493" y="937"/>
                    </a:cubicBezTo>
                    <a:cubicBezTo>
                      <a:pt x="493" y="938"/>
                      <a:pt x="493" y="938"/>
                      <a:pt x="493" y="939"/>
                    </a:cubicBezTo>
                    <a:cubicBezTo>
                      <a:pt x="490" y="940"/>
                      <a:pt x="487" y="941"/>
                      <a:pt x="484" y="941"/>
                    </a:cubicBezTo>
                    <a:cubicBezTo>
                      <a:pt x="482" y="942"/>
                      <a:pt x="480" y="942"/>
                      <a:pt x="478" y="943"/>
                    </a:cubicBezTo>
                    <a:cubicBezTo>
                      <a:pt x="478" y="942"/>
                      <a:pt x="478" y="942"/>
                      <a:pt x="478" y="942"/>
                    </a:cubicBezTo>
                    <a:close/>
                    <a:moveTo>
                      <a:pt x="482" y="929"/>
                    </a:moveTo>
                    <a:cubicBezTo>
                      <a:pt x="483" y="927"/>
                      <a:pt x="483" y="924"/>
                      <a:pt x="484" y="922"/>
                    </a:cubicBezTo>
                    <a:cubicBezTo>
                      <a:pt x="486" y="923"/>
                      <a:pt x="488" y="925"/>
                      <a:pt x="490" y="926"/>
                    </a:cubicBezTo>
                    <a:cubicBezTo>
                      <a:pt x="491" y="927"/>
                      <a:pt x="492" y="927"/>
                      <a:pt x="493" y="928"/>
                    </a:cubicBezTo>
                    <a:cubicBezTo>
                      <a:pt x="493" y="930"/>
                      <a:pt x="493" y="932"/>
                      <a:pt x="493" y="934"/>
                    </a:cubicBezTo>
                    <a:cubicBezTo>
                      <a:pt x="493" y="934"/>
                      <a:pt x="493" y="935"/>
                      <a:pt x="493" y="935"/>
                    </a:cubicBezTo>
                    <a:cubicBezTo>
                      <a:pt x="489" y="933"/>
                      <a:pt x="486" y="931"/>
                      <a:pt x="482" y="929"/>
                    </a:cubicBezTo>
                    <a:close/>
                    <a:moveTo>
                      <a:pt x="493" y="927"/>
                    </a:moveTo>
                    <a:cubicBezTo>
                      <a:pt x="490" y="925"/>
                      <a:pt x="487" y="923"/>
                      <a:pt x="484" y="921"/>
                    </a:cubicBezTo>
                    <a:cubicBezTo>
                      <a:pt x="484" y="919"/>
                      <a:pt x="485" y="917"/>
                      <a:pt x="485" y="915"/>
                    </a:cubicBezTo>
                    <a:cubicBezTo>
                      <a:pt x="485" y="913"/>
                      <a:pt x="486" y="911"/>
                      <a:pt x="486" y="909"/>
                    </a:cubicBezTo>
                    <a:cubicBezTo>
                      <a:pt x="489" y="910"/>
                      <a:pt x="492" y="912"/>
                      <a:pt x="495" y="913"/>
                    </a:cubicBezTo>
                    <a:cubicBezTo>
                      <a:pt x="495" y="918"/>
                      <a:pt x="494" y="922"/>
                      <a:pt x="494" y="926"/>
                    </a:cubicBezTo>
                    <a:cubicBezTo>
                      <a:pt x="494" y="926"/>
                      <a:pt x="494" y="927"/>
                      <a:pt x="494" y="927"/>
                    </a:cubicBezTo>
                    <a:cubicBezTo>
                      <a:pt x="493" y="927"/>
                      <a:pt x="493" y="927"/>
                      <a:pt x="493" y="927"/>
                    </a:cubicBezTo>
                    <a:close/>
                    <a:moveTo>
                      <a:pt x="494" y="937"/>
                    </a:moveTo>
                    <a:cubicBezTo>
                      <a:pt x="495" y="938"/>
                      <a:pt x="496" y="938"/>
                      <a:pt x="496" y="938"/>
                    </a:cubicBezTo>
                    <a:cubicBezTo>
                      <a:pt x="496" y="938"/>
                      <a:pt x="495" y="939"/>
                      <a:pt x="494" y="939"/>
                    </a:cubicBezTo>
                    <a:cubicBezTo>
                      <a:pt x="494" y="938"/>
                      <a:pt x="494" y="938"/>
                      <a:pt x="494" y="937"/>
                    </a:cubicBezTo>
                    <a:close/>
                    <a:moveTo>
                      <a:pt x="495" y="928"/>
                    </a:moveTo>
                    <a:cubicBezTo>
                      <a:pt x="495" y="923"/>
                      <a:pt x="496" y="918"/>
                      <a:pt x="496" y="914"/>
                    </a:cubicBezTo>
                    <a:cubicBezTo>
                      <a:pt x="497" y="914"/>
                      <a:pt x="498" y="915"/>
                      <a:pt x="499" y="915"/>
                    </a:cubicBezTo>
                    <a:cubicBezTo>
                      <a:pt x="501" y="916"/>
                      <a:pt x="502" y="918"/>
                      <a:pt x="504" y="919"/>
                    </a:cubicBezTo>
                    <a:cubicBezTo>
                      <a:pt x="504" y="922"/>
                      <a:pt x="504" y="925"/>
                      <a:pt x="503" y="929"/>
                    </a:cubicBezTo>
                    <a:cubicBezTo>
                      <a:pt x="503" y="929"/>
                      <a:pt x="503" y="931"/>
                      <a:pt x="502" y="933"/>
                    </a:cubicBezTo>
                    <a:cubicBezTo>
                      <a:pt x="500" y="931"/>
                      <a:pt x="497" y="930"/>
                      <a:pt x="495" y="928"/>
                    </a:cubicBezTo>
                    <a:close/>
                    <a:moveTo>
                      <a:pt x="505" y="928"/>
                    </a:moveTo>
                    <a:cubicBezTo>
                      <a:pt x="505" y="927"/>
                      <a:pt x="505" y="924"/>
                      <a:pt x="506" y="919"/>
                    </a:cubicBezTo>
                    <a:cubicBezTo>
                      <a:pt x="507" y="920"/>
                      <a:pt x="509" y="921"/>
                      <a:pt x="510" y="922"/>
                    </a:cubicBezTo>
                    <a:cubicBezTo>
                      <a:pt x="510" y="922"/>
                      <a:pt x="510" y="923"/>
                      <a:pt x="510" y="924"/>
                    </a:cubicBezTo>
                    <a:cubicBezTo>
                      <a:pt x="509" y="927"/>
                      <a:pt x="509" y="930"/>
                      <a:pt x="509" y="933"/>
                    </a:cubicBezTo>
                    <a:cubicBezTo>
                      <a:pt x="507" y="934"/>
                      <a:pt x="506" y="934"/>
                      <a:pt x="505" y="935"/>
                    </a:cubicBezTo>
                    <a:cubicBezTo>
                      <a:pt x="505" y="935"/>
                      <a:pt x="504" y="934"/>
                      <a:pt x="504" y="934"/>
                    </a:cubicBezTo>
                    <a:cubicBezTo>
                      <a:pt x="504" y="932"/>
                      <a:pt x="505" y="929"/>
                      <a:pt x="505" y="928"/>
                    </a:cubicBezTo>
                    <a:close/>
                    <a:moveTo>
                      <a:pt x="506" y="918"/>
                    </a:moveTo>
                    <a:cubicBezTo>
                      <a:pt x="506" y="916"/>
                      <a:pt x="507" y="914"/>
                      <a:pt x="507" y="911"/>
                    </a:cubicBezTo>
                    <a:cubicBezTo>
                      <a:pt x="507" y="911"/>
                      <a:pt x="508" y="912"/>
                      <a:pt x="508" y="912"/>
                    </a:cubicBezTo>
                    <a:cubicBezTo>
                      <a:pt x="509" y="913"/>
                      <a:pt x="511" y="914"/>
                      <a:pt x="512" y="915"/>
                    </a:cubicBezTo>
                    <a:cubicBezTo>
                      <a:pt x="511" y="917"/>
                      <a:pt x="511" y="919"/>
                      <a:pt x="511" y="921"/>
                    </a:cubicBezTo>
                    <a:cubicBezTo>
                      <a:pt x="509" y="920"/>
                      <a:pt x="507" y="919"/>
                      <a:pt x="506" y="918"/>
                    </a:cubicBezTo>
                    <a:close/>
                    <a:moveTo>
                      <a:pt x="512" y="921"/>
                    </a:moveTo>
                    <a:cubicBezTo>
                      <a:pt x="512" y="920"/>
                      <a:pt x="513" y="918"/>
                      <a:pt x="513" y="916"/>
                    </a:cubicBezTo>
                    <a:cubicBezTo>
                      <a:pt x="514" y="917"/>
                      <a:pt x="515" y="918"/>
                      <a:pt x="517" y="919"/>
                    </a:cubicBezTo>
                    <a:cubicBezTo>
                      <a:pt x="518" y="919"/>
                      <a:pt x="519" y="920"/>
                      <a:pt x="520" y="921"/>
                    </a:cubicBezTo>
                    <a:cubicBezTo>
                      <a:pt x="520" y="921"/>
                      <a:pt x="520" y="921"/>
                      <a:pt x="520" y="921"/>
                    </a:cubicBezTo>
                    <a:cubicBezTo>
                      <a:pt x="520" y="923"/>
                      <a:pt x="519" y="924"/>
                      <a:pt x="519" y="925"/>
                    </a:cubicBezTo>
                    <a:cubicBezTo>
                      <a:pt x="517" y="924"/>
                      <a:pt x="514" y="923"/>
                      <a:pt x="512" y="921"/>
                    </a:cubicBezTo>
                    <a:close/>
                    <a:moveTo>
                      <a:pt x="519" y="919"/>
                    </a:moveTo>
                    <a:cubicBezTo>
                      <a:pt x="517" y="918"/>
                      <a:pt x="515" y="916"/>
                      <a:pt x="513" y="915"/>
                    </a:cubicBezTo>
                    <a:cubicBezTo>
                      <a:pt x="513" y="914"/>
                      <a:pt x="513" y="914"/>
                      <a:pt x="513" y="914"/>
                    </a:cubicBezTo>
                    <a:cubicBezTo>
                      <a:pt x="514" y="911"/>
                      <a:pt x="515" y="908"/>
                      <a:pt x="515" y="905"/>
                    </a:cubicBezTo>
                    <a:cubicBezTo>
                      <a:pt x="515" y="905"/>
                      <a:pt x="515" y="905"/>
                      <a:pt x="515" y="904"/>
                    </a:cubicBezTo>
                    <a:cubicBezTo>
                      <a:pt x="516" y="905"/>
                      <a:pt x="517" y="906"/>
                      <a:pt x="518" y="906"/>
                    </a:cubicBezTo>
                    <a:cubicBezTo>
                      <a:pt x="520" y="907"/>
                      <a:pt x="521" y="907"/>
                      <a:pt x="523" y="908"/>
                    </a:cubicBezTo>
                    <a:cubicBezTo>
                      <a:pt x="522" y="910"/>
                      <a:pt x="522" y="912"/>
                      <a:pt x="522" y="914"/>
                    </a:cubicBezTo>
                    <a:cubicBezTo>
                      <a:pt x="521" y="916"/>
                      <a:pt x="521" y="918"/>
                      <a:pt x="520" y="920"/>
                    </a:cubicBezTo>
                    <a:cubicBezTo>
                      <a:pt x="520" y="919"/>
                      <a:pt x="519" y="919"/>
                      <a:pt x="519" y="919"/>
                    </a:cubicBezTo>
                    <a:close/>
                    <a:moveTo>
                      <a:pt x="521" y="925"/>
                    </a:moveTo>
                    <a:cubicBezTo>
                      <a:pt x="521" y="924"/>
                      <a:pt x="521" y="923"/>
                      <a:pt x="521" y="921"/>
                    </a:cubicBezTo>
                    <a:cubicBezTo>
                      <a:pt x="523" y="922"/>
                      <a:pt x="524" y="922"/>
                      <a:pt x="525" y="923"/>
                    </a:cubicBezTo>
                    <a:cubicBezTo>
                      <a:pt x="524" y="924"/>
                      <a:pt x="522" y="925"/>
                      <a:pt x="521" y="926"/>
                    </a:cubicBezTo>
                    <a:cubicBezTo>
                      <a:pt x="521" y="926"/>
                      <a:pt x="521" y="926"/>
                      <a:pt x="521" y="926"/>
                    </a:cubicBezTo>
                    <a:cubicBezTo>
                      <a:pt x="521" y="926"/>
                      <a:pt x="521" y="926"/>
                      <a:pt x="521" y="925"/>
                    </a:cubicBezTo>
                    <a:close/>
                    <a:moveTo>
                      <a:pt x="521" y="920"/>
                    </a:moveTo>
                    <a:cubicBezTo>
                      <a:pt x="522" y="919"/>
                      <a:pt x="522" y="918"/>
                      <a:pt x="522" y="916"/>
                    </a:cubicBezTo>
                    <a:cubicBezTo>
                      <a:pt x="523" y="914"/>
                      <a:pt x="523" y="911"/>
                      <a:pt x="524" y="908"/>
                    </a:cubicBezTo>
                    <a:cubicBezTo>
                      <a:pt x="524" y="908"/>
                      <a:pt x="524" y="908"/>
                      <a:pt x="524" y="908"/>
                    </a:cubicBezTo>
                    <a:cubicBezTo>
                      <a:pt x="524" y="908"/>
                      <a:pt x="525" y="909"/>
                      <a:pt x="525" y="909"/>
                    </a:cubicBezTo>
                    <a:cubicBezTo>
                      <a:pt x="526" y="913"/>
                      <a:pt x="526" y="917"/>
                      <a:pt x="526" y="920"/>
                    </a:cubicBezTo>
                    <a:cubicBezTo>
                      <a:pt x="526" y="921"/>
                      <a:pt x="526" y="922"/>
                      <a:pt x="526" y="922"/>
                    </a:cubicBezTo>
                    <a:cubicBezTo>
                      <a:pt x="526" y="922"/>
                      <a:pt x="526" y="922"/>
                      <a:pt x="526" y="922"/>
                    </a:cubicBezTo>
                    <a:cubicBezTo>
                      <a:pt x="525" y="922"/>
                      <a:pt x="523" y="921"/>
                      <a:pt x="521" y="920"/>
                    </a:cubicBezTo>
                    <a:close/>
                    <a:moveTo>
                      <a:pt x="524" y="907"/>
                    </a:moveTo>
                    <a:cubicBezTo>
                      <a:pt x="524" y="906"/>
                      <a:pt x="524" y="906"/>
                      <a:pt x="524" y="905"/>
                    </a:cubicBezTo>
                    <a:cubicBezTo>
                      <a:pt x="525" y="906"/>
                      <a:pt x="525" y="907"/>
                      <a:pt x="525" y="908"/>
                    </a:cubicBezTo>
                    <a:cubicBezTo>
                      <a:pt x="525" y="908"/>
                      <a:pt x="524" y="907"/>
                      <a:pt x="524" y="907"/>
                    </a:cubicBezTo>
                    <a:close/>
                    <a:moveTo>
                      <a:pt x="523" y="907"/>
                    </a:moveTo>
                    <a:cubicBezTo>
                      <a:pt x="523" y="907"/>
                      <a:pt x="522" y="907"/>
                      <a:pt x="522" y="906"/>
                    </a:cubicBezTo>
                    <a:cubicBezTo>
                      <a:pt x="519" y="906"/>
                      <a:pt x="517" y="904"/>
                      <a:pt x="515" y="903"/>
                    </a:cubicBezTo>
                    <a:cubicBezTo>
                      <a:pt x="515" y="902"/>
                      <a:pt x="515" y="901"/>
                      <a:pt x="515" y="900"/>
                    </a:cubicBezTo>
                    <a:cubicBezTo>
                      <a:pt x="515" y="900"/>
                      <a:pt x="516" y="893"/>
                      <a:pt x="518" y="896"/>
                    </a:cubicBezTo>
                    <a:cubicBezTo>
                      <a:pt x="518" y="896"/>
                      <a:pt x="518" y="896"/>
                      <a:pt x="518" y="896"/>
                    </a:cubicBezTo>
                    <a:cubicBezTo>
                      <a:pt x="518" y="895"/>
                      <a:pt x="517" y="895"/>
                      <a:pt x="517" y="895"/>
                    </a:cubicBezTo>
                    <a:cubicBezTo>
                      <a:pt x="517" y="895"/>
                      <a:pt x="516" y="895"/>
                      <a:pt x="516" y="895"/>
                    </a:cubicBezTo>
                    <a:cubicBezTo>
                      <a:pt x="515" y="897"/>
                      <a:pt x="515" y="900"/>
                      <a:pt x="515" y="902"/>
                    </a:cubicBezTo>
                    <a:cubicBezTo>
                      <a:pt x="515" y="902"/>
                      <a:pt x="514" y="903"/>
                      <a:pt x="514" y="903"/>
                    </a:cubicBezTo>
                    <a:cubicBezTo>
                      <a:pt x="514" y="902"/>
                      <a:pt x="513" y="902"/>
                      <a:pt x="512" y="902"/>
                    </a:cubicBezTo>
                    <a:cubicBezTo>
                      <a:pt x="511" y="901"/>
                      <a:pt x="510" y="900"/>
                      <a:pt x="508" y="900"/>
                    </a:cubicBezTo>
                    <a:cubicBezTo>
                      <a:pt x="509" y="895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09" y="894"/>
                      <a:pt x="509" y="897"/>
                      <a:pt x="508" y="899"/>
                    </a:cubicBezTo>
                    <a:cubicBezTo>
                      <a:pt x="506" y="899"/>
                      <a:pt x="505" y="898"/>
                      <a:pt x="503" y="897"/>
                    </a:cubicBezTo>
                    <a:cubicBezTo>
                      <a:pt x="501" y="896"/>
                      <a:pt x="500" y="895"/>
                      <a:pt x="499" y="894"/>
                    </a:cubicBezTo>
                    <a:cubicBezTo>
                      <a:pt x="499" y="892"/>
                      <a:pt x="499" y="891"/>
                      <a:pt x="500" y="889"/>
                    </a:cubicBezTo>
                    <a:cubicBezTo>
                      <a:pt x="500" y="887"/>
                      <a:pt x="501" y="886"/>
                      <a:pt x="501" y="885"/>
                    </a:cubicBezTo>
                    <a:cubicBezTo>
                      <a:pt x="501" y="885"/>
                      <a:pt x="501" y="885"/>
                      <a:pt x="501" y="885"/>
                    </a:cubicBezTo>
                    <a:cubicBezTo>
                      <a:pt x="500" y="885"/>
                      <a:pt x="500" y="885"/>
                      <a:pt x="500" y="885"/>
                    </a:cubicBezTo>
                    <a:cubicBezTo>
                      <a:pt x="500" y="886"/>
                      <a:pt x="500" y="887"/>
                      <a:pt x="500" y="888"/>
                    </a:cubicBezTo>
                    <a:cubicBezTo>
                      <a:pt x="499" y="890"/>
                      <a:pt x="499" y="892"/>
                      <a:pt x="498" y="894"/>
                    </a:cubicBezTo>
                    <a:cubicBezTo>
                      <a:pt x="497" y="893"/>
                      <a:pt x="496" y="892"/>
                      <a:pt x="495" y="891"/>
                    </a:cubicBezTo>
                    <a:cubicBezTo>
                      <a:pt x="493" y="890"/>
                      <a:pt x="490" y="889"/>
                      <a:pt x="488" y="888"/>
                    </a:cubicBezTo>
                    <a:cubicBezTo>
                      <a:pt x="488" y="885"/>
                      <a:pt x="488" y="882"/>
                      <a:pt x="489" y="880"/>
                    </a:cubicBezTo>
                    <a:cubicBezTo>
                      <a:pt x="489" y="880"/>
                      <a:pt x="489" y="880"/>
                      <a:pt x="489" y="880"/>
                    </a:cubicBezTo>
                    <a:cubicBezTo>
                      <a:pt x="488" y="882"/>
                      <a:pt x="488" y="885"/>
                      <a:pt x="488" y="887"/>
                    </a:cubicBezTo>
                    <a:cubicBezTo>
                      <a:pt x="487" y="887"/>
                      <a:pt x="487" y="887"/>
                      <a:pt x="486" y="887"/>
                    </a:cubicBezTo>
                    <a:cubicBezTo>
                      <a:pt x="483" y="885"/>
                      <a:pt x="480" y="883"/>
                      <a:pt x="477" y="881"/>
                    </a:cubicBezTo>
                    <a:cubicBezTo>
                      <a:pt x="477" y="881"/>
                      <a:pt x="476" y="881"/>
                      <a:pt x="475" y="880"/>
                    </a:cubicBezTo>
                    <a:cubicBezTo>
                      <a:pt x="475" y="880"/>
                      <a:pt x="475" y="879"/>
                      <a:pt x="475" y="879"/>
                    </a:cubicBezTo>
                    <a:cubicBezTo>
                      <a:pt x="475" y="878"/>
                      <a:pt x="475" y="876"/>
                      <a:pt x="474" y="873"/>
                    </a:cubicBezTo>
                    <a:cubicBezTo>
                      <a:pt x="476" y="874"/>
                      <a:pt x="477" y="874"/>
                      <a:pt x="479" y="874"/>
                    </a:cubicBezTo>
                    <a:cubicBezTo>
                      <a:pt x="488" y="876"/>
                      <a:pt x="495" y="879"/>
                      <a:pt x="502" y="884"/>
                    </a:cubicBezTo>
                    <a:cubicBezTo>
                      <a:pt x="508" y="888"/>
                      <a:pt x="515" y="891"/>
                      <a:pt x="520" y="897"/>
                    </a:cubicBezTo>
                    <a:cubicBezTo>
                      <a:pt x="522" y="899"/>
                      <a:pt x="523" y="901"/>
                      <a:pt x="524" y="904"/>
                    </a:cubicBezTo>
                    <a:cubicBezTo>
                      <a:pt x="524" y="905"/>
                      <a:pt x="523" y="906"/>
                      <a:pt x="523" y="907"/>
                    </a:cubicBezTo>
                    <a:close/>
                    <a:moveTo>
                      <a:pt x="474" y="879"/>
                    </a:moveTo>
                    <a:cubicBezTo>
                      <a:pt x="472" y="878"/>
                      <a:pt x="470" y="877"/>
                      <a:pt x="468" y="875"/>
                    </a:cubicBezTo>
                    <a:cubicBezTo>
                      <a:pt x="467" y="874"/>
                      <a:pt x="465" y="873"/>
                      <a:pt x="463" y="872"/>
                    </a:cubicBezTo>
                    <a:cubicBezTo>
                      <a:pt x="463" y="872"/>
                      <a:pt x="463" y="872"/>
                      <a:pt x="463" y="872"/>
                    </a:cubicBezTo>
                    <a:cubicBezTo>
                      <a:pt x="467" y="872"/>
                      <a:pt x="470" y="873"/>
                      <a:pt x="474" y="873"/>
                    </a:cubicBezTo>
                    <a:cubicBezTo>
                      <a:pt x="474" y="875"/>
                      <a:pt x="474" y="877"/>
                      <a:pt x="474" y="879"/>
                    </a:cubicBezTo>
                    <a:close/>
                    <a:moveTo>
                      <a:pt x="463" y="880"/>
                    </a:moveTo>
                    <a:cubicBezTo>
                      <a:pt x="461" y="878"/>
                      <a:pt x="459" y="877"/>
                      <a:pt x="457" y="875"/>
                    </a:cubicBezTo>
                    <a:cubicBezTo>
                      <a:pt x="457" y="874"/>
                      <a:pt x="458" y="872"/>
                      <a:pt x="458" y="871"/>
                    </a:cubicBezTo>
                    <a:cubicBezTo>
                      <a:pt x="459" y="871"/>
                      <a:pt x="460" y="871"/>
                      <a:pt x="461" y="871"/>
                    </a:cubicBezTo>
                    <a:cubicBezTo>
                      <a:pt x="462" y="872"/>
                      <a:pt x="462" y="873"/>
                      <a:pt x="463" y="873"/>
                    </a:cubicBezTo>
                    <a:cubicBezTo>
                      <a:pt x="463" y="875"/>
                      <a:pt x="463" y="878"/>
                      <a:pt x="463" y="880"/>
                    </a:cubicBezTo>
                    <a:close/>
                    <a:moveTo>
                      <a:pt x="463" y="881"/>
                    </a:moveTo>
                    <a:cubicBezTo>
                      <a:pt x="463" y="883"/>
                      <a:pt x="463" y="885"/>
                      <a:pt x="463" y="887"/>
                    </a:cubicBezTo>
                    <a:cubicBezTo>
                      <a:pt x="462" y="889"/>
                      <a:pt x="462" y="891"/>
                      <a:pt x="462" y="893"/>
                    </a:cubicBezTo>
                    <a:cubicBezTo>
                      <a:pt x="460" y="891"/>
                      <a:pt x="459" y="890"/>
                      <a:pt x="457" y="889"/>
                    </a:cubicBezTo>
                    <a:cubicBezTo>
                      <a:pt x="457" y="885"/>
                      <a:pt x="457" y="880"/>
                      <a:pt x="457" y="876"/>
                    </a:cubicBezTo>
                    <a:cubicBezTo>
                      <a:pt x="459" y="878"/>
                      <a:pt x="461" y="880"/>
                      <a:pt x="463" y="881"/>
                    </a:cubicBezTo>
                    <a:close/>
                    <a:moveTo>
                      <a:pt x="462" y="894"/>
                    </a:moveTo>
                    <a:cubicBezTo>
                      <a:pt x="462" y="898"/>
                      <a:pt x="462" y="902"/>
                      <a:pt x="462" y="906"/>
                    </a:cubicBezTo>
                    <a:cubicBezTo>
                      <a:pt x="460" y="905"/>
                      <a:pt x="457" y="903"/>
                      <a:pt x="455" y="902"/>
                    </a:cubicBezTo>
                    <a:cubicBezTo>
                      <a:pt x="456" y="898"/>
                      <a:pt x="456" y="894"/>
                      <a:pt x="457" y="890"/>
                    </a:cubicBezTo>
                    <a:cubicBezTo>
                      <a:pt x="457" y="890"/>
                      <a:pt x="457" y="890"/>
                      <a:pt x="457" y="890"/>
                    </a:cubicBezTo>
                    <a:cubicBezTo>
                      <a:pt x="459" y="891"/>
                      <a:pt x="460" y="892"/>
                      <a:pt x="462" y="894"/>
                    </a:cubicBezTo>
                    <a:close/>
                    <a:moveTo>
                      <a:pt x="455" y="874"/>
                    </a:moveTo>
                    <a:cubicBezTo>
                      <a:pt x="454" y="873"/>
                      <a:pt x="453" y="872"/>
                      <a:pt x="451" y="871"/>
                    </a:cubicBezTo>
                    <a:cubicBezTo>
                      <a:pt x="451" y="871"/>
                      <a:pt x="451" y="870"/>
                      <a:pt x="451" y="870"/>
                    </a:cubicBezTo>
                    <a:cubicBezTo>
                      <a:pt x="453" y="870"/>
                      <a:pt x="455" y="871"/>
                      <a:pt x="456" y="871"/>
                    </a:cubicBezTo>
                    <a:cubicBezTo>
                      <a:pt x="456" y="872"/>
                      <a:pt x="455" y="873"/>
                      <a:pt x="455" y="874"/>
                    </a:cubicBezTo>
                    <a:close/>
                    <a:moveTo>
                      <a:pt x="747" y="394"/>
                    </a:moveTo>
                    <a:cubicBezTo>
                      <a:pt x="746" y="414"/>
                      <a:pt x="745" y="433"/>
                      <a:pt x="742" y="453"/>
                    </a:cubicBezTo>
                    <a:cubicBezTo>
                      <a:pt x="738" y="472"/>
                      <a:pt x="732" y="490"/>
                      <a:pt x="725" y="508"/>
                    </a:cubicBezTo>
                    <a:cubicBezTo>
                      <a:pt x="723" y="512"/>
                      <a:pt x="722" y="517"/>
                      <a:pt x="720" y="521"/>
                    </a:cubicBezTo>
                    <a:cubicBezTo>
                      <a:pt x="717" y="522"/>
                      <a:pt x="715" y="524"/>
                      <a:pt x="712" y="525"/>
                    </a:cubicBezTo>
                    <a:cubicBezTo>
                      <a:pt x="709" y="527"/>
                      <a:pt x="706" y="530"/>
                      <a:pt x="702" y="532"/>
                    </a:cubicBezTo>
                    <a:cubicBezTo>
                      <a:pt x="698" y="534"/>
                      <a:pt x="694" y="536"/>
                      <a:pt x="690" y="538"/>
                    </a:cubicBezTo>
                    <a:cubicBezTo>
                      <a:pt x="691" y="536"/>
                      <a:pt x="691" y="534"/>
                      <a:pt x="691" y="533"/>
                    </a:cubicBezTo>
                    <a:cubicBezTo>
                      <a:pt x="693" y="524"/>
                      <a:pt x="695" y="516"/>
                      <a:pt x="696" y="508"/>
                    </a:cubicBezTo>
                    <a:cubicBezTo>
                      <a:pt x="696" y="499"/>
                      <a:pt x="696" y="490"/>
                      <a:pt x="696" y="481"/>
                    </a:cubicBezTo>
                    <a:cubicBezTo>
                      <a:pt x="696" y="480"/>
                      <a:pt x="695" y="480"/>
                      <a:pt x="695" y="481"/>
                    </a:cubicBezTo>
                    <a:cubicBezTo>
                      <a:pt x="695" y="490"/>
                      <a:pt x="695" y="498"/>
                      <a:pt x="694" y="506"/>
                    </a:cubicBezTo>
                    <a:cubicBezTo>
                      <a:pt x="694" y="515"/>
                      <a:pt x="692" y="524"/>
                      <a:pt x="690" y="532"/>
                    </a:cubicBezTo>
                    <a:cubicBezTo>
                      <a:pt x="690" y="534"/>
                      <a:pt x="689" y="536"/>
                      <a:pt x="689" y="538"/>
                    </a:cubicBezTo>
                    <a:cubicBezTo>
                      <a:pt x="685" y="540"/>
                      <a:pt x="681" y="541"/>
                      <a:pt x="677" y="543"/>
                    </a:cubicBezTo>
                    <a:cubicBezTo>
                      <a:pt x="677" y="543"/>
                      <a:pt x="677" y="544"/>
                      <a:pt x="678" y="544"/>
                    </a:cubicBezTo>
                    <a:cubicBezTo>
                      <a:pt x="681" y="543"/>
                      <a:pt x="685" y="541"/>
                      <a:pt x="689" y="540"/>
                    </a:cubicBezTo>
                    <a:cubicBezTo>
                      <a:pt x="687" y="545"/>
                      <a:pt x="686" y="550"/>
                      <a:pt x="685" y="556"/>
                    </a:cubicBezTo>
                    <a:cubicBezTo>
                      <a:pt x="684" y="560"/>
                      <a:pt x="683" y="564"/>
                      <a:pt x="681" y="568"/>
                    </a:cubicBezTo>
                    <a:cubicBezTo>
                      <a:pt x="680" y="571"/>
                      <a:pt x="678" y="575"/>
                      <a:pt x="677" y="578"/>
                    </a:cubicBezTo>
                    <a:cubicBezTo>
                      <a:pt x="677" y="579"/>
                      <a:pt x="678" y="579"/>
                      <a:pt x="678" y="579"/>
                    </a:cubicBezTo>
                    <a:cubicBezTo>
                      <a:pt x="679" y="575"/>
                      <a:pt x="681" y="571"/>
                      <a:pt x="683" y="568"/>
                    </a:cubicBezTo>
                    <a:cubicBezTo>
                      <a:pt x="684" y="564"/>
                      <a:pt x="685" y="561"/>
                      <a:pt x="686" y="557"/>
                    </a:cubicBezTo>
                    <a:cubicBezTo>
                      <a:pt x="687" y="551"/>
                      <a:pt x="689" y="545"/>
                      <a:pt x="690" y="539"/>
                    </a:cubicBezTo>
                    <a:cubicBezTo>
                      <a:pt x="694" y="537"/>
                      <a:pt x="698" y="535"/>
                      <a:pt x="702" y="533"/>
                    </a:cubicBezTo>
                    <a:cubicBezTo>
                      <a:pt x="706" y="531"/>
                      <a:pt x="709" y="529"/>
                      <a:pt x="713" y="526"/>
                    </a:cubicBezTo>
                    <a:cubicBezTo>
                      <a:pt x="715" y="525"/>
                      <a:pt x="717" y="524"/>
                      <a:pt x="719" y="523"/>
                    </a:cubicBezTo>
                    <a:cubicBezTo>
                      <a:pt x="714" y="534"/>
                      <a:pt x="708" y="546"/>
                      <a:pt x="702" y="557"/>
                    </a:cubicBezTo>
                    <a:cubicBezTo>
                      <a:pt x="692" y="573"/>
                      <a:pt x="681" y="586"/>
                      <a:pt x="670" y="600"/>
                    </a:cubicBezTo>
                    <a:cubicBezTo>
                      <a:pt x="660" y="614"/>
                      <a:pt x="653" y="631"/>
                      <a:pt x="644" y="646"/>
                    </a:cubicBezTo>
                    <a:cubicBezTo>
                      <a:pt x="636" y="662"/>
                      <a:pt x="624" y="675"/>
                      <a:pt x="614" y="690"/>
                    </a:cubicBezTo>
                    <a:cubicBezTo>
                      <a:pt x="605" y="705"/>
                      <a:pt x="600" y="721"/>
                      <a:pt x="598" y="738"/>
                    </a:cubicBezTo>
                    <a:cubicBezTo>
                      <a:pt x="594" y="758"/>
                      <a:pt x="591" y="776"/>
                      <a:pt x="585" y="795"/>
                    </a:cubicBezTo>
                    <a:cubicBezTo>
                      <a:pt x="580" y="813"/>
                      <a:pt x="576" y="831"/>
                      <a:pt x="568" y="848"/>
                    </a:cubicBezTo>
                    <a:cubicBezTo>
                      <a:pt x="568" y="849"/>
                      <a:pt x="567" y="850"/>
                      <a:pt x="567" y="851"/>
                    </a:cubicBezTo>
                    <a:cubicBezTo>
                      <a:pt x="567" y="852"/>
                      <a:pt x="567" y="852"/>
                      <a:pt x="567" y="852"/>
                    </a:cubicBezTo>
                    <a:cubicBezTo>
                      <a:pt x="565" y="857"/>
                      <a:pt x="563" y="861"/>
                      <a:pt x="561" y="866"/>
                    </a:cubicBezTo>
                    <a:cubicBezTo>
                      <a:pt x="560" y="867"/>
                      <a:pt x="560" y="870"/>
                      <a:pt x="559" y="872"/>
                    </a:cubicBezTo>
                    <a:cubicBezTo>
                      <a:pt x="559" y="872"/>
                      <a:pt x="559" y="872"/>
                      <a:pt x="559" y="872"/>
                    </a:cubicBezTo>
                    <a:cubicBezTo>
                      <a:pt x="558" y="873"/>
                      <a:pt x="558" y="875"/>
                      <a:pt x="557" y="876"/>
                    </a:cubicBezTo>
                    <a:cubicBezTo>
                      <a:pt x="554" y="883"/>
                      <a:pt x="552" y="892"/>
                      <a:pt x="548" y="899"/>
                    </a:cubicBezTo>
                    <a:cubicBezTo>
                      <a:pt x="545" y="905"/>
                      <a:pt x="540" y="911"/>
                      <a:pt x="535" y="916"/>
                    </a:cubicBezTo>
                    <a:cubicBezTo>
                      <a:pt x="535" y="915"/>
                      <a:pt x="535" y="914"/>
                      <a:pt x="535" y="914"/>
                    </a:cubicBezTo>
                    <a:cubicBezTo>
                      <a:pt x="534" y="907"/>
                      <a:pt x="533" y="900"/>
                      <a:pt x="529" y="894"/>
                    </a:cubicBezTo>
                    <a:cubicBezTo>
                      <a:pt x="525" y="888"/>
                      <a:pt x="519" y="884"/>
                      <a:pt x="514" y="881"/>
                    </a:cubicBezTo>
                    <a:cubicBezTo>
                      <a:pt x="507" y="877"/>
                      <a:pt x="501" y="873"/>
                      <a:pt x="494" y="869"/>
                    </a:cubicBezTo>
                    <a:cubicBezTo>
                      <a:pt x="486" y="866"/>
                      <a:pt x="476" y="865"/>
                      <a:pt x="467" y="863"/>
                    </a:cubicBezTo>
                    <a:cubicBezTo>
                      <a:pt x="462" y="862"/>
                      <a:pt x="456" y="862"/>
                      <a:pt x="451" y="861"/>
                    </a:cubicBezTo>
                    <a:cubicBezTo>
                      <a:pt x="449" y="842"/>
                      <a:pt x="446" y="823"/>
                      <a:pt x="442" y="804"/>
                    </a:cubicBezTo>
                    <a:cubicBezTo>
                      <a:pt x="438" y="784"/>
                      <a:pt x="434" y="764"/>
                      <a:pt x="434" y="743"/>
                    </a:cubicBezTo>
                    <a:cubicBezTo>
                      <a:pt x="434" y="735"/>
                      <a:pt x="434" y="726"/>
                      <a:pt x="433" y="718"/>
                    </a:cubicBezTo>
                    <a:cubicBezTo>
                      <a:pt x="433" y="713"/>
                      <a:pt x="435" y="708"/>
                      <a:pt x="436" y="703"/>
                    </a:cubicBezTo>
                    <a:cubicBezTo>
                      <a:pt x="437" y="698"/>
                      <a:pt x="438" y="693"/>
                      <a:pt x="439" y="688"/>
                    </a:cubicBezTo>
                    <a:cubicBezTo>
                      <a:pt x="441" y="671"/>
                      <a:pt x="443" y="654"/>
                      <a:pt x="432" y="640"/>
                    </a:cubicBezTo>
                    <a:cubicBezTo>
                      <a:pt x="430" y="636"/>
                      <a:pt x="427" y="634"/>
                      <a:pt x="425" y="631"/>
                    </a:cubicBezTo>
                    <a:cubicBezTo>
                      <a:pt x="425" y="624"/>
                      <a:pt x="425" y="618"/>
                      <a:pt x="425" y="611"/>
                    </a:cubicBezTo>
                    <a:cubicBezTo>
                      <a:pt x="426" y="599"/>
                      <a:pt x="429" y="588"/>
                      <a:pt x="430" y="577"/>
                    </a:cubicBezTo>
                    <a:cubicBezTo>
                      <a:pt x="431" y="565"/>
                      <a:pt x="434" y="554"/>
                      <a:pt x="436" y="542"/>
                    </a:cubicBezTo>
                    <a:cubicBezTo>
                      <a:pt x="442" y="521"/>
                      <a:pt x="445" y="499"/>
                      <a:pt x="451" y="478"/>
                    </a:cubicBezTo>
                    <a:cubicBezTo>
                      <a:pt x="453" y="468"/>
                      <a:pt x="455" y="457"/>
                      <a:pt x="457" y="447"/>
                    </a:cubicBezTo>
                    <a:cubicBezTo>
                      <a:pt x="460" y="445"/>
                      <a:pt x="463" y="443"/>
                      <a:pt x="466" y="442"/>
                    </a:cubicBezTo>
                    <a:cubicBezTo>
                      <a:pt x="473" y="437"/>
                      <a:pt x="479" y="432"/>
                      <a:pt x="486" y="428"/>
                    </a:cubicBezTo>
                    <a:cubicBezTo>
                      <a:pt x="493" y="423"/>
                      <a:pt x="500" y="419"/>
                      <a:pt x="508" y="415"/>
                    </a:cubicBezTo>
                    <a:cubicBezTo>
                      <a:pt x="515" y="411"/>
                      <a:pt x="519" y="404"/>
                      <a:pt x="526" y="401"/>
                    </a:cubicBezTo>
                    <a:cubicBezTo>
                      <a:pt x="533" y="398"/>
                      <a:pt x="541" y="399"/>
                      <a:pt x="548" y="396"/>
                    </a:cubicBezTo>
                    <a:cubicBezTo>
                      <a:pt x="552" y="394"/>
                      <a:pt x="549" y="388"/>
                      <a:pt x="545" y="389"/>
                    </a:cubicBezTo>
                    <a:cubicBezTo>
                      <a:pt x="543" y="389"/>
                      <a:pt x="541" y="389"/>
                      <a:pt x="539" y="390"/>
                    </a:cubicBezTo>
                    <a:cubicBezTo>
                      <a:pt x="539" y="389"/>
                      <a:pt x="539" y="389"/>
                      <a:pt x="539" y="389"/>
                    </a:cubicBezTo>
                    <a:cubicBezTo>
                      <a:pt x="547" y="380"/>
                      <a:pt x="541" y="367"/>
                      <a:pt x="531" y="363"/>
                    </a:cubicBezTo>
                    <a:cubicBezTo>
                      <a:pt x="529" y="360"/>
                      <a:pt x="525" y="359"/>
                      <a:pt x="522" y="361"/>
                    </a:cubicBezTo>
                    <a:cubicBezTo>
                      <a:pt x="520" y="361"/>
                      <a:pt x="519" y="362"/>
                      <a:pt x="517" y="363"/>
                    </a:cubicBezTo>
                    <a:cubicBezTo>
                      <a:pt x="514" y="361"/>
                      <a:pt x="509" y="361"/>
                      <a:pt x="503" y="364"/>
                    </a:cubicBezTo>
                    <a:cubicBezTo>
                      <a:pt x="502" y="365"/>
                      <a:pt x="501" y="365"/>
                      <a:pt x="501" y="366"/>
                    </a:cubicBezTo>
                    <a:cubicBezTo>
                      <a:pt x="501" y="366"/>
                      <a:pt x="501" y="365"/>
                      <a:pt x="501" y="365"/>
                    </a:cubicBezTo>
                    <a:cubicBezTo>
                      <a:pt x="501" y="359"/>
                      <a:pt x="497" y="353"/>
                      <a:pt x="491" y="354"/>
                    </a:cubicBezTo>
                    <a:cubicBezTo>
                      <a:pt x="489" y="352"/>
                      <a:pt x="486" y="351"/>
                      <a:pt x="483" y="351"/>
                    </a:cubicBezTo>
                    <a:cubicBezTo>
                      <a:pt x="482" y="348"/>
                      <a:pt x="477" y="345"/>
                      <a:pt x="474" y="348"/>
                    </a:cubicBezTo>
                    <a:cubicBezTo>
                      <a:pt x="474" y="348"/>
                      <a:pt x="473" y="348"/>
                      <a:pt x="473" y="349"/>
                    </a:cubicBezTo>
                    <a:cubicBezTo>
                      <a:pt x="472" y="349"/>
                      <a:pt x="471" y="349"/>
                      <a:pt x="470" y="349"/>
                    </a:cubicBezTo>
                    <a:cubicBezTo>
                      <a:pt x="470" y="348"/>
                      <a:pt x="470" y="347"/>
                      <a:pt x="469" y="347"/>
                    </a:cubicBezTo>
                    <a:cubicBezTo>
                      <a:pt x="467" y="344"/>
                      <a:pt x="464" y="343"/>
                      <a:pt x="462" y="343"/>
                    </a:cubicBezTo>
                    <a:cubicBezTo>
                      <a:pt x="462" y="341"/>
                      <a:pt x="462" y="339"/>
                      <a:pt x="462" y="338"/>
                    </a:cubicBezTo>
                    <a:cubicBezTo>
                      <a:pt x="462" y="335"/>
                      <a:pt x="459" y="333"/>
                      <a:pt x="456" y="334"/>
                    </a:cubicBezTo>
                    <a:cubicBezTo>
                      <a:pt x="454" y="336"/>
                      <a:pt x="450" y="337"/>
                      <a:pt x="447" y="339"/>
                    </a:cubicBezTo>
                    <a:cubicBezTo>
                      <a:pt x="443" y="338"/>
                      <a:pt x="440" y="338"/>
                      <a:pt x="437" y="340"/>
                    </a:cubicBezTo>
                    <a:cubicBezTo>
                      <a:pt x="436" y="337"/>
                      <a:pt x="433" y="334"/>
                      <a:pt x="429" y="334"/>
                    </a:cubicBezTo>
                    <a:cubicBezTo>
                      <a:pt x="427" y="334"/>
                      <a:pt x="425" y="334"/>
                      <a:pt x="424" y="335"/>
                    </a:cubicBezTo>
                    <a:cubicBezTo>
                      <a:pt x="424" y="335"/>
                      <a:pt x="423" y="335"/>
                      <a:pt x="423" y="335"/>
                    </a:cubicBezTo>
                    <a:cubicBezTo>
                      <a:pt x="421" y="333"/>
                      <a:pt x="418" y="331"/>
                      <a:pt x="415" y="330"/>
                    </a:cubicBezTo>
                    <a:cubicBezTo>
                      <a:pt x="414" y="329"/>
                      <a:pt x="413" y="329"/>
                      <a:pt x="411" y="329"/>
                    </a:cubicBezTo>
                    <a:cubicBezTo>
                      <a:pt x="411" y="328"/>
                      <a:pt x="410" y="328"/>
                      <a:pt x="410" y="328"/>
                    </a:cubicBezTo>
                    <a:cubicBezTo>
                      <a:pt x="405" y="325"/>
                      <a:pt x="400" y="325"/>
                      <a:pt x="396" y="328"/>
                    </a:cubicBezTo>
                    <a:cubicBezTo>
                      <a:pt x="394" y="327"/>
                      <a:pt x="391" y="327"/>
                      <a:pt x="389" y="328"/>
                    </a:cubicBezTo>
                    <a:cubicBezTo>
                      <a:pt x="387" y="328"/>
                      <a:pt x="385" y="330"/>
                      <a:pt x="383" y="332"/>
                    </a:cubicBezTo>
                    <a:cubicBezTo>
                      <a:pt x="381" y="330"/>
                      <a:pt x="379" y="329"/>
                      <a:pt x="376" y="330"/>
                    </a:cubicBezTo>
                    <a:cubicBezTo>
                      <a:pt x="373" y="328"/>
                      <a:pt x="369" y="328"/>
                      <a:pt x="366" y="331"/>
                    </a:cubicBezTo>
                    <a:cubicBezTo>
                      <a:pt x="364" y="333"/>
                      <a:pt x="364" y="335"/>
                      <a:pt x="363" y="337"/>
                    </a:cubicBezTo>
                    <a:cubicBezTo>
                      <a:pt x="361" y="336"/>
                      <a:pt x="359" y="336"/>
                      <a:pt x="356" y="336"/>
                    </a:cubicBezTo>
                    <a:cubicBezTo>
                      <a:pt x="355" y="337"/>
                      <a:pt x="354" y="338"/>
                      <a:pt x="353" y="339"/>
                    </a:cubicBezTo>
                    <a:cubicBezTo>
                      <a:pt x="353" y="340"/>
                      <a:pt x="353" y="340"/>
                      <a:pt x="353" y="341"/>
                    </a:cubicBezTo>
                    <a:cubicBezTo>
                      <a:pt x="349" y="339"/>
                      <a:pt x="343" y="341"/>
                      <a:pt x="342" y="345"/>
                    </a:cubicBezTo>
                    <a:cubicBezTo>
                      <a:pt x="340" y="344"/>
                      <a:pt x="337" y="343"/>
                      <a:pt x="334" y="343"/>
                    </a:cubicBezTo>
                    <a:cubicBezTo>
                      <a:pt x="333" y="343"/>
                      <a:pt x="332" y="343"/>
                      <a:pt x="332" y="343"/>
                    </a:cubicBezTo>
                    <a:cubicBezTo>
                      <a:pt x="325" y="345"/>
                      <a:pt x="325" y="354"/>
                      <a:pt x="330" y="359"/>
                    </a:cubicBezTo>
                    <a:cubicBezTo>
                      <a:pt x="329" y="359"/>
                      <a:pt x="327" y="359"/>
                      <a:pt x="326" y="358"/>
                    </a:cubicBezTo>
                    <a:cubicBezTo>
                      <a:pt x="326" y="358"/>
                      <a:pt x="326" y="358"/>
                      <a:pt x="326" y="358"/>
                    </a:cubicBezTo>
                    <a:cubicBezTo>
                      <a:pt x="327" y="353"/>
                      <a:pt x="325" y="348"/>
                      <a:pt x="319" y="346"/>
                    </a:cubicBezTo>
                    <a:cubicBezTo>
                      <a:pt x="318" y="345"/>
                      <a:pt x="316" y="346"/>
                      <a:pt x="315" y="347"/>
                    </a:cubicBezTo>
                    <a:cubicBezTo>
                      <a:pt x="314" y="350"/>
                      <a:pt x="313" y="352"/>
                      <a:pt x="314" y="354"/>
                    </a:cubicBezTo>
                    <a:cubicBezTo>
                      <a:pt x="305" y="351"/>
                      <a:pt x="299" y="363"/>
                      <a:pt x="304" y="369"/>
                    </a:cubicBezTo>
                    <a:cubicBezTo>
                      <a:pt x="303" y="370"/>
                      <a:pt x="301" y="371"/>
                      <a:pt x="299" y="372"/>
                    </a:cubicBezTo>
                    <a:cubicBezTo>
                      <a:pt x="299" y="370"/>
                      <a:pt x="298" y="369"/>
                      <a:pt x="297" y="368"/>
                    </a:cubicBezTo>
                    <a:cubicBezTo>
                      <a:pt x="295" y="364"/>
                      <a:pt x="290" y="367"/>
                      <a:pt x="291" y="371"/>
                    </a:cubicBezTo>
                    <a:cubicBezTo>
                      <a:pt x="291" y="371"/>
                      <a:pt x="291" y="372"/>
                      <a:pt x="291" y="372"/>
                    </a:cubicBezTo>
                    <a:cubicBezTo>
                      <a:pt x="291" y="373"/>
                      <a:pt x="292" y="374"/>
                      <a:pt x="292" y="375"/>
                    </a:cubicBezTo>
                    <a:cubicBezTo>
                      <a:pt x="292" y="375"/>
                      <a:pt x="292" y="375"/>
                      <a:pt x="292" y="375"/>
                    </a:cubicBezTo>
                    <a:cubicBezTo>
                      <a:pt x="287" y="377"/>
                      <a:pt x="282" y="377"/>
                      <a:pt x="276" y="378"/>
                    </a:cubicBezTo>
                    <a:cubicBezTo>
                      <a:pt x="271" y="379"/>
                      <a:pt x="267" y="382"/>
                      <a:pt x="263" y="383"/>
                    </a:cubicBezTo>
                    <a:cubicBezTo>
                      <a:pt x="260" y="385"/>
                      <a:pt x="258" y="389"/>
                      <a:pt x="262" y="390"/>
                    </a:cubicBezTo>
                    <a:cubicBezTo>
                      <a:pt x="262" y="391"/>
                      <a:pt x="263" y="391"/>
                      <a:pt x="263" y="391"/>
                    </a:cubicBezTo>
                    <a:cubicBezTo>
                      <a:pt x="265" y="392"/>
                      <a:pt x="267" y="391"/>
                      <a:pt x="268" y="389"/>
                    </a:cubicBezTo>
                    <a:cubicBezTo>
                      <a:pt x="273" y="387"/>
                      <a:pt x="278" y="385"/>
                      <a:pt x="284" y="385"/>
                    </a:cubicBezTo>
                    <a:cubicBezTo>
                      <a:pt x="287" y="384"/>
                      <a:pt x="291" y="383"/>
                      <a:pt x="294" y="382"/>
                    </a:cubicBezTo>
                    <a:cubicBezTo>
                      <a:pt x="295" y="383"/>
                      <a:pt x="295" y="385"/>
                      <a:pt x="295" y="387"/>
                    </a:cubicBezTo>
                    <a:cubicBezTo>
                      <a:pt x="297" y="392"/>
                      <a:pt x="299" y="397"/>
                      <a:pt x="302" y="401"/>
                    </a:cubicBezTo>
                    <a:cubicBezTo>
                      <a:pt x="308" y="411"/>
                      <a:pt x="311" y="424"/>
                      <a:pt x="315" y="435"/>
                    </a:cubicBezTo>
                    <a:cubicBezTo>
                      <a:pt x="323" y="458"/>
                      <a:pt x="333" y="479"/>
                      <a:pt x="333" y="504"/>
                    </a:cubicBezTo>
                    <a:cubicBezTo>
                      <a:pt x="332" y="526"/>
                      <a:pt x="332" y="549"/>
                      <a:pt x="340" y="570"/>
                    </a:cubicBezTo>
                    <a:cubicBezTo>
                      <a:pt x="344" y="581"/>
                      <a:pt x="350" y="591"/>
                      <a:pt x="350" y="604"/>
                    </a:cubicBezTo>
                    <a:cubicBezTo>
                      <a:pt x="351" y="608"/>
                      <a:pt x="349" y="613"/>
                      <a:pt x="350" y="617"/>
                    </a:cubicBezTo>
                    <a:cubicBezTo>
                      <a:pt x="350" y="617"/>
                      <a:pt x="350" y="617"/>
                      <a:pt x="350" y="617"/>
                    </a:cubicBezTo>
                    <a:cubicBezTo>
                      <a:pt x="339" y="621"/>
                      <a:pt x="336" y="636"/>
                      <a:pt x="334" y="646"/>
                    </a:cubicBezTo>
                    <a:cubicBezTo>
                      <a:pt x="332" y="661"/>
                      <a:pt x="334" y="676"/>
                      <a:pt x="333" y="691"/>
                    </a:cubicBezTo>
                    <a:cubicBezTo>
                      <a:pt x="333" y="699"/>
                      <a:pt x="332" y="708"/>
                      <a:pt x="330" y="716"/>
                    </a:cubicBezTo>
                    <a:cubicBezTo>
                      <a:pt x="328" y="723"/>
                      <a:pt x="324" y="729"/>
                      <a:pt x="322" y="736"/>
                    </a:cubicBezTo>
                    <a:cubicBezTo>
                      <a:pt x="316" y="750"/>
                      <a:pt x="310" y="766"/>
                      <a:pt x="307" y="781"/>
                    </a:cubicBezTo>
                    <a:cubicBezTo>
                      <a:pt x="304" y="795"/>
                      <a:pt x="305" y="810"/>
                      <a:pt x="305" y="825"/>
                    </a:cubicBezTo>
                    <a:cubicBezTo>
                      <a:pt x="305" y="838"/>
                      <a:pt x="304" y="850"/>
                      <a:pt x="304" y="863"/>
                    </a:cubicBezTo>
                    <a:cubicBezTo>
                      <a:pt x="301" y="863"/>
                      <a:pt x="298" y="864"/>
                      <a:pt x="296" y="864"/>
                    </a:cubicBezTo>
                    <a:cubicBezTo>
                      <a:pt x="287" y="865"/>
                      <a:pt x="279" y="866"/>
                      <a:pt x="270" y="868"/>
                    </a:cubicBezTo>
                    <a:cubicBezTo>
                      <a:pt x="261" y="870"/>
                      <a:pt x="254" y="876"/>
                      <a:pt x="247" y="881"/>
                    </a:cubicBezTo>
                    <a:cubicBezTo>
                      <a:pt x="240" y="885"/>
                      <a:pt x="234" y="889"/>
                      <a:pt x="228" y="894"/>
                    </a:cubicBezTo>
                    <a:cubicBezTo>
                      <a:pt x="223" y="899"/>
                      <a:pt x="219" y="907"/>
                      <a:pt x="216" y="914"/>
                    </a:cubicBezTo>
                    <a:cubicBezTo>
                      <a:pt x="214" y="913"/>
                      <a:pt x="212" y="911"/>
                      <a:pt x="210" y="909"/>
                    </a:cubicBezTo>
                    <a:cubicBezTo>
                      <a:pt x="210" y="908"/>
                      <a:pt x="210" y="907"/>
                      <a:pt x="209" y="906"/>
                    </a:cubicBezTo>
                    <a:cubicBezTo>
                      <a:pt x="208" y="905"/>
                      <a:pt x="207" y="903"/>
                      <a:pt x="205" y="902"/>
                    </a:cubicBezTo>
                    <a:cubicBezTo>
                      <a:pt x="205" y="901"/>
                      <a:pt x="205" y="900"/>
                      <a:pt x="204" y="899"/>
                    </a:cubicBezTo>
                    <a:cubicBezTo>
                      <a:pt x="204" y="898"/>
                      <a:pt x="203" y="897"/>
                      <a:pt x="201" y="897"/>
                    </a:cubicBezTo>
                    <a:cubicBezTo>
                      <a:pt x="186" y="876"/>
                      <a:pt x="181" y="850"/>
                      <a:pt x="178" y="825"/>
                    </a:cubicBezTo>
                    <a:cubicBezTo>
                      <a:pt x="176" y="802"/>
                      <a:pt x="175" y="779"/>
                      <a:pt x="171" y="757"/>
                    </a:cubicBezTo>
                    <a:cubicBezTo>
                      <a:pt x="172" y="758"/>
                      <a:pt x="173" y="758"/>
                      <a:pt x="174" y="759"/>
                    </a:cubicBezTo>
                    <a:cubicBezTo>
                      <a:pt x="176" y="761"/>
                      <a:pt x="178" y="762"/>
                      <a:pt x="180" y="764"/>
                    </a:cubicBezTo>
                    <a:cubicBezTo>
                      <a:pt x="182" y="765"/>
                      <a:pt x="184" y="766"/>
                      <a:pt x="186" y="766"/>
                    </a:cubicBezTo>
                    <a:cubicBezTo>
                      <a:pt x="186" y="766"/>
                      <a:pt x="186" y="766"/>
                      <a:pt x="186" y="766"/>
                    </a:cubicBezTo>
                    <a:cubicBezTo>
                      <a:pt x="183" y="766"/>
                      <a:pt x="181" y="763"/>
                      <a:pt x="178" y="761"/>
                    </a:cubicBezTo>
                    <a:cubicBezTo>
                      <a:pt x="176" y="759"/>
                      <a:pt x="173" y="757"/>
                      <a:pt x="171" y="754"/>
                    </a:cubicBezTo>
                    <a:cubicBezTo>
                      <a:pt x="171" y="754"/>
                      <a:pt x="171" y="754"/>
                      <a:pt x="171" y="754"/>
                    </a:cubicBezTo>
                    <a:cubicBezTo>
                      <a:pt x="170" y="748"/>
                      <a:pt x="168" y="743"/>
                      <a:pt x="167" y="738"/>
                    </a:cubicBezTo>
                    <a:cubicBezTo>
                      <a:pt x="163" y="726"/>
                      <a:pt x="159" y="715"/>
                      <a:pt x="153" y="704"/>
                    </a:cubicBezTo>
                    <a:cubicBezTo>
                      <a:pt x="155" y="705"/>
                      <a:pt x="157" y="706"/>
                      <a:pt x="159" y="707"/>
                    </a:cubicBezTo>
                    <a:cubicBezTo>
                      <a:pt x="161" y="708"/>
                      <a:pt x="163" y="709"/>
                      <a:pt x="165" y="709"/>
                    </a:cubicBezTo>
                    <a:cubicBezTo>
                      <a:pt x="165" y="709"/>
                      <a:pt x="165" y="709"/>
                      <a:pt x="165" y="709"/>
                    </a:cubicBezTo>
                    <a:cubicBezTo>
                      <a:pt x="162" y="708"/>
                      <a:pt x="160" y="706"/>
                      <a:pt x="158" y="704"/>
                    </a:cubicBezTo>
                    <a:cubicBezTo>
                      <a:pt x="156" y="703"/>
                      <a:pt x="154" y="702"/>
                      <a:pt x="152" y="701"/>
                    </a:cubicBezTo>
                    <a:cubicBezTo>
                      <a:pt x="150" y="697"/>
                      <a:pt x="148" y="693"/>
                      <a:pt x="147" y="689"/>
                    </a:cubicBezTo>
                    <a:cubicBezTo>
                      <a:pt x="146" y="687"/>
                      <a:pt x="145" y="685"/>
                      <a:pt x="144" y="683"/>
                    </a:cubicBezTo>
                    <a:cubicBezTo>
                      <a:pt x="146" y="680"/>
                      <a:pt x="146" y="675"/>
                      <a:pt x="150" y="673"/>
                    </a:cubicBezTo>
                    <a:cubicBezTo>
                      <a:pt x="150" y="673"/>
                      <a:pt x="150" y="673"/>
                      <a:pt x="150" y="673"/>
                    </a:cubicBezTo>
                    <a:cubicBezTo>
                      <a:pt x="148" y="673"/>
                      <a:pt x="147" y="675"/>
                      <a:pt x="146" y="677"/>
                    </a:cubicBezTo>
                    <a:cubicBezTo>
                      <a:pt x="145" y="678"/>
                      <a:pt x="144" y="680"/>
                      <a:pt x="143" y="681"/>
                    </a:cubicBezTo>
                    <a:cubicBezTo>
                      <a:pt x="140" y="674"/>
                      <a:pt x="137" y="667"/>
                      <a:pt x="133" y="661"/>
                    </a:cubicBezTo>
                    <a:cubicBezTo>
                      <a:pt x="134" y="661"/>
                      <a:pt x="135" y="662"/>
                      <a:pt x="136" y="662"/>
                    </a:cubicBezTo>
                    <a:cubicBezTo>
                      <a:pt x="138" y="663"/>
                      <a:pt x="140" y="665"/>
                      <a:pt x="142" y="664"/>
                    </a:cubicBezTo>
                    <a:cubicBezTo>
                      <a:pt x="142" y="663"/>
                      <a:pt x="142" y="663"/>
                      <a:pt x="142" y="663"/>
                    </a:cubicBezTo>
                    <a:cubicBezTo>
                      <a:pt x="140" y="665"/>
                      <a:pt x="136" y="662"/>
                      <a:pt x="134" y="661"/>
                    </a:cubicBezTo>
                    <a:cubicBezTo>
                      <a:pt x="134" y="660"/>
                      <a:pt x="133" y="660"/>
                      <a:pt x="132" y="659"/>
                    </a:cubicBezTo>
                    <a:cubicBezTo>
                      <a:pt x="128" y="652"/>
                      <a:pt x="124" y="645"/>
                      <a:pt x="119" y="639"/>
                    </a:cubicBezTo>
                    <a:cubicBezTo>
                      <a:pt x="118" y="638"/>
                      <a:pt x="117" y="636"/>
                      <a:pt x="116" y="635"/>
                    </a:cubicBezTo>
                    <a:cubicBezTo>
                      <a:pt x="118" y="632"/>
                      <a:pt x="117" y="627"/>
                      <a:pt x="117" y="626"/>
                    </a:cubicBezTo>
                    <a:cubicBezTo>
                      <a:pt x="117" y="619"/>
                      <a:pt x="117" y="612"/>
                      <a:pt x="119" y="605"/>
                    </a:cubicBezTo>
                    <a:cubicBezTo>
                      <a:pt x="119" y="605"/>
                      <a:pt x="119" y="605"/>
                      <a:pt x="119" y="605"/>
                    </a:cubicBezTo>
                    <a:cubicBezTo>
                      <a:pt x="117" y="611"/>
                      <a:pt x="116" y="617"/>
                      <a:pt x="115" y="622"/>
                    </a:cubicBezTo>
                    <a:cubicBezTo>
                      <a:pt x="115" y="626"/>
                      <a:pt x="115" y="629"/>
                      <a:pt x="115" y="633"/>
                    </a:cubicBezTo>
                    <a:cubicBezTo>
                      <a:pt x="105" y="621"/>
                      <a:pt x="95" y="610"/>
                      <a:pt x="86" y="598"/>
                    </a:cubicBezTo>
                    <a:cubicBezTo>
                      <a:pt x="91" y="599"/>
                      <a:pt x="95" y="601"/>
                      <a:pt x="99" y="602"/>
                    </a:cubicBezTo>
                    <a:cubicBezTo>
                      <a:pt x="102" y="604"/>
                      <a:pt x="105" y="604"/>
                      <a:pt x="109" y="605"/>
                    </a:cubicBezTo>
                    <a:cubicBezTo>
                      <a:pt x="111" y="606"/>
                      <a:pt x="114" y="606"/>
                      <a:pt x="117" y="606"/>
                    </a:cubicBezTo>
                    <a:cubicBezTo>
                      <a:pt x="117" y="606"/>
                      <a:pt x="117" y="606"/>
                      <a:pt x="117" y="606"/>
                    </a:cubicBezTo>
                    <a:cubicBezTo>
                      <a:pt x="111" y="606"/>
                      <a:pt x="104" y="603"/>
                      <a:pt x="98" y="601"/>
                    </a:cubicBezTo>
                    <a:cubicBezTo>
                      <a:pt x="94" y="598"/>
                      <a:pt x="89" y="597"/>
                      <a:pt x="84" y="595"/>
                    </a:cubicBezTo>
                    <a:cubicBezTo>
                      <a:pt x="83" y="592"/>
                      <a:pt x="81" y="590"/>
                      <a:pt x="79" y="587"/>
                    </a:cubicBezTo>
                    <a:cubicBezTo>
                      <a:pt x="80" y="586"/>
                      <a:pt x="80" y="584"/>
                      <a:pt x="80" y="582"/>
                    </a:cubicBezTo>
                    <a:cubicBezTo>
                      <a:pt x="81" y="577"/>
                      <a:pt x="82" y="572"/>
                      <a:pt x="83" y="567"/>
                    </a:cubicBezTo>
                    <a:cubicBezTo>
                      <a:pt x="84" y="562"/>
                      <a:pt x="85" y="558"/>
                      <a:pt x="85" y="553"/>
                    </a:cubicBezTo>
                    <a:cubicBezTo>
                      <a:pt x="85" y="553"/>
                      <a:pt x="86" y="554"/>
                      <a:pt x="86" y="554"/>
                    </a:cubicBezTo>
                    <a:cubicBezTo>
                      <a:pt x="86" y="554"/>
                      <a:pt x="86" y="554"/>
                      <a:pt x="86" y="554"/>
                    </a:cubicBezTo>
                    <a:cubicBezTo>
                      <a:pt x="86" y="554"/>
                      <a:pt x="85" y="553"/>
                      <a:pt x="85" y="553"/>
                    </a:cubicBezTo>
                    <a:cubicBezTo>
                      <a:pt x="85" y="553"/>
                      <a:pt x="85" y="552"/>
                      <a:pt x="85" y="552"/>
                    </a:cubicBezTo>
                    <a:cubicBezTo>
                      <a:pt x="86" y="549"/>
                      <a:pt x="85" y="545"/>
                      <a:pt x="87" y="543"/>
                    </a:cubicBezTo>
                    <a:cubicBezTo>
                      <a:pt x="87" y="543"/>
                      <a:pt x="87" y="543"/>
                      <a:pt x="87" y="543"/>
                    </a:cubicBezTo>
                    <a:cubicBezTo>
                      <a:pt x="86" y="544"/>
                      <a:pt x="86" y="547"/>
                      <a:pt x="85" y="549"/>
                    </a:cubicBezTo>
                    <a:cubicBezTo>
                      <a:pt x="85" y="550"/>
                      <a:pt x="85" y="551"/>
                      <a:pt x="85" y="553"/>
                    </a:cubicBezTo>
                    <a:cubicBezTo>
                      <a:pt x="84" y="552"/>
                      <a:pt x="83" y="551"/>
                      <a:pt x="82" y="550"/>
                    </a:cubicBezTo>
                    <a:cubicBezTo>
                      <a:pt x="80" y="549"/>
                      <a:pt x="79" y="549"/>
                      <a:pt x="77" y="548"/>
                    </a:cubicBezTo>
                    <a:cubicBezTo>
                      <a:pt x="76" y="547"/>
                      <a:pt x="76" y="546"/>
                      <a:pt x="75" y="545"/>
                    </a:cubicBezTo>
                    <a:cubicBezTo>
                      <a:pt x="73" y="543"/>
                      <a:pt x="70" y="542"/>
                      <a:pt x="68" y="540"/>
                    </a:cubicBezTo>
                    <a:cubicBezTo>
                      <a:pt x="66" y="538"/>
                      <a:pt x="64" y="536"/>
                      <a:pt x="61" y="534"/>
                    </a:cubicBezTo>
                    <a:cubicBezTo>
                      <a:pt x="59" y="533"/>
                      <a:pt x="58" y="530"/>
                      <a:pt x="56" y="528"/>
                    </a:cubicBezTo>
                    <a:cubicBezTo>
                      <a:pt x="55" y="527"/>
                      <a:pt x="53" y="525"/>
                      <a:pt x="51" y="524"/>
                    </a:cubicBezTo>
                    <a:cubicBezTo>
                      <a:pt x="52" y="520"/>
                      <a:pt x="54" y="516"/>
                      <a:pt x="55" y="512"/>
                    </a:cubicBezTo>
                    <a:cubicBezTo>
                      <a:pt x="57" y="507"/>
                      <a:pt x="58" y="502"/>
                      <a:pt x="59" y="497"/>
                    </a:cubicBezTo>
                    <a:cubicBezTo>
                      <a:pt x="60" y="494"/>
                      <a:pt x="59" y="489"/>
                      <a:pt x="62" y="486"/>
                    </a:cubicBezTo>
                    <a:cubicBezTo>
                      <a:pt x="62" y="486"/>
                      <a:pt x="62" y="486"/>
                      <a:pt x="62" y="486"/>
                    </a:cubicBezTo>
                    <a:cubicBezTo>
                      <a:pt x="60" y="488"/>
                      <a:pt x="60" y="490"/>
                      <a:pt x="59" y="493"/>
                    </a:cubicBezTo>
                    <a:cubicBezTo>
                      <a:pt x="59" y="498"/>
                      <a:pt x="57" y="503"/>
                      <a:pt x="55" y="507"/>
                    </a:cubicBezTo>
                    <a:cubicBezTo>
                      <a:pt x="53" y="512"/>
                      <a:pt x="52" y="517"/>
                      <a:pt x="49" y="522"/>
                    </a:cubicBezTo>
                    <a:cubicBezTo>
                      <a:pt x="49" y="522"/>
                      <a:pt x="49" y="522"/>
                      <a:pt x="49" y="522"/>
                    </a:cubicBezTo>
                    <a:cubicBezTo>
                      <a:pt x="48" y="522"/>
                      <a:pt x="47" y="521"/>
                      <a:pt x="46" y="521"/>
                    </a:cubicBezTo>
                    <a:cubicBezTo>
                      <a:pt x="43" y="514"/>
                      <a:pt x="40" y="507"/>
                      <a:pt x="37" y="500"/>
                    </a:cubicBezTo>
                    <a:cubicBezTo>
                      <a:pt x="33" y="489"/>
                      <a:pt x="29" y="479"/>
                      <a:pt x="25" y="469"/>
                    </a:cubicBezTo>
                    <a:cubicBezTo>
                      <a:pt x="27" y="470"/>
                      <a:pt x="28" y="471"/>
                      <a:pt x="30" y="472"/>
                    </a:cubicBezTo>
                    <a:cubicBezTo>
                      <a:pt x="33" y="474"/>
                      <a:pt x="36" y="476"/>
                      <a:pt x="39" y="478"/>
                    </a:cubicBezTo>
                    <a:cubicBezTo>
                      <a:pt x="40" y="480"/>
                      <a:pt x="42" y="480"/>
                      <a:pt x="44" y="480"/>
                    </a:cubicBezTo>
                    <a:cubicBezTo>
                      <a:pt x="44" y="480"/>
                      <a:pt x="44" y="480"/>
                      <a:pt x="44" y="480"/>
                    </a:cubicBezTo>
                    <a:cubicBezTo>
                      <a:pt x="41" y="480"/>
                      <a:pt x="39" y="478"/>
                      <a:pt x="37" y="476"/>
                    </a:cubicBezTo>
                    <a:cubicBezTo>
                      <a:pt x="36" y="474"/>
                      <a:pt x="34" y="473"/>
                      <a:pt x="32" y="472"/>
                    </a:cubicBezTo>
                    <a:cubicBezTo>
                      <a:pt x="29" y="470"/>
                      <a:pt x="27" y="468"/>
                      <a:pt x="25" y="466"/>
                    </a:cubicBezTo>
                    <a:cubicBezTo>
                      <a:pt x="25" y="465"/>
                      <a:pt x="24" y="465"/>
                      <a:pt x="24" y="464"/>
                    </a:cubicBezTo>
                    <a:cubicBezTo>
                      <a:pt x="22" y="460"/>
                      <a:pt x="21" y="456"/>
                      <a:pt x="20" y="452"/>
                    </a:cubicBezTo>
                    <a:cubicBezTo>
                      <a:pt x="20" y="451"/>
                      <a:pt x="19" y="450"/>
                      <a:pt x="19" y="449"/>
                    </a:cubicBezTo>
                    <a:cubicBezTo>
                      <a:pt x="21" y="447"/>
                      <a:pt x="23" y="444"/>
                      <a:pt x="24" y="441"/>
                    </a:cubicBezTo>
                    <a:cubicBezTo>
                      <a:pt x="26" y="437"/>
                      <a:pt x="28" y="433"/>
                      <a:pt x="30" y="429"/>
                    </a:cubicBezTo>
                    <a:cubicBezTo>
                      <a:pt x="32" y="426"/>
                      <a:pt x="34" y="423"/>
                      <a:pt x="35" y="419"/>
                    </a:cubicBezTo>
                    <a:cubicBezTo>
                      <a:pt x="36" y="417"/>
                      <a:pt x="37" y="415"/>
                      <a:pt x="38" y="413"/>
                    </a:cubicBezTo>
                    <a:cubicBezTo>
                      <a:pt x="37" y="414"/>
                      <a:pt x="36" y="415"/>
                      <a:pt x="36" y="416"/>
                    </a:cubicBezTo>
                    <a:cubicBezTo>
                      <a:pt x="34" y="420"/>
                      <a:pt x="32" y="423"/>
                      <a:pt x="30" y="427"/>
                    </a:cubicBezTo>
                    <a:cubicBezTo>
                      <a:pt x="28" y="431"/>
                      <a:pt x="26" y="434"/>
                      <a:pt x="23" y="438"/>
                    </a:cubicBezTo>
                    <a:cubicBezTo>
                      <a:pt x="22" y="441"/>
                      <a:pt x="20" y="444"/>
                      <a:pt x="18" y="447"/>
                    </a:cubicBezTo>
                    <a:cubicBezTo>
                      <a:pt x="14" y="428"/>
                      <a:pt x="10" y="409"/>
                      <a:pt x="9" y="390"/>
                    </a:cubicBezTo>
                    <a:cubicBezTo>
                      <a:pt x="11" y="392"/>
                      <a:pt x="13" y="394"/>
                      <a:pt x="14" y="395"/>
                    </a:cubicBezTo>
                    <a:cubicBezTo>
                      <a:pt x="16" y="398"/>
                      <a:pt x="19" y="401"/>
                      <a:pt x="21" y="404"/>
                    </a:cubicBezTo>
                    <a:cubicBezTo>
                      <a:pt x="23" y="406"/>
                      <a:pt x="25" y="408"/>
                      <a:pt x="27" y="410"/>
                    </a:cubicBezTo>
                    <a:cubicBezTo>
                      <a:pt x="27" y="410"/>
                      <a:pt x="27" y="410"/>
                      <a:pt x="27" y="410"/>
                    </a:cubicBezTo>
                    <a:cubicBezTo>
                      <a:pt x="25" y="408"/>
                      <a:pt x="24" y="406"/>
                      <a:pt x="22" y="404"/>
                    </a:cubicBezTo>
                    <a:cubicBezTo>
                      <a:pt x="21" y="401"/>
                      <a:pt x="19" y="399"/>
                      <a:pt x="17" y="397"/>
                    </a:cubicBezTo>
                    <a:cubicBezTo>
                      <a:pt x="16" y="395"/>
                      <a:pt x="14" y="392"/>
                      <a:pt x="12" y="390"/>
                    </a:cubicBezTo>
                    <a:cubicBezTo>
                      <a:pt x="11" y="389"/>
                      <a:pt x="10" y="388"/>
                      <a:pt x="9" y="386"/>
                    </a:cubicBezTo>
                    <a:cubicBezTo>
                      <a:pt x="8" y="377"/>
                      <a:pt x="8" y="369"/>
                      <a:pt x="8" y="360"/>
                    </a:cubicBezTo>
                    <a:cubicBezTo>
                      <a:pt x="9" y="359"/>
                      <a:pt x="9" y="359"/>
                      <a:pt x="10" y="358"/>
                    </a:cubicBezTo>
                    <a:cubicBezTo>
                      <a:pt x="13" y="357"/>
                      <a:pt x="15" y="355"/>
                      <a:pt x="18" y="353"/>
                    </a:cubicBezTo>
                    <a:cubicBezTo>
                      <a:pt x="23" y="348"/>
                      <a:pt x="28" y="342"/>
                      <a:pt x="35" y="340"/>
                    </a:cubicBezTo>
                    <a:cubicBezTo>
                      <a:pt x="35" y="340"/>
                      <a:pt x="35" y="339"/>
                      <a:pt x="35" y="340"/>
                    </a:cubicBezTo>
                    <a:cubicBezTo>
                      <a:pt x="29" y="341"/>
                      <a:pt x="25" y="346"/>
                      <a:pt x="20" y="350"/>
                    </a:cubicBezTo>
                    <a:cubicBezTo>
                      <a:pt x="17" y="352"/>
                      <a:pt x="14" y="354"/>
                      <a:pt x="11" y="356"/>
                    </a:cubicBezTo>
                    <a:cubicBezTo>
                      <a:pt x="10" y="357"/>
                      <a:pt x="9" y="357"/>
                      <a:pt x="8" y="358"/>
                    </a:cubicBezTo>
                    <a:cubicBezTo>
                      <a:pt x="8" y="356"/>
                      <a:pt x="8" y="354"/>
                      <a:pt x="8" y="352"/>
                    </a:cubicBezTo>
                    <a:cubicBezTo>
                      <a:pt x="9" y="332"/>
                      <a:pt x="12" y="313"/>
                      <a:pt x="16" y="293"/>
                    </a:cubicBezTo>
                    <a:cubicBezTo>
                      <a:pt x="17" y="293"/>
                      <a:pt x="17" y="293"/>
                      <a:pt x="18" y="292"/>
                    </a:cubicBezTo>
                    <a:cubicBezTo>
                      <a:pt x="20" y="291"/>
                      <a:pt x="22" y="289"/>
                      <a:pt x="25" y="288"/>
                    </a:cubicBezTo>
                    <a:cubicBezTo>
                      <a:pt x="27" y="287"/>
                      <a:pt x="30" y="286"/>
                      <a:pt x="32" y="284"/>
                    </a:cubicBezTo>
                    <a:cubicBezTo>
                      <a:pt x="34" y="283"/>
                      <a:pt x="35" y="283"/>
                      <a:pt x="36" y="282"/>
                    </a:cubicBezTo>
                    <a:cubicBezTo>
                      <a:pt x="38" y="285"/>
                      <a:pt x="39" y="288"/>
                      <a:pt x="41" y="291"/>
                    </a:cubicBezTo>
                    <a:cubicBezTo>
                      <a:pt x="41" y="291"/>
                      <a:pt x="41" y="291"/>
                      <a:pt x="41" y="291"/>
                    </a:cubicBezTo>
                    <a:cubicBezTo>
                      <a:pt x="39" y="288"/>
                      <a:pt x="38" y="285"/>
                      <a:pt x="37" y="281"/>
                    </a:cubicBezTo>
                    <a:cubicBezTo>
                      <a:pt x="38" y="281"/>
                      <a:pt x="40" y="280"/>
                      <a:pt x="41" y="280"/>
                    </a:cubicBezTo>
                    <a:cubicBezTo>
                      <a:pt x="41" y="280"/>
                      <a:pt x="41" y="280"/>
                      <a:pt x="41" y="280"/>
                    </a:cubicBezTo>
                    <a:cubicBezTo>
                      <a:pt x="40" y="280"/>
                      <a:pt x="38" y="280"/>
                      <a:pt x="37" y="281"/>
                    </a:cubicBezTo>
                    <a:cubicBezTo>
                      <a:pt x="37" y="281"/>
                      <a:pt x="37" y="281"/>
                      <a:pt x="37" y="281"/>
                    </a:cubicBezTo>
                    <a:cubicBezTo>
                      <a:pt x="36" y="277"/>
                      <a:pt x="34" y="274"/>
                      <a:pt x="33" y="271"/>
                    </a:cubicBezTo>
                    <a:cubicBezTo>
                      <a:pt x="31" y="267"/>
                      <a:pt x="29" y="263"/>
                      <a:pt x="28" y="259"/>
                    </a:cubicBezTo>
                    <a:cubicBezTo>
                      <a:pt x="28" y="257"/>
                      <a:pt x="28" y="256"/>
                      <a:pt x="27" y="254"/>
                    </a:cubicBezTo>
                    <a:cubicBezTo>
                      <a:pt x="28" y="254"/>
                      <a:pt x="28" y="254"/>
                      <a:pt x="28" y="254"/>
                    </a:cubicBezTo>
                    <a:cubicBezTo>
                      <a:pt x="40" y="222"/>
                      <a:pt x="58" y="194"/>
                      <a:pt x="79" y="168"/>
                    </a:cubicBezTo>
                    <a:cubicBezTo>
                      <a:pt x="119" y="115"/>
                      <a:pt x="171" y="72"/>
                      <a:pt x="231" y="44"/>
                    </a:cubicBezTo>
                    <a:cubicBezTo>
                      <a:pt x="263" y="29"/>
                      <a:pt x="299" y="19"/>
                      <a:pt x="334" y="12"/>
                    </a:cubicBezTo>
                    <a:cubicBezTo>
                      <a:pt x="353" y="9"/>
                      <a:pt x="372" y="7"/>
                      <a:pt x="391" y="8"/>
                    </a:cubicBezTo>
                    <a:cubicBezTo>
                      <a:pt x="410" y="8"/>
                      <a:pt x="430" y="10"/>
                      <a:pt x="448" y="15"/>
                    </a:cubicBezTo>
                    <a:cubicBezTo>
                      <a:pt x="461" y="20"/>
                      <a:pt x="474" y="26"/>
                      <a:pt x="487" y="31"/>
                    </a:cubicBezTo>
                    <a:cubicBezTo>
                      <a:pt x="501" y="36"/>
                      <a:pt x="516" y="40"/>
                      <a:pt x="530" y="46"/>
                    </a:cubicBezTo>
                    <a:cubicBezTo>
                      <a:pt x="544" y="52"/>
                      <a:pt x="558" y="58"/>
                      <a:pt x="572" y="65"/>
                    </a:cubicBezTo>
                    <a:cubicBezTo>
                      <a:pt x="574" y="77"/>
                      <a:pt x="575" y="88"/>
                      <a:pt x="573" y="99"/>
                    </a:cubicBezTo>
                    <a:cubicBezTo>
                      <a:pt x="573" y="100"/>
                      <a:pt x="574" y="100"/>
                      <a:pt x="574" y="100"/>
                    </a:cubicBezTo>
                    <a:cubicBezTo>
                      <a:pt x="576" y="88"/>
                      <a:pt x="575" y="77"/>
                      <a:pt x="573" y="66"/>
                    </a:cubicBezTo>
                    <a:cubicBezTo>
                      <a:pt x="585" y="72"/>
                      <a:pt x="597" y="79"/>
                      <a:pt x="609" y="86"/>
                    </a:cubicBezTo>
                    <a:cubicBezTo>
                      <a:pt x="609" y="90"/>
                      <a:pt x="611" y="94"/>
                      <a:pt x="612" y="98"/>
                    </a:cubicBezTo>
                    <a:cubicBezTo>
                      <a:pt x="613" y="105"/>
                      <a:pt x="613" y="111"/>
                      <a:pt x="614" y="117"/>
                    </a:cubicBezTo>
                    <a:cubicBezTo>
                      <a:pt x="615" y="123"/>
                      <a:pt x="616" y="129"/>
                      <a:pt x="616" y="135"/>
                    </a:cubicBezTo>
                    <a:cubicBezTo>
                      <a:pt x="615" y="134"/>
                      <a:pt x="615" y="133"/>
                      <a:pt x="614" y="133"/>
                    </a:cubicBezTo>
                    <a:cubicBezTo>
                      <a:pt x="613" y="133"/>
                      <a:pt x="613" y="133"/>
                      <a:pt x="613" y="133"/>
                    </a:cubicBezTo>
                    <a:cubicBezTo>
                      <a:pt x="612" y="134"/>
                      <a:pt x="612" y="134"/>
                      <a:pt x="613" y="134"/>
                    </a:cubicBezTo>
                    <a:cubicBezTo>
                      <a:pt x="613" y="135"/>
                      <a:pt x="614" y="135"/>
                      <a:pt x="614" y="134"/>
                    </a:cubicBezTo>
                    <a:cubicBezTo>
                      <a:pt x="615" y="135"/>
                      <a:pt x="616" y="136"/>
                      <a:pt x="617" y="136"/>
                    </a:cubicBezTo>
                    <a:cubicBezTo>
                      <a:pt x="617" y="140"/>
                      <a:pt x="618" y="145"/>
                      <a:pt x="616" y="149"/>
                    </a:cubicBezTo>
                    <a:cubicBezTo>
                      <a:pt x="616" y="149"/>
                      <a:pt x="615" y="150"/>
                      <a:pt x="615" y="150"/>
                    </a:cubicBezTo>
                    <a:cubicBezTo>
                      <a:pt x="616" y="151"/>
                      <a:pt x="616" y="151"/>
                      <a:pt x="616" y="151"/>
                    </a:cubicBezTo>
                    <a:cubicBezTo>
                      <a:pt x="616" y="152"/>
                      <a:pt x="617" y="151"/>
                      <a:pt x="617" y="151"/>
                    </a:cubicBezTo>
                    <a:cubicBezTo>
                      <a:pt x="619" y="147"/>
                      <a:pt x="619" y="143"/>
                      <a:pt x="618" y="139"/>
                    </a:cubicBezTo>
                    <a:cubicBezTo>
                      <a:pt x="618" y="138"/>
                      <a:pt x="618" y="138"/>
                      <a:pt x="618" y="137"/>
                    </a:cubicBezTo>
                    <a:cubicBezTo>
                      <a:pt x="624" y="141"/>
                      <a:pt x="631" y="145"/>
                      <a:pt x="637" y="149"/>
                    </a:cubicBezTo>
                    <a:cubicBezTo>
                      <a:pt x="643" y="154"/>
                      <a:pt x="649" y="158"/>
                      <a:pt x="656" y="162"/>
                    </a:cubicBezTo>
                    <a:cubicBezTo>
                      <a:pt x="656" y="169"/>
                      <a:pt x="657" y="176"/>
                      <a:pt x="655" y="183"/>
                    </a:cubicBezTo>
                    <a:cubicBezTo>
                      <a:pt x="655" y="183"/>
                      <a:pt x="656" y="184"/>
                      <a:pt x="656" y="183"/>
                    </a:cubicBezTo>
                    <a:cubicBezTo>
                      <a:pt x="658" y="176"/>
                      <a:pt x="658" y="169"/>
                      <a:pt x="657" y="162"/>
                    </a:cubicBezTo>
                    <a:cubicBezTo>
                      <a:pt x="659" y="163"/>
                      <a:pt x="660" y="164"/>
                      <a:pt x="662" y="165"/>
                    </a:cubicBezTo>
                    <a:cubicBezTo>
                      <a:pt x="668" y="170"/>
                      <a:pt x="675" y="175"/>
                      <a:pt x="681" y="180"/>
                    </a:cubicBezTo>
                    <a:cubicBezTo>
                      <a:pt x="681" y="185"/>
                      <a:pt x="681" y="189"/>
                      <a:pt x="681" y="194"/>
                    </a:cubicBezTo>
                    <a:cubicBezTo>
                      <a:pt x="680" y="199"/>
                      <a:pt x="680" y="203"/>
                      <a:pt x="680" y="208"/>
                    </a:cubicBezTo>
                    <a:cubicBezTo>
                      <a:pt x="680" y="208"/>
                      <a:pt x="680" y="208"/>
                      <a:pt x="680" y="209"/>
                    </a:cubicBezTo>
                    <a:cubicBezTo>
                      <a:pt x="678" y="207"/>
                      <a:pt x="676" y="205"/>
                      <a:pt x="675" y="204"/>
                    </a:cubicBezTo>
                    <a:cubicBezTo>
                      <a:pt x="672" y="202"/>
                      <a:pt x="670" y="199"/>
                      <a:pt x="668" y="197"/>
                    </a:cubicBezTo>
                    <a:cubicBezTo>
                      <a:pt x="667" y="196"/>
                      <a:pt x="667" y="196"/>
                      <a:pt x="666" y="195"/>
                    </a:cubicBezTo>
                    <a:cubicBezTo>
                      <a:pt x="665" y="194"/>
                      <a:pt x="665" y="193"/>
                      <a:pt x="664" y="193"/>
                    </a:cubicBezTo>
                    <a:cubicBezTo>
                      <a:pt x="665" y="193"/>
                      <a:pt x="664" y="192"/>
                      <a:pt x="664" y="193"/>
                    </a:cubicBezTo>
                    <a:cubicBezTo>
                      <a:pt x="662" y="194"/>
                      <a:pt x="673" y="204"/>
                      <a:pt x="680" y="211"/>
                    </a:cubicBezTo>
                    <a:cubicBezTo>
                      <a:pt x="680" y="214"/>
                      <a:pt x="680" y="218"/>
                      <a:pt x="677" y="220"/>
                    </a:cubicBezTo>
                    <a:cubicBezTo>
                      <a:pt x="677" y="221"/>
                      <a:pt x="678" y="222"/>
                      <a:pt x="678" y="221"/>
                    </a:cubicBezTo>
                    <a:cubicBezTo>
                      <a:pt x="680" y="218"/>
                      <a:pt x="681" y="215"/>
                      <a:pt x="681" y="212"/>
                    </a:cubicBezTo>
                    <a:cubicBezTo>
                      <a:pt x="681" y="212"/>
                      <a:pt x="681" y="212"/>
                      <a:pt x="681" y="212"/>
                    </a:cubicBezTo>
                    <a:cubicBezTo>
                      <a:pt x="684" y="214"/>
                      <a:pt x="686" y="216"/>
                      <a:pt x="686" y="217"/>
                    </a:cubicBezTo>
                    <a:cubicBezTo>
                      <a:pt x="693" y="223"/>
                      <a:pt x="699" y="230"/>
                      <a:pt x="706" y="236"/>
                    </a:cubicBezTo>
                    <a:cubicBezTo>
                      <a:pt x="710" y="241"/>
                      <a:pt x="714" y="245"/>
                      <a:pt x="718" y="250"/>
                    </a:cubicBezTo>
                    <a:cubicBezTo>
                      <a:pt x="717" y="254"/>
                      <a:pt x="717" y="258"/>
                      <a:pt x="715" y="262"/>
                    </a:cubicBezTo>
                    <a:cubicBezTo>
                      <a:pt x="714" y="267"/>
                      <a:pt x="712" y="272"/>
                      <a:pt x="710" y="277"/>
                    </a:cubicBezTo>
                    <a:cubicBezTo>
                      <a:pt x="708" y="274"/>
                      <a:pt x="706" y="271"/>
                      <a:pt x="703" y="269"/>
                    </a:cubicBezTo>
                    <a:cubicBezTo>
                      <a:pt x="700" y="265"/>
                      <a:pt x="697" y="261"/>
                      <a:pt x="693" y="258"/>
                    </a:cubicBezTo>
                    <a:cubicBezTo>
                      <a:pt x="690" y="254"/>
                      <a:pt x="687" y="251"/>
                      <a:pt x="685" y="248"/>
                    </a:cubicBezTo>
                    <a:cubicBezTo>
                      <a:pt x="684" y="247"/>
                      <a:pt x="683" y="247"/>
                      <a:pt x="683" y="248"/>
                    </a:cubicBezTo>
                    <a:cubicBezTo>
                      <a:pt x="685" y="252"/>
                      <a:pt x="688" y="254"/>
                      <a:pt x="691" y="257"/>
                    </a:cubicBezTo>
                    <a:cubicBezTo>
                      <a:pt x="694" y="261"/>
                      <a:pt x="698" y="265"/>
                      <a:pt x="701" y="268"/>
                    </a:cubicBezTo>
                    <a:cubicBezTo>
                      <a:pt x="704" y="271"/>
                      <a:pt x="707" y="275"/>
                      <a:pt x="710" y="278"/>
                    </a:cubicBezTo>
                    <a:cubicBezTo>
                      <a:pt x="709" y="280"/>
                      <a:pt x="709" y="282"/>
                      <a:pt x="708" y="284"/>
                    </a:cubicBezTo>
                    <a:cubicBezTo>
                      <a:pt x="707" y="288"/>
                      <a:pt x="706" y="292"/>
                      <a:pt x="704" y="296"/>
                    </a:cubicBezTo>
                    <a:cubicBezTo>
                      <a:pt x="703" y="299"/>
                      <a:pt x="702" y="302"/>
                      <a:pt x="701" y="305"/>
                    </a:cubicBezTo>
                    <a:cubicBezTo>
                      <a:pt x="701" y="306"/>
                      <a:pt x="702" y="307"/>
                      <a:pt x="702" y="306"/>
                    </a:cubicBezTo>
                    <a:cubicBezTo>
                      <a:pt x="703" y="302"/>
                      <a:pt x="704" y="299"/>
                      <a:pt x="706" y="295"/>
                    </a:cubicBezTo>
                    <a:cubicBezTo>
                      <a:pt x="707" y="292"/>
                      <a:pt x="708" y="288"/>
                      <a:pt x="709" y="284"/>
                    </a:cubicBezTo>
                    <a:cubicBezTo>
                      <a:pt x="710" y="283"/>
                      <a:pt x="710" y="281"/>
                      <a:pt x="711" y="279"/>
                    </a:cubicBezTo>
                    <a:cubicBezTo>
                      <a:pt x="714" y="283"/>
                      <a:pt x="717" y="287"/>
                      <a:pt x="720" y="292"/>
                    </a:cubicBezTo>
                    <a:cubicBezTo>
                      <a:pt x="726" y="300"/>
                      <a:pt x="732" y="308"/>
                      <a:pt x="736" y="317"/>
                    </a:cubicBezTo>
                    <a:cubicBezTo>
                      <a:pt x="739" y="324"/>
                      <a:pt x="741" y="330"/>
                      <a:pt x="744" y="336"/>
                    </a:cubicBezTo>
                    <a:cubicBezTo>
                      <a:pt x="746" y="355"/>
                      <a:pt x="747" y="375"/>
                      <a:pt x="747" y="39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0" name="Freeform 9"/>
              <p:cNvSpPr>
                <a:spLocks/>
              </p:cNvSpPr>
              <p:nvPr/>
            </p:nvSpPr>
            <p:spPr bwMode="auto">
              <a:xfrm>
                <a:off x="1557" y="269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4" name="Freeform 10"/>
              <p:cNvSpPr>
                <a:spLocks/>
              </p:cNvSpPr>
              <p:nvPr/>
            </p:nvSpPr>
            <p:spPr bwMode="auto">
              <a:xfrm>
                <a:off x="1960" y="2749"/>
                <a:ext cx="6" cy="11"/>
              </a:xfrm>
              <a:custGeom>
                <a:avLst/>
                <a:gdLst>
                  <a:gd name="T0" fmla="*/ 2 w 3"/>
                  <a:gd name="T1" fmla="*/ 4 h 5"/>
                  <a:gd name="T2" fmla="*/ 1 w 3"/>
                  <a:gd name="T3" fmla="*/ 3 h 5"/>
                  <a:gd name="T4" fmla="*/ 1 w 3"/>
                  <a:gd name="T5" fmla="*/ 1 h 5"/>
                  <a:gd name="T6" fmla="*/ 1 w 3"/>
                  <a:gd name="T7" fmla="*/ 1 h 5"/>
                  <a:gd name="T8" fmla="*/ 1 w 3"/>
                  <a:gd name="T9" fmla="*/ 1 h 5"/>
                  <a:gd name="T10" fmla="*/ 0 w 3"/>
                  <a:gd name="T11" fmla="*/ 1 h 5"/>
                  <a:gd name="T12" fmla="*/ 2 w 3"/>
                  <a:gd name="T13" fmla="*/ 5 h 5"/>
                  <a:gd name="T14" fmla="*/ 2 w 3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5"/>
                      <a:pt x="3" y="4"/>
                      <a:pt x="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5" name="Freeform 11"/>
              <p:cNvSpPr>
                <a:spLocks/>
              </p:cNvSpPr>
              <p:nvPr/>
            </p:nvSpPr>
            <p:spPr bwMode="auto">
              <a:xfrm>
                <a:off x="1966" y="2749"/>
                <a:ext cx="5" cy="11"/>
              </a:xfrm>
              <a:custGeom>
                <a:avLst/>
                <a:gdLst>
                  <a:gd name="T0" fmla="*/ 2 w 2"/>
                  <a:gd name="T1" fmla="*/ 3 h 5"/>
                  <a:gd name="T2" fmla="*/ 1 w 2"/>
                  <a:gd name="T3" fmla="*/ 2 h 5"/>
                  <a:gd name="T4" fmla="*/ 1 w 2"/>
                  <a:gd name="T5" fmla="*/ 1 h 5"/>
                  <a:gd name="T6" fmla="*/ 0 w 2"/>
                  <a:gd name="T7" fmla="*/ 1 h 5"/>
                  <a:gd name="T8" fmla="*/ 0 w 2"/>
                  <a:gd name="T9" fmla="*/ 3 h 5"/>
                  <a:gd name="T10" fmla="*/ 1 w 2"/>
                  <a:gd name="T11" fmla="*/ 4 h 5"/>
                  <a:gd name="T12" fmla="*/ 2 w 2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4"/>
                      <a:pt x="2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6" name="Freeform 12"/>
              <p:cNvSpPr>
                <a:spLocks/>
              </p:cNvSpPr>
              <p:nvPr/>
            </p:nvSpPr>
            <p:spPr bwMode="auto">
              <a:xfrm>
                <a:off x="1973" y="2747"/>
                <a:ext cx="8" cy="11"/>
              </a:xfrm>
              <a:custGeom>
                <a:avLst/>
                <a:gdLst>
                  <a:gd name="T0" fmla="*/ 3 w 4"/>
                  <a:gd name="T1" fmla="*/ 4 h 5"/>
                  <a:gd name="T2" fmla="*/ 2 w 4"/>
                  <a:gd name="T3" fmla="*/ 2 h 5"/>
                  <a:gd name="T4" fmla="*/ 1 w 4"/>
                  <a:gd name="T5" fmla="*/ 1 h 5"/>
                  <a:gd name="T6" fmla="*/ 0 w 4"/>
                  <a:gd name="T7" fmla="*/ 1 h 5"/>
                  <a:gd name="T8" fmla="*/ 1 w 4"/>
                  <a:gd name="T9" fmla="*/ 3 h 5"/>
                  <a:gd name="T10" fmla="*/ 3 w 4"/>
                  <a:gd name="T11" fmla="*/ 5 h 5"/>
                  <a:gd name="T12" fmla="*/ 3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4" y="5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7" name="Freeform 13"/>
              <p:cNvSpPr>
                <a:spLocks/>
              </p:cNvSpPr>
              <p:nvPr/>
            </p:nvSpPr>
            <p:spPr bwMode="auto">
              <a:xfrm>
                <a:off x="1979" y="2741"/>
                <a:ext cx="10" cy="17"/>
              </a:xfrm>
              <a:custGeom>
                <a:avLst/>
                <a:gdLst>
                  <a:gd name="T0" fmla="*/ 4 w 5"/>
                  <a:gd name="T1" fmla="*/ 7 h 8"/>
                  <a:gd name="T2" fmla="*/ 3 w 5"/>
                  <a:gd name="T3" fmla="*/ 5 h 8"/>
                  <a:gd name="T4" fmla="*/ 2 w 5"/>
                  <a:gd name="T5" fmla="*/ 1 h 8"/>
                  <a:gd name="T6" fmla="*/ 1 w 5"/>
                  <a:gd name="T7" fmla="*/ 1 h 8"/>
                  <a:gd name="T8" fmla="*/ 2 w 5"/>
                  <a:gd name="T9" fmla="*/ 5 h 8"/>
                  <a:gd name="T10" fmla="*/ 4 w 5"/>
                  <a:gd name="T11" fmla="*/ 8 h 8"/>
                  <a:gd name="T12" fmla="*/ 4 w 5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4" y="7"/>
                    </a:moveTo>
                    <a:cubicBezTo>
                      <a:pt x="3" y="6"/>
                      <a:pt x="3" y="5"/>
                      <a:pt x="3" y="5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1" y="4"/>
                      <a:pt x="2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4" y="8"/>
                      <a:pt x="5" y="7"/>
                      <a:pt x="4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8" name="Freeform 14"/>
              <p:cNvSpPr>
                <a:spLocks/>
              </p:cNvSpPr>
              <p:nvPr/>
            </p:nvSpPr>
            <p:spPr bwMode="auto">
              <a:xfrm>
                <a:off x="1989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2 w 5"/>
                  <a:gd name="T3" fmla="*/ 5 h 10"/>
                  <a:gd name="T4" fmla="*/ 1 w 5"/>
                  <a:gd name="T5" fmla="*/ 1 h 10"/>
                  <a:gd name="T6" fmla="*/ 0 w 5"/>
                  <a:gd name="T7" fmla="*/ 1 h 10"/>
                  <a:gd name="T8" fmla="*/ 2 w 5"/>
                  <a:gd name="T9" fmla="*/ 7 h 10"/>
                  <a:gd name="T10" fmla="*/ 4 w 5"/>
                  <a:gd name="T11" fmla="*/ 10 h 10"/>
                  <a:gd name="T12" fmla="*/ 4 w 5"/>
                  <a:gd name="T13" fmla="*/ 9 h 10"/>
                  <a:gd name="T14" fmla="*/ 5 w 5"/>
                  <a:gd name="T15" fmla="*/ 9 h 10"/>
                  <a:gd name="T16" fmla="*/ 4 w 5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3" y="7"/>
                      <a:pt x="2" y="5"/>
                      <a:pt x="2" y="5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5"/>
                      <a:pt x="2" y="7"/>
                    </a:cubicBezTo>
                    <a:cubicBezTo>
                      <a:pt x="2" y="7"/>
                      <a:pt x="3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9" name="Freeform 15"/>
              <p:cNvSpPr>
                <a:spLocks/>
              </p:cNvSpPr>
              <p:nvPr/>
            </p:nvSpPr>
            <p:spPr bwMode="auto">
              <a:xfrm>
                <a:off x="1995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4 w 5"/>
                  <a:gd name="T3" fmla="*/ 7 h 10"/>
                  <a:gd name="T4" fmla="*/ 3 w 5"/>
                  <a:gd name="T5" fmla="*/ 4 h 10"/>
                  <a:gd name="T6" fmla="*/ 1 w 5"/>
                  <a:gd name="T7" fmla="*/ 0 h 10"/>
                  <a:gd name="T8" fmla="*/ 1 w 5"/>
                  <a:gd name="T9" fmla="*/ 1 h 10"/>
                  <a:gd name="T10" fmla="*/ 1 w 5"/>
                  <a:gd name="T11" fmla="*/ 2 h 10"/>
                  <a:gd name="T12" fmla="*/ 1 w 5"/>
                  <a:gd name="T13" fmla="*/ 3 h 10"/>
                  <a:gd name="T14" fmla="*/ 2 w 5"/>
                  <a:gd name="T15" fmla="*/ 6 h 10"/>
                  <a:gd name="T16" fmla="*/ 4 w 5"/>
                  <a:gd name="T17" fmla="*/ 10 h 10"/>
                  <a:gd name="T18" fmla="*/ 5 w 5"/>
                  <a:gd name="T19" fmla="*/ 10 h 10"/>
                  <a:gd name="T20" fmla="*/ 5 w 5"/>
                  <a:gd name="T21" fmla="*/ 9 h 10"/>
                  <a:gd name="T22" fmla="*/ 4 w 5"/>
                  <a:gd name="T2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3" y="5"/>
                      <a:pt x="3" y="4"/>
                    </a:cubicBezTo>
                    <a:cubicBezTo>
                      <a:pt x="3" y="3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3" y="9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0" name="Freeform 16"/>
              <p:cNvSpPr>
                <a:spLocks/>
              </p:cNvSpPr>
              <p:nvPr/>
            </p:nvSpPr>
            <p:spPr bwMode="auto">
              <a:xfrm>
                <a:off x="2003" y="2737"/>
                <a:ext cx="13" cy="23"/>
              </a:xfrm>
              <a:custGeom>
                <a:avLst/>
                <a:gdLst>
                  <a:gd name="T0" fmla="*/ 6 w 6"/>
                  <a:gd name="T1" fmla="*/ 9 h 11"/>
                  <a:gd name="T2" fmla="*/ 5 w 6"/>
                  <a:gd name="T3" fmla="*/ 9 h 11"/>
                  <a:gd name="T4" fmla="*/ 1 w 6"/>
                  <a:gd name="T5" fmla="*/ 0 h 11"/>
                  <a:gd name="T6" fmla="*/ 0 w 6"/>
                  <a:gd name="T7" fmla="*/ 1 h 11"/>
                  <a:gd name="T8" fmla="*/ 4 w 6"/>
                  <a:gd name="T9" fmla="*/ 11 h 11"/>
                  <a:gd name="T10" fmla="*/ 5 w 6"/>
                  <a:gd name="T11" fmla="*/ 11 h 11"/>
                  <a:gd name="T12" fmla="*/ 6 w 6"/>
                  <a:gd name="T13" fmla="*/ 11 h 11"/>
                  <a:gd name="T14" fmla="*/ 6 w 6"/>
                  <a:gd name="T15" fmla="*/ 10 h 11"/>
                  <a:gd name="T16" fmla="*/ 6 w 6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1"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3" y="6"/>
                      <a:pt x="2" y="3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8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1" name="Freeform 17"/>
              <p:cNvSpPr>
                <a:spLocks/>
              </p:cNvSpPr>
              <p:nvPr/>
            </p:nvSpPr>
            <p:spPr bwMode="auto">
              <a:xfrm>
                <a:off x="2011" y="2733"/>
                <a:ext cx="13" cy="27"/>
              </a:xfrm>
              <a:custGeom>
                <a:avLst/>
                <a:gdLst>
                  <a:gd name="T0" fmla="*/ 5 w 6"/>
                  <a:gd name="T1" fmla="*/ 11 h 13"/>
                  <a:gd name="T2" fmla="*/ 1 w 6"/>
                  <a:gd name="T3" fmla="*/ 1 h 13"/>
                  <a:gd name="T4" fmla="*/ 0 w 6"/>
                  <a:gd name="T5" fmla="*/ 2 h 13"/>
                  <a:gd name="T6" fmla="*/ 4 w 6"/>
                  <a:gd name="T7" fmla="*/ 12 h 13"/>
                  <a:gd name="T8" fmla="*/ 5 w 6"/>
                  <a:gd name="T9" fmla="*/ 13 h 13"/>
                  <a:gd name="T10" fmla="*/ 6 w 6"/>
                  <a:gd name="T11" fmla="*/ 12 h 13"/>
                  <a:gd name="T12" fmla="*/ 5 w 6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3">
                    <a:moveTo>
                      <a:pt x="5" y="11"/>
                    </a:moveTo>
                    <a:cubicBezTo>
                      <a:pt x="3" y="8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2" y="9"/>
                      <a:pt x="4" y="12"/>
                    </a:cubicBezTo>
                    <a:cubicBezTo>
                      <a:pt x="4" y="13"/>
                      <a:pt x="4" y="13"/>
                      <a:pt x="5" y="13"/>
                    </a:cubicBezTo>
                    <a:cubicBezTo>
                      <a:pt x="5" y="13"/>
                      <a:pt x="5" y="12"/>
                      <a:pt x="6" y="12"/>
                    </a:cubicBezTo>
                    <a:cubicBezTo>
                      <a:pt x="6" y="11"/>
                      <a:pt x="5" y="11"/>
                      <a:pt x="5" y="1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2" name="Freeform 18"/>
              <p:cNvSpPr>
                <a:spLocks/>
              </p:cNvSpPr>
              <p:nvPr/>
            </p:nvSpPr>
            <p:spPr bwMode="auto">
              <a:xfrm>
                <a:off x="2016" y="2731"/>
                <a:ext cx="14" cy="29"/>
              </a:xfrm>
              <a:custGeom>
                <a:avLst/>
                <a:gdLst>
                  <a:gd name="T0" fmla="*/ 7 w 7"/>
                  <a:gd name="T1" fmla="*/ 10 h 14"/>
                  <a:gd name="T2" fmla="*/ 6 w 7"/>
                  <a:gd name="T3" fmla="*/ 10 h 14"/>
                  <a:gd name="T4" fmla="*/ 4 w 7"/>
                  <a:gd name="T5" fmla="*/ 7 h 14"/>
                  <a:gd name="T6" fmla="*/ 2 w 7"/>
                  <a:gd name="T7" fmla="*/ 1 h 14"/>
                  <a:gd name="T8" fmla="*/ 0 w 7"/>
                  <a:gd name="T9" fmla="*/ 1 h 14"/>
                  <a:gd name="T10" fmla="*/ 3 w 7"/>
                  <a:gd name="T11" fmla="*/ 8 h 14"/>
                  <a:gd name="T12" fmla="*/ 6 w 7"/>
                  <a:gd name="T13" fmla="*/ 14 h 14"/>
                  <a:gd name="T14" fmla="*/ 7 w 7"/>
                  <a:gd name="T15" fmla="*/ 13 h 14"/>
                  <a:gd name="T16" fmla="*/ 7 w 7"/>
                  <a:gd name="T1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4">
                    <a:moveTo>
                      <a:pt x="7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8"/>
                      <a:pt x="4" y="7"/>
                    </a:cubicBezTo>
                    <a:cubicBezTo>
                      <a:pt x="3" y="5"/>
                      <a:pt x="2" y="3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6"/>
                      <a:pt x="3" y="8"/>
                    </a:cubicBezTo>
                    <a:cubicBezTo>
                      <a:pt x="4" y="10"/>
                      <a:pt x="5" y="12"/>
                      <a:pt x="6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2"/>
                      <a:pt x="7" y="11"/>
                      <a:pt x="7" y="1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3" name="Freeform 19"/>
              <p:cNvSpPr>
                <a:spLocks/>
              </p:cNvSpPr>
              <p:nvPr/>
            </p:nvSpPr>
            <p:spPr bwMode="auto">
              <a:xfrm>
                <a:off x="2022" y="2729"/>
                <a:ext cx="14" cy="27"/>
              </a:xfrm>
              <a:custGeom>
                <a:avLst/>
                <a:gdLst>
                  <a:gd name="T0" fmla="*/ 6 w 7"/>
                  <a:gd name="T1" fmla="*/ 12 h 13"/>
                  <a:gd name="T2" fmla="*/ 5 w 7"/>
                  <a:gd name="T3" fmla="*/ 9 h 13"/>
                  <a:gd name="T4" fmla="*/ 3 w 7"/>
                  <a:gd name="T5" fmla="*/ 5 h 13"/>
                  <a:gd name="T6" fmla="*/ 1 w 7"/>
                  <a:gd name="T7" fmla="*/ 1 h 13"/>
                  <a:gd name="T8" fmla="*/ 1 w 7"/>
                  <a:gd name="T9" fmla="*/ 2 h 13"/>
                  <a:gd name="T10" fmla="*/ 1 w 7"/>
                  <a:gd name="T11" fmla="*/ 3 h 13"/>
                  <a:gd name="T12" fmla="*/ 2 w 7"/>
                  <a:gd name="T13" fmla="*/ 5 h 13"/>
                  <a:gd name="T14" fmla="*/ 4 w 7"/>
                  <a:gd name="T15" fmla="*/ 9 h 13"/>
                  <a:gd name="T16" fmla="*/ 6 w 7"/>
                  <a:gd name="T17" fmla="*/ 13 h 13"/>
                  <a:gd name="T18" fmla="*/ 6 w 7"/>
                  <a:gd name="T1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3">
                    <a:moveTo>
                      <a:pt x="6" y="12"/>
                    </a:moveTo>
                    <a:cubicBezTo>
                      <a:pt x="6" y="12"/>
                      <a:pt x="5" y="10"/>
                      <a:pt x="5" y="9"/>
                    </a:cubicBezTo>
                    <a:cubicBezTo>
                      <a:pt x="5" y="8"/>
                      <a:pt x="4" y="6"/>
                      <a:pt x="3" y="5"/>
                    </a:cubicBezTo>
                    <a:cubicBezTo>
                      <a:pt x="3" y="4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3" y="6"/>
                      <a:pt x="3" y="8"/>
                      <a:pt x="4" y="9"/>
                    </a:cubicBezTo>
                    <a:cubicBezTo>
                      <a:pt x="4" y="10"/>
                      <a:pt x="5" y="13"/>
                      <a:pt x="6" y="13"/>
                    </a:cubicBezTo>
                    <a:cubicBezTo>
                      <a:pt x="7" y="13"/>
                      <a:pt x="7" y="12"/>
                      <a:pt x="6" y="1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4" name="Freeform 20"/>
              <p:cNvSpPr>
                <a:spLocks/>
              </p:cNvSpPr>
              <p:nvPr/>
            </p:nvSpPr>
            <p:spPr bwMode="auto">
              <a:xfrm>
                <a:off x="2050" y="2723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5" name="Freeform 21"/>
              <p:cNvSpPr>
                <a:spLocks/>
              </p:cNvSpPr>
              <p:nvPr/>
            </p:nvSpPr>
            <p:spPr bwMode="auto">
              <a:xfrm>
                <a:off x="2061" y="2715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6" name="Freeform 22"/>
              <p:cNvSpPr>
                <a:spLocks/>
              </p:cNvSpPr>
              <p:nvPr/>
            </p:nvSpPr>
            <p:spPr bwMode="auto">
              <a:xfrm>
                <a:off x="1997" y="2819"/>
                <a:ext cx="8" cy="14"/>
              </a:xfrm>
              <a:custGeom>
                <a:avLst/>
                <a:gdLst>
                  <a:gd name="T0" fmla="*/ 3 w 4"/>
                  <a:gd name="T1" fmla="*/ 5 h 7"/>
                  <a:gd name="T2" fmla="*/ 1 w 4"/>
                  <a:gd name="T3" fmla="*/ 1 h 7"/>
                  <a:gd name="T4" fmla="*/ 1 w 4"/>
                  <a:gd name="T5" fmla="*/ 1 h 7"/>
                  <a:gd name="T6" fmla="*/ 1 w 4"/>
                  <a:gd name="T7" fmla="*/ 0 h 7"/>
                  <a:gd name="T8" fmla="*/ 0 w 4"/>
                  <a:gd name="T9" fmla="*/ 1 h 7"/>
                  <a:gd name="T10" fmla="*/ 2 w 4"/>
                  <a:gd name="T11" fmla="*/ 5 h 7"/>
                  <a:gd name="T12" fmla="*/ 4 w 4"/>
                  <a:gd name="T13" fmla="*/ 6 h 7"/>
                  <a:gd name="T14" fmla="*/ 3 w 4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2" y="4"/>
                      <a:pt x="2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2" y="5"/>
                      <a:pt x="3" y="7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7" name="Freeform 23"/>
              <p:cNvSpPr>
                <a:spLocks/>
              </p:cNvSpPr>
              <p:nvPr/>
            </p:nvSpPr>
            <p:spPr bwMode="auto">
              <a:xfrm>
                <a:off x="2001" y="2819"/>
                <a:ext cx="10" cy="12"/>
              </a:xfrm>
              <a:custGeom>
                <a:avLst/>
                <a:gdLst>
                  <a:gd name="T0" fmla="*/ 4 w 5"/>
                  <a:gd name="T1" fmla="*/ 5 h 6"/>
                  <a:gd name="T2" fmla="*/ 3 w 5"/>
                  <a:gd name="T3" fmla="*/ 3 h 6"/>
                  <a:gd name="T4" fmla="*/ 2 w 5"/>
                  <a:gd name="T5" fmla="*/ 1 h 6"/>
                  <a:gd name="T6" fmla="*/ 1 w 5"/>
                  <a:gd name="T7" fmla="*/ 2 h 6"/>
                  <a:gd name="T8" fmla="*/ 2 w 5"/>
                  <a:gd name="T9" fmla="*/ 4 h 6"/>
                  <a:gd name="T10" fmla="*/ 4 w 5"/>
                  <a:gd name="T11" fmla="*/ 6 h 6"/>
                  <a:gd name="T12" fmla="*/ 4 w 5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4" y="5"/>
                    </a:moveTo>
                    <a:cubicBezTo>
                      <a:pt x="4" y="5"/>
                      <a:pt x="4" y="4"/>
                      <a:pt x="3" y="3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5" y="5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8" name="Freeform 24"/>
              <p:cNvSpPr>
                <a:spLocks/>
              </p:cNvSpPr>
              <p:nvPr/>
            </p:nvSpPr>
            <p:spPr bwMode="auto">
              <a:xfrm>
                <a:off x="2007" y="2817"/>
                <a:ext cx="11" cy="14"/>
              </a:xfrm>
              <a:custGeom>
                <a:avLst/>
                <a:gdLst>
                  <a:gd name="T0" fmla="*/ 4 w 5"/>
                  <a:gd name="T1" fmla="*/ 5 h 7"/>
                  <a:gd name="T2" fmla="*/ 1 w 5"/>
                  <a:gd name="T3" fmla="*/ 1 h 7"/>
                  <a:gd name="T4" fmla="*/ 0 w 5"/>
                  <a:gd name="T5" fmla="*/ 1 h 7"/>
                  <a:gd name="T6" fmla="*/ 4 w 5"/>
                  <a:gd name="T7" fmla="*/ 6 h 7"/>
                  <a:gd name="T8" fmla="*/ 4 w 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4" y="5"/>
                    </a:moveTo>
                    <a:cubicBezTo>
                      <a:pt x="3" y="5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2" y="6"/>
                      <a:pt x="4" y="6"/>
                    </a:cubicBezTo>
                    <a:cubicBezTo>
                      <a:pt x="4" y="7"/>
                      <a:pt x="5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9" name="Freeform 25"/>
              <p:cNvSpPr>
                <a:spLocks/>
              </p:cNvSpPr>
              <p:nvPr/>
            </p:nvSpPr>
            <p:spPr bwMode="auto">
              <a:xfrm>
                <a:off x="2013" y="2815"/>
                <a:ext cx="15" cy="16"/>
              </a:xfrm>
              <a:custGeom>
                <a:avLst/>
                <a:gdLst>
                  <a:gd name="T0" fmla="*/ 6 w 7"/>
                  <a:gd name="T1" fmla="*/ 7 h 8"/>
                  <a:gd name="T2" fmla="*/ 4 w 7"/>
                  <a:gd name="T3" fmla="*/ 4 h 8"/>
                  <a:gd name="T4" fmla="*/ 2 w 7"/>
                  <a:gd name="T5" fmla="*/ 1 h 8"/>
                  <a:gd name="T6" fmla="*/ 1 w 7"/>
                  <a:gd name="T7" fmla="*/ 2 h 8"/>
                  <a:gd name="T8" fmla="*/ 6 w 7"/>
                  <a:gd name="T9" fmla="*/ 8 h 8"/>
                  <a:gd name="T10" fmla="*/ 6 w 7"/>
                  <a:gd name="T11" fmla="*/ 8 h 8"/>
                  <a:gd name="T12" fmla="*/ 6 w 7"/>
                  <a:gd name="T13" fmla="*/ 8 h 8"/>
                  <a:gd name="T14" fmla="*/ 6 w 7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7"/>
                    </a:moveTo>
                    <a:cubicBezTo>
                      <a:pt x="5" y="6"/>
                      <a:pt x="4" y="5"/>
                      <a:pt x="4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4"/>
                      <a:pt x="3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6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0" name="Freeform 26"/>
              <p:cNvSpPr>
                <a:spLocks/>
              </p:cNvSpPr>
              <p:nvPr/>
            </p:nvSpPr>
            <p:spPr bwMode="auto">
              <a:xfrm>
                <a:off x="2024" y="2813"/>
                <a:ext cx="12" cy="18"/>
              </a:xfrm>
              <a:custGeom>
                <a:avLst/>
                <a:gdLst>
                  <a:gd name="T0" fmla="*/ 5 w 6"/>
                  <a:gd name="T1" fmla="*/ 7 h 9"/>
                  <a:gd name="T2" fmla="*/ 3 w 6"/>
                  <a:gd name="T3" fmla="*/ 5 h 9"/>
                  <a:gd name="T4" fmla="*/ 1 w 6"/>
                  <a:gd name="T5" fmla="*/ 0 h 9"/>
                  <a:gd name="T6" fmla="*/ 0 w 6"/>
                  <a:gd name="T7" fmla="*/ 1 h 9"/>
                  <a:gd name="T8" fmla="*/ 2 w 6"/>
                  <a:gd name="T9" fmla="*/ 6 h 9"/>
                  <a:gd name="T10" fmla="*/ 5 w 6"/>
                  <a:gd name="T11" fmla="*/ 9 h 9"/>
                  <a:gd name="T12" fmla="*/ 6 w 6"/>
                  <a:gd name="T13" fmla="*/ 8 h 9"/>
                  <a:gd name="T14" fmla="*/ 6 w 6"/>
                  <a:gd name="T15" fmla="*/ 8 h 9"/>
                  <a:gd name="T16" fmla="*/ 5 w 6"/>
                  <a:gd name="T1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5" y="7"/>
                    </a:move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3"/>
                      <a:pt x="2" y="4"/>
                      <a:pt x="2" y="6"/>
                    </a:cubicBezTo>
                    <a:cubicBezTo>
                      <a:pt x="3" y="7"/>
                      <a:pt x="4" y="8"/>
                      <a:pt x="5" y="9"/>
                    </a:cubicBezTo>
                    <a:cubicBezTo>
                      <a:pt x="5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7"/>
                      <a:pt x="5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1" name="Freeform 27"/>
              <p:cNvSpPr>
                <a:spLocks/>
              </p:cNvSpPr>
              <p:nvPr/>
            </p:nvSpPr>
            <p:spPr bwMode="auto">
              <a:xfrm>
                <a:off x="2030" y="2813"/>
                <a:ext cx="12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0 h 7"/>
                  <a:gd name="T4" fmla="*/ 1 w 6"/>
                  <a:gd name="T5" fmla="*/ 1 h 7"/>
                  <a:gd name="T6" fmla="*/ 5 w 6"/>
                  <a:gd name="T7" fmla="*/ 7 h 7"/>
                  <a:gd name="T8" fmla="*/ 6 w 6"/>
                  <a:gd name="T9" fmla="*/ 7 h 7"/>
                  <a:gd name="T10" fmla="*/ 6 w 6"/>
                  <a:gd name="T11" fmla="*/ 6 h 7"/>
                  <a:gd name="T12" fmla="*/ 5 w 6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3" y="4"/>
                      <a:pt x="3" y="2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2" y="3"/>
                      <a:pt x="3" y="6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2" name="Freeform 28"/>
              <p:cNvSpPr>
                <a:spLocks/>
              </p:cNvSpPr>
              <p:nvPr/>
            </p:nvSpPr>
            <p:spPr bwMode="auto">
              <a:xfrm>
                <a:off x="1991" y="2915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3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2 w 5"/>
                  <a:gd name="T9" fmla="*/ 3 h 5"/>
                  <a:gd name="T10" fmla="*/ 4 w 5"/>
                  <a:gd name="T11" fmla="*/ 5 h 5"/>
                  <a:gd name="T12" fmla="*/ 4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3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5" y="5"/>
                      <a:pt x="5" y="4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3" name="Freeform 29"/>
              <p:cNvSpPr>
                <a:spLocks/>
              </p:cNvSpPr>
              <p:nvPr/>
            </p:nvSpPr>
            <p:spPr bwMode="auto">
              <a:xfrm>
                <a:off x="1999" y="2909"/>
                <a:ext cx="8" cy="12"/>
              </a:xfrm>
              <a:custGeom>
                <a:avLst/>
                <a:gdLst>
                  <a:gd name="T0" fmla="*/ 3 w 4"/>
                  <a:gd name="T1" fmla="*/ 5 h 6"/>
                  <a:gd name="T2" fmla="*/ 1 w 4"/>
                  <a:gd name="T3" fmla="*/ 1 h 6"/>
                  <a:gd name="T4" fmla="*/ 0 w 4"/>
                  <a:gd name="T5" fmla="*/ 2 h 6"/>
                  <a:gd name="T6" fmla="*/ 2 w 4"/>
                  <a:gd name="T7" fmla="*/ 6 h 6"/>
                  <a:gd name="T8" fmla="*/ 3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5"/>
                    </a:moveTo>
                    <a:cubicBezTo>
                      <a:pt x="2" y="4"/>
                      <a:pt x="2" y="2"/>
                      <a:pt x="1" y="1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3"/>
                      <a:pt x="1" y="4"/>
                      <a:pt x="2" y="6"/>
                    </a:cubicBezTo>
                    <a:cubicBezTo>
                      <a:pt x="3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4" name="Freeform 30"/>
              <p:cNvSpPr>
                <a:spLocks/>
              </p:cNvSpPr>
              <p:nvPr/>
            </p:nvSpPr>
            <p:spPr bwMode="auto">
              <a:xfrm>
                <a:off x="2003" y="2907"/>
                <a:ext cx="8" cy="8"/>
              </a:xfrm>
              <a:custGeom>
                <a:avLst/>
                <a:gdLst>
                  <a:gd name="T0" fmla="*/ 3 w 4"/>
                  <a:gd name="T1" fmla="*/ 2 h 4"/>
                  <a:gd name="T2" fmla="*/ 2 w 4"/>
                  <a:gd name="T3" fmla="*/ 0 h 4"/>
                  <a:gd name="T4" fmla="*/ 1 w 4"/>
                  <a:gd name="T5" fmla="*/ 1 h 4"/>
                  <a:gd name="T6" fmla="*/ 3 w 4"/>
                  <a:gd name="T7" fmla="*/ 4 h 4"/>
                  <a:gd name="T8" fmla="*/ 3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1" y="3"/>
                      <a:pt x="3" y="4"/>
                    </a:cubicBezTo>
                    <a:cubicBezTo>
                      <a:pt x="3" y="4"/>
                      <a:pt x="4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5" name="Freeform 31"/>
              <p:cNvSpPr>
                <a:spLocks/>
              </p:cNvSpPr>
              <p:nvPr/>
            </p:nvSpPr>
            <p:spPr bwMode="auto">
              <a:xfrm>
                <a:off x="2007" y="2901"/>
                <a:ext cx="13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1 h 7"/>
                  <a:gd name="T4" fmla="*/ 1 w 6"/>
                  <a:gd name="T5" fmla="*/ 1 h 7"/>
                  <a:gd name="T6" fmla="*/ 4 w 6"/>
                  <a:gd name="T7" fmla="*/ 7 h 7"/>
                  <a:gd name="T8" fmla="*/ 5 w 6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4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3"/>
                      <a:pt x="3" y="5"/>
                      <a:pt x="4" y="7"/>
                    </a:cubicBezTo>
                    <a:cubicBezTo>
                      <a:pt x="5" y="7"/>
                      <a:pt x="6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6" name="Freeform 32"/>
              <p:cNvSpPr>
                <a:spLocks/>
              </p:cNvSpPr>
              <p:nvPr/>
            </p:nvSpPr>
            <p:spPr bwMode="auto">
              <a:xfrm>
                <a:off x="2016" y="2899"/>
                <a:ext cx="8" cy="12"/>
              </a:xfrm>
              <a:custGeom>
                <a:avLst/>
                <a:gdLst>
                  <a:gd name="T0" fmla="*/ 3 w 4"/>
                  <a:gd name="T1" fmla="*/ 4 h 6"/>
                  <a:gd name="T2" fmla="*/ 2 w 4"/>
                  <a:gd name="T3" fmla="*/ 1 h 6"/>
                  <a:gd name="T4" fmla="*/ 1 w 4"/>
                  <a:gd name="T5" fmla="*/ 2 h 6"/>
                  <a:gd name="T6" fmla="*/ 3 w 4"/>
                  <a:gd name="T7" fmla="*/ 5 h 6"/>
                  <a:gd name="T8" fmla="*/ 4 w 4"/>
                  <a:gd name="T9" fmla="*/ 5 h 6"/>
                  <a:gd name="T10" fmla="*/ 4 w 4"/>
                  <a:gd name="T11" fmla="*/ 4 h 6"/>
                  <a:gd name="T12" fmla="*/ 3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3" y="4"/>
                    </a:move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7" name="Freeform 33"/>
              <p:cNvSpPr>
                <a:spLocks/>
              </p:cNvSpPr>
              <p:nvPr/>
            </p:nvSpPr>
            <p:spPr bwMode="auto">
              <a:xfrm>
                <a:off x="2020" y="2895"/>
                <a:ext cx="14" cy="16"/>
              </a:xfrm>
              <a:custGeom>
                <a:avLst/>
                <a:gdLst>
                  <a:gd name="T0" fmla="*/ 7 w 7"/>
                  <a:gd name="T1" fmla="*/ 7 h 8"/>
                  <a:gd name="T2" fmla="*/ 2 w 7"/>
                  <a:gd name="T3" fmla="*/ 1 h 8"/>
                  <a:gd name="T4" fmla="*/ 0 w 7"/>
                  <a:gd name="T5" fmla="*/ 1 h 8"/>
                  <a:gd name="T6" fmla="*/ 6 w 7"/>
                  <a:gd name="T7" fmla="*/ 8 h 8"/>
                  <a:gd name="T8" fmla="*/ 7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7"/>
                    </a:moveTo>
                    <a:cubicBezTo>
                      <a:pt x="4" y="6"/>
                      <a:pt x="3" y="3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8"/>
                    </a:cubicBezTo>
                    <a:cubicBezTo>
                      <a:pt x="7" y="8"/>
                      <a:pt x="7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8" name="Freeform 34"/>
              <p:cNvSpPr>
                <a:spLocks/>
              </p:cNvSpPr>
              <p:nvPr/>
            </p:nvSpPr>
            <p:spPr bwMode="auto">
              <a:xfrm>
                <a:off x="2026" y="2893"/>
                <a:ext cx="16" cy="16"/>
              </a:xfrm>
              <a:custGeom>
                <a:avLst/>
                <a:gdLst>
                  <a:gd name="T0" fmla="*/ 7 w 8"/>
                  <a:gd name="T1" fmla="*/ 7 h 8"/>
                  <a:gd name="T2" fmla="*/ 5 w 8"/>
                  <a:gd name="T3" fmla="*/ 4 h 8"/>
                  <a:gd name="T4" fmla="*/ 1 w 8"/>
                  <a:gd name="T5" fmla="*/ 1 h 8"/>
                  <a:gd name="T6" fmla="*/ 0 w 8"/>
                  <a:gd name="T7" fmla="*/ 1 h 8"/>
                  <a:gd name="T8" fmla="*/ 4 w 8"/>
                  <a:gd name="T9" fmla="*/ 5 h 8"/>
                  <a:gd name="T10" fmla="*/ 6 w 8"/>
                  <a:gd name="T11" fmla="*/ 8 h 8"/>
                  <a:gd name="T12" fmla="*/ 7 w 8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7" y="7"/>
                    </a:moveTo>
                    <a:cubicBezTo>
                      <a:pt x="6" y="6"/>
                      <a:pt x="5" y="5"/>
                      <a:pt x="5" y="4"/>
                    </a:cubicBezTo>
                    <a:cubicBezTo>
                      <a:pt x="4" y="3"/>
                      <a:pt x="3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7" y="8"/>
                      <a:pt x="8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9" name="Freeform 35"/>
              <p:cNvSpPr>
                <a:spLocks/>
              </p:cNvSpPr>
              <p:nvPr/>
            </p:nvSpPr>
            <p:spPr bwMode="auto">
              <a:xfrm>
                <a:off x="1983" y="3005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0" name="Freeform 36"/>
              <p:cNvSpPr>
                <a:spLocks/>
              </p:cNvSpPr>
              <p:nvPr/>
            </p:nvSpPr>
            <p:spPr bwMode="auto">
              <a:xfrm>
                <a:off x="1991" y="3003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3 h 3"/>
                  <a:gd name="T10" fmla="*/ 3 w 3"/>
                  <a:gd name="T11" fmla="*/ 2 h 3"/>
                  <a:gd name="T12" fmla="*/ 3 w 3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1" name="Freeform 37"/>
              <p:cNvSpPr>
                <a:spLocks/>
              </p:cNvSpPr>
              <p:nvPr/>
            </p:nvSpPr>
            <p:spPr bwMode="auto">
              <a:xfrm>
                <a:off x="1995" y="2999"/>
                <a:ext cx="10" cy="10"/>
              </a:xfrm>
              <a:custGeom>
                <a:avLst/>
                <a:gdLst>
                  <a:gd name="T0" fmla="*/ 5 w 5"/>
                  <a:gd name="T1" fmla="*/ 4 h 5"/>
                  <a:gd name="T2" fmla="*/ 4 w 5"/>
                  <a:gd name="T3" fmla="*/ 4 h 5"/>
                  <a:gd name="T4" fmla="*/ 4 w 5"/>
                  <a:gd name="T5" fmla="*/ 3 h 5"/>
                  <a:gd name="T6" fmla="*/ 2 w 5"/>
                  <a:gd name="T7" fmla="*/ 0 h 5"/>
                  <a:gd name="T8" fmla="*/ 1 w 5"/>
                  <a:gd name="T9" fmla="*/ 1 h 5"/>
                  <a:gd name="T10" fmla="*/ 4 w 5"/>
                  <a:gd name="T11" fmla="*/ 5 h 5"/>
                  <a:gd name="T12" fmla="*/ 5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4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2" name="Freeform 38"/>
              <p:cNvSpPr>
                <a:spLocks/>
              </p:cNvSpPr>
              <p:nvPr/>
            </p:nvSpPr>
            <p:spPr bwMode="auto">
              <a:xfrm>
                <a:off x="2001" y="2995"/>
                <a:ext cx="8" cy="12"/>
              </a:xfrm>
              <a:custGeom>
                <a:avLst/>
                <a:gdLst>
                  <a:gd name="T0" fmla="*/ 4 w 4"/>
                  <a:gd name="T1" fmla="*/ 5 h 6"/>
                  <a:gd name="T2" fmla="*/ 3 w 4"/>
                  <a:gd name="T3" fmla="*/ 5 h 6"/>
                  <a:gd name="T4" fmla="*/ 1 w 4"/>
                  <a:gd name="T5" fmla="*/ 1 h 6"/>
                  <a:gd name="T6" fmla="*/ 0 w 4"/>
                  <a:gd name="T7" fmla="*/ 1 h 6"/>
                  <a:gd name="T8" fmla="*/ 3 w 4"/>
                  <a:gd name="T9" fmla="*/ 6 h 6"/>
                  <a:gd name="T10" fmla="*/ 4 w 4"/>
                  <a:gd name="T11" fmla="*/ 6 h 6"/>
                  <a:gd name="T12" fmla="*/ 4 w 4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4" y="5"/>
                      <a:pt x="4" y="5"/>
                      <a:pt x="3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3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5"/>
                    </a:ln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3" name="Freeform 39"/>
              <p:cNvSpPr>
                <a:spLocks/>
              </p:cNvSpPr>
              <p:nvPr/>
            </p:nvSpPr>
            <p:spPr bwMode="auto">
              <a:xfrm>
                <a:off x="2005" y="2991"/>
                <a:ext cx="13" cy="18"/>
              </a:xfrm>
              <a:custGeom>
                <a:avLst/>
                <a:gdLst>
                  <a:gd name="T0" fmla="*/ 6 w 6"/>
                  <a:gd name="T1" fmla="*/ 7 h 9"/>
                  <a:gd name="T2" fmla="*/ 5 w 6"/>
                  <a:gd name="T3" fmla="*/ 7 h 9"/>
                  <a:gd name="T4" fmla="*/ 5 w 6"/>
                  <a:gd name="T5" fmla="*/ 7 h 9"/>
                  <a:gd name="T6" fmla="*/ 3 w 6"/>
                  <a:gd name="T7" fmla="*/ 5 h 9"/>
                  <a:gd name="T8" fmla="*/ 2 w 6"/>
                  <a:gd name="T9" fmla="*/ 1 h 9"/>
                  <a:gd name="T10" fmla="*/ 1 w 6"/>
                  <a:gd name="T11" fmla="*/ 2 h 9"/>
                  <a:gd name="T12" fmla="*/ 3 w 6"/>
                  <a:gd name="T13" fmla="*/ 6 h 9"/>
                  <a:gd name="T14" fmla="*/ 6 w 6"/>
                  <a:gd name="T15" fmla="*/ 9 h 9"/>
                  <a:gd name="T16" fmla="*/ 6 w 6"/>
                  <a:gd name="T17" fmla="*/ 8 h 9"/>
                  <a:gd name="T18" fmla="*/ 6 w 6"/>
                  <a:gd name="T1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7"/>
                    </a:moveTo>
                    <a:cubicBezTo>
                      <a:pt x="6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5"/>
                      <a:pt x="3" y="6"/>
                    </a:cubicBezTo>
                    <a:cubicBezTo>
                      <a:pt x="3" y="7"/>
                      <a:pt x="4" y="9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4" name="Freeform 40"/>
              <p:cNvSpPr>
                <a:spLocks/>
              </p:cNvSpPr>
              <p:nvPr/>
            </p:nvSpPr>
            <p:spPr bwMode="auto">
              <a:xfrm>
                <a:off x="2013" y="2995"/>
                <a:ext cx="9" cy="12"/>
              </a:xfrm>
              <a:custGeom>
                <a:avLst/>
                <a:gdLst>
                  <a:gd name="T0" fmla="*/ 4 w 4"/>
                  <a:gd name="T1" fmla="*/ 5 h 6"/>
                  <a:gd name="T2" fmla="*/ 1 w 4"/>
                  <a:gd name="T3" fmla="*/ 0 h 6"/>
                  <a:gd name="T4" fmla="*/ 0 w 4"/>
                  <a:gd name="T5" fmla="*/ 1 h 6"/>
                  <a:gd name="T6" fmla="*/ 3 w 4"/>
                  <a:gd name="T7" fmla="*/ 5 h 6"/>
                  <a:gd name="T8" fmla="*/ 4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6"/>
                      <a:pt x="4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5" name="Freeform 41"/>
              <p:cNvSpPr>
                <a:spLocks/>
              </p:cNvSpPr>
              <p:nvPr/>
            </p:nvSpPr>
            <p:spPr bwMode="auto">
              <a:xfrm>
                <a:off x="1521" y="3083"/>
                <a:ext cx="4" cy="16"/>
              </a:xfrm>
              <a:custGeom>
                <a:avLst/>
                <a:gdLst>
                  <a:gd name="T0" fmla="*/ 0 w 2"/>
                  <a:gd name="T1" fmla="*/ 1 h 8"/>
                  <a:gd name="T2" fmla="*/ 0 w 2"/>
                  <a:gd name="T3" fmla="*/ 8 h 8"/>
                  <a:gd name="T4" fmla="*/ 2 w 2"/>
                  <a:gd name="T5" fmla="*/ 8 h 8"/>
                  <a:gd name="T6" fmla="*/ 2 w 2"/>
                  <a:gd name="T7" fmla="*/ 1 h 8"/>
                  <a:gd name="T8" fmla="*/ 0 w 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1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2" y="8"/>
                      <a:pt x="2" y="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6" name="Freeform 42"/>
              <p:cNvSpPr>
                <a:spLocks/>
              </p:cNvSpPr>
              <p:nvPr/>
            </p:nvSpPr>
            <p:spPr bwMode="auto">
              <a:xfrm>
                <a:off x="1531" y="3083"/>
                <a:ext cx="6" cy="22"/>
              </a:xfrm>
              <a:custGeom>
                <a:avLst/>
                <a:gdLst>
                  <a:gd name="T0" fmla="*/ 3 w 3"/>
                  <a:gd name="T1" fmla="*/ 9 h 11"/>
                  <a:gd name="T2" fmla="*/ 2 w 3"/>
                  <a:gd name="T3" fmla="*/ 1 h 11"/>
                  <a:gd name="T4" fmla="*/ 0 w 3"/>
                  <a:gd name="T5" fmla="*/ 1 h 11"/>
                  <a:gd name="T6" fmla="*/ 2 w 3"/>
                  <a:gd name="T7" fmla="*/ 10 h 11"/>
                  <a:gd name="T8" fmla="*/ 3 w 3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3" y="9"/>
                    </a:moveTo>
                    <a:cubicBezTo>
                      <a:pt x="1" y="7"/>
                      <a:pt x="2" y="4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1" y="4"/>
                      <a:pt x="0" y="8"/>
                      <a:pt x="2" y="10"/>
                    </a:cubicBezTo>
                    <a:cubicBezTo>
                      <a:pt x="2" y="11"/>
                      <a:pt x="3" y="10"/>
                      <a:pt x="3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7" name="Freeform 43"/>
              <p:cNvSpPr>
                <a:spLocks/>
              </p:cNvSpPr>
              <p:nvPr/>
            </p:nvSpPr>
            <p:spPr bwMode="auto">
              <a:xfrm>
                <a:off x="1543" y="3083"/>
                <a:ext cx="10" cy="35"/>
              </a:xfrm>
              <a:custGeom>
                <a:avLst/>
                <a:gdLst>
                  <a:gd name="T0" fmla="*/ 4 w 5"/>
                  <a:gd name="T1" fmla="*/ 14 h 17"/>
                  <a:gd name="T2" fmla="*/ 2 w 5"/>
                  <a:gd name="T3" fmla="*/ 8 h 17"/>
                  <a:gd name="T4" fmla="*/ 2 w 5"/>
                  <a:gd name="T5" fmla="*/ 1 h 17"/>
                  <a:gd name="T6" fmla="*/ 1 w 5"/>
                  <a:gd name="T7" fmla="*/ 1 h 17"/>
                  <a:gd name="T8" fmla="*/ 1 w 5"/>
                  <a:gd name="T9" fmla="*/ 11 h 17"/>
                  <a:gd name="T10" fmla="*/ 4 w 5"/>
                  <a:gd name="T11" fmla="*/ 15 h 17"/>
                  <a:gd name="T12" fmla="*/ 4 w 5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7">
                    <a:moveTo>
                      <a:pt x="4" y="14"/>
                    </a:moveTo>
                    <a:cubicBezTo>
                      <a:pt x="3" y="14"/>
                      <a:pt x="2" y="8"/>
                      <a:pt x="2" y="8"/>
                    </a:cubicBezTo>
                    <a:cubicBezTo>
                      <a:pt x="2" y="5"/>
                      <a:pt x="2" y="3"/>
                      <a:pt x="2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0" y="4"/>
                      <a:pt x="0" y="8"/>
                      <a:pt x="1" y="11"/>
                    </a:cubicBezTo>
                    <a:cubicBezTo>
                      <a:pt x="1" y="12"/>
                      <a:pt x="2" y="17"/>
                      <a:pt x="4" y="15"/>
                    </a:cubicBezTo>
                    <a:cubicBezTo>
                      <a:pt x="5" y="15"/>
                      <a:pt x="4" y="13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8" name="Freeform 44"/>
              <p:cNvSpPr>
                <a:spLocks/>
              </p:cNvSpPr>
              <p:nvPr/>
            </p:nvSpPr>
            <p:spPr bwMode="auto">
              <a:xfrm>
                <a:off x="1557" y="3087"/>
                <a:ext cx="9" cy="33"/>
              </a:xfrm>
              <a:custGeom>
                <a:avLst/>
                <a:gdLst>
                  <a:gd name="T0" fmla="*/ 3 w 4"/>
                  <a:gd name="T1" fmla="*/ 13 h 16"/>
                  <a:gd name="T2" fmla="*/ 1 w 4"/>
                  <a:gd name="T3" fmla="*/ 1 h 16"/>
                  <a:gd name="T4" fmla="*/ 0 w 4"/>
                  <a:gd name="T5" fmla="*/ 1 h 16"/>
                  <a:gd name="T6" fmla="*/ 3 w 4"/>
                  <a:gd name="T7" fmla="*/ 15 h 16"/>
                  <a:gd name="T8" fmla="*/ 4 w 4"/>
                  <a:gd name="T9" fmla="*/ 15 h 16"/>
                  <a:gd name="T10" fmla="*/ 4 w 4"/>
                  <a:gd name="T11" fmla="*/ 14 h 16"/>
                  <a:gd name="T12" fmla="*/ 3 w 4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3" y="13"/>
                    </a:moveTo>
                    <a:cubicBezTo>
                      <a:pt x="2" y="10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6"/>
                      <a:pt x="0" y="11"/>
                      <a:pt x="3" y="15"/>
                    </a:cubicBezTo>
                    <a:cubicBezTo>
                      <a:pt x="3" y="16"/>
                      <a:pt x="4" y="15"/>
                      <a:pt x="4" y="15"/>
                    </a:cubicBezTo>
                    <a:cubicBezTo>
                      <a:pt x="4" y="15"/>
                      <a:pt x="4" y="14"/>
                      <a:pt x="4" y="14"/>
                    </a:cubicBezTo>
                    <a:cubicBezTo>
                      <a:pt x="4" y="14"/>
                      <a:pt x="4" y="13"/>
                      <a:pt x="3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9" name="Freeform 45"/>
              <p:cNvSpPr>
                <a:spLocks/>
              </p:cNvSpPr>
              <p:nvPr/>
            </p:nvSpPr>
            <p:spPr bwMode="auto">
              <a:xfrm>
                <a:off x="1572" y="3095"/>
                <a:ext cx="8" cy="39"/>
              </a:xfrm>
              <a:custGeom>
                <a:avLst/>
                <a:gdLst>
                  <a:gd name="T0" fmla="*/ 3 w 4"/>
                  <a:gd name="T1" fmla="*/ 15 h 19"/>
                  <a:gd name="T2" fmla="*/ 2 w 4"/>
                  <a:gd name="T3" fmla="*/ 17 h 19"/>
                  <a:gd name="T4" fmla="*/ 2 w 4"/>
                  <a:gd name="T5" fmla="*/ 9 h 19"/>
                  <a:gd name="T6" fmla="*/ 1 w 4"/>
                  <a:gd name="T7" fmla="*/ 1 h 19"/>
                  <a:gd name="T8" fmla="*/ 0 w 4"/>
                  <a:gd name="T9" fmla="*/ 1 h 19"/>
                  <a:gd name="T10" fmla="*/ 1 w 4"/>
                  <a:gd name="T11" fmla="*/ 10 h 19"/>
                  <a:gd name="T12" fmla="*/ 2 w 4"/>
                  <a:gd name="T13" fmla="*/ 18 h 19"/>
                  <a:gd name="T14" fmla="*/ 3 w 4"/>
                  <a:gd name="T15" fmla="*/ 18 h 19"/>
                  <a:gd name="T16" fmla="*/ 4 w 4"/>
                  <a:gd name="T17" fmla="*/ 16 h 19"/>
                  <a:gd name="T18" fmla="*/ 3 w 4"/>
                  <a:gd name="T1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3" y="15"/>
                    </a:moveTo>
                    <a:cubicBezTo>
                      <a:pt x="3" y="16"/>
                      <a:pt x="3" y="16"/>
                      <a:pt x="2" y="17"/>
                    </a:cubicBezTo>
                    <a:cubicBezTo>
                      <a:pt x="2" y="14"/>
                      <a:pt x="2" y="12"/>
                      <a:pt x="2" y="9"/>
                    </a:cubicBezTo>
                    <a:cubicBezTo>
                      <a:pt x="2" y="6"/>
                      <a:pt x="1" y="4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" y="13"/>
                      <a:pt x="0" y="16"/>
                      <a:pt x="2" y="18"/>
                    </a:cubicBezTo>
                    <a:cubicBezTo>
                      <a:pt x="2" y="19"/>
                      <a:pt x="2" y="18"/>
                      <a:pt x="3" y="18"/>
                    </a:cubicBezTo>
                    <a:cubicBezTo>
                      <a:pt x="3" y="17"/>
                      <a:pt x="4" y="17"/>
                      <a:pt x="4" y="16"/>
                    </a:cubicBezTo>
                    <a:cubicBezTo>
                      <a:pt x="4" y="15"/>
                      <a:pt x="3" y="15"/>
                      <a:pt x="3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0" name="Freeform 46"/>
              <p:cNvSpPr>
                <a:spLocks/>
              </p:cNvSpPr>
              <p:nvPr/>
            </p:nvSpPr>
            <p:spPr bwMode="auto">
              <a:xfrm>
                <a:off x="1584" y="3097"/>
                <a:ext cx="10" cy="37"/>
              </a:xfrm>
              <a:custGeom>
                <a:avLst/>
                <a:gdLst>
                  <a:gd name="T0" fmla="*/ 4 w 5"/>
                  <a:gd name="T1" fmla="*/ 15 h 18"/>
                  <a:gd name="T2" fmla="*/ 2 w 5"/>
                  <a:gd name="T3" fmla="*/ 12 h 18"/>
                  <a:gd name="T4" fmla="*/ 2 w 5"/>
                  <a:gd name="T5" fmla="*/ 8 h 18"/>
                  <a:gd name="T6" fmla="*/ 2 w 5"/>
                  <a:gd name="T7" fmla="*/ 1 h 18"/>
                  <a:gd name="T8" fmla="*/ 0 w 5"/>
                  <a:gd name="T9" fmla="*/ 1 h 18"/>
                  <a:gd name="T10" fmla="*/ 1 w 5"/>
                  <a:gd name="T11" fmla="*/ 13 h 18"/>
                  <a:gd name="T12" fmla="*/ 5 w 5"/>
                  <a:gd name="T13" fmla="*/ 15 h 18"/>
                  <a:gd name="T14" fmla="*/ 4 w 5"/>
                  <a:gd name="T15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8">
                    <a:moveTo>
                      <a:pt x="4" y="15"/>
                    </a:moveTo>
                    <a:cubicBezTo>
                      <a:pt x="4" y="15"/>
                      <a:pt x="3" y="12"/>
                      <a:pt x="2" y="12"/>
                    </a:cubicBezTo>
                    <a:cubicBezTo>
                      <a:pt x="2" y="11"/>
                      <a:pt x="2" y="9"/>
                      <a:pt x="2" y="8"/>
                    </a:cubicBezTo>
                    <a:cubicBezTo>
                      <a:pt x="1" y="6"/>
                      <a:pt x="1" y="3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5"/>
                      <a:pt x="0" y="9"/>
                      <a:pt x="1" y="13"/>
                    </a:cubicBezTo>
                    <a:cubicBezTo>
                      <a:pt x="2" y="14"/>
                      <a:pt x="3" y="18"/>
                      <a:pt x="5" y="15"/>
                    </a:cubicBezTo>
                    <a:cubicBezTo>
                      <a:pt x="5" y="15"/>
                      <a:pt x="4" y="14"/>
                      <a:pt x="4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1" name="Freeform 47"/>
              <p:cNvSpPr>
                <a:spLocks/>
              </p:cNvSpPr>
              <p:nvPr/>
            </p:nvSpPr>
            <p:spPr bwMode="auto">
              <a:xfrm>
                <a:off x="1598" y="3093"/>
                <a:ext cx="11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1 h 20"/>
                  <a:gd name="T4" fmla="*/ 0 w 5"/>
                  <a:gd name="T5" fmla="*/ 1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2" y="12"/>
                      <a:pt x="1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7"/>
                      <a:pt x="1" y="13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7"/>
                      <a:pt x="4" y="17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2" name="Freeform 48"/>
              <p:cNvSpPr>
                <a:spLocks/>
              </p:cNvSpPr>
              <p:nvPr/>
            </p:nvSpPr>
            <p:spPr bwMode="auto">
              <a:xfrm>
                <a:off x="1611" y="3099"/>
                <a:ext cx="10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0 h 20"/>
                  <a:gd name="T4" fmla="*/ 0 w 5"/>
                  <a:gd name="T5" fmla="*/ 0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1" y="13"/>
                      <a:pt x="1" y="6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14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8"/>
                      <a:pt x="4" y="18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3" name="Freeform 49"/>
              <p:cNvSpPr>
                <a:spLocks/>
              </p:cNvSpPr>
              <p:nvPr/>
            </p:nvSpPr>
            <p:spPr bwMode="auto">
              <a:xfrm>
                <a:off x="1621" y="3101"/>
                <a:ext cx="14" cy="37"/>
              </a:xfrm>
              <a:custGeom>
                <a:avLst/>
                <a:gdLst>
                  <a:gd name="T0" fmla="*/ 7 w 7"/>
                  <a:gd name="T1" fmla="*/ 17 h 18"/>
                  <a:gd name="T2" fmla="*/ 1 w 7"/>
                  <a:gd name="T3" fmla="*/ 1 h 18"/>
                  <a:gd name="T4" fmla="*/ 0 w 7"/>
                  <a:gd name="T5" fmla="*/ 1 h 18"/>
                  <a:gd name="T6" fmla="*/ 6 w 7"/>
                  <a:gd name="T7" fmla="*/ 18 h 18"/>
                  <a:gd name="T8" fmla="*/ 7 w 7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7" y="17"/>
                    </a:moveTo>
                    <a:cubicBezTo>
                      <a:pt x="4" y="12"/>
                      <a:pt x="3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7"/>
                      <a:pt x="3" y="13"/>
                      <a:pt x="6" y="18"/>
                    </a:cubicBezTo>
                    <a:cubicBezTo>
                      <a:pt x="6" y="18"/>
                      <a:pt x="7" y="18"/>
                      <a:pt x="7" y="1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4" name="Freeform 50"/>
              <p:cNvSpPr>
                <a:spLocks/>
              </p:cNvSpPr>
              <p:nvPr/>
            </p:nvSpPr>
            <p:spPr bwMode="auto">
              <a:xfrm>
                <a:off x="1643" y="3101"/>
                <a:ext cx="9" cy="53"/>
              </a:xfrm>
              <a:custGeom>
                <a:avLst/>
                <a:gdLst>
                  <a:gd name="T0" fmla="*/ 3 w 4"/>
                  <a:gd name="T1" fmla="*/ 23 h 26"/>
                  <a:gd name="T2" fmla="*/ 1 w 4"/>
                  <a:gd name="T3" fmla="*/ 14 h 26"/>
                  <a:gd name="T4" fmla="*/ 1 w 4"/>
                  <a:gd name="T5" fmla="*/ 1 h 26"/>
                  <a:gd name="T6" fmla="*/ 0 w 4"/>
                  <a:gd name="T7" fmla="*/ 1 h 26"/>
                  <a:gd name="T8" fmla="*/ 0 w 4"/>
                  <a:gd name="T9" fmla="*/ 15 h 26"/>
                  <a:gd name="T10" fmla="*/ 3 w 4"/>
                  <a:gd name="T11" fmla="*/ 25 h 26"/>
                  <a:gd name="T12" fmla="*/ 4 w 4"/>
                  <a:gd name="T13" fmla="*/ 25 h 26"/>
                  <a:gd name="T14" fmla="*/ 4 w 4"/>
                  <a:gd name="T15" fmla="*/ 24 h 26"/>
                  <a:gd name="T16" fmla="*/ 3 w 4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6">
                    <a:moveTo>
                      <a:pt x="3" y="23"/>
                    </a:moveTo>
                    <a:cubicBezTo>
                      <a:pt x="1" y="21"/>
                      <a:pt x="1" y="17"/>
                      <a:pt x="1" y="14"/>
                    </a:cubicBezTo>
                    <a:cubicBezTo>
                      <a:pt x="1" y="10"/>
                      <a:pt x="1" y="5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0" y="15"/>
                    </a:cubicBezTo>
                    <a:cubicBezTo>
                      <a:pt x="0" y="18"/>
                      <a:pt x="0" y="23"/>
                      <a:pt x="3" y="25"/>
                    </a:cubicBezTo>
                    <a:cubicBezTo>
                      <a:pt x="3" y="26"/>
                      <a:pt x="3" y="25"/>
                      <a:pt x="4" y="25"/>
                    </a:cubicBezTo>
                    <a:cubicBezTo>
                      <a:pt x="4" y="25"/>
                      <a:pt x="4" y="24"/>
                      <a:pt x="4" y="24"/>
                    </a:cubicBezTo>
                    <a:cubicBezTo>
                      <a:pt x="4" y="23"/>
                      <a:pt x="3" y="23"/>
                      <a:pt x="3" y="2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5" name="Freeform 51"/>
              <p:cNvSpPr>
                <a:spLocks/>
              </p:cNvSpPr>
              <p:nvPr/>
            </p:nvSpPr>
            <p:spPr bwMode="auto">
              <a:xfrm>
                <a:off x="1656" y="3118"/>
                <a:ext cx="8" cy="30"/>
              </a:xfrm>
              <a:custGeom>
                <a:avLst/>
                <a:gdLst>
                  <a:gd name="T0" fmla="*/ 4 w 4"/>
                  <a:gd name="T1" fmla="*/ 14 h 15"/>
                  <a:gd name="T2" fmla="*/ 1 w 4"/>
                  <a:gd name="T3" fmla="*/ 1 h 15"/>
                  <a:gd name="T4" fmla="*/ 0 w 4"/>
                  <a:gd name="T5" fmla="*/ 1 h 15"/>
                  <a:gd name="T6" fmla="*/ 2 w 4"/>
                  <a:gd name="T7" fmla="*/ 15 h 15"/>
                  <a:gd name="T8" fmla="*/ 4 w 4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4" y="14"/>
                    </a:moveTo>
                    <a:cubicBezTo>
                      <a:pt x="2" y="10"/>
                      <a:pt x="2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2" y="15"/>
                    </a:cubicBezTo>
                    <a:cubicBezTo>
                      <a:pt x="3" y="15"/>
                      <a:pt x="4" y="15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6" name="Freeform 52"/>
              <p:cNvSpPr>
                <a:spLocks/>
              </p:cNvSpPr>
              <p:nvPr/>
            </p:nvSpPr>
            <p:spPr bwMode="auto">
              <a:xfrm>
                <a:off x="1666" y="3118"/>
                <a:ext cx="12" cy="32"/>
              </a:xfrm>
              <a:custGeom>
                <a:avLst/>
                <a:gdLst>
                  <a:gd name="T0" fmla="*/ 5 w 6"/>
                  <a:gd name="T1" fmla="*/ 14 h 16"/>
                  <a:gd name="T2" fmla="*/ 4 w 6"/>
                  <a:gd name="T3" fmla="*/ 11 h 16"/>
                  <a:gd name="T4" fmla="*/ 3 w 6"/>
                  <a:gd name="T5" fmla="*/ 7 h 16"/>
                  <a:gd name="T6" fmla="*/ 2 w 6"/>
                  <a:gd name="T7" fmla="*/ 1 h 16"/>
                  <a:gd name="T8" fmla="*/ 1 w 6"/>
                  <a:gd name="T9" fmla="*/ 1 h 16"/>
                  <a:gd name="T10" fmla="*/ 4 w 6"/>
                  <a:gd name="T11" fmla="*/ 15 h 16"/>
                  <a:gd name="T12" fmla="*/ 5 w 6"/>
                  <a:gd name="T13" fmla="*/ 16 h 16"/>
                  <a:gd name="T14" fmla="*/ 6 w 6"/>
                  <a:gd name="T15" fmla="*/ 15 h 16"/>
                  <a:gd name="T16" fmla="*/ 5 w 6"/>
                  <a:gd name="T1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6">
                    <a:moveTo>
                      <a:pt x="5" y="14"/>
                    </a:moveTo>
                    <a:cubicBezTo>
                      <a:pt x="5" y="14"/>
                      <a:pt x="4" y="12"/>
                      <a:pt x="4" y="11"/>
                    </a:cubicBezTo>
                    <a:cubicBezTo>
                      <a:pt x="4" y="10"/>
                      <a:pt x="4" y="8"/>
                      <a:pt x="3" y="7"/>
                    </a:cubicBezTo>
                    <a:cubicBezTo>
                      <a:pt x="3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3" y="5"/>
                      <a:pt x="1" y="11"/>
                      <a:pt x="4" y="15"/>
                    </a:cubicBezTo>
                    <a:cubicBezTo>
                      <a:pt x="4" y="16"/>
                      <a:pt x="4" y="16"/>
                      <a:pt x="5" y="16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4"/>
                      <a:pt x="5" y="13"/>
                      <a:pt x="5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7" name="Freeform 53"/>
              <p:cNvSpPr>
                <a:spLocks/>
              </p:cNvSpPr>
              <p:nvPr/>
            </p:nvSpPr>
            <p:spPr bwMode="auto">
              <a:xfrm>
                <a:off x="1686" y="3116"/>
                <a:ext cx="8" cy="34"/>
              </a:xfrm>
              <a:custGeom>
                <a:avLst/>
                <a:gdLst>
                  <a:gd name="T0" fmla="*/ 2 w 4"/>
                  <a:gd name="T1" fmla="*/ 1 h 17"/>
                  <a:gd name="T2" fmla="*/ 0 w 4"/>
                  <a:gd name="T3" fmla="*/ 1 h 17"/>
                  <a:gd name="T4" fmla="*/ 2 w 4"/>
                  <a:gd name="T5" fmla="*/ 17 h 17"/>
                  <a:gd name="T6" fmla="*/ 3 w 4"/>
                  <a:gd name="T7" fmla="*/ 16 h 17"/>
                  <a:gd name="T8" fmla="*/ 2 w 4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2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6"/>
                      <a:pt x="1" y="11"/>
                      <a:pt x="2" y="17"/>
                    </a:cubicBezTo>
                    <a:cubicBezTo>
                      <a:pt x="2" y="17"/>
                      <a:pt x="4" y="17"/>
                      <a:pt x="3" y="16"/>
                    </a:cubicBezTo>
                    <a:cubicBezTo>
                      <a:pt x="3" y="11"/>
                      <a:pt x="1" y="6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1696" y="3118"/>
                <a:ext cx="11" cy="30"/>
              </a:xfrm>
              <a:custGeom>
                <a:avLst/>
                <a:gdLst>
                  <a:gd name="T0" fmla="*/ 5 w 5"/>
                  <a:gd name="T1" fmla="*/ 13 h 15"/>
                  <a:gd name="T2" fmla="*/ 2 w 5"/>
                  <a:gd name="T3" fmla="*/ 1 h 15"/>
                  <a:gd name="T4" fmla="*/ 1 w 5"/>
                  <a:gd name="T5" fmla="*/ 2 h 15"/>
                  <a:gd name="T6" fmla="*/ 4 w 5"/>
                  <a:gd name="T7" fmla="*/ 14 h 15"/>
                  <a:gd name="T8" fmla="*/ 5 w 5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5" y="13"/>
                    </a:moveTo>
                    <a:cubicBezTo>
                      <a:pt x="3" y="10"/>
                      <a:pt x="4" y="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6"/>
                      <a:pt x="2" y="10"/>
                      <a:pt x="4" y="14"/>
                    </a:cubicBezTo>
                    <a:cubicBezTo>
                      <a:pt x="4" y="15"/>
                      <a:pt x="5" y="14"/>
                      <a:pt x="5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9" name="Freeform 55"/>
              <p:cNvSpPr>
                <a:spLocks/>
              </p:cNvSpPr>
              <p:nvPr/>
            </p:nvSpPr>
            <p:spPr bwMode="auto">
              <a:xfrm>
                <a:off x="1717" y="3120"/>
                <a:ext cx="8" cy="30"/>
              </a:xfrm>
              <a:custGeom>
                <a:avLst/>
                <a:gdLst>
                  <a:gd name="T0" fmla="*/ 1 w 4"/>
                  <a:gd name="T1" fmla="*/ 1 h 15"/>
                  <a:gd name="T2" fmla="*/ 0 w 4"/>
                  <a:gd name="T3" fmla="*/ 1 h 15"/>
                  <a:gd name="T4" fmla="*/ 3 w 4"/>
                  <a:gd name="T5" fmla="*/ 14 h 15"/>
                  <a:gd name="T6" fmla="*/ 4 w 4"/>
                  <a:gd name="T7" fmla="*/ 14 h 15"/>
                  <a:gd name="T8" fmla="*/ 1 w 4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5"/>
                      <a:pt x="2" y="10"/>
                      <a:pt x="3" y="14"/>
                    </a:cubicBezTo>
                    <a:cubicBezTo>
                      <a:pt x="3" y="15"/>
                      <a:pt x="4" y="15"/>
                      <a:pt x="4" y="14"/>
                    </a:cubicBezTo>
                    <a:cubicBezTo>
                      <a:pt x="3" y="10"/>
                      <a:pt x="2" y="5"/>
                      <a:pt x="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0" name="Freeform 56"/>
              <p:cNvSpPr>
                <a:spLocks/>
              </p:cNvSpPr>
              <p:nvPr/>
            </p:nvSpPr>
            <p:spPr bwMode="auto">
              <a:xfrm>
                <a:off x="2439" y="1313"/>
                <a:ext cx="96" cy="315"/>
              </a:xfrm>
              <a:custGeom>
                <a:avLst/>
                <a:gdLst>
                  <a:gd name="T0" fmla="*/ 46 w 47"/>
                  <a:gd name="T1" fmla="*/ 91 h 154"/>
                  <a:gd name="T2" fmla="*/ 40 w 47"/>
                  <a:gd name="T3" fmla="*/ 102 h 154"/>
                  <a:gd name="T4" fmla="*/ 31 w 47"/>
                  <a:gd name="T5" fmla="*/ 116 h 154"/>
                  <a:gd name="T6" fmla="*/ 30 w 47"/>
                  <a:gd name="T7" fmla="*/ 117 h 154"/>
                  <a:gd name="T8" fmla="*/ 25 w 47"/>
                  <a:gd name="T9" fmla="*/ 95 h 154"/>
                  <a:gd name="T10" fmla="*/ 18 w 47"/>
                  <a:gd name="T11" fmla="*/ 73 h 154"/>
                  <a:gd name="T12" fmla="*/ 18 w 47"/>
                  <a:gd name="T13" fmla="*/ 73 h 154"/>
                  <a:gd name="T14" fmla="*/ 25 w 47"/>
                  <a:gd name="T15" fmla="*/ 51 h 154"/>
                  <a:gd name="T16" fmla="*/ 30 w 47"/>
                  <a:gd name="T17" fmla="*/ 26 h 154"/>
                  <a:gd name="T18" fmla="*/ 36 w 47"/>
                  <a:gd name="T19" fmla="*/ 1 h 154"/>
                  <a:gd name="T20" fmla="*/ 35 w 47"/>
                  <a:gd name="T21" fmla="*/ 1 h 154"/>
                  <a:gd name="T22" fmla="*/ 29 w 47"/>
                  <a:gd name="T23" fmla="*/ 26 h 154"/>
                  <a:gd name="T24" fmla="*/ 24 w 47"/>
                  <a:gd name="T25" fmla="*/ 51 h 154"/>
                  <a:gd name="T26" fmla="*/ 18 w 47"/>
                  <a:gd name="T27" fmla="*/ 71 h 154"/>
                  <a:gd name="T28" fmla="*/ 16 w 47"/>
                  <a:gd name="T29" fmla="*/ 69 h 154"/>
                  <a:gd name="T30" fmla="*/ 9 w 47"/>
                  <a:gd name="T31" fmla="*/ 56 h 154"/>
                  <a:gd name="T32" fmla="*/ 5 w 47"/>
                  <a:gd name="T33" fmla="*/ 49 h 154"/>
                  <a:gd name="T34" fmla="*/ 1 w 47"/>
                  <a:gd name="T35" fmla="*/ 40 h 154"/>
                  <a:gd name="T36" fmla="*/ 0 w 47"/>
                  <a:gd name="T37" fmla="*/ 40 h 154"/>
                  <a:gd name="T38" fmla="*/ 5 w 47"/>
                  <a:gd name="T39" fmla="*/ 51 h 154"/>
                  <a:gd name="T40" fmla="*/ 13 w 47"/>
                  <a:gd name="T41" fmla="*/ 65 h 154"/>
                  <a:gd name="T42" fmla="*/ 17 w 47"/>
                  <a:gd name="T43" fmla="*/ 73 h 154"/>
                  <a:gd name="T44" fmla="*/ 16 w 47"/>
                  <a:gd name="T45" fmla="*/ 74 h 154"/>
                  <a:gd name="T46" fmla="*/ 10 w 47"/>
                  <a:gd name="T47" fmla="*/ 83 h 154"/>
                  <a:gd name="T48" fmla="*/ 6 w 47"/>
                  <a:gd name="T49" fmla="*/ 91 h 154"/>
                  <a:gd name="T50" fmla="*/ 6 w 47"/>
                  <a:gd name="T51" fmla="*/ 91 h 154"/>
                  <a:gd name="T52" fmla="*/ 6 w 47"/>
                  <a:gd name="T53" fmla="*/ 92 h 154"/>
                  <a:gd name="T54" fmla="*/ 7 w 47"/>
                  <a:gd name="T55" fmla="*/ 91 h 154"/>
                  <a:gd name="T56" fmla="*/ 7 w 47"/>
                  <a:gd name="T57" fmla="*/ 91 h 154"/>
                  <a:gd name="T58" fmla="*/ 7 w 47"/>
                  <a:gd name="T59" fmla="*/ 90 h 154"/>
                  <a:gd name="T60" fmla="*/ 12 w 47"/>
                  <a:gd name="T61" fmla="*/ 83 h 154"/>
                  <a:gd name="T62" fmla="*/ 17 w 47"/>
                  <a:gd name="T63" fmla="*/ 74 h 154"/>
                  <a:gd name="T64" fmla="*/ 23 w 47"/>
                  <a:gd name="T65" fmla="*/ 92 h 154"/>
                  <a:gd name="T66" fmla="*/ 29 w 47"/>
                  <a:gd name="T67" fmla="*/ 118 h 154"/>
                  <a:gd name="T68" fmla="*/ 20 w 47"/>
                  <a:gd name="T69" fmla="*/ 131 h 154"/>
                  <a:gd name="T70" fmla="*/ 10 w 47"/>
                  <a:gd name="T71" fmla="*/ 142 h 154"/>
                  <a:gd name="T72" fmla="*/ 11 w 47"/>
                  <a:gd name="T73" fmla="*/ 143 h 154"/>
                  <a:gd name="T74" fmla="*/ 22 w 47"/>
                  <a:gd name="T75" fmla="*/ 131 h 154"/>
                  <a:gd name="T76" fmla="*/ 30 w 47"/>
                  <a:gd name="T77" fmla="*/ 120 h 154"/>
                  <a:gd name="T78" fmla="*/ 31 w 47"/>
                  <a:gd name="T79" fmla="*/ 151 h 154"/>
                  <a:gd name="T80" fmla="*/ 31 w 47"/>
                  <a:gd name="T81" fmla="*/ 152 h 154"/>
                  <a:gd name="T82" fmla="*/ 31 w 47"/>
                  <a:gd name="T83" fmla="*/ 153 h 154"/>
                  <a:gd name="T84" fmla="*/ 31 w 47"/>
                  <a:gd name="T85" fmla="*/ 154 h 154"/>
                  <a:gd name="T86" fmla="*/ 32 w 47"/>
                  <a:gd name="T87" fmla="*/ 154 h 154"/>
                  <a:gd name="T88" fmla="*/ 33 w 47"/>
                  <a:gd name="T89" fmla="*/ 152 h 154"/>
                  <a:gd name="T90" fmla="*/ 30 w 47"/>
                  <a:gd name="T91" fmla="*/ 119 h 154"/>
                  <a:gd name="T92" fmla="*/ 31 w 47"/>
                  <a:gd name="T93" fmla="*/ 119 h 154"/>
                  <a:gd name="T94" fmla="*/ 40 w 47"/>
                  <a:gd name="T95" fmla="*/ 106 h 154"/>
                  <a:gd name="T96" fmla="*/ 43 w 47"/>
                  <a:gd name="T97" fmla="*/ 99 h 154"/>
                  <a:gd name="T98" fmla="*/ 47 w 47"/>
                  <a:gd name="T99" fmla="*/ 92 h 154"/>
                  <a:gd name="T100" fmla="*/ 46 w 47"/>
                  <a:gd name="T101" fmla="*/ 9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154">
                    <a:moveTo>
                      <a:pt x="46" y="91"/>
                    </a:moveTo>
                    <a:cubicBezTo>
                      <a:pt x="43" y="93"/>
                      <a:pt x="42" y="99"/>
                      <a:pt x="40" y="102"/>
                    </a:cubicBezTo>
                    <a:cubicBezTo>
                      <a:pt x="38" y="107"/>
                      <a:pt x="34" y="112"/>
                      <a:pt x="31" y="116"/>
                    </a:cubicBezTo>
                    <a:cubicBezTo>
                      <a:pt x="31" y="117"/>
                      <a:pt x="30" y="117"/>
                      <a:pt x="30" y="117"/>
                    </a:cubicBezTo>
                    <a:cubicBezTo>
                      <a:pt x="29" y="110"/>
                      <a:pt x="27" y="102"/>
                      <a:pt x="25" y="95"/>
                    </a:cubicBezTo>
                    <a:cubicBezTo>
                      <a:pt x="23" y="87"/>
                      <a:pt x="21" y="80"/>
                      <a:pt x="18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2" y="66"/>
                      <a:pt x="23" y="58"/>
                      <a:pt x="25" y="51"/>
                    </a:cubicBezTo>
                    <a:cubicBezTo>
                      <a:pt x="27" y="43"/>
                      <a:pt x="28" y="34"/>
                      <a:pt x="30" y="26"/>
                    </a:cubicBezTo>
                    <a:cubicBezTo>
                      <a:pt x="32" y="18"/>
                      <a:pt x="34" y="10"/>
                      <a:pt x="36" y="1"/>
                    </a:cubicBezTo>
                    <a:cubicBezTo>
                      <a:pt x="36" y="1"/>
                      <a:pt x="35" y="0"/>
                      <a:pt x="35" y="1"/>
                    </a:cubicBezTo>
                    <a:cubicBezTo>
                      <a:pt x="33" y="9"/>
                      <a:pt x="31" y="18"/>
                      <a:pt x="29" y="26"/>
                    </a:cubicBezTo>
                    <a:cubicBezTo>
                      <a:pt x="27" y="34"/>
                      <a:pt x="25" y="42"/>
                      <a:pt x="24" y="51"/>
                    </a:cubicBezTo>
                    <a:cubicBezTo>
                      <a:pt x="22" y="58"/>
                      <a:pt x="21" y="65"/>
                      <a:pt x="18" y="71"/>
                    </a:cubicBezTo>
                    <a:cubicBezTo>
                      <a:pt x="17" y="71"/>
                      <a:pt x="17" y="70"/>
                      <a:pt x="16" y="69"/>
                    </a:cubicBezTo>
                    <a:cubicBezTo>
                      <a:pt x="14" y="64"/>
                      <a:pt x="12" y="60"/>
                      <a:pt x="9" y="56"/>
                    </a:cubicBezTo>
                    <a:cubicBezTo>
                      <a:pt x="8" y="53"/>
                      <a:pt x="6" y="51"/>
                      <a:pt x="5" y="49"/>
                    </a:cubicBezTo>
                    <a:cubicBezTo>
                      <a:pt x="3" y="46"/>
                      <a:pt x="1" y="43"/>
                      <a:pt x="1" y="40"/>
                    </a:cubicBezTo>
                    <a:cubicBezTo>
                      <a:pt x="1" y="39"/>
                      <a:pt x="0" y="39"/>
                      <a:pt x="0" y="40"/>
                    </a:cubicBezTo>
                    <a:cubicBezTo>
                      <a:pt x="0" y="44"/>
                      <a:pt x="3" y="48"/>
                      <a:pt x="5" y="51"/>
                    </a:cubicBezTo>
                    <a:cubicBezTo>
                      <a:pt x="8" y="56"/>
                      <a:pt x="10" y="60"/>
                      <a:pt x="13" y="65"/>
                    </a:cubicBezTo>
                    <a:cubicBezTo>
                      <a:pt x="14" y="67"/>
                      <a:pt x="16" y="70"/>
                      <a:pt x="17" y="73"/>
                    </a:cubicBezTo>
                    <a:cubicBezTo>
                      <a:pt x="17" y="73"/>
                      <a:pt x="16" y="74"/>
                      <a:pt x="16" y="74"/>
                    </a:cubicBezTo>
                    <a:cubicBezTo>
                      <a:pt x="14" y="77"/>
                      <a:pt x="12" y="80"/>
                      <a:pt x="10" y="83"/>
                    </a:cubicBezTo>
                    <a:cubicBezTo>
                      <a:pt x="9" y="86"/>
                      <a:pt x="6" y="88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2"/>
                      <a:pt x="6" y="92"/>
                    </a:cubicBezTo>
                    <a:cubicBezTo>
                      <a:pt x="7" y="92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0"/>
                      <a:pt x="7" y="90"/>
                    </a:cubicBezTo>
                    <a:cubicBezTo>
                      <a:pt x="8" y="89"/>
                      <a:pt x="11" y="84"/>
                      <a:pt x="12" y="83"/>
                    </a:cubicBezTo>
                    <a:cubicBezTo>
                      <a:pt x="14" y="80"/>
                      <a:pt x="16" y="77"/>
                      <a:pt x="17" y="74"/>
                    </a:cubicBezTo>
                    <a:cubicBezTo>
                      <a:pt x="20" y="80"/>
                      <a:pt x="22" y="86"/>
                      <a:pt x="23" y="92"/>
                    </a:cubicBezTo>
                    <a:cubicBezTo>
                      <a:pt x="26" y="101"/>
                      <a:pt x="28" y="110"/>
                      <a:pt x="29" y="118"/>
                    </a:cubicBezTo>
                    <a:cubicBezTo>
                      <a:pt x="26" y="123"/>
                      <a:pt x="23" y="127"/>
                      <a:pt x="20" y="131"/>
                    </a:cubicBezTo>
                    <a:cubicBezTo>
                      <a:pt x="17" y="135"/>
                      <a:pt x="13" y="138"/>
                      <a:pt x="10" y="142"/>
                    </a:cubicBezTo>
                    <a:cubicBezTo>
                      <a:pt x="10" y="143"/>
                      <a:pt x="11" y="143"/>
                      <a:pt x="11" y="143"/>
                    </a:cubicBezTo>
                    <a:cubicBezTo>
                      <a:pt x="14" y="138"/>
                      <a:pt x="18" y="135"/>
                      <a:pt x="22" y="131"/>
                    </a:cubicBezTo>
                    <a:cubicBezTo>
                      <a:pt x="25" y="128"/>
                      <a:pt x="27" y="124"/>
                      <a:pt x="30" y="120"/>
                    </a:cubicBezTo>
                    <a:cubicBezTo>
                      <a:pt x="31" y="131"/>
                      <a:pt x="32" y="141"/>
                      <a:pt x="31" y="151"/>
                    </a:cubicBezTo>
                    <a:cubicBezTo>
                      <a:pt x="31" y="151"/>
                      <a:pt x="31" y="152"/>
                      <a:pt x="31" y="152"/>
                    </a:cubicBezTo>
                    <a:cubicBezTo>
                      <a:pt x="31" y="152"/>
                      <a:pt x="31" y="153"/>
                      <a:pt x="31" y="153"/>
                    </a:cubicBezTo>
                    <a:cubicBezTo>
                      <a:pt x="31" y="153"/>
                      <a:pt x="31" y="153"/>
                      <a:pt x="31" y="154"/>
                    </a:cubicBezTo>
                    <a:cubicBezTo>
                      <a:pt x="31" y="154"/>
                      <a:pt x="32" y="154"/>
                      <a:pt x="32" y="154"/>
                    </a:cubicBezTo>
                    <a:cubicBezTo>
                      <a:pt x="33" y="153"/>
                      <a:pt x="33" y="153"/>
                      <a:pt x="33" y="152"/>
                    </a:cubicBezTo>
                    <a:cubicBezTo>
                      <a:pt x="33" y="141"/>
                      <a:pt x="32" y="130"/>
                      <a:pt x="30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4" y="114"/>
                      <a:pt x="37" y="110"/>
                      <a:pt x="40" y="106"/>
                    </a:cubicBezTo>
                    <a:cubicBezTo>
                      <a:pt x="41" y="104"/>
                      <a:pt x="42" y="101"/>
                      <a:pt x="43" y="99"/>
                    </a:cubicBezTo>
                    <a:cubicBezTo>
                      <a:pt x="44" y="97"/>
                      <a:pt x="45" y="93"/>
                      <a:pt x="47" y="92"/>
                    </a:cubicBezTo>
                    <a:cubicBezTo>
                      <a:pt x="47" y="91"/>
                      <a:pt x="46" y="90"/>
                      <a:pt x="46" y="9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1" name="Freeform 57"/>
              <p:cNvSpPr>
                <a:spLocks/>
              </p:cNvSpPr>
              <p:nvPr/>
            </p:nvSpPr>
            <p:spPr bwMode="auto">
              <a:xfrm>
                <a:off x="2435" y="1618"/>
                <a:ext cx="102" cy="170"/>
              </a:xfrm>
              <a:custGeom>
                <a:avLst/>
                <a:gdLst>
                  <a:gd name="T0" fmla="*/ 49 w 50"/>
                  <a:gd name="T1" fmla="*/ 8 h 83"/>
                  <a:gd name="T2" fmla="*/ 49 w 50"/>
                  <a:gd name="T3" fmla="*/ 7 h 83"/>
                  <a:gd name="T4" fmla="*/ 48 w 50"/>
                  <a:gd name="T5" fmla="*/ 8 h 83"/>
                  <a:gd name="T6" fmla="*/ 48 w 50"/>
                  <a:gd name="T7" fmla="*/ 8 h 83"/>
                  <a:gd name="T8" fmla="*/ 36 w 50"/>
                  <a:gd name="T9" fmla="*/ 16 h 83"/>
                  <a:gd name="T10" fmla="*/ 24 w 50"/>
                  <a:gd name="T11" fmla="*/ 29 h 83"/>
                  <a:gd name="T12" fmla="*/ 20 w 50"/>
                  <a:gd name="T13" fmla="*/ 33 h 83"/>
                  <a:gd name="T14" fmla="*/ 18 w 50"/>
                  <a:gd name="T15" fmla="*/ 19 h 83"/>
                  <a:gd name="T16" fmla="*/ 16 w 50"/>
                  <a:gd name="T17" fmla="*/ 10 h 83"/>
                  <a:gd name="T18" fmla="*/ 14 w 50"/>
                  <a:gd name="T19" fmla="*/ 0 h 83"/>
                  <a:gd name="T20" fmla="*/ 13 w 50"/>
                  <a:gd name="T21" fmla="*/ 0 h 83"/>
                  <a:gd name="T22" fmla="*/ 17 w 50"/>
                  <a:gd name="T23" fmla="*/ 16 h 83"/>
                  <a:gd name="T24" fmla="*/ 19 w 50"/>
                  <a:gd name="T25" fmla="*/ 34 h 83"/>
                  <a:gd name="T26" fmla="*/ 11 w 50"/>
                  <a:gd name="T27" fmla="*/ 39 h 83"/>
                  <a:gd name="T28" fmla="*/ 1 w 50"/>
                  <a:gd name="T29" fmla="*/ 46 h 83"/>
                  <a:gd name="T30" fmla="*/ 1 w 50"/>
                  <a:gd name="T31" fmla="*/ 47 h 83"/>
                  <a:gd name="T32" fmla="*/ 2 w 50"/>
                  <a:gd name="T33" fmla="*/ 47 h 83"/>
                  <a:gd name="T34" fmla="*/ 2 w 50"/>
                  <a:gd name="T35" fmla="*/ 47 h 83"/>
                  <a:gd name="T36" fmla="*/ 11 w 50"/>
                  <a:gd name="T37" fmla="*/ 41 h 83"/>
                  <a:gd name="T38" fmla="*/ 19 w 50"/>
                  <a:gd name="T39" fmla="*/ 35 h 83"/>
                  <a:gd name="T40" fmla="*/ 19 w 50"/>
                  <a:gd name="T41" fmla="*/ 38 h 83"/>
                  <a:gd name="T42" fmla="*/ 20 w 50"/>
                  <a:gd name="T43" fmla="*/ 79 h 83"/>
                  <a:gd name="T44" fmla="*/ 20 w 50"/>
                  <a:gd name="T45" fmla="*/ 80 h 83"/>
                  <a:gd name="T46" fmla="*/ 21 w 50"/>
                  <a:gd name="T47" fmla="*/ 82 h 83"/>
                  <a:gd name="T48" fmla="*/ 22 w 50"/>
                  <a:gd name="T49" fmla="*/ 82 h 83"/>
                  <a:gd name="T50" fmla="*/ 20 w 50"/>
                  <a:gd name="T51" fmla="*/ 39 h 83"/>
                  <a:gd name="T52" fmla="*/ 20 w 50"/>
                  <a:gd name="T53" fmla="*/ 34 h 83"/>
                  <a:gd name="T54" fmla="*/ 23 w 50"/>
                  <a:gd name="T55" fmla="*/ 31 h 83"/>
                  <a:gd name="T56" fmla="*/ 35 w 50"/>
                  <a:gd name="T57" fmla="*/ 19 h 83"/>
                  <a:gd name="T58" fmla="*/ 49 w 50"/>
                  <a:gd name="T59" fmla="*/ 9 h 83"/>
                  <a:gd name="T60" fmla="*/ 49 w 50"/>
                  <a:gd name="T61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0" h="83">
                    <a:moveTo>
                      <a:pt x="49" y="8"/>
                    </a:moveTo>
                    <a:cubicBezTo>
                      <a:pt x="49" y="8"/>
                      <a:pt x="49" y="8"/>
                      <a:pt x="49" y="7"/>
                    </a:cubicBezTo>
                    <a:cubicBezTo>
                      <a:pt x="49" y="7"/>
                      <a:pt x="48" y="8"/>
                      <a:pt x="48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4" y="11"/>
                      <a:pt x="40" y="13"/>
                      <a:pt x="36" y="16"/>
                    </a:cubicBezTo>
                    <a:cubicBezTo>
                      <a:pt x="32" y="20"/>
                      <a:pt x="28" y="24"/>
                      <a:pt x="24" y="29"/>
                    </a:cubicBezTo>
                    <a:cubicBezTo>
                      <a:pt x="23" y="30"/>
                      <a:pt x="21" y="31"/>
                      <a:pt x="20" y="33"/>
                    </a:cubicBezTo>
                    <a:cubicBezTo>
                      <a:pt x="19" y="28"/>
                      <a:pt x="19" y="24"/>
                      <a:pt x="18" y="19"/>
                    </a:cubicBezTo>
                    <a:cubicBezTo>
                      <a:pt x="18" y="16"/>
                      <a:pt x="17" y="13"/>
                      <a:pt x="16" y="10"/>
                    </a:cubicBezTo>
                    <a:cubicBezTo>
                      <a:pt x="15" y="7"/>
                      <a:pt x="14" y="4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3" y="6"/>
                      <a:pt x="16" y="11"/>
                      <a:pt x="17" y="16"/>
                    </a:cubicBezTo>
                    <a:cubicBezTo>
                      <a:pt x="18" y="22"/>
                      <a:pt x="18" y="28"/>
                      <a:pt x="19" y="34"/>
                    </a:cubicBezTo>
                    <a:cubicBezTo>
                      <a:pt x="16" y="36"/>
                      <a:pt x="14" y="38"/>
                      <a:pt x="11" y="39"/>
                    </a:cubicBezTo>
                    <a:cubicBezTo>
                      <a:pt x="8" y="42"/>
                      <a:pt x="4" y="43"/>
                      <a:pt x="1" y="46"/>
                    </a:cubicBezTo>
                    <a:cubicBezTo>
                      <a:pt x="0" y="46"/>
                      <a:pt x="1" y="47"/>
                      <a:pt x="1" y="47"/>
                    </a:cubicBezTo>
                    <a:cubicBezTo>
                      <a:pt x="1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5" y="45"/>
                      <a:pt x="8" y="43"/>
                      <a:pt x="11" y="41"/>
                    </a:cubicBezTo>
                    <a:cubicBezTo>
                      <a:pt x="14" y="39"/>
                      <a:pt x="16" y="37"/>
                      <a:pt x="19" y="35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20" y="52"/>
                      <a:pt x="20" y="66"/>
                      <a:pt x="20" y="79"/>
                    </a:cubicBezTo>
                    <a:cubicBezTo>
                      <a:pt x="20" y="79"/>
                      <a:pt x="19" y="80"/>
                      <a:pt x="20" y="80"/>
                    </a:cubicBezTo>
                    <a:cubicBezTo>
                      <a:pt x="20" y="81"/>
                      <a:pt x="20" y="82"/>
                      <a:pt x="21" y="82"/>
                    </a:cubicBezTo>
                    <a:cubicBezTo>
                      <a:pt x="21" y="83"/>
                      <a:pt x="22" y="83"/>
                      <a:pt x="22" y="82"/>
                    </a:cubicBezTo>
                    <a:cubicBezTo>
                      <a:pt x="21" y="68"/>
                      <a:pt x="22" y="53"/>
                      <a:pt x="20" y="39"/>
                    </a:cubicBezTo>
                    <a:cubicBezTo>
                      <a:pt x="20" y="38"/>
                      <a:pt x="20" y="36"/>
                      <a:pt x="20" y="34"/>
                    </a:cubicBezTo>
                    <a:cubicBezTo>
                      <a:pt x="21" y="33"/>
                      <a:pt x="22" y="32"/>
                      <a:pt x="23" y="31"/>
                    </a:cubicBezTo>
                    <a:cubicBezTo>
                      <a:pt x="27" y="27"/>
                      <a:pt x="31" y="23"/>
                      <a:pt x="35" y="19"/>
                    </a:cubicBezTo>
                    <a:cubicBezTo>
                      <a:pt x="39" y="15"/>
                      <a:pt x="45" y="12"/>
                      <a:pt x="49" y="9"/>
                    </a:cubicBezTo>
                    <a:cubicBezTo>
                      <a:pt x="50" y="8"/>
                      <a:pt x="50" y="8"/>
                      <a:pt x="49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2" name="Freeform 58"/>
              <p:cNvSpPr>
                <a:spLocks/>
              </p:cNvSpPr>
              <p:nvPr/>
            </p:nvSpPr>
            <p:spPr bwMode="auto">
              <a:xfrm>
                <a:off x="2333" y="1874"/>
                <a:ext cx="92" cy="153"/>
              </a:xfrm>
              <a:custGeom>
                <a:avLst/>
                <a:gdLst>
                  <a:gd name="T0" fmla="*/ 44 w 45"/>
                  <a:gd name="T1" fmla="*/ 18 h 75"/>
                  <a:gd name="T2" fmla="*/ 26 w 45"/>
                  <a:gd name="T3" fmla="*/ 30 h 75"/>
                  <a:gd name="T4" fmla="*/ 12 w 45"/>
                  <a:gd name="T5" fmla="*/ 36 h 75"/>
                  <a:gd name="T6" fmla="*/ 15 w 45"/>
                  <a:gd name="T7" fmla="*/ 19 h 75"/>
                  <a:gd name="T8" fmla="*/ 16 w 45"/>
                  <a:gd name="T9" fmla="*/ 10 h 75"/>
                  <a:gd name="T10" fmla="*/ 18 w 45"/>
                  <a:gd name="T11" fmla="*/ 2 h 75"/>
                  <a:gd name="T12" fmla="*/ 18 w 45"/>
                  <a:gd name="T13" fmla="*/ 1 h 75"/>
                  <a:gd name="T14" fmla="*/ 15 w 45"/>
                  <a:gd name="T15" fmla="*/ 10 h 75"/>
                  <a:gd name="T16" fmla="*/ 12 w 45"/>
                  <a:gd name="T17" fmla="*/ 32 h 75"/>
                  <a:gd name="T18" fmla="*/ 11 w 45"/>
                  <a:gd name="T19" fmla="*/ 36 h 75"/>
                  <a:gd name="T20" fmla="*/ 4 w 45"/>
                  <a:gd name="T21" fmla="*/ 38 h 75"/>
                  <a:gd name="T22" fmla="*/ 4 w 45"/>
                  <a:gd name="T23" fmla="*/ 40 h 75"/>
                  <a:gd name="T24" fmla="*/ 11 w 45"/>
                  <a:gd name="T25" fmla="*/ 38 h 75"/>
                  <a:gd name="T26" fmla="*/ 7 w 45"/>
                  <a:gd name="T27" fmla="*/ 54 h 75"/>
                  <a:gd name="T28" fmla="*/ 5 w 45"/>
                  <a:gd name="T29" fmla="*/ 63 h 75"/>
                  <a:gd name="T30" fmla="*/ 4 w 45"/>
                  <a:gd name="T31" fmla="*/ 67 h 75"/>
                  <a:gd name="T32" fmla="*/ 1 w 45"/>
                  <a:gd name="T33" fmla="*/ 71 h 75"/>
                  <a:gd name="T34" fmla="*/ 0 w 45"/>
                  <a:gd name="T35" fmla="*/ 72 h 75"/>
                  <a:gd name="T36" fmla="*/ 6 w 45"/>
                  <a:gd name="T37" fmla="*/ 65 h 75"/>
                  <a:gd name="T38" fmla="*/ 10 w 45"/>
                  <a:gd name="T39" fmla="*/ 46 h 75"/>
                  <a:gd name="T40" fmla="*/ 12 w 45"/>
                  <a:gd name="T41" fmla="*/ 37 h 75"/>
                  <a:gd name="T42" fmla="*/ 24 w 45"/>
                  <a:gd name="T43" fmla="*/ 32 h 75"/>
                  <a:gd name="T44" fmla="*/ 44 w 45"/>
                  <a:gd name="T45" fmla="*/ 19 h 75"/>
                  <a:gd name="T46" fmla="*/ 44 w 45"/>
                  <a:gd name="T47" fmla="*/ 1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75">
                    <a:moveTo>
                      <a:pt x="44" y="18"/>
                    </a:moveTo>
                    <a:cubicBezTo>
                      <a:pt x="38" y="22"/>
                      <a:pt x="32" y="26"/>
                      <a:pt x="26" y="30"/>
                    </a:cubicBezTo>
                    <a:cubicBezTo>
                      <a:pt x="21" y="33"/>
                      <a:pt x="17" y="35"/>
                      <a:pt x="12" y="36"/>
                    </a:cubicBezTo>
                    <a:cubicBezTo>
                      <a:pt x="13" y="30"/>
                      <a:pt x="14" y="25"/>
                      <a:pt x="15" y="19"/>
                    </a:cubicBezTo>
                    <a:cubicBezTo>
                      <a:pt x="15" y="16"/>
                      <a:pt x="16" y="13"/>
                      <a:pt x="16" y="10"/>
                    </a:cubicBezTo>
                    <a:cubicBezTo>
                      <a:pt x="16" y="8"/>
                      <a:pt x="16" y="3"/>
                      <a:pt x="18" y="2"/>
                    </a:cubicBezTo>
                    <a:cubicBezTo>
                      <a:pt x="19" y="1"/>
                      <a:pt x="18" y="0"/>
                      <a:pt x="18" y="1"/>
                    </a:cubicBezTo>
                    <a:cubicBezTo>
                      <a:pt x="15" y="2"/>
                      <a:pt x="15" y="7"/>
                      <a:pt x="15" y="10"/>
                    </a:cubicBezTo>
                    <a:cubicBezTo>
                      <a:pt x="14" y="17"/>
                      <a:pt x="12" y="25"/>
                      <a:pt x="12" y="32"/>
                    </a:cubicBezTo>
                    <a:cubicBezTo>
                      <a:pt x="11" y="34"/>
                      <a:pt x="11" y="35"/>
                      <a:pt x="11" y="36"/>
                    </a:cubicBezTo>
                    <a:cubicBezTo>
                      <a:pt x="9" y="37"/>
                      <a:pt x="6" y="38"/>
                      <a:pt x="4" y="38"/>
                    </a:cubicBezTo>
                    <a:cubicBezTo>
                      <a:pt x="3" y="38"/>
                      <a:pt x="3" y="40"/>
                      <a:pt x="4" y="40"/>
                    </a:cubicBezTo>
                    <a:cubicBezTo>
                      <a:pt x="6" y="39"/>
                      <a:pt x="9" y="38"/>
                      <a:pt x="11" y="38"/>
                    </a:cubicBezTo>
                    <a:cubicBezTo>
                      <a:pt x="10" y="43"/>
                      <a:pt x="8" y="49"/>
                      <a:pt x="7" y="54"/>
                    </a:cubicBezTo>
                    <a:cubicBezTo>
                      <a:pt x="7" y="57"/>
                      <a:pt x="6" y="60"/>
                      <a:pt x="5" y="63"/>
                    </a:cubicBezTo>
                    <a:cubicBezTo>
                      <a:pt x="5" y="64"/>
                      <a:pt x="4" y="66"/>
                      <a:pt x="4" y="67"/>
                    </a:cubicBezTo>
                    <a:cubicBezTo>
                      <a:pt x="4" y="68"/>
                      <a:pt x="1" y="71"/>
                      <a:pt x="1" y="71"/>
                    </a:cubicBezTo>
                    <a:cubicBezTo>
                      <a:pt x="1" y="70"/>
                      <a:pt x="0" y="71"/>
                      <a:pt x="0" y="72"/>
                    </a:cubicBezTo>
                    <a:cubicBezTo>
                      <a:pt x="2" y="75"/>
                      <a:pt x="6" y="66"/>
                      <a:pt x="6" y="65"/>
                    </a:cubicBezTo>
                    <a:cubicBezTo>
                      <a:pt x="8" y="59"/>
                      <a:pt x="9" y="52"/>
                      <a:pt x="10" y="46"/>
                    </a:cubicBezTo>
                    <a:cubicBezTo>
                      <a:pt x="11" y="43"/>
                      <a:pt x="11" y="40"/>
                      <a:pt x="12" y="37"/>
                    </a:cubicBezTo>
                    <a:cubicBezTo>
                      <a:pt x="16" y="36"/>
                      <a:pt x="20" y="34"/>
                      <a:pt x="24" y="32"/>
                    </a:cubicBezTo>
                    <a:cubicBezTo>
                      <a:pt x="32" y="29"/>
                      <a:pt x="38" y="23"/>
                      <a:pt x="44" y="19"/>
                    </a:cubicBezTo>
                    <a:cubicBezTo>
                      <a:pt x="45" y="19"/>
                      <a:pt x="45" y="18"/>
                      <a:pt x="4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3" name="Freeform 59"/>
              <p:cNvSpPr>
                <a:spLocks/>
              </p:cNvSpPr>
              <p:nvPr/>
            </p:nvSpPr>
            <p:spPr bwMode="auto">
              <a:xfrm>
                <a:off x="2285" y="2029"/>
                <a:ext cx="17" cy="80"/>
              </a:xfrm>
              <a:custGeom>
                <a:avLst/>
                <a:gdLst>
                  <a:gd name="T0" fmla="*/ 7 w 8"/>
                  <a:gd name="T1" fmla="*/ 1 h 39"/>
                  <a:gd name="T2" fmla="*/ 0 w 8"/>
                  <a:gd name="T3" fmla="*/ 38 h 39"/>
                  <a:gd name="T4" fmla="*/ 1 w 8"/>
                  <a:gd name="T5" fmla="*/ 38 h 39"/>
                  <a:gd name="T6" fmla="*/ 8 w 8"/>
                  <a:gd name="T7" fmla="*/ 1 h 39"/>
                  <a:gd name="T8" fmla="*/ 7 w 8"/>
                  <a:gd name="T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9">
                    <a:moveTo>
                      <a:pt x="7" y="1"/>
                    </a:moveTo>
                    <a:cubicBezTo>
                      <a:pt x="7" y="14"/>
                      <a:pt x="4" y="26"/>
                      <a:pt x="0" y="38"/>
                    </a:cubicBezTo>
                    <a:cubicBezTo>
                      <a:pt x="0" y="38"/>
                      <a:pt x="1" y="39"/>
                      <a:pt x="1" y="38"/>
                    </a:cubicBezTo>
                    <a:cubicBezTo>
                      <a:pt x="5" y="26"/>
                      <a:pt x="8" y="14"/>
                      <a:pt x="8" y="1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4" name="Freeform 60"/>
              <p:cNvSpPr>
                <a:spLocks/>
              </p:cNvSpPr>
              <p:nvPr/>
            </p:nvSpPr>
            <p:spPr bwMode="auto">
              <a:xfrm>
                <a:off x="2173" y="2175"/>
                <a:ext cx="70" cy="36"/>
              </a:xfrm>
              <a:custGeom>
                <a:avLst/>
                <a:gdLst>
                  <a:gd name="T0" fmla="*/ 32 w 34"/>
                  <a:gd name="T1" fmla="*/ 0 h 18"/>
                  <a:gd name="T2" fmla="*/ 19 w 34"/>
                  <a:gd name="T3" fmla="*/ 11 h 18"/>
                  <a:gd name="T4" fmla="*/ 1 w 34"/>
                  <a:gd name="T5" fmla="*/ 14 h 18"/>
                  <a:gd name="T6" fmla="*/ 0 w 34"/>
                  <a:gd name="T7" fmla="*/ 14 h 18"/>
                  <a:gd name="T8" fmla="*/ 16 w 34"/>
                  <a:gd name="T9" fmla="*/ 14 h 18"/>
                  <a:gd name="T10" fmla="*/ 33 w 34"/>
                  <a:gd name="T11" fmla="*/ 1 h 18"/>
                  <a:gd name="T12" fmla="*/ 32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9" y="5"/>
                      <a:pt x="24" y="8"/>
                      <a:pt x="19" y="11"/>
                    </a:cubicBezTo>
                    <a:cubicBezTo>
                      <a:pt x="14" y="14"/>
                      <a:pt x="6" y="18"/>
                      <a:pt x="1" y="14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5" y="18"/>
                      <a:pt x="11" y="16"/>
                      <a:pt x="16" y="14"/>
                    </a:cubicBezTo>
                    <a:cubicBezTo>
                      <a:pt x="23" y="11"/>
                      <a:pt x="29" y="7"/>
                      <a:pt x="33" y="1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5" name="Freeform 61"/>
              <p:cNvSpPr>
                <a:spLocks/>
              </p:cNvSpPr>
              <p:nvPr/>
            </p:nvSpPr>
            <p:spPr bwMode="auto">
              <a:xfrm>
                <a:off x="2157" y="2293"/>
                <a:ext cx="51" cy="55"/>
              </a:xfrm>
              <a:custGeom>
                <a:avLst/>
                <a:gdLst>
                  <a:gd name="T0" fmla="*/ 24 w 25"/>
                  <a:gd name="T1" fmla="*/ 2 h 27"/>
                  <a:gd name="T2" fmla="*/ 22 w 25"/>
                  <a:gd name="T3" fmla="*/ 1 h 27"/>
                  <a:gd name="T4" fmla="*/ 22 w 25"/>
                  <a:gd name="T5" fmla="*/ 2 h 27"/>
                  <a:gd name="T6" fmla="*/ 2 w 25"/>
                  <a:gd name="T7" fmla="*/ 24 h 27"/>
                  <a:gd name="T8" fmla="*/ 1 w 25"/>
                  <a:gd name="T9" fmla="*/ 24 h 27"/>
                  <a:gd name="T10" fmla="*/ 0 w 25"/>
                  <a:gd name="T11" fmla="*/ 26 h 27"/>
                  <a:gd name="T12" fmla="*/ 1 w 25"/>
                  <a:gd name="T13" fmla="*/ 26 h 27"/>
                  <a:gd name="T14" fmla="*/ 24 w 25"/>
                  <a:gd name="T15" fmla="*/ 3 h 27"/>
                  <a:gd name="T16" fmla="*/ 24 w 25"/>
                  <a:gd name="T1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4" y="2"/>
                    </a:move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1"/>
                      <a:pt x="22" y="2"/>
                    </a:cubicBezTo>
                    <a:cubicBezTo>
                      <a:pt x="25" y="4"/>
                      <a:pt x="8" y="19"/>
                      <a:pt x="2" y="24"/>
                    </a:cubicBezTo>
                    <a:cubicBezTo>
                      <a:pt x="2" y="23"/>
                      <a:pt x="2" y="23"/>
                      <a:pt x="1" y="24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1" y="27"/>
                      <a:pt x="1" y="26"/>
                    </a:cubicBezTo>
                    <a:cubicBezTo>
                      <a:pt x="10" y="20"/>
                      <a:pt x="18" y="12"/>
                      <a:pt x="24" y="3"/>
                    </a:cubicBezTo>
                    <a:cubicBezTo>
                      <a:pt x="24" y="3"/>
                      <a:pt x="24" y="2"/>
                      <a:pt x="24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6" name="Freeform 62"/>
              <p:cNvSpPr>
                <a:spLocks/>
              </p:cNvSpPr>
              <p:nvPr/>
            </p:nvSpPr>
            <p:spPr bwMode="auto">
              <a:xfrm>
                <a:off x="1786" y="1708"/>
                <a:ext cx="60" cy="12"/>
              </a:xfrm>
              <a:custGeom>
                <a:avLst/>
                <a:gdLst>
                  <a:gd name="T0" fmla="*/ 28 w 29"/>
                  <a:gd name="T1" fmla="*/ 1 h 6"/>
                  <a:gd name="T2" fmla="*/ 15 w 29"/>
                  <a:gd name="T3" fmla="*/ 3 h 6"/>
                  <a:gd name="T4" fmla="*/ 3 w 29"/>
                  <a:gd name="T5" fmla="*/ 1 h 6"/>
                  <a:gd name="T6" fmla="*/ 2 w 29"/>
                  <a:gd name="T7" fmla="*/ 1 h 6"/>
                  <a:gd name="T8" fmla="*/ 28 w 29"/>
                  <a:gd name="T9" fmla="*/ 2 h 6"/>
                  <a:gd name="T10" fmla="*/ 28 w 29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6">
                    <a:moveTo>
                      <a:pt x="28" y="1"/>
                    </a:moveTo>
                    <a:cubicBezTo>
                      <a:pt x="24" y="2"/>
                      <a:pt x="19" y="3"/>
                      <a:pt x="15" y="3"/>
                    </a:cubicBezTo>
                    <a:cubicBezTo>
                      <a:pt x="14" y="3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0" y="6"/>
                      <a:pt x="25" y="3"/>
                      <a:pt x="28" y="2"/>
                    </a:cubicBezTo>
                    <a:cubicBezTo>
                      <a:pt x="29" y="2"/>
                      <a:pt x="28" y="1"/>
                      <a:pt x="28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7" name="Freeform 63"/>
              <p:cNvSpPr>
                <a:spLocks/>
              </p:cNvSpPr>
              <p:nvPr/>
            </p:nvSpPr>
            <p:spPr bwMode="auto">
              <a:xfrm>
                <a:off x="1784" y="1737"/>
                <a:ext cx="70" cy="20"/>
              </a:xfrm>
              <a:custGeom>
                <a:avLst/>
                <a:gdLst>
                  <a:gd name="T0" fmla="*/ 31 w 34"/>
                  <a:gd name="T1" fmla="*/ 1 h 10"/>
                  <a:gd name="T2" fmla="*/ 29 w 34"/>
                  <a:gd name="T3" fmla="*/ 1 h 10"/>
                  <a:gd name="T4" fmla="*/ 16 w 34"/>
                  <a:gd name="T5" fmla="*/ 4 h 10"/>
                  <a:gd name="T6" fmla="*/ 0 w 34"/>
                  <a:gd name="T7" fmla="*/ 1 h 10"/>
                  <a:gd name="T8" fmla="*/ 0 w 34"/>
                  <a:gd name="T9" fmla="*/ 2 h 10"/>
                  <a:gd name="T10" fmla="*/ 0 w 34"/>
                  <a:gd name="T11" fmla="*/ 2 h 10"/>
                  <a:gd name="T12" fmla="*/ 0 w 34"/>
                  <a:gd name="T13" fmla="*/ 3 h 10"/>
                  <a:gd name="T14" fmla="*/ 1 w 34"/>
                  <a:gd name="T15" fmla="*/ 3 h 10"/>
                  <a:gd name="T16" fmla="*/ 1 w 34"/>
                  <a:gd name="T17" fmla="*/ 3 h 10"/>
                  <a:gd name="T18" fmla="*/ 31 w 34"/>
                  <a:gd name="T1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0">
                    <a:moveTo>
                      <a:pt x="31" y="1"/>
                    </a:moveTo>
                    <a:cubicBezTo>
                      <a:pt x="30" y="0"/>
                      <a:pt x="29" y="0"/>
                      <a:pt x="29" y="1"/>
                    </a:cubicBezTo>
                    <a:cubicBezTo>
                      <a:pt x="32" y="7"/>
                      <a:pt x="19" y="5"/>
                      <a:pt x="16" y="4"/>
                    </a:cubicBezTo>
                    <a:cubicBezTo>
                      <a:pt x="11" y="4"/>
                      <a:pt x="6" y="2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4"/>
                      <a:pt x="34" y="10"/>
                      <a:pt x="3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8" name="Freeform 64"/>
              <p:cNvSpPr>
                <a:spLocks/>
              </p:cNvSpPr>
              <p:nvPr/>
            </p:nvSpPr>
            <p:spPr bwMode="auto">
              <a:xfrm>
                <a:off x="1789" y="197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2 w 3"/>
                  <a:gd name="T5" fmla="*/ 2 h 2"/>
                  <a:gd name="T6" fmla="*/ 2 w 3"/>
                  <a:gd name="T7" fmla="*/ 1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9" name="Freeform 65"/>
              <p:cNvSpPr>
                <a:spLocks/>
              </p:cNvSpPr>
              <p:nvPr/>
            </p:nvSpPr>
            <p:spPr bwMode="auto">
              <a:xfrm>
                <a:off x="1525" y="2999"/>
                <a:ext cx="6" cy="18"/>
              </a:xfrm>
              <a:custGeom>
                <a:avLst/>
                <a:gdLst>
                  <a:gd name="T0" fmla="*/ 2 w 3"/>
                  <a:gd name="T1" fmla="*/ 0 h 9"/>
                  <a:gd name="T2" fmla="*/ 2 w 3"/>
                  <a:gd name="T3" fmla="*/ 0 h 9"/>
                  <a:gd name="T4" fmla="*/ 1 w 3"/>
                  <a:gd name="T5" fmla="*/ 1 h 9"/>
                  <a:gd name="T6" fmla="*/ 1 w 3"/>
                  <a:gd name="T7" fmla="*/ 1 h 9"/>
                  <a:gd name="T8" fmla="*/ 0 w 3"/>
                  <a:gd name="T9" fmla="*/ 8 h 9"/>
                  <a:gd name="T10" fmla="*/ 2 w 3"/>
                  <a:gd name="T11" fmla="*/ 8 h 9"/>
                  <a:gd name="T12" fmla="*/ 3 w 3"/>
                  <a:gd name="T13" fmla="*/ 1 h 9"/>
                  <a:gd name="T14" fmla="*/ 2 w 3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9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0" y="9"/>
                      <a:pt x="1" y="9"/>
                      <a:pt x="2" y="8"/>
                    </a:cubicBezTo>
                    <a:cubicBezTo>
                      <a:pt x="2" y="6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0" name="Freeform 66"/>
              <p:cNvSpPr>
                <a:spLocks/>
              </p:cNvSpPr>
              <p:nvPr/>
            </p:nvSpPr>
            <p:spPr bwMode="auto">
              <a:xfrm>
                <a:off x="1752" y="2862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2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4 w 5"/>
                  <a:gd name="T9" fmla="*/ 4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2" y="5"/>
                      <a:pt x="4" y="4"/>
                    </a:cubicBezTo>
                    <a:cubicBezTo>
                      <a:pt x="5" y="3"/>
                      <a:pt x="4" y="2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1" name="Freeform 67"/>
              <p:cNvSpPr>
                <a:spLocks/>
              </p:cNvSpPr>
              <p:nvPr/>
            </p:nvSpPr>
            <p:spPr bwMode="auto">
              <a:xfrm>
                <a:off x="721" y="1747"/>
                <a:ext cx="106" cy="72"/>
              </a:xfrm>
              <a:custGeom>
                <a:avLst/>
                <a:gdLst>
                  <a:gd name="T0" fmla="*/ 44 w 52"/>
                  <a:gd name="T1" fmla="*/ 4 h 35"/>
                  <a:gd name="T2" fmla="*/ 5 w 52"/>
                  <a:gd name="T3" fmla="*/ 27 h 35"/>
                  <a:gd name="T4" fmla="*/ 7 w 52"/>
                  <a:gd name="T5" fmla="*/ 34 h 35"/>
                  <a:gd name="T6" fmla="*/ 49 w 52"/>
                  <a:gd name="T7" fmla="*/ 9 h 35"/>
                  <a:gd name="T8" fmla="*/ 44 w 52"/>
                  <a:gd name="T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5">
                    <a:moveTo>
                      <a:pt x="44" y="4"/>
                    </a:moveTo>
                    <a:cubicBezTo>
                      <a:pt x="34" y="15"/>
                      <a:pt x="19" y="24"/>
                      <a:pt x="5" y="27"/>
                    </a:cubicBezTo>
                    <a:cubicBezTo>
                      <a:pt x="0" y="28"/>
                      <a:pt x="2" y="35"/>
                      <a:pt x="7" y="34"/>
                    </a:cubicBezTo>
                    <a:cubicBezTo>
                      <a:pt x="22" y="31"/>
                      <a:pt x="39" y="21"/>
                      <a:pt x="49" y="9"/>
                    </a:cubicBezTo>
                    <a:cubicBezTo>
                      <a:pt x="52" y="6"/>
                      <a:pt x="47" y="0"/>
                      <a:pt x="44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2" name="Freeform 68"/>
              <p:cNvSpPr>
                <a:spLocks/>
              </p:cNvSpPr>
              <p:nvPr/>
            </p:nvSpPr>
            <p:spPr bwMode="auto">
              <a:xfrm>
                <a:off x="725" y="1260"/>
                <a:ext cx="104" cy="39"/>
              </a:xfrm>
              <a:custGeom>
                <a:avLst/>
                <a:gdLst>
                  <a:gd name="T0" fmla="*/ 42 w 51"/>
                  <a:gd name="T1" fmla="*/ 4 h 19"/>
                  <a:gd name="T2" fmla="*/ 22 w 51"/>
                  <a:gd name="T3" fmla="*/ 2 h 19"/>
                  <a:gd name="T4" fmla="*/ 5 w 51"/>
                  <a:gd name="T5" fmla="*/ 1 h 19"/>
                  <a:gd name="T6" fmla="*/ 7 w 51"/>
                  <a:gd name="T7" fmla="*/ 9 h 19"/>
                  <a:gd name="T8" fmla="*/ 47 w 51"/>
                  <a:gd name="T9" fmla="*/ 10 h 19"/>
                  <a:gd name="T10" fmla="*/ 42 w 51"/>
                  <a:gd name="T1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19">
                    <a:moveTo>
                      <a:pt x="42" y="4"/>
                    </a:moveTo>
                    <a:cubicBezTo>
                      <a:pt x="38" y="8"/>
                      <a:pt x="27" y="3"/>
                      <a:pt x="22" y="2"/>
                    </a:cubicBezTo>
                    <a:cubicBezTo>
                      <a:pt x="17" y="1"/>
                      <a:pt x="10" y="0"/>
                      <a:pt x="5" y="1"/>
                    </a:cubicBezTo>
                    <a:cubicBezTo>
                      <a:pt x="0" y="3"/>
                      <a:pt x="2" y="10"/>
                      <a:pt x="7" y="9"/>
                    </a:cubicBezTo>
                    <a:cubicBezTo>
                      <a:pt x="19" y="5"/>
                      <a:pt x="36" y="19"/>
                      <a:pt x="47" y="10"/>
                    </a:cubicBezTo>
                    <a:cubicBezTo>
                      <a:pt x="51" y="7"/>
                      <a:pt x="46" y="1"/>
                      <a:pt x="4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3" name="Freeform 69"/>
              <p:cNvSpPr>
                <a:spLocks/>
              </p:cNvSpPr>
              <p:nvPr/>
            </p:nvSpPr>
            <p:spPr bwMode="auto">
              <a:xfrm>
                <a:off x="874" y="914"/>
                <a:ext cx="119" cy="86"/>
              </a:xfrm>
              <a:custGeom>
                <a:avLst/>
                <a:gdLst>
                  <a:gd name="T0" fmla="*/ 54 w 58"/>
                  <a:gd name="T1" fmla="*/ 34 h 42"/>
                  <a:gd name="T2" fmla="*/ 32 w 58"/>
                  <a:gd name="T3" fmla="*/ 20 h 42"/>
                  <a:gd name="T4" fmla="*/ 8 w 58"/>
                  <a:gd name="T5" fmla="*/ 2 h 42"/>
                  <a:gd name="T6" fmla="*/ 4 w 58"/>
                  <a:gd name="T7" fmla="*/ 9 h 42"/>
                  <a:gd name="T8" fmla="*/ 30 w 58"/>
                  <a:gd name="T9" fmla="*/ 29 h 42"/>
                  <a:gd name="T10" fmla="*/ 54 w 58"/>
                  <a:gd name="T11" fmla="*/ 42 h 42"/>
                  <a:gd name="T12" fmla="*/ 54 w 58"/>
                  <a:gd name="T13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42">
                    <a:moveTo>
                      <a:pt x="54" y="34"/>
                    </a:moveTo>
                    <a:cubicBezTo>
                      <a:pt x="46" y="34"/>
                      <a:pt x="37" y="25"/>
                      <a:pt x="32" y="20"/>
                    </a:cubicBezTo>
                    <a:cubicBezTo>
                      <a:pt x="25" y="14"/>
                      <a:pt x="17" y="6"/>
                      <a:pt x="8" y="2"/>
                    </a:cubicBezTo>
                    <a:cubicBezTo>
                      <a:pt x="4" y="0"/>
                      <a:pt x="0" y="7"/>
                      <a:pt x="4" y="9"/>
                    </a:cubicBezTo>
                    <a:cubicBezTo>
                      <a:pt x="14" y="13"/>
                      <a:pt x="22" y="22"/>
                      <a:pt x="30" y="29"/>
                    </a:cubicBezTo>
                    <a:cubicBezTo>
                      <a:pt x="37" y="34"/>
                      <a:pt x="45" y="42"/>
                      <a:pt x="54" y="42"/>
                    </a:cubicBezTo>
                    <a:cubicBezTo>
                      <a:pt x="58" y="41"/>
                      <a:pt x="58" y="34"/>
                      <a:pt x="54" y="3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4" name="Freeform 70"/>
              <p:cNvSpPr>
                <a:spLocks/>
              </p:cNvSpPr>
              <p:nvPr/>
            </p:nvSpPr>
            <p:spPr bwMode="auto">
              <a:xfrm>
                <a:off x="1093" y="661"/>
                <a:ext cx="88" cy="166"/>
              </a:xfrm>
              <a:custGeom>
                <a:avLst/>
                <a:gdLst>
                  <a:gd name="T0" fmla="*/ 41 w 43"/>
                  <a:gd name="T1" fmla="*/ 74 h 81"/>
                  <a:gd name="T2" fmla="*/ 8 w 43"/>
                  <a:gd name="T3" fmla="*/ 5 h 81"/>
                  <a:gd name="T4" fmla="*/ 2 w 43"/>
                  <a:gd name="T5" fmla="*/ 8 h 81"/>
                  <a:gd name="T6" fmla="*/ 34 w 43"/>
                  <a:gd name="T7" fmla="*/ 77 h 81"/>
                  <a:gd name="T8" fmla="*/ 41 w 43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81">
                    <a:moveTo>
                      <a:pt x="41" y="74"/>
                    </a:moveTo>
                    <a:cubicBezTo>
                      <a:pt x="26" y="52"/>
                      <a:pt x="18" y="28"/>
                      <a:pt x="8" y="5"/>
                    </a:cubicBezTo>
                    <a:cubicBezTo>
                      <a:pt x="6" y="0"/>
                      <a:pt x="0" y="4"/>
                      <a:pt x="2" y="8"/>
                    </a:cubicBezTo>
                    <a:cubicBezTo>
                      <a:pt x="12" y="32"/>
                      <a:pt x="20" y="56"/>
                      <a:pt x="34" y="77"/>
                    </a:cubicBezTo>
                    <a:cubicBezTo>
                      <a:pt x="37" y="81"/>
                      <a:pt x="43" y="78"/>
                      <a:pt x="41" y="7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5" name="Freeform 71"/>
              <p:cNvSpPr>
                <a:spLocks/>
              </p:cNvSpPr>
              <p:nvPr/>
            </p:nvSpPr>
            <p:spPr bwMode="auto">
              <a:xfrm>
                <a:off x="1355" y="450"/>
                <a:ext cx="69" cy="109"/>
              </a:xfrm>
              <a:custGeom>
                <a:avLst/>
                <a:gdLst>
                  <a:gd name="T0" fmla="*/ 31 w 34"/>
                  <a:gd name="T1" fmla="*/ 44 h 53"/>
                  <a:gd name="T2" fmla="*/ 21 w 34"/>
                  <a:gd name="T3" fmla="*/ 21 h 53"/>
                  <a:gd name="T4" fmla="*/ 8 w 34"/>
                  <a:gd name="T5" fmla="*/ 3 h 53"/>
                  <a:gd name="T6" fmla="*/ 5 w 34"/>
                  <a:gd name="T7" fmla="*/ 9 h 53"/>
                  <a:gd name="T8" fmla="*/ 25 w 34"/>
                  <a:gd name="T9" fmla="*/ 50 h 53"/>
                  <a:gd name="T10" fmla="*/ 31 w 34"/>
                  <a:gd name="T11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3">
                    <a:moveTo>
                      <a:pt x="31" y="44"/>
                    </a:moveTo>
                    <a:cubicBezTo>
                      <a:pt x="25" y="38"/>
                      <a:pt x="24" y="28"/>
                      <a:pt x="21" y="21"/>
                    </a:cubicBezTo>
                    <a:cubicBezTo>
                      <a:pt x="19" y="13"/>
                      <a:pt x="15" y="7"/>
                      <a:pt x="8" y="3"/>
                    </a:cubicBezTo>
                    <a:cubicBezTo>
                      <a:pt x="4" y="0"/>
                      <a:pt x="0" y="6"/>
                      <a:pt x="5" y="9"/>
                    </a:cubicBezTo>
                    <a:cubicBezTo>
                      <a:pt x="18" y="18"/>
                      <a:pt x="16" y="38"/>
                      <a:pt x="25" y="50"/>
                    </a:cubicBezTo>
                    <a:cubicBezTo>
                      <a:pt x="28" y="53"/>
                      <a:pt x="34" y="48"/>
                      <a:pt x="31" y="4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6" name="Freeform 72"/>
              <p:cNvSpPr>
                <a:spLocks/>
              </p:cNvSpPr>
              <p:nvPr/>
            </p:nvSpPr>
            <p:spPr bwMode="auto">
              <a:xfrm>
                <a:off x="1883" y="397"/>
                <a:ext cx="28" cy="129"/>
              </a:xfrm>
              <a:custGeom>
                <a:avLst/>
                <a:gdLst>
                  <a:gd name="T0" fmla="*/ 10 w 14"/>
                  <a:gd name="T1" fmla="*/ 9 h 63"/>
                  <a:gd name="T2" fmla="*/ 5 w 14"/>
                  <a:gd name="T3" fmla="*/ 3 h 63"/>
                  <a:gd name="T4" fmla="*/ 1 w 14"/>
                  <a:gd name="T5" fmla="*/ 27 h 63"/>
                  <a:gd name="T6" fmla="*/ 2 w 14"/>
                  <a:gd name="T7" fmla="*/ 58 h 63"/>
                  <a:gd name="T8" fmla="*/ 9 w 14"/>
                  <a:gd name="T9" fmla="*/ 58 h 63"/>
                  <a:gd name="T10" fmla="*/ 8 w 14"/>
                  <a:gd name="T11" fmla="*/ 32 h 63"/>
                  <a:gd name="T12" fmla="*/ 8 w 14"/>
                  <a:gd name="T13" fmla="*/ 18 h 63"/>
                  <a:gd name="T14" fmla="*/ 10 w 14"/>
                  <a:gd name="T15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3">
                    <a:moveTo>
                      <a:pt x="10" y="9"/>
                    </a:moveTo>
                    <a:cubicBezTo>
                      <a:pt x="14" y="5"/>
                      <a:pt x="8" y="0"/>
                      <a:pt x="5" y="3"/>
                    </a:cubicBezTo>
                    <a:cubicBezTo>
                      <a:pt x="0" y="9"/>
                      <a:pt x="1" y="20"/>
                      <a:pt x="1" y="27"/>
                    </a:cubicBezTo>
                    <a:cubicBezTo>
                      <a:pt x="1" y="38"/>
                      <a:pt x="2" y="48"/>
                      <a:pt x="2" y="58"/>
                    </a:cubicBezTo>
                    <a:cubicBezTo>
                      <a:pt x="2" y="63"/>
                      <a:pt x="9" y="63"/>
                      <a:pt x="9" y="58"/>
                    </a:cubicBezTo>
                    <a:cubicBezTo>
                      <a:pt x="9" y="49"/>
                      <a:pt x="8" y="41"/>
                      <a:pt x="8" y="32"/>
                    </a:cubicBezTo>
                    <a:cubicBezTo>
                      <a:pt x="8" y="27"/>
                      <a:pt x="8" y="23"/>
                      <a:pt x="8" y="18"/>
                    </a:cubicBezTo>
                    <a:cubicBezTo>
                      <a:pt x="9" y="15"/>
                      <a:pt x="8" y="10"/>
                      <a:pt x="10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7" name="Freeform 73"/>
              <p:cNvSpPr>
                <a:spLocks/>
              </p:cNvSpPr>
              <p:nvPr/>
            </p:nvSpPr>
            <p:spPr bwMode="auto">
              <a:xfrm>
                <a:off x="2196" y="577"/>
                <a:ext cx="112" cy="102"/>
              </a:xfrm>
              <a:custGeom>
                <a:avLst/>
                <a:gdLst>
                  <a:gd name="T0" fmla="*/ 47 w 55"/>
                  <a:gd name="T1" fmla="*/ 3 h 50"/>
                  <a:gd name="T2" fmla="*/ 5 w 55"/>
                  <a:gd name="T3" fmla="*/ 42 h 50"/>
                  <a:gd name="T4" fmla="*/ 7 w 55"/>
                  <a:gd name="T5" fmla="*/ 49 h 50"/>
                  <a:gd name="T6" fmla="*/ 51 w 55"/>
                  <a:gd name="T7" fmla="*/ 10 h 50"/>
                  <a:gd name="T8" fmla="*/ 47 w 55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0">
                    <a:moveTo>
                      <a:pt x="47" y="3"/>
                    </a:moveTo>
                    <a:cubicBezTo>
                      <a:pt x="32" y="14"/>
                      <a:pt x="24" y="36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27" y="43"/>
                      <a:pt x="34" y="21"/>
                      <a:pt x="51" y="10"/>
                    </a:cubicBezTo>
                    <a:cubicBezTo>
                      <a:pt x="55" y="7"/>
                      <a:pt x="51" y="0"/>
                      <a:pt x="47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8" name="Freeform 74"/>
              <p:cNvSpPr>
                <a:spLocks/>
              </p:cNvSpPr>
              <p:nvPr/>
            </p:nvSpPr>
            <p:spPr bwMode="auto">
              <a:xfrm>
                <a:off x="2420" y="829"/>
                <a:ext cx="117" cy="63"/>
              </a:xfrm>
              <a:custGeom>
                <a:avLst/>
                <a:gdLst>
                  <a:gd name="T0" fmla="*/ 50 w 57"/>
                  <a:gd name="T1" fmla="*/ 1 h 31"/>
                  <a:gd name="T2" fmla="*/ 5 w 57"/>
                  <a:gd name="T3" fmla="*/ 22 h 31"/>
                  <a:gd name="T4" fmla="*/ 7 w 57"/>
                  <a:gd name="T5" fmla="*/ 30 h 31"/>
                  <a:gd name="T6" fmla="*/ 52 w 57"/>
                  <a:gd name="T7" fmla="*/ 8 h 31"/>
                  <a:gd name="T8" fmla="*/ 50 w 57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1">
                    <a:moveTo>
                      <a:pt x="50" y="1"/>
                    </a:moveTo>
                    <a:cubicBezTo>
                      <a:pt x="33" y="3"/>
                      <a:pt x="21" y="17"/>
                      <a:pt x="5" y="22"/>
                    </a:cubicBezTo>
                    <a:cubicBezTo>
                      <a:pt x="0" y="24"/>
                      <a:pt x="2" y="31"/>
                      <a:pt x="7" y="30"/>
                    </a:cubicBezTo>
                    <a:cubicBezTo>
                      <a:pt x="23" y="24"/>
                      <a:pt x="35" y="10"/>
                      <a:pt x="52" y="8"/>
                    </a:cubicBezTo>
                    <a:cubicBezTo>
                      <a:pt x="57" y="7"/>
                      <a:pt x="55" y="0"/>
                      <a:pt x="5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9" name="Freeform 75"/>
              <p:cNvSpPr>
                <a:spLocks/>
              </p:cNvSpPr>
              <p:nvPr/>
            </p:nvSpPr>
            <p:spPr bwMode="auto">
              <a:xfrm>
                <a:off x="2602" y="1062"/>
                <a:ext cx="148" cy="55"/>
              </a:xfrm>
              <a:custGeom>
                <a:avLst/>
                <a:gdLst>
                  <a:gd name="T0" fmla="*/ 64 w 72"/>
                  <a:gd name="T1" fmla="*/ 1 h 27"/>
                  <a:gd name="T2" fmla="*/ 4 w 72"/>
                  <a:gd name="T3" fmla="*/ 18 h 27"/>
                  <a:gd name="T4" fmla="*/ 6 w 72"/>
                  <a:gd name="T5" fmla="*/ 26 h 27"/>
                  <a:gd name="T6" fmla="*/ 68 w 72"/>
                  <a:gd name="T7" fmla="*/ 8 h 27"/>
                  <a:gd name="T8" fmla="*/ 64 w 72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27">
                    <a:moveTo>
                      <a:pt x="64" y="1"/>
                    </a:moveTo>
                    <a:cubicBezTo>
                      <a:pt x="45" y="10"/>
                      <a:pt x="24" y="11"/>
                      <a:pt x="4" y="18"/>
                    </a:cubicBezTo>
                    <a:cubicBezTo>
                      <a:pt x="0" y="20"/>
                      <a:pt x="2" y="27"/>
                      <a:pt x="6" y="26"/>
                    </a:cubicBezTo>
                    <a:cubicBezTo>
                      <a:pt x="26" y="18"/>
                      <a:pt x="48" y="17"/>
                      <a:pt x="68" y="8"/>
                    </a:cubicBezTo>
                    <a:cubicBezTo>
                      <a:pt x="72" y="6"/>
                      <a:pt x="68" y="0"/>
                      <a:pt x="64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0" name="Freeform 76"/>
              <p:cNvSpPr>
                <a:spLocks/>
              </p:cNvSpPr>
              <p:nvPr/>
            </p:nvSpPr>
            <p:spPr bwMode="auto">
              <a:xfrm>
                <a:off x="2654" y="1418"/>
                <a:ext cx="171" cy="67"/>
              </a:xfrm>
              <a:custGeom>
                <a:avLst/>
                <a:gdLst>
                  <a:gd name="T0" fmla="*/ 76 w 84"/>
                  <a:gd name="T1" fmla="*/ 2 h 33"/>
                  <a:gd name="T2" fmla="*/ 4 w 84"/>
                  <a:gd name="T3" fmla="*/ 24 h 33"/>
                  <a:gd name="T4" fmla="*/ 8 w 84"/>
                  <a:gd name="T5" fmla="*/ 30 h 33"/>
                  <a:gd name="T6" fmla="*/ 79 w 84"/>
                  <a:gd name="T7" fmla="*/ 9 h 33"/>
                  <a:gd name="T8" fmla="*/ 76 w 84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76" y="2"/>
                    </a:moveTo>
                    <a:cubicBezTo>
                      <a:pt x="53" y="13"/>
                      <a:pt x="27" y="12"/>
                      <a:pt x="4" y="24"/>
                    </a:cubicBezTo>
                    <a:cubicBezTo>
                      <a:pt x="0" y="26"/>
                      <a:pt x="4" y="33"/>
                      <a:pt x="8" y="30"/>
                    </a:cubicBezTo>
                    <a:cubicBezTo>
                      <a:pt x="30" y="19"/>
                      <a:pt x="57" y="19"/>
                      <a:pt x="79" y="9"/>
                    </a:cubicBezTo>
                    <a:cubicBezTo>
                      <a:pt x="84" y="7"/>
                      <a:pt x="80" y="0"/>
                      <a:pt x="76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1" name="Freeform 77"/>
              <p:cNvSpPr>
                <a:spLocks/>
              </p:cNvSpPr>
              <p:nvPr/>
            </p:nvSpPr>
            <p:spPr bwMode="auto">
              <a:xfrm>
                <a:off x="2664" y="1790"/>
                <a:ext cx="239" cy="47"/>
              </a:xfrm>
              <a:custGeom>
                <a:avLst/>
                <a:gdLst>
                  <a:gd name="T0" fmla="*/ 110 w 117"/>
                  <a:gd name="T1" fmla="*/ 1 h 23"/>
                  <a:gd name="T2" fmla="*/ 60 w 117"/>
                  <a:gd name="T3" fmla="*/ 13 h 23"/>
                  <a:gd name="T4" fmla="*/ 6 w 117"/>
                  <a:gd name="T5" fmla="*/ 12 h 23"/>
                  <a:gd name="T6" fmla="*/ 4 w 117"/>
                  <a:gd name="T7" fmla="*/ 19 h 23"/>
                  <a:gd name="T8" fmla="*/ 58 w 117"/>
                  <a:gd name="T9" fmla="*/ 20 h 23"/>
                  <a:gd name="T10" fmla="*/ 112 w 117"/>
                  <a:gd name="T11" fmla="*/ 9 h 23"/>
                  <a:gd name="T12" fmla="*/ 110 w 117"/>
                  <a:gd name="T1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23">
                    <a:moveTo>
                      <a:pt x="110" y="1"/>
                    </a:moveTo>
                    <a:cubicBezTo>
                      <a:pt x="94" y="7"/>
                      <a:pt x="77" y="11"/>
                      <a:pt x="60" y="13"/>
                    </a:cubicBezTo>
                    <a:cubicBezTo>
                      <a:pt x="42" y="15"/>
                      <a:pt x="24" y="16"/>
                      <a:pt x="6" y="12"/>
                    </a:cubicBezTo>
                    <a:cubicBezTo>
                      <a:pt x="2" y="11"/>
                      <a:pt x="0" y="18"/>
                      <a:pt x="4" y="19"/>
                    </a:cubicBezTo>
                    <a:cubicBezTo>
                      <a:pt x="22" y="23"/>
                      <a:pt x="40" y="22"/>
                      <a:pt x="58" y="20"/>
                    </a:cubicBezTo>
                    <a:cubicBezTo>
                      <a:pt x="76" y="18"/>
                      <a:pt x="95" y="15"/>
                      <a:pt x="112" y="9"/>
                    </a:cubicBezTo>
                    <a:cubicBezTo>
                      <a:pt x="117" y="7"/>
                      <a:pt x="115" y="0"/>
                      <a:pt x="11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sp>
        <p:nvSpPr>
          <p:cNvPr id="177" name="椭圆 31"/>
          <p:cNvSpPr/>
          <p:nvPr/>
        </p:nvSpPr>
        <p:spPr>
          <a:xfrm rot="16200000" flipV="1">
            <a:off x="5969820" y="1688281"/>
            <a:ext cx="6484584" cy="882302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5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93" name="MH_SubTitle_4"/>
          <p:cNvSpPr/>
          <p:nvPr>
            <p:custDataLst>
              <p:tags r:id="rId1"/>
            </p:custDataLst>
          </p:nvPr>
        </p:nvSpPr>
        <p:spPr>
          <a:xfrm>
            <a:off x="6613224" y="4450116"/>
            <a:ext cx="4509205" cy="1066522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ar-SA" altLang="zh-CN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أطرح الصفر أو الكل</a:t>
            </a:r>
            <a:endParaRPr lang="ar-SA" altLang="zh-C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</p:txBody>
      </p:sp>
      <p:sp>
        <p:nvSpPr>
          <p:cNvPr id="194" name="MH_Other_1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1177150" y="6906093"/>
            <a:ext cx="908970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accent3"/>
              </a:solidFill>
              <a:latin typeface="+mn-lt"/>
              <a:ea typeface="+mn-ea"/>
            </a:endParaRPr>
          </a:p>
        </p:txBody>
      </p:sp>
      <p:pic>
        <p:nvPicPr>
          <p:cNvPr id="195" name="MH_Other_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1177153" y="6626761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MH_Other_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0978984" y="3882736"/>
            <a:ext cx="907333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pic>
        <p:nvPicPr>
          <p:cNvPr id="197" name="MH_Other_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0978982" y="3603404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MH_SubTitle_4"/>
          <p:cNvSpPr/>
          <p:nvPr>
            <p:custDataLst>
              <p:tags r:id="rId6"/>
            </p:custDataLst>
          </p:nvPr>
        </p:nvSpPr>
        <p:spPr>
          <a:xfrm>
            <a:off x="7834536" y="7574316"/>
            <a:ext cx="3503088" cy="1066522"/>
          </a:xfrm>
          <a:prstGeom prst="rect">
            <a:avLst/>
          </a:prstGeom>
        </p:spPr>
        <p:txBody>
          <a:bodyPr anchor="ctr"/>
          <a:lstStyle/>
          <a:p>
            <a:pPr lvl="0" algn="ctr">
              <a:defRPr/>
            </a:pPr>
            <a:r>
              <a:rPr lang="ar-SA" sz="4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الصفر</a:t>
            </a:r>
            <a:endParaRPr lang="ar-SA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sp>
        <p:nvSpPr>
          <p:cNvPr id="199" name="矩形 26"/>
          <p:cNvSpPr/>
          <p:nvPr/>
        </p:nvSpPr>
        <p:spPr>
          <a:xfrm>
            <a:off x="7746063" y="6790230"/>
            <a:ext cx="3362961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المفردات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1356" name="Google Shape;1356;p46"/>
          <p:cNvGrpSpPr/>
          <p:nvPr/>
        </p:nvGrpSpPr>
        <p:grpSpPr>
          <a:xfrm>
            <a:off x="7885299" y="945056"/>
            <a:ext cx="791646" cy="65193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0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5"/>
          <a:stretch/>
        </p:blipFill>
        <p:spPr>
          <a:xfrm>
            <a:off x="2128343" y="730661"/>
            <a:ext cx="1353044" cy="19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77" grpId="0" animBg="1"/>
      <p:bldP spid="193" grpId="0"/>
      <p:bldP spid="194" grpId="0" animBg="1"/>
      <p:bldP spid="196" grpId="0" animBg="1"/>
      <p:bldP spid="198" grpId="0"/>
      <p:bldP spid="1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7" y="1509005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rgbClr val="9933FF">
                <a:alpha val="68000"/>
              </a:srgb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4" y="823023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62" y="1111055"/>
            <a:ext cx="4790524" cy="1184932"/>
          </a:xfrm>
          <a:prstGeom prst="rect">
            <a:avLst/>
          </a:prstGeom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6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6" y="2944219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8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08637" y="714417"/>
              <a:ext cx="1347163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</a:t>
              </a:r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16 + 17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17-6-1443هـ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الخميس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8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Desc"/>
  <p:tag name="MH" val="20170704192147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TuWHP#"/>
  <p:tag name="MH_LAYOUT" val="SubTitleText"/>
  <p:tag name="MH" val="20170704192549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FC4"/>
      </a:accent1>
      <a:accent2>
        <a:srgbClr val="985ECA"/>
      </a:accent2>
      <a:accent3>
        <a:srgbClr val="92C644"/>
      </a:accent3>
      <a:accent4>
        <a:srgbClr val="F4BD59"/>
      </a:accent4>
      <a:accent5>
        <a:srgbClr val="58A8DD"/>
      </a:accent5>
      <a:accent6>
        <a:srgbClr val="7CCCCD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4720</TotalTime>
  <Words>425</Words>
  <Application>Microsoft Office PowerPoint</Application>
  <PresentationFormat>Custom</PresentationFormat>
  <Paragraphs>165</Paragraphs>
  <Slides>17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51" baseType="lpstr">
      <vt:lpstr>Arial</vt:lpstr>
      <vt:lpstr>맑은 고딕</vt:lpstr>
      <vt:lpstr>Concert One</vt:lpstr>
      <vt:lpstr>Segoe UI Semibold</vt:lpstr>
      <vt:lpstr>DecoType Naskh</vt:lpstr>
      <vt:lpstr>Montserrat Black</vt:lpstr>
      <vt:lpstr>Calibri Light</vt:lpstr>
      <vt:lpstr>PT Bold Heading</vt:lpstr>
      <vt:lpstr>Arabic Typesetting</vt:lpstr>
      <vt:lpstr>Dubai</vt:lpstr>
      <vt:lpstr>GE Dinar One Medium</vt:lpstr>
      <vt:lpstr>Copperplate</vt:lpstr>
      <vt:lpstr>Khalid Art bold</vt:lpstr>
      <vt:lpstr>宋体</vt:lpstr>
      <vt:lpstr>微软雅黑</vt:lpstr>
      <vt:lpstr>Arial Rounded MT Bold</vt:lpstr>
      <vt:lpstr>inpin heiti</vt:lpstr>
      <vt:lpstr>Tw Cen MT</vt:lpstr>
      <vt:lpstr>Anonymous Pro</vt:lpstr>
      <vt:lpstr>华康海报体W12(P)</vt:lpstr>
      <vt:lpstr>Calibri</vt:lpstr>
      <vt:lpstr>Algerian</vt:lpstr>
      <vt:lpstr>Century Gothic</vt:lpstr>
      <vt:lpstr>新蒂小丸子小学版</vt:lpstr>
      <vt:lpstr>思源黑体 CN Medium</vt:lpstr>
      <vt:lpstr>Montserrat Medium</vt:lpstr>
      <vt:lpstr>PT Simple Bold Ruled</vt:lpstr>
      <vt:lpstr>Nunito ExtraLight</vt:lpstr>
      <vt:lpstr>Nunito</vt:lpstr>
      <vt:lpstr>Catamaran</vt:lpstr>
      <vt:lpstr>Roboto Mono Regular</vt:lpstr>
      <vt:lpstr>Helvetica Light</vt:lpstr>
      <vt:lpstr>Architects Daughter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131</cp:revision>
  <dcterms:created xsi:type="dcterms:W3CDTF">2006-08-16T00:00:00Z</dcterms:created>
  <dcterms:modified xsi:type="dcterms:W3CDTF">2023-04-07T21:10:13Z</dcterms:modified>
  <dc:identifier>DAEmlF8lUv0</dc:identifier>
</cp:coreProperties>
</file>