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42" r:id="rId2"/>
    <p:sldId id="380" r:id="rId3"/>
    <p:sldId id="343" r:id="rId4"/>
    <p:sldId id="344" r:id="rId5"/>
    <p:sldId id="360" r:id="rId6"/>
    <p:sldId id="361" r:id="rId7"/>
    <p:sldId id="345" r:id="rId8"/>
    <p:sldId id="346" r:id="rId9"/>
    <p:sldId id="362" r:id="rId10"/>
    <p:sldId id="348" r:id="rId11"/>
    <p:sldId id="349" r:id="rId12"/>
    <p:sldId id="364" r:id="rId13"/>
    <p:sldId id="351" r:id="rId14"/>
    <p:sldId id="352" r:id="rId15"/>
    <p:sldId id="353" r:id="rId16"/>
    <p:sldId id="354" r:id="rId17"/>
    <p:sldId id="376" r:id="rId18"/>
    <p:sldId id="372" r:id="rId19"/>
    <p:sldId id="373" r:id="rId20"/>
    <p:sldId id="374" r:id="rId21"/>
    <p:sldId id="375" r:id="rId22"/>
    <p:sldId id="302" r:id="rId23"/>
    <p:sldId id="303" r:id="rId24"/>
    <p:sldId id="304" r:id="rId25"/>
    <p:sldId id="301" r:id="rId26"/>
    <p:sldId id="355" r:id="rId27"/>
    <p:sldId id="356" r:id="rId28"/>
    <p:sldId id="357" r:id="rId29"/>
    <p:sldId id="358" r:id="rId30"/>
    <p:sldId id="359" r:id="rId31"/>
    <p:sldId id="337" r:id="rId32"/>
    <p:sldId id="378" r:id="rId33"/>
    <p:sldId id="379" r:id="rId34"/>
  </p:sldIdLst>
  <p:sldSz cx="18288000" cy="10287000"/>
  <p:notesSz cx="6858000" cy="9144000"/>
  <p:embeddedFontLst>
    <p:embeddedFont>
      <p:font typeface="PT Simple Bold Ruled" charset="-78"/>
      <p:regular r:id="rId36"/>
    </p:embeddedFont>
    <p:embeddedFont>
      <p:font typeface="맑은 고딕" pitchFamily="34" charset="-127"/>
      <p:regular r:id="rId37"/>
      <p:bold r:id="rId38"/>
    </p:embeddedFont>
    <p:embeddedFont>
      <p:font typeface="Segoe UI Semibold" pitchFamily="34" charset="0"/>
      <p:bold r:id="rId39"/>
      <p:boldItalic r:id="rId40"/>
    </p:embeddedFont>
    <p:embeddedFont>
      <p:font typeface="Arabic Typesetting" pitchFamily="66" charset="-78"/>
      <p:regular r:id="rId41"/>
    </p:embeddedFont>
    <p:embeddedFont>
      <p:font typeface="宋体" pitchFamily="2" charset="-122"/>
      <p:regular r:id="rId42"/>
    </p:embeddedFont>
    <p:embeddedFont>
      <p:font typeface="Tw Cen MT" pitchFamily="34" charset="0"/>
      <p:regular r:id="rId43"/>
      <p:bold r:id="rId44"/>
      <p:italic r:id="rId45"/>
      <p:boldItalic r:id="rId46"/>
    </p:embeddedFont>
    <p:embeddedFont>
      <p:font typeface="PT Bold Heading" charset="-78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alibri Light" pitchFamily="34" charset="0"/>
      <p:regular r:id="rId52"/>
      <p:italic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DecoType Naskh" charset="-78"/>
      <p:regular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CC66"/>
    <a:srgbClr val="006600"/>
    <a:srgbClr val="CC3300"/>
    <a:srgbClr val="CC0066"/>
    <a:srgbClr val="3366FF"/>
    <a:srgbClr val="FFFF99"/>
    <a:srgbClr val="FFFFCC"/>
    <a:srgbClr val="CC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50" d="100"/>
          <a:sy n="5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16/09/1444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9622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20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00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29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14401" y="8989622"/>
            <a:ext cx="16459199" cy="454343"/>
          </a:xfrm>
          <a:prstGeom prst="rect">
            <a:avLst/>
          </a:prstGeom>
        </p:spPr>
        <p:txBody>
          <a:bodyPr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2300" spc="-2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914400" y="2657475"/>
            <a:ext cx="16459200" cy="3200400"/>
          </a:xfrm>
          <a:prstGeom prst="rect">
            <a:avLst/>
          </a:prstGeom>
        </p:spPr>
        <p:txBody>
          <a:bodyPr anchor="b"/>
          <a:lstStyle>
            <a:lvl1pPr>
              <a:defRPr sz="9600" spc="-9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14400" y="5675685"/>
            <a:ext cx="16459200" cy="1687945"/>
          </a:xfrm>
          <a:prstGeom prst="rect">
            <a:avLst/>
          </a:prstGeom>
        </p:spPr>
        <p:txBody>
          <a:bodyPr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500" spc="-44">
                <a:latin typeface="Geeza Pro Bold"/>
                <a:ea typeface="Geeza Pro Bold"/>
                <a:cs typeface="Geeza Pro Bold"/>
                <a:sym typeface="Geeza Pro Bold"/>
              </a:defRPr>
            </a:lvl1pPr>
            <a:lvl2pPr marL="0" indent="34290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500" spc="-44">
                <a:latin typeface="Geeza Pro Bold"/>
                <a:ea typeface="Geeza Pro Bold"/>
                <a:cs typeface="Geeza Pro Bold"/>
                <a:sym typeface="Geeza Pro Bold"/>
              </a:defRPr>
            </a:lvl2pPr>
            <a:lvl3pPr marL="0" indent="68580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500" spc="-44">
                <a:latin typeface="Geeza Pro Bold"/>
                <a:ea typeface="Geeza Pro Bold"/>
                <a:cs typeface="Geeza Pro Bold"/>
                <a:sym typeface="Geeza Pro Bold"/>
              </a:defRPr>
            </a:lvl3pPr>
            <a:lvl4pPr marL="0" indent="102870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500" spc="-44">
                <a:latin typeface="Geeza Pro Bold"/>
                <a:ea typeface="Geeza Pro Bold"/>
                <a:cs typeface="Geeza Pro Bold"/>
                <a:sym typeface="Geeza Pro Bold"/>
              </a:defRPr>
            </a:lvl4pPr>
            <a:lvl5pPr marL="0" indent="137160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500" spc="-44">
                <a:latin typeface="Geeza Pro Bold"/>
                <a:ea typeface="Geeza Pro Bold"/>
                <a:cs typeface="Geeza Pro Bold"/>
                <a:sym typeface="Geeza Pro 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9003922" y="9529882"/>
            <a:ext cx="285872" cy="31706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7749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.gif"/><Relationship Id="rId21" Type="http://schemas.openxmlformats.org/officeDocument/2006/relationships/image" Target="../media/image7.png"/><Relationship Id="rId12" Type="http://schemas.openxmlformats.org/officeDocument/2006/relationships/image" Target="../media/image5.png"/><Relationship Id="rId17" Type="http://schemas.openxmlformats.org/officeDocument/2006/relationships/image" Target="../media/image85.svg"/><Relationship Id="rId25" Type="http://schemas.openxmlformats.org/officeDocument/2006/relationships/image" Target="../media/image11.gif"/><Relationship Id="rId2" Type="http://schemas.openxmlformats.org/officeDocument/2006/relationships/image" Target="../media/image3.png"/><Relationship Id="rId16" Type="http://schemas.openxmlformats.org/officeDocument/2006/relationships/image" Target="../media/image6.pn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.gif"/><Relationship Id="rId24" Type="http://schemas.openxmlformats.org/officeDocument/2006/relationships/image" Target="../media/image10.gif"/><Relationship Id="rId15" Type="http://schemas.openxmlformats.org/officeDocument/2006/relationships/image" Target="../media/image13.svg"/><Relationship Id="rId23" Type="http://schemas.openxmlformats.org/officeDocument/2006/relationships/image" Target="../media/image9.gif"/><Relationship Id="rId10" Type="http://schemas.openxmlformats.org/officeDocument/2006/relationships/image" Target="../media/image80.svg"/><Relationship Id="rId22" Type="http://schemas.openxmlformats.org/officeDocument/2006/relationships/image" Target="../media/image8.png"/><Relationship Id="rId27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openxmlformats.org/officeDocument/2006/relationships/image" Target="../media/image117.png"/><Relationship Id="rId3" Type="http://schemas.openxmlformats.org/officeDocument/2006/relationships/image" Target="../media/image111.png"/><Relationship Id="rId21" Type="http://schemas.openxmlformats.org/officeDocument/2006/relationships/image" Target="../media/image104.png"/><Relationship Id="rId25" Type="http://schemas.openxmlformats.org/officeDocument/2006/relationships/image" Target="../media/image116.gif"/><Relationship Id="rId2" Type="http://schemas.openxmlformats.org/officeDocument/2006/relationships/audio" Target="../media/audio1.wav"/><Relationship Id="rId16" Type="http://schemas.openxmlformats.org/officeDocument/2006/relationships/image" Target="../media/image113.png"/><Relationship Id="rId20" Type="http://schemas.openxmlformats.org/officeDocument/2006/relationships/image" Target="../media/image114.png"/><Relationship Id="rId29" Type="http://schemas.openxmlformats.org/officeDocument/2006/relationships/image" Target="../media/image120.png"/><Relationship Id="rId1" Type="http://schemas.openxmlformats.org/officeDocument/2006/relationships/slideLayout" Target="../slideLayouts/slideLayout16.xml"/><Relationship Id="rId24" Type="http://schemas.openxmlformats.org/officeDocument/2006/relationships/image" Target="../media/image115.png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23" Type="http://schemas.openxmlformats.org/officeDocument/2006/relationships/image" Target="../media/image6.png"/><Relationship Id="rId28" Type="http://schemas.openxmlformats.org/officeDocument/2006/relationships/image" Target="../media/image119.png"/><Relationship Id="rId19" Type="http://schemas.openxmlformats.org/officeDocument/2006/relationships/image" Target="../media/image9.svg"/><Relationship Id="rId4" Type="http://schemas.openxmlformats.org/officeDocument/2006/relationships/image" Target="../media/image112.png"/><Relationship Id="rId22" Type="http://schemas.openxmlformats.org/officeDocument/2006/relationships/image" Target="../media/image5.svg"/><Relationship Id="rId9" Type="http://schemas.openxmlformats.org/officeDocument/2006/relationships/image" Target="../media/image62.svg"/><Relationship Id="rId27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2.gif"/><Relationship Id="rId3" Type="http://schemas.openxmlformats.org/officeDocument/2006/relationships/image" Target="../media/image121.png"/><Relationship Id="rId17" Type="http://schemas.openxmlformats.org/officeDocument/2006/relationships/image" Target="../media/image53.gif"/><Relationship Id="rId2" Type="http://schemas.openxmlformats.org/officeDocument/2006/relationships/audio" Target="../media/audio1.wav"/><Relationship Id="rId16" Type="http://schemas.openxmlformats.org/officeDocument/2006/relationships/image" Target="../media/image116.gif"/><Relationship Id="rId1" Type="http://schemas.openxmlformats.org/officeDocument/2006/relationships/slideLayout" Target="../slideLayouts/slideLayout16.xml"/><Relationship Id="rId15" Type="http://schemas.openxmlformats.org/officeDocument/2006/relationships/image" Target="../media/image24.svg"/><Relationship Id="rId19" Type="http://schemas.openxmlformats.org/officeDocument/2006/relationships/image" Target="../media/image123.gif"/><Relationship Id="rId4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9" Type="http://schemas.openxmlformats.org/officeDocument/2006/relationships/image" Target="../media/image138.png"/><Relationship Id="rId26" Type="http://schemas.openxmlformats.org/officeDocument/2006/relationships/image" Target="../media/image13.svg"/><Relationship Id="rId3" Type="http://schemas.openxmlformats.org/officeDocument/2006/relationships/image" Target="../media/image124.png"/><Relationship Id="rId34" Type="http://schemas.openxmlformats.org/officeDocument/2006/relationships/image" Target="../media/image107.gif"/><Relationship Id="rId7" Type="http://schemas.microsoft.com/office/2007/relationships/hdphoto" Target="../media/hdphoto12.wdp"/><Relationship Id="rId12" Type="http://schemas.microsoft.com/office/2007/relationships/hdphoto" Target="../media/hdphoto13.wdp"/><Relationship Id="rId33" Type="http://schemas.openxmlformats.org/officeDocument/2006/relationships/image" Target="../media/image115.png"/><Relationship Id="rId17" Type="http://schemas.openxmlformats.org/officeDocument/2006/relationships/image" Target="../media/image24.svg"/><Relationship Id="rId38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png"/><Relationship Id="rId11" Type="http://schemas.openxmlformats.org/officeDocument/2006/relationships/image" Target="../media/image131.jpeg"/><Relationship Id="rId32" Type="http://schemas.openxmlformats.org/officeDocument/2006/relationships/image" Target="../media/image18.svg"/><Relationship Id="rId37" Type="http://schemas.openxmlformats.org/officeDocument/2006/relationships/image" Target="../media/image137.png"/><Relationship Id="rId24" Type="http://schemas.openxmlformats.org/officeDocument/2006/relationships/image" Target="../media/image102.svg"/><Relationship Id="rId40" Type="http://schemas.openxmlformats.org/officeDocument/2006/relationships/image" Target="../media/image139.png"/><Relationship Id="rId5" Type="http://schemas.openxmlformats.org/officeDocument/2006/relationships/image" Target="../media/image126.png"/><Relationship Id="rId28" Type="http://schemas.openxmlformats.org/officeDocument/2006/relationships/image" Target="../media/image52.svg"/><Relationship Id="rId36" Type="http://schemas.openxmlformats.org/officeDocument/2006/relationships/image" Target="../media/image136.png"/><Relationship Id="rId10" Type="http://schemas.openxmlformats.org/officeDocument/2006/relationships/image" Target="../media/image130.png"/><Relationship Id="rId31" Type="http://schemas.openxmlformats.org/officeDocument/2006/relationships/image" Target="../media/image134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Relationship Id="rId14" Type="http://schemas.openxmlformats.org/officeDocument/2006/relationships/image" Target="../media/image89.png"/><Relationship Id="rId30" Type="http://schemas.openxmlformats.org/officeDocument/2006/relationships/image" Target="../media/image104.svg"/><Relationship Id="rId35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145.gif"/><Relationship Id="rId3" Type="http://schemas.openxmlformats.org/officeDocument/2006/relationships/image" Target="../media/image140.jpeg"/><Relationship Id="rId12" Type="http://schemas.openxmlformats.org/officeDocument/2006/relationships/image" Target="../media/image115.png"/><Relationship Id="rId17" Type="http://schemas.openxmlformats.org/officeDocument/2006/relationships/image" Target="../media/image144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3.gif"/><Relationship Id="rId1" Type="http://schemas.openxmlformats.org/officeDocument/2006/relationships/tags" Target="../tags/tag2.xml"/><Relationship Id="rId11" Type="http://schemas.openxmlformats.org/officeDocument/2006/relationships/image" Target="../media/image62.svg"/><Relationship Id="rId5" Type="http://schemas.openxmlformats.org/officeDocument/2006/relationships/image" Target="../media/image104.png"/><Relationship Id="rId15" Type="http://schemas.openxmlformats.org/officeDocument/2006/relationships/image" Target="../media/image142.png"/><Relationship Id="rId10" Type="http://schemas.openxmlformats.org/officeDocument/2006/relationships/image" Target="../media/image6.png"/><Relationship Id="rId4" Type="http://schemas.openxmlformats.org/officeDocument/2006/relationships/image" Target="../media/image141.png"/><Relationship Id="rId9" Type="http://schemas.openxmlformats.org/officeDocument/2006/relationships/image" Target="../media/image5.svg"/><Relationship Id="rId1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48.png"/><Relationship Id="rId13" Type="http://schemas.openxmlformats.org/officeDocument/2006/relationships/image" Target="../media/image72.svg"/><Relationship Id="rId26" Type="http://schemas.openxmlformats.org/officeDocument/2006/relationships/image" Target="../media/image156.png"/><Relationship Id="rId3" Type="http://schemas.openxmlformats.org/officeDocument/2006/relationships/image" Target="../media/image146.png"/><Relationship Id="rId21" Type="http://schemas.openxmlformats.org/officeDocument/2006/relationships/image" Target="../media/image151.jpeg"/><Relationship Id="rId17" Type="http://schemas.openxmlformats.org/officeDocument/2006/relationships/image" Target="../media/image76.svg"/><Relationship Id="rId25" Type="http://schemas.openxmlformats.org/officeDocument/2006/relationships/image" Target="../media/image155.png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50.jpeg"/><Relationship Id="rId1" Type="http://schemas.openxmlformats.org/officeDocument/2006/relationships/tags" Target="../tags/tag3.xml"/><Relationship Id="rId24" Type="http://schemas.openxmlformats.org/officeDocument/2006/relationships/image" Target="../media/image154.png"/><Relationship Id="rId5" Type="http://schemas.openxmlformats.org/officeDocument/2006/relationships/image" Target="../media/image147.png"/><Relationship Id="rId23" Type="http://schemas.openxmlformats.org/officeDocument/2006/relationships/image" Target="../media/image153.gif"/><Relationship Id="rId19" Type="http://schemas.openxmlformats.org/officeDocument/2006/relationships/image" Target="../media/image149.png"/><Relationship Id="rId4" Type="http://schemas.openxmlformats.org/officeDocument/2006/relationships/image" Target="../media/image107.gif"/><Relationship Id="rId9" Type="http://schemas.openxmlformats.org/officeDocument/2006/relationships/image" Target="../media/image68.svg"/><Relationship Id="rId22" Type="http://schemas.openxmlformats.org/officeDocument/2006/relationships/image" Target="../media/image152.jpeg"/><Relationship Id="rId27" Type="http://schemas.openxmlformats.org/officeDocument/2006/relationships/image" Target="../media/image15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slide" Target="slide25.xml"/><Relationship Id="rId18" Type="http://schemas.openxmlformats.org/officeDocument/2006/relationships/image" Target="../media/image166.png"/><Relationship Id="rId26" Type="http://schemas.openxmlformats.org/officeDocument/2006/relationships/image" Target="../media/image170.jpeg"/><Relationship Id="rId3" Type="http://schemas.microsoft.com/office/2007/relationships/hdphoto" Target="../media/hdphoto14.wdp"/><Relationship Id="rId21" Type="http://schemas.openxmlformats.org/officeDocument/2006/relationships/slide" Target="slide24.xml"/><Relationship Id="rId7" Type="http://schemas.openxmlformats.org/officeDocument/2006/relationships/slide" Target="slide19.xml"/><Relationship Id="rId12" Type="http://schemas.openxmlformats.org/officeDocument/2006/relationships/image" Target="../media/image163.png"/><Relationship Id="rId17" Type="http://schemas.openxmlformats.org/officeDocument/2006/relationships/slide" Target="slide21.xml"/><Relationship Id="rId25" Type="http://schemas.openxmlformats.org/officeDocument/2006/relationships/slide" Target="slide1.xml"/><Relationship Id="rId2" Type="http://schemas.openxmlformats.org/officeDocument/2006/relationships/image" Target="../media/image158.png"/><Relationship Id="rId16" Type="http://schemas.openxmlformats.org/officeDocument/2006/relationships/image" Target="../media/image165.png"/><Relationship Id="rId20" Type="http://schemas.openxmlformats.org/officeDocument/2006/relationships/image" Target="../media/image167.png"/><Relationship Id="rId29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slide" Target="slide16.xml"/><Relationship Id="rId24" Type="http://schemas.openxmlformats.org/officeDocument/2006/relationships/image" Target="../media/image169.png"/><Relationship Id="rId32" Type="http://schemas.openxmlformats.org/officeDocument/2006/relationships/image" Target="../media/image174.png"/><Relationship Id="rId5" Type="http://schemas.openxmlformats.org/officeDocument/2006/relationships/slide" Target="slide22.xml"/><Relationship Id="rId15" Type="http://schemas.openxmlformats.org/officeDocument/2006/relationships/slide" Target="slide17.xml"/><Relationship Id="rId23" Type="http://schemas.openxmlformats.org/officeDocument/2006/relationships/slide" Target="slide18.xml"/><Relationship Id="rId28" Type="http://schemas.microsoft.com/office/2007/relationships/hdphoto" Target="../media/hdphoto15.wdp"/><Relationship Id="rId10" Type="http://schemas.openxmlformats.org/officeDocument/2006/relationships/image" Target="../media/image162.png"/><Relationship Id="rId19" Type="http://schemas.openxmlformats.org/officeDocument/2006/relationships/slide" Target="slide23.xml"/><Relationship Id="rId31" Type="http://schemas.openxmlformats.org/officeDocument/2006/relationships/slide" Target="slide26.xml"/><Relationship Id="rId4" Type="http://schemas.openxmlformats.org/officeDocument/2006/relationships/image" Target="../media/image159.png"/><Relationship Id="rId9" Type="http://schemas.openxmlformats.org/officeDocument/2006/relationships/slide" Target="slide20.xml"/><Relationship Id="rId14" Type="http://schemas.openxmlformats.org/officeDocument/2006/relationships/image" Target="../media/image164.png"/><Relationship Id="rId22" Type="http://schemas.openxmlformats.org/officeDocument/2006/relationships/image" Target="../media/image168.gif"/><Relationship Id="rId27" Type="http://schemas.openxmlformats.org/officeDocument/2006/relationships/image" Target="../media/image171.png"/><Relationship Id="rId30" Type="http://schemas.openxmlformats.org/officeDocument/2006/relationships/image" Target="../media/image1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77.png"/><Relationship Id="rId12" Type="http://schemas.openxmlformats.org/officeDocument/2006/relationships/image" Target="../media/image17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gif"/><Relationship Id="rId11" Type="http://schemas.openxmlformats.org/officeDocument/2006/relationships/slide" Target="slide15.xml"/><Relationship Id="rId5" Type="http://schemas.openxmlformats.org/officeDocument/2006/relationships/image" Target="../media/image175.jpeg"/><Relationship Id="rId15" Type="http://schemas.openxmlformats.org/officeDocument/2006/relationships/image" Target="../media/image182.jpeg"/><Relationship Id="rId10" Type="http://schemas.openxmlformats.org/officeDocument/2006/relationships/image" Target="../media/image180.png"/><Relationship Id="rId4" Type="http://schemas.openxmlformats.org/officeDocument/2006/relationships/audio" Target="../media/audio4.wav"/><Relationship Id="rId9" Type="http://schemas.openxmlformats.org/officeDocument/2006/relationships/image" Target="../media/image179.png"/><Relationship Id="rId14" Type="http://schemas.openxmlformats.org/officeDocument/2006/relationships/image" Target="../media/image1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6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18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11" Type="http://schemas.openxmlformats.org/officeDocument/2006/relationships/slide" Target="slide1.xml"/><Relationship Id="rId5" Type="http://schemas.openxmlformats.org/officeDocument/2006/relationships/image" Target="../media/image183.png"/><Relationship Id="rId10" Type="http://schemas.openxmlformats.org/officeDocument/2006/relationships/image" Target="../media/image174.png"/><Relationship Id="rId4" Type="http://schemas.openxmlformats.org/officeDocument/2006/relationships/image" Target="../media/image175.jpeg"/><Relationship Id="rId9" Type="http://schemas.openxmlformats.org/officeDocument/2006/relationships/slide" Target="slide15.xml"/><Relationship Id="rId14" Type="http://schemas.openxmlformats.org/officeDocument/2006/relationships/image" Target="../media/image1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91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19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slide" Target="slide1.xml"/><Relationship Id="rId5" Type="http://schemas.openxmlformats.org/officeDocument/2006/relationships/image" Target="../media/image164.png"/><Relationship Id="rId10" Type="http://schemas.openxmlformats.org/officeDocument/2006/relationships/image" Target="../media/image174.png"/><Relationship Id="rId4" Type="http://schemas.openxmlformats.org/officeDocument/2006/relationships/image" Target="../media/image188.png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95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19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slide" Target="slide1.xml"/><Relationship Id="rId5" Type="http://schemas.openxmlformats.org/officeDocument/2006/relationships/image" Target="../media/image192.png"/><Relationship Id="rId10" Type="http://schemas.openxmlformats.org/officeDocument/2006/relationships/image" Target="../media/image174.png"/><Relationship Id="rId4" Type="http://schemas.openxmlformats.org/officeDocument/2006/relationships/image" Target="../media/image188.png"/><Relationship Id="rId9" Type="http://schemas.openxmlformats.org/officeDocument/2006/relationships/slide" Target="slide15.xml"/><Relationship Id="rId14" Type="http://schemas.openxmlformats.org/officeDocument/2006/relationships/image" Target="../media/image19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98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19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slide" Target="slide1.xml"/><Relationship Id="rId5" Type="http://schemas.openxmlformats.org/officeDocument/2006/relationships/image" Target="../media/image166.png"/><Relationship Id="rId10" Type="http://schemas.openxmlformats.org/officeDocument/2006/relationships/image" Target="../media/image174.png"/><Relationship Id="rId4" Type="http://schemas.openxmlformats.org/officeDocument/2006/relationships/image" Target="../media/image188.png"/><Relationship Id="rId9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4.jpeg"/><Relationship Id="rId18" Type="http://schemas.openxmlformats.org/officeDocument/2006/relationships/image" Target="../media/image209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203.jpeg"/><Relationship Id="rId17" Type="http://schemas.openxmlformats.org/officeDocument/2006/relationships/image" Target="../media/image208.jpeg"/><Relationship Id="rId2" Type="http://schemas.openxmlformats.org/officeDocument/2006/relationships/audio" Target="../media/audio2.wav"/><Relationship Id="rId16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11" Type="http://schemas.openxmlformats.org/officeDocument/2006/relationships/slide" Target="slide1.xml"/><Relationship Id="rId5" Type="http://schemas.openxmlformats.org/officeDocument/2006/relationships/image" Target="../media/image200.png"/><Relationship Id="rId15" Type="http://schemas.openxmlformats.org/officeDocument/2006/relationships/image" Target="../media/image206.jpeg"/><Relationship Id="rId10" Type="http://schemas.openxmlformats.org/officeDocument/2006/relationships/image" Target="../media/image174.png"/><Relationship Id="rId19" Type="http://schemas.openxmlformats.org/officeDocument/2006/relationships/image" Target="../media/image210.jpeg"/><Relationship Id="rId4" Type="http://schemas.openxmlformats.org/officeDocument/2006/relationships/image" Target="../media/image199.jpeg"/><Relationship Id="rId9" Type="http://schemas.openxmlformats.org/officeDocument/2006/relationships/slide" Target="slide15.xml"/><Relationship Id="rId14" Type="http://schemas.openxmlformats.org/officeDocument/2006/relationships/image" Target="../media/image20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12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2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slide" Target="slide1.xml"/><Relationship Id="rId5" Type="http://schemas.openxmlformats.org/officeDocument/2006/relationships/image" Target="../media/image177.png"/><Relationship Id="rId10" Type="http://schemas.openxmlformats.org/officeDocument/2006/relationships/image" Target="../media/image174.png"/><Relationship Id="rId4" Type="http://schemas.openxmlformats.org/officeDocument/2006/relationships/image" Target="../media/image199.jpeg"/><Relationship Id="rId9" Type="http://schemas.openxmlformats.org/officeDocument/2006/relationships/slide" Target="slide15.xml"/><Relationship Id="rId14" Type="http://schemas.openxmlformats.org/officeDocument/2006/relationships/image" Target="../media/image2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16.jpeg"/><Relationship Id="rId18" Type="http://schemas.openxmlformats.org/officeDocument/2006/relationships/image" Target="../media/image221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215.jpeg"/><Relationship Id="rId17" Type="http://schemas.openxmlformats.org/officeDocument/2006/relationships/image" Target="../media/image220.jpeg"/><Relationship Id="rId2" Type="http://schemas.openxmlformats.org/officeDocument/2006/relationships/audio" Target="../media/audio2.wav"/><Relationship Id="rId16" Type="http://schemas.openxmlformats.org/officeDocument/2006/relationships/image" Target="../media/image219.jpeg"/><Relationship Id="rId20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slide" Target="slide1.xml"/><Relationship Id="rId5" Type="http://schemas.openxmlformats.org/officeDocument/2006/relationships/image" Target="../media/image214.jpeg"/><Relationship Id="rId15" Type="http://schemas.openxmlformats.org/officeDocument/2006/relationships/image" Target="../media/image218.jpeg"/><Relationship Id="rId10" Type="http://schemas.openxmlformats.org/officeDocument/2006/relationships/image" Target="../media/image174.png"/><Relationship Id="rId19" Type="http://schemas.openxmlformats.org/officeDocument/2006/relationships/image" Target="../media/image222.jpeg"/><Relationship Id="rId4" Type="http://schemas.openxmlformats.org/officeDocument/2006/relationships/image" Target="../media/image199.jpeg"/><Relationship Id="rId9" Type="http://schemas.openxmlformats.org/officeDocument/2006/relationships/slide" Target="slide15.xml"/><Relationship Id="rId14" Type="http://schemas.openxmlformats.org/officeDocument/2006/relationships/image" Target="../media/image2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26.jpeg"/><Relationship Id="rId3" Type="http://schemas.openxmlformats.org/officeDocument/2006/relationships/audio" Target="../media/audio4.wav"/><Relationship Id="rId7" Type="http://schemas.openxmlformats.org/officeDocument/2006/relationships/image" Target="../media/image179.png"/><Relationship Id="rId12" Type="http://schemas.openxmlformats.org/officeDocument/2006/relationships/image" Target="../media/image225.jpeg"/><Relationship Id="rId17" Type="http://schemas.openxmlformats.org/officeDocument/2006/relationships/image" Target="../media/image230.jpeg"/><Relationship Id="rId2" Type="http://schemas.openxmlformats.org/officeDocument/2006/relationships/audio" Target="../media/audio2.wav"/><Relationship Id="rId16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11" Type="http://schemas.openxmlformats.org/officeDocument/2006/relationships/slide" Target="slide1.xml"/><Relationship Id="rId5" Type="http://schemas.openxmlformats.org/officeDocument/2006/relationships/image" Target="../media/image168.gif"/><Relationship Id="rId15" Type="http://schemas.openxmlformats.org/officeDocument/2006/relationships/image" Target="../media/image228.jpeg"/><Relationship Id="rId10" Type="http://schemas.openxmlformats.org/officeDocument/2006/relationships/image" Target="../media/image174.png"/><Relationship Id="rId4" Type="http://schemas.openxmlformats.org/officeDocument/2006/relationships/image" Target="../media/image175.jpeg"/><Relationship Id="rId9" Type="http://schemas.openxmlformats.org/officeDocument/2006/relationships/slide" Target="slide15.xml"/><Relationship Id="rId14" Type="http://schemas.openxmlformats.org/officeDocument/2006/relationships/image" Target="../media/image2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232.jpeg"/><Relationship Id="rId3" Type="http://schemas.openxmlformats.org/officeDocument/2006/relationships/audio" Target="../media/audio3.wav"/><Relationship Id="rId7" Type="http://schemas.openxmlformats.org/officeDocument/2006/relationships/image" Target="../media/image231.png"/><Relationship Id="rId12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74.png"/><Relationship Id="rId5" Type="http://schemas.openxmlformats.org/officeDocument/2006/relationships/image" Target="../media/image175.jpeg"/><Relationship Id="rId10" Type="http://schemas.openxmlformats.org/officeDocument/2006/relationships/slide" Target="slide15.xml"/><Relationship Id="rId4" Type="http://schemas.openxmlformats.org/officeDocument/2006/relationships/audio" Target="../media/audio4.wav"/><Relationship Id="rId9" Type="http://schemas.openxmlformats.org/officeDocument/2006/relationships/image" Target="../media/image180.png"/><Relationship Id="rId14" Type="http://schemas.openxmlformats.org/officeDocument/2006/relationships/image" Target="../media/image2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iowiki.com/Blue_Balloon" TargetMode="External"/><Relationship Id="rId13" Type="http://schemas.openxmlformats.org/officeDocument/2006/relationships/image" Target="../media/image241.png"/><Relationship Id="rId18" Type="http://schemas.openxmlformats.org/officeDocument/2006/relationships/image" Target="../media/image245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hyperlink" Target="http://www.allwhitebackground.com/balloon.html" TargetMode="External"/><Relationship Id="rId17" Type="http://schemas.microsoft.com/office/2007/relationships/hdphoto" Target="../media/hdphoto17.wdp"/><Relationship Id="rId2" Type="http://schemas.openxmlformats.org/officeDocument/2006/relationships/audio" Target="../media/audio5.wav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11" Type="http://schemas.openxmlformats.org/officeDocument/2006/relationships/image" Target="../media/image240.png"/><Relationship Id="rId5" Type="http://schemas.openxmlformats.org/officeDocument/2006/relationships/image" Target="../media/image236.jpeg"/><Relationship Id="rId15" Type="http://schemas.openxmlformats.org/officeDocument/2006/relationships/image" Target="../media/image243.png"/><Relationship Id="rId10" Type="http://schemas.microsoft.com/office/2007/relationships/hdphoto" Target="../media/hdphoto16.wdp"/><Relationship Id="rId4" Type="http://schemas.openxmlformats.org/officeDocument/2006/relationships/image" Target="../media/image235.gif"/><Relationship Id="rId9" Type="http://schemas.openxmlformats.org/officeDocument/2006/relationships/image" Target="../media/image239.png"/><Relationship Id="rId14" Type="http://schemas.openxmlformats.org/officeDocument/2006/relationships/image" Target="../media/image2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46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51.png"/><Relationship Id="rId34" Type="http://schemas.openxmlformats.org/officeDocument/2006/relationships/image" Target="../media/image254.png"/><Relationship Id="rId42" Type="http://schemas.openxmlformats.org/officeDocument/2006/relationships/image" Target="../media/image259.gif"/><Relationship Id="rId7" Type="http://schemas.openxmlformats.org/officeDocument/2006/relationships/image" Target="../media/image104.png"/><Relationship Id="rId12" Type="http://schemas.openxmlformats.org/officeDocument/2006/relationships/image" Target="../media/image48.svg"/><Relationship Id="rId17" Type="http://schemas.openxmlformats.org/officeDocument/2006/relationships/image" Target="../media/image248.png"/><Relationship Id="rId33" Type="http://schemas.openxmlformats.org/officeDocument/2006/relationships/image" Target="../media/image87.svg"/><Relationship Id="rId38" Type="http://schemas.openxmlformats.org/officeDocument/2006/relationships/image" Target="../media/image256.png"/><Relationship Id="rId2" Type="http://schemas.openxmlformats.org/officeDocument/2006/relationships/image" Target="../media/image20.png"/><Relationship Id="rId16" Type="http://schemas.openxmlformats.org/officeDocument/2006/relationships/image" Target="../media/image109.svg"/><Relationship Id="rId20" Type="http://schemas.openxmlformats.org/officeDocument/2006/relationships/image" Target="../media/image250.gif"/><Relationship Id="rId41" Type="http://schemas.openxmlformats.org/officeDocument/2006/relationships/image" Target="../media/image2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0.png"/><Relationship Id="rId24" Type="http://schemas.openxmlformats.org/officeDocument/2006/relationships/image" Target="../media/image149.png"/><Relationship Id="rId32" Type="http://schemas.openxmlformats.org/officeDocument/2006/relationships/image" Target="../media/image112.png"/><Relationship Id="rId37" Type="http://schemas.openxmlformats.org/officeDocument/2006/relationships/image" Target="../media/image100.svg"/><Relationship Id="rId40" Type="http://schemas.openxmlformats.org/officeDocument/2006/relationships/image" Target="../media/image257.gif"/><Relationship Id="rId5" Type="http://schemas.openxmlformats.org/officeDocument/2006/relationships/image" Target="../media/image3.png"/><Relationship Id="rId15" Type="http://schemas.openxmlformats.org/officeDocument/2006/relationships/image" Target="../media/image247.png"/><Relationship Id="rId23" Type="http://schemas.openxmlformats.org/officeDocument/2006/relationships/image" Target="../media/image253.jpg"/><Relationship Id="rId36" Type="http://schemas.openxmlformats.org/officeDocument/2006/relationships/image" Target="../media/image255.png"/><Relationship Id="rId10" Type="http://schemas.openxmlformats.org/officeDocument/2006/relationships/image" Target="../media/image13.svg"/><Relationship Id="rId19" Type="http://schemas.openxmlformats.org/officeDocument/2006/relationships/image" Target="../media/image249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5.png"/><Relationship Id="rId14" Type="http://schemas.openxmlformats.org/officeDocument/2006/relationships/image" Target="../media/image107.svg"/><Relationship Id="rId22" Type="http://schemas.openxmlformats.org/officeDocument/2006/relationships/image" Target="../media/image252.png"/><Relationship Id="rId35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microsoft.com/office/2007/relationships/hdphoto" Target="../media/hdphoto18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62.png"/><Relationship Id="rId17" Type="http://schemas.openxmlformats.org/officeDocument/2006/relationships/image" Target="../media/image266.gif"/><Relationship Id="rId2" Type="http://schemas.openxmlformats.org/officeDocument/2006/relationships/image" Target="../media/image20.png"/><Relationship Id="rId16" Type="http://schemas.openxmlformats.org/officeDocument/2006/relationships/image" Target="../media/image2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07.gif"/><Relationship Id="rId5" Type="http://schemas.openxmlformats.org/officeDocument/2006/relationships/image" Target="../media/image121.svg"/><Relationship Id="rId15" Type="http://schemas.openxmlformats.org/officeDocument/2006/relationships/image" Target="../media/image264.png"/><Relationship Id="rId10" Type="http://schemas.openxmlformats.org/officeDocument/2006/relationships/image" Target="../media/image261.png"/><Relationship Id="rId4" Type="http://schemas.openxmlformats.org/officeDocument/2006/relationships/image" Target="../media/image260.png"/><Relationship Id="rId9" Type="http://schemas.openxmlformats.org/officeDocument/2006/relationships/image" Target="../media/image3.svg"/><Relationship Id="rId14" Type="http://schemas.openxmlformats.org/officeDocument/2006/relationships/image" Target="../media/image263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24.gif"/><Relationship Id="rId3" Type="http://schemas.openxmlformats.org/officeDocument/2006/relationships/image" Target="../media/image267.png"/><Relationship Id="rId34" Type="http://schemas.openxmlformats.org/officeDocument/2006/relationships/image" Target="../media/image273.png"/><Relationship Id="rId7" Type="http://schemas.openxmlformats.org/officeDocument/2006/relationships/image" Target="../media/image268.png"/><Relationship Id="rId12" Type="http://schemas.openxmlformats.org/officeDocument/2006/relationships/image" Target="../media/image270.png"/><Relationship Id="rId33" Type="http://schemas.openxmlformats.org/officeDocument/2006/relationships/image" Target="../media/image50.svg"/><Relationship Id="rId38" Type="http://schemas.openxmlformats.org/officeDocument/2006/relationships/image" Target="../media/image276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1.png"/><Relationship Id="rId41" Type="http://schemas.openxmlformats.org/officeDocument/2006/relationships/image" Target="../media/image27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115.svg"/><Relationship Id="rId37" Type="http://schemas.openxmlformats.org/officeDocument/2006/relationships/image" Target="../media/image275.png"/><Relationship Id="rId40" Type="http://schemas.openxmlformats.org/officeDocument/2006/relationships/image" Target="../media/image277.gif"/><Relationship Id="rId5" Type="http://schemas.openxmlformats.org/officeDocument/2006/relationships/image" Target="../media/image261.png"/><Relationship Id="rId15" Type="http://schemas.openxmlformats.org/officeDocument/2006/relationships/image" Target="../media/image111.svg"/><Relationship Id="rId36" Type="http://schemas.microsoft.com/office/2007/relationships/hdphoto" Target="../media/hdphoto19.wdp"/><Relationship Id="rId10" Type="http://schemas.openxmlformats.org/officeDocument/2006/relationships/image" Target="../media/image269.png"/><Relationship Id="rId31" Type="http://schemas.openxmlformats.org/officeDocument/2006/relationships/image" Target="../media/image272.png"/><Relationship Id="rId4" Type="http://schemas.openxmlformats.org/officeDocument/2006/relationships/slide" Target="slide31.xml"/><Relationship Id="rId9" Type="http://schemas.openxmlformats.org/officeDocument/2006/relationships/image" Target="../media/image113.svg"/><Relationship Id="rId14" Type="http://schemas.openxmlformats.org/officeDocument/2006/relationships/image" Target="../media/image248.png"/><Relationship Id="rId30" Type="http://schemas.openxmlformats.org/officeDocument/2006/relationships/image" Target="../media/image66.svg"/><Relationship Id="rId35" Type="http://schemas.openxmlformats.org/officeDocument/2006/relationships/image" Target="../media/image27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8" Type="http://schemas.openxmlformats.org/officeDocument/2006/relationships/image" Target="../media/image16.svg"/><Relationship Id="rId18" Type="http://schemas.openxmlformats.org/officeDocument/2006/relationships/image" Target="../media/image22.png"/><Relationship Id="rId3" Type="http://schemas.openxmlformats.org/officeDocument/2006/relationships/image" Target="../media/image15.gif"/><Relationship Id="rId21" Type="http://schemas.openxmlformats.org/officeDocument/2006/relationships/image" Target="../media/image26.svg"/><Relationship Id="rId7" Type="http://schemas.openxmlformats.org/officeDocument/2006/relationships/image" Target="../media/image18.png"/><Relationship Id="rId12" Type="http://schemas.openxmlformats.org/officeDocument/2006/relationships/image" Target="../media/image13.svg"/><Relationship Id="rId17" Type="http://schemas.openxmlformats.org/officeDocument/2006/relationships/image" Target="../media/image22.svg"/><Relationship Id="rId25" Type="http://schemas.openxmlformats.org/officeDocument/2006/relationships/image" Target="../media/image27.jpeg"/><Relationship Id="rId2" Type="http://schemas.openxmlformats.org/officeDocument/2006/relationships/image" Target="../media/image14.jpe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openxmlformats.org/officeDocument/2006/relationships/image" Target="../media/image26.jpeg"/><Relationship Id="rId5" Type="http://schemas.openxmlformats.org/officeDocument/2006/relationships/image" Target="../media/image17.png"/><Relationship Id="rId15" Type="http://schemas.openxmlformats.org/officeDocument/2006/relationships/image" Target="../media/image20.svg"/><Relationship Id="rId23" Type="http://schemas.openxmlformats.org/officeDocument/2006/relationships/image" Target="../media/image25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56.png"/><Relationship Id="rId12" Type="http://schemas.openxmlformats.org/officeDocument/2006/relationships/image" Target="../media/image100.svg"/><Relationship Id="rId17" Type="http://schemas.openxmlformats.org/officeDocument/2006/relationships/image" Target="../media/image282.png"/><Relationship Id="rId2" Type="http://schemas.openxmlformats.org/officeDocument/2006/relationships/image" Target="../media/image279.png"/><Relationship Id="rId16" Type="http://schemas.openxmlformats.org/officeDocument/2006/relationships/image" Target="../media/image2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255.png"/><Relationship Id="rId15" Type="http://schemas.openxmlformats.org/officeDocument/2006/relationships/image" Target="../media/image280.png"/><Relationship Id="rId10" Type="http://schemas.openxmlformats.org/officeDocument/2006/relationships/image" Target="../media/image254.png"/><Relationship Id="rId9" Type="http://schemas.openxmlformats.org/officeDocument/2006/relationships/image" Target="../media/image149.png"/><Relationship Id="rId4" Type="http://schemas.openxmlformats.org/officeDocument/2006/relationships/image" Target="../media/image68.svg"/><Relationship Id="rId1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eg"/><Relationship Id="rId3" Type="http://schemas.openxmlformats.org/officeDocument/2006/relationships/image" Target="../media/image171.png"/><Relationship Id="rId7" Type="http://schemas.openxmlformats.org/officeDocument/2006/relationships/image" Target="../media/image284.jpeg"/><Relationship Id="rId12" Type="http://schemas.openxmlformats.org/officeDocument/2006/relationships/image" Target="../media/image289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jpeg"/><Relationship Id="rId11" Type="http://schemas.openxmlformats.org/officeDocument/2006/relationships/image" Target="../media/image288.jpeg"/><Relationship Id="rId5" Type="http://schemas.openxmlformats.org/officeDocument/2006/relationships/image" Target="../media/image172.jpeg"/><Relationship Id="rId10" Type="http://schemas.openxmlformats.org/officeDocument/2006/relationships/image" Target="../media/image287.jpeg"/><Relationship Id="rId4" Type="http://schemas.microsoft.com/office/2007/relationships/hdphoto" Target="../media/hdphoto15.wdp"/><Relationship Id="rId9" Type="http://schemas.openxmlformats.org/officeDocument/2006/relationships/image" Target="../media/image28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4.jpeg"/><Relationship Id="rId5" Type="http://schemas.openxmlformats.org/officeDocument/2006/relationships/image" Target="../media/image293.png"/><Relationship Id="rId4" Type="http://schemas.openxmlformats.org/officeDocument/2006/relationships/image" Target="../media/image292.png"/><Relationship Id="rId9" Type="http://schemas.openxmlformats.org/officeDocument/2006/relationships/image" Target="../media/image29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12" Type="http://schemas.openxmlformats.org/officeDocument/2006/relationships/image" Target="../media/image307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png"/><Relationship Id="rId11" Type="http://schemas.openxmlformats.org/officeDocument/2006/relationships/image" Target="../media/image306.png"/><Relationship Id="rId5" Type="http://schemas.openxmlformats.org/officeDocument/2006/relationships/image" Target="../media/image301.png"/><Relationship Id="rId10" Type="http://schemas.openxmlformats.org/officeDocument/2006/relationships/image" Target="../media/image305.png"/><Relationship Id="rId4" Type="http://schemas.openxmlformats.org/officeDocument/2006/relationships/image" Target="../media/image300.png"/><Relationship Id="rId9" Type="http://schemas.openxmlformats.org/officeDocument/2006/relationships/image" Target="../media/image30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26" Type="http://schemas.openxmlformats.org/officeDocument/2006/relationships/image" Target="../media/image39.png"/><Relationship Id="rId39" Type="http://schemas.openxmlformats.org/officeDocument/2006/relationships/image" Target="../media/image47.png"/><Relationship Id="rId3" Type="http://schemas.microsoft.com/office/2007/relationships/hdphoto" Target="../media/hdphoto2.wdp"/><Relationship Id="rId34" Type="http://schemas.openxmlformats.org/officeDocument/2006/relationships/image" Target="../media/image43.png"/><Relationship Id="rId42" Type="http://schemas.microsoft.com/office/2007/relationships/hdphoto" Target="../media/hdphoto4.wdp"/><Relationship Id="rId47" Type="http://schemas.openxmlformats.org/officeDocument/2006/relationships/image" Target="../media/image13.svg"/><Relationship Id="rId50" Type="http://schemas.openxmlformats.org/officeDocument/2006/relationships/image" Target="../media/image51.png"/><Relationship Id="rId7" Type="http://schemas.openxmlformats.org/officeDocument/2006/relationships/image" Target="../media/image80.svg"/><Relationship Id="rId12" Type="http://schemas.openxmlformats.org/officeDocument/2006/relationships/image" Target="../media/image33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24.gif"/><Relationship Id="rId38" Type="http://schemas.openxmlformats.org/officeDocument/2006/relationships/image" Target="../media/image46.png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8.sv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24" Type="http://schemas.openxmlformats.org/officeDocument/2006/relationships/image" Target="../media/image38.png"/><Relationship Id="rId32" Type="http://schemas.openxmlformats.org/officeDocument/2006/relationships/image" Target="../media/image15.gif"/><Relationship Id="rId37" Type="http://schemas.microsoft.com/office/2007/relationships/hdphoto" Target="../media/hdphoto3.wdp"/><Relationship Id="rId40" Type="http://schemas.openxmlformats.org/officeDocument/2006/relationships/image" Target="../media/image48.png"/><Relationship Id="rId45" Type="http://schemas.openxmlformats.org/officeDocument/2006/relationships/image" Target="../media/image5.png"/><Relationship Id="rId53" Type="http://schemas.openxmlformats.org/officeDocument/2006/relationships/image" Target="../media/image53.gif"/><Relationship Id="rId5" Type="http://schemas.openxmlformats.org/officeDocument/2006/relationships/image" Target="../media/image30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0.png"/><Relationship Id="rId36" Type="http://schemas.openxmlformats.org/officeDocument/2006/relationships/image" Target="../media/image45.png"/><Relationship Id="rId49" Type="http://schemas.openxmlformats.org/officeDocument/2006/relationships/image" Target="../media/image85.svg"/><Relationship Id="rId10" Type="http://schemas.openxmlformats.org/officeDocument/2006/relationships/image" Target="../media/image32.png"/><Relationship Id="rId19" Type="http://schemas.openxmlformats.org/officeDocument/2006/relationships/image" Target="../media/image38.svg"/><Relationship Id="rId31" Type="http://schemas.openxmlformats.org/officeDocument/2006/relationships/image" Target="../media/image42.png"/><Relationship Id="rId44" Type="http://schemas.microsoft.com/office/2007/relationships/hdphoto" Target="../media/hdphoto5.wdp"/><Relationship Id="rId52" Type="http://schemas.openxmlformats.org/officeDocument/2006/relationships/image" Target="../media/image52.jpeg"/><Relationship Id="rId4" Type="http://schemas.openxmlformats.org/officeDocument/2006/relationships/image" Target="../media/image29.gif"/><Relationship Id="rId9" Type="http://schemas.openxmlformats.org/officeDocument/2006/relationships/image" Target="../media/image28.svg"/><Relationship Id="rId14" Type="http://schemas.openxmlformats.org/officeDocument/2006/relationships/image" Target="../media/image34.png"/><Relationship Id="rId27" Type="http://schemas.openxmlformats.org/officeDocument/2006/relationships/image" Target="../media/image46.svg"/><Relationship Id="rId30" Type="http://schemas.openxmlformats.org/officeDocument/2006/relationships/image" Target="../media/image41.png"/><Relationship Id="rId35" Type="http://schemas.openxmlformats.org/officeDocument/2006/relationships/image" Target="../media/image44.png"/><Relationship Id="rId43" Type="http://schemas.openxmlformats.org/officeDocument/2006/relationships/image" Target="../media/image50.png"/><Relationship Id="rId48" Type="http://schemas.openxmlformats.org/officeDocument/2006/relationships/image" Target="../media/image7.png"/><Relationship Id="rId8" Type="http://schemas.openxmlformats.org/officeDocument/2006/relationships/image" Target="../media/image31.png"/><Relationship Id="rId51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12" Type="http://schemas.openxmlformats.org/officeDocument/2006/relationships/image" Target="../media/image6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8.png"/><Relationship Id="rId18" Type="http://schemas.openxmlformats.org/officeDocument/2006/relationships/image" Target="../media/image71.gif"/><Relationship Id="rId26" Type="http://schemas.openxmlformats.org/officeDocument/2006/relationships/image" Target="../media/image7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4.jpeg"/><Relationship Id="rId7" Type="http://schemas.openxmlformats.org/officeDocument/2006/relationships/image" Target="../media/image65.png"/><Relationship Id="rId12" Type="http://schemas.microsoft.com/office/2007/relationships/hdphoto" Target="../media/hdphoto9.wdp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73.jpeg"/><Relationship Id="rId29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32" Type="http://schemas.openxmlformats.org/officeDocument/2006/relationships/image" Target="../media/image61.png"/><Relationship Id="rId5" Type="http://schemas.microsoft.com/office/2007/relationships/hdphoto" Target="../media/hdphoto6.wdp"/><Relationship Id="rId15" Type="http://schemas.openxmlformats.org/officeDocument/2006/relationships/image" Target="../media/image69.png"/><Relationship Id="rId23" Type="http://schemas.openxmlformats.org/officeDocument/2006/relationships/image" Target="../media/image76.jpeg"/><Relationship Id="rId28" Type="http://schemas.openxmlformats.org/officeDocument/2006/relationships/image" Target="../media/image81.png"/><Relationship Id="rId10" Type="http://schemas.microsoft.com/office/2007/relationships/hdphoto" Target="../media/hdphoto8.wdp"/><Relationship Id="rId19" Type="http://schemas.openxmlformats.org/officeDocument/2006/relationships/image" Target="../media/image72.gif"/><Relationship Id="rId31" Type="http://schemas.openxmlformats.org/officeDocument/2006/relationships/image" Target="../media/image84.gif"/><Relationship Id="rId4" Type="http://schemas.openxmlformats.org/officeDocument/2006/relationships/image" Target="../media/image63.jpeg"/><Relationship Id="rId9" Type="http://schemas.openxmlformats.org/officeDocument/2006/relationships/image" Target="../media/image66.png"/><Relationship Id="rId14" Type="http://schemas.microsoft.com/office/2007/relationships/hdphoto" Target="../media/hdphoto10.wdp"/><Relationship Id="rId22" Type="http://schemas.openxmlformats.org/officeDocument/2006/relationships/image" Target="../media/image75.png"/><Relationship Id="rId27" Type="http://schemas.openxmlformats.org/officeDocument/2006/relationships/image" Target="../media/image80.jpeg"/><Relationship Id="rId30" Type="http://schemas.openxmlformats.org/officeDocument/2006/relationships/image" Target="../media/image83.gif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4.gif"/><Relationship Id="rId8" Type="http://schemas.openxmlformats.org/officeDocument/2006/relationships/image" Target="../media/image28.svg"/><Relationship Id="rId39" Type="http://schemas.openxmlformats.org/officeDocument/2006/relationships/image" Target="../media/image96.gif"/><Relationship Id="rId3" Type="http://schemas.openxmlformats.org/officeDocument/2006/relationships/image" Target="../media/image86.png"/><Relationship Id="rId34" Type="http://schemas.openxmlformats.org/officeDocument/2006/relationships/image" Target="../media/image21.png"/><Relationship Id="rId25" Type="http://schemas.openxmlformats.org/officeDocument/2006/relationships/image" Target="../media/image24.svg"/><Relationship Id="rId12" Type="http://schemas.openxmlformats.org/officeDocument/2006/relationships/image" Target="../media/image56.svg"/><Relationship Id="rId33" Type="http://schemas.openxmlformats.org/officeDocument/2006/relationships/image" Target="../media/image94.jpeg"/><Relationship Id="rId38" Type="http://schemas.openxmlformats.org/officeDocument/2006/relationships/image" Target="../media/image95.gif"/><Relationship Id="rId2" Type="http://schemas.openxmlformats.org/officeDocument/2006/relationships/image" Target="../media/image85.gif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32" Type="http://schemas.openxmlformats.org/officeDocument/2006/relationships/image" Target="../media/image93.png"/><Relationship Id="rId37" Type="http://schemas.openxmlformats.org/officeDocument/2006/relationships/image" Target="../media/image26.svg"/><Relationship Id="rId5" Type="http://schemas.openxmlformats.org/officeDocument/2006/relationships/image" Target="../media/image87.png"/><Relationship Id="rId15" Type="http://schemas.openxmlformats.org/officeDocument/2006/relationships/image" Target="../media/image51.png"/><Relationship Id="rId28" Type="http://schemas.openxmlformats.org/officeDocument/2006/relationships/image" Target="../media/image90.jpeg"/><Relationship Id="rId23" Type="http://schemas.openxmlformats.org/officeDocument/2006/relationships/image" Target="../media/image22.svg"/><Relationship Id="rId19" Type="http://schemas.openxmlformats.org/officeDocument/2006/relationships/image" Target="../media/image88.png"/><Relationship Id="rId10" Type="http://schemas.openxmlformats.org/officeDocument/2006/relationships/image" Target="../media/image54.svg"/><Relationship Id="rId31" Type="http://schemas.openxmlformats.org/officeDocument/2006/relationships/image" Target="../media/image92.png"/><Relationship Id="rId4" Type="http://schemas.openxmlformats.org/officeDocument/2006/relationships/image" Target="../media/image50.svg"/><Relationship Id="rId14" Type="http://schemas.openxmlformats.org/officeDocument/2006/relationships/image" Target="../media/image58.svg"/><Relationship Id="rId27" Type="http://schemas.openxmlformats.org/officeDocument/2006/relationships/image" Target="../media/image89.png"/><Relationship Id="rId30" Type="http://schemas.openxmlformats.org/officeDocument/2006/relationships/image" Target="../media/image91.png"/><Relationship Id="rId35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3.svg"/><Relationship Id="rId18" Type="http://schemas.openxmlformats.org/officeDocument/2006/relationships/image" Target="../media/image104.png"/><Relationship Id="rId3" Type="http://schemas.openxmlformats.org/officeDocument/2006/relationships/image" Target="../media/image98.png"/><Relationship Id="rId21" Type="http://schemas.openxmlformats.org/officeDocument/2006/relationships/image" Target="../media/image105.png"/><Relationship Id="rId7" Type="http://schemas.openxmlformats.org/officeDocument/2006/relationships/image" Target="../media/image7.svg"/><Relationship Id="rId17" Type="http://schemas.openxmlformats.org/officeDocument/2006/relationships/image" Target="../media/image103.png"/><Relationship Id="rId2" Type="http://schemas.openxmlformats.org/officeDocument/2006/relationships/image" Target="../media/image97.png"/><Relationship Id="rId16" Type="http://schemas.openxmlformats.org/officeDocument/2006/relationships/image" Target="../media/image102.pn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svg"/><Relationship Id="rId15" Type="http://schemas.openxmlformats.org/officeDocument/2006/relationships/image" Target="../media/image101.png"/><Relationship Id="rId5" Type="http://schemas.openxmlformats.org/officeDocument/2006/relationships/image" Target="../media/image3.svg"/><Relationship Id="rId14" Type="http://schemas.openxmlformats.org/officeDocument/2006/relationships/image" Target="../media/image100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198;p44"/>
          <p:cNvSpPr/>
          <p:nvPr/>
        </p:nvSpPr>
        <p:spPr>
          <a:xfrm rot="173206">
            <a:off x="758231" y="642341"/>
            <a:ext cx="1701553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029630" y="2992777"/>
            <a:ext cx="6516021" cy="2795966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562724" y="503828"/>
            <a:ext cx="12308510" cy="5062304"/>
            <a:chOff x="711958" y="2131325"/>
            <a:chExt cx="11348666" cy="4667535"/>
          </a:xfrm>
          <a:solidFill>
            <a:srgbClr val="FFC000">
              <a:alpha val="69000"/>
            </a:srgbClr>
          </a:solidFill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7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0" y="7543770"/>
            <a:ext cx="4424379" cy="2781330"/>
          </a:xfrm>
          <a:prstGeom prst="rect">
            <a:avLst/>
          </a:prstGeom>
        </p:spPr>
      </p:pic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137536"/>
            <a:ext cx="12308510" cy="5062304"/>
            <a:chOff x="711958" y="2131325"/>
            <a:chExt cx="11348666" cy="4667535"/>
          </a:xfrm>
          <a:solidFill>
            <a:srgbClr val="FFC000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17" name="Picture 8" descr="Finding Nemo Sticker - New emojis, gif, stickers for free at 123emoji.com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137121"/>
            <a:ext cx="2899831" cy="225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رحلة جديدة في المحيط، هذه المرة لـ&amp;quot;البحث عن دوري&amp;quot; | نون بوست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35988"/>
            <a:ext cx="5238750" cy="2952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uce finding nemo cartoon - Clip Art Library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975" y="5333797"/>
            <a:ext cx="3226978" cy="416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nding Nemo Clip Art 2 | Clipart Panda - Free Clipart Image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58" y="950714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haracters clipart finding nemo, Picture #171624 characters clipart finding  nemo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2868" y="6734812"/>
            <a:ext cx="2856732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ownload Free png Finding Nemo PNG High-Quality Image - DLPNG.com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255" y="3390228"/>
            <a:ext cx="528637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8175" y="977227"/>
            <a:ext cx="16905943" cy="879316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1200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2" name="صورة 2">
            <a:extLst>
              <a:ext uri="{FF2B5EF4-FFF2-40B4-BE49-F238E27FC236}">
                <a16:creationId xmlns:a16="http://schemas.microsoft.com/office/drawing/2014/main" xmlns="" id="{2B029247-BF42-984B-9FCE-729EFBC8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t="32677" r="9812" b="52363"/>
          <a:stretch/>
        </p:blipFill>
        <p:spPr>
          <a:xfrm>
            <a:off x="8610600" y="5981700"/>
            <a:ext cx="8407602" cy="339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صورة 5">
            <a:extLst>
              <a:ext uri="{FF2B5EF4-FFF2-40B4-BE49-F238E27FC236}">
                <a16:creationId xmlns:a16="http://schemas.microsoft.com/office/drawing/2014/main" xmlns="" id="{389874D8-31D1-8F44-BC28-2C04C0D4C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4572" r="7519" b="70527"/>
          <a:stretch/>
        </p:blipFill>
        <p:spPr>
          <a:xfrm>
            <a:off x="8153981" y="2449054"/>
            <a:ext cx="8606706" cy="240527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4141014" y="1936155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7326815" y="246416"/>
            <a:ext cx="625722" cy="168699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140650" y="9240580"/>
            <a:ext cx="1857650" cy="1165421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83902">
            <a:off x="-932388" y="-98895"/>
            <a:ext cx="8597891" cy="1766585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1588826" y="82897"/>
            <a:ext cx="6066026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الفصل</a:t>
            </a:r>
          </a:p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( الدروس 1, 2, 3, 4)</a:t>
            </a:r>
          </a:p>
        </p:txBody>
      </p:sp>
      <p:pic>
        <p:nvPicPr>
          <p:cNvPr id="19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35420" y="-83869"/>
            <a:ext cx="2016618" cy="1264970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648954" y="1542133"/>
            <a:ext cx="1650789" cy="38283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8675650" y="1874111"/>
            <a:ext cx="8621750" cy="830989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1-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احكي قصة عددية مستعملاً قطع العد ,ثم أكتب عدد القوارب:     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  <a:p>
            <a:pPr algn="ctr"/>
            <a:endParaRPr lang="ar-SA" sz="24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7970818" y="5443843"/>
            <a:ext cx="8858966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2-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أستعمل قطع العد لتجد المجموع الكلي: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563018" y="3469907"/>
            <a:ext cx="7959652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3-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أكتب ناتج الجمع :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" name="سهم منحني 3"/>
          <p:cNvSpPr/>
          <p:nvPr/>
        </p:nvSpPr>
        <p:spPr>
          <a:xfrm flipH="1">
            <a:off x="6629400" y="1733549"/>
            <a:ext cx="601527" cy="7209686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3" name="سهم منحني 32"/>
          <p:cNvSpPr/>
          <p:nvPr/>
        </p:nvSpPr>
        <p:spPr>
          <a:xfrm rot="5400000" flipH="1">
            <a:off x="11720438" y="-52466"/>
            <a:ext cx="630253" cy="9609277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57" y="7566743"/>
            <a:ext cx="1920157" cy="1920157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7917561" y="3375273"/>
            <a:ext cx="1988439" cy="1615827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006600"/>
                </a:solidFill>
                <a:cs typeface="PT Bold Heading" pitchFamily="2" charset="-78"/>
              </a:rPr>
              <a:t>6</a:t>
            </a:r>
            <a:endParaRPr lang="ar-SA" sz="9600" dirty="0">
              <a:solidFill>
                <a:srgbClr val="006600"/>
              </a:solidFill>
              <a:cs typeface="PT Bold Heading" pitchFamily="2" charset="-78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3792200" y="7947273"/>
            <a:ext cx="1676400" cy="1615827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CC3300"/>
                </a:solidFill>
                <a:cs typeface="PT Bold Heading" pitchFamily="2" charset="-78"/>
              </a:rPr>
              <a:t>5</a:t>
            </a:r>
            <a:endParaRPr lang="ar-SA" sz="9600" dirty="0">
              <a:solidFill>
                <a:srgbClr val="CC3300"/>
              </a:solidFill>
              <a:cs typeface="PT Bold Heading" pitchFamily="2" charset="-78"/>
            </a:endParaRPr>
          </a:p>
        </p:txBody>
      </p:sp>
      <p:pic>
        <p:nvPicPr>
          <p:cNvPr id="44" name="صورة 4">
            <a:extLst>
              <a:ext uri="{FF2B5EF4-FFF2-40B4-BE49-F238E27FC236}">
                <a16:creationId xmlns:a16="http://schemas.microsoft.com/office/drawing/2014/main" xmlns="" id="{F62AC3AE-5929-B14A-922C-CAB2BC7AC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55820" r="3426" b="27105"/>
          <a:stretch/>
        </p:blipFill>
        <p:spPr>
          <a:xfrm>
            <a:off x="420499" y="4033490"/>
            <a:ext cx="7123301" cy="328236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مربع نص 44"/>
          <p:cNvSpPr txBox="1"/>
          <p:nvPr/>
        </p:nvSpPr>
        <p:spPr>
          <a:xfrm>
            <a:off x="9296400" y="8039100"/>
            <a:ext cx="1676400" cy="1615827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9600" dirty="0" smtClean="0">
                <a:solidFill>
                  <a:srgbClr val="CC3300"/>
                </a:solidFill>
                <a:cs typeface="PT Bold Heading" pitchFamily="2" charset="-78"/>
              </a:rPr>
              <a:t>8</a:t>
            </a:r>
            <a:endParaRPr lang="ar-SA" sz="9600" dirty="0">
              <a:solidFill>
                <a:srgbClr val="CC3300"/>
              </a:solidFill>
              <a:cs typeface="PT Bold Heading" pitchFamily="2" charset="-78"/>
            </a:endParaRPr>
          </a:p>
        </p:txBody>
      </p:sp>
      <p:sp>
        <p:nvSpPr>
          <p:cNvPr id="51" name="شكل بيضاوي 5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43400" y="4342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شكل بيضاوي 5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371600" y="43425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شكل بيضاوي 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43400" y="6095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47800" y="6095116"/>
            <a:ext cx="643200" cy="724784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80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77171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551" y="85639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8" descr="Connecting Cubes Pictures for Classroom and Therapy Us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974" y="8451977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551" y="8021998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2" descr="Connecting Cubes Pictures for Classroom and Therapy U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8259149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86487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824003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861671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151" y="8115300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90" y="81153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90" y="83439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4" descr="Connecting Cubes Pictures for Classroom and Therapy Us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14036"/>
            <a:ext cx="389551" cy="38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6" descr="Counting Cube Stencil for Classroom / Therapy Use - Great Counting Cube  Clipart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90" y="7581900"/>
            <a:ext cx="412990" cy="4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  <p:bldP spid="28" grpId="0"/>
      <p:bldP spid="29" grpId="0"/>
      <p:bldP spid="30" grpId="0"/>
      <p:bldP spid="4" grpId="0" animBg="1"/>
      <p:bldP spid="33" grpId="0" animBg="1"/>
      <p:bldP spid="8" grpId="0"/>
      <p:bldP spid="36" grpId="0"/>
      <p:bldP spid="45" grpId="0"/>
      <p:bldP spid="51" grpId="0"/>
      <p:bldP spid="51" grpId="1"/>
      <p:bldP spid="52" grpId="0"/>
      <p:bldP spid="52" grpId="1"/>
      <p:bldP spid="54" grpId="0"/>
      <p:bldP spid="54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 txBox="1">
            <a:spLocks/>
          </p:cNvSpPr>
          <p:nvPr/>
        </p:nvSpPr>
        <p:spPr>
          <a:xfrm>
            <a:off x="751252" y="709956"/>
            <a:ext cx="17023168" cy="879316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ar-SA" sz="120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6" name="صورة 2">
            <a:extLst>
              <a:ext uri="{FF2B5EF4-FFF2-40B4-BE49-F238E27FC236}">
                <a16:creationId xmlns:a16="http://schemas.microsoft.com/office/drawing/2014/main" xmlns="" id="{DA1135C2-58E3-2E47-A5CA-D2D6BD41F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t="14387" r="9502" b="64990"/>
          <a:stretch/>
        </p:blipFill>
        <p:spPr>
          <a:xfrm>
            <a:off x="9677400" y="2300290"/>
            <a:ext cx="7476951" cy="319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صورة 3">
            <a:extLst>
              <a:ext uri="{FF2B5EF4-FFF2-40B4-BE49-F238E27FC236}">
                <a16:creationId xmlns:a16="http://schemas.microsoft.com/office/drawing/2014/main" xmlns="" id="{2896DCCE-AD31-1949-B0A0-1680D64E1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t="38139" r="7703" b="43022"/>
          <a:stretch/>
        </p:blipFill>
        <p:spPr>
          <a:xfrm>
            <a:off x="842198" y="2476500"/>
            <a:ext cx="9065005" cy="307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صورة 2">
            <a:extLst>
              <a:ext uri="{FF2B5EF4-FFF2-40B4-BE49-F238E27FC236}">
                <a16:creationId xmlns:a16="http://schemas.microsoft.com/office/drawing/2014/main" xmlns="" id="{1107AE21-CBA8-8F4D-B8AE-2C33C9C06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59797" r="12042" b="21061"/>
          <a:stretch/>
        </p:blipFill>
        <p:spPr>
          <a:xfrm>
            <a:off x="5804326" y="6515100"/>
            <a:ext cx="6540074" cy="25908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-6705335" y="1710599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9677400" y="1409700"/>
            <a:ext cx="7400751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1- عُد مجموعة الدمى ,ثم أكتب العدد: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842198" y="1638300"/>
            <a:ext cx="7463602" cy="70787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2- صف الشكل الملون داخل الاطار , ثم حوط الشكل المماثل له , وضع (  خطاء   ) علامة على الشكل المختلف عنه 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pic>
        <p:nvPicPr>
          <p:cNvPr id="3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9417498">
            <a:off x="242475" y="774700"/>
            <a:ext cx="1650789" cy="382832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34" y="8630714"/>
            <a:ext cx="1513760" cy="1513760"/>
          </a:xfrm>
          <a:prstGeom prst="rect">
            <a:avLst/>
          </a:prstGeom>
        </p:spPr>
      </p:pic>
      <p:sp>
        <p:nvSpPr>
          <p:cNvPr id="29" name="سهم منحني 28"/>
          <p:cNvSpPr/>
          <p:nvPr/>
        </p:nvSpPr>
        <p:spPr>
          <a:xfrm flipH="1">
            <a:off x="8919606" y="2163798"/>
            <a:ext cx="606596" cy="3741702"/>
          </a:xfrm>
          <a:prstGeom prst="bentArrow">
            <a:avLst>
              <a:gd name="adj1" fmla="val 25000"/>
              <a:gd name="adj2" fmla="val 19181"/>
              <a:gd name="adj3" fmla="val 25000"/>
              <a:gd name="adj4" fmla="val 4375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5849814" y="6057900"/>
            <a:ext cx="6723186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3- عُد الازرار الخضراء في كل زي مهرج ,ثم أكتب العدد في الفراغ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pic>
        <p:nvPicPr>
          <p:cNvPr id="63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17" y="95231"/>
            <a:ext cx="2419437" cy="2419437"/>
          </a:xfrm>
          <a:prstGeom prst="rect">
            <a:avLst/>
          </a:prstGeom>
        </p:spPr>
      </p:pic>
      <p:sp>
        <p:nvSpPr>
          <p:cNvPr id="30" name="سهم منحني 29"/>
          <p:cNvSpPr/>
          <p:nvPr/>
        </p:nvSpPr>
        <p:spPr>
          <a:xfrm rot="5400000" flipH="1">
            <a:off x="8799899" y="-2284797"/>
            <a:ext cx="685799" cy="15694796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8" name="مستطيل 135"/>
          <p:cNvSpPr txBox="1"/>
          <p:nvPr/>
        </p:nvSpPr>
        <p:spPr>
          <a:xfrm>
            <a:off x="9907203" y="2781300"/>
            <a:ext cx="2437197" cy="204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b="1" dirty="0" smtClean="0">
                <a:solidFill>
                  <a:srgbClr val="3333CC"/>
                </a:solidFill>
              </a:rPr>
              <a:t>14</a:t>
            </a:r>
            <a:endParaRPr sz="15000" b="1" dirty="0">
              <a:solidFill>
                <a:srgbClr val="3333CC"/>
              </a:solidFill>
            </a:endParaRPr>
          </a:p>
        </p:txBody>
      </p:sp>
      <p:sp>
        <p:nvSpPr>
          <p:cNvPr id="42" name="مستطيل 135"/>
          <p:cNvSpPr txBox="1"/>
          <p:nvPr/>
        </p:nvSpPr>
        <p:spPr>
          <a:xfrm>
            <a:off x="9222904" y="7380980"/>
            <a:ext cx="743501" cy="1710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b="1" dirty="0" smtClean="0">
                <a:solidFill>
                  <a:srgbClr val="00B050"/>
                </a:solidFill>
              </a:rPr>
              <a:t>3</a:t>
            </a:r>
            <a:endParaRPr sz="15000" b="1" dirty="0">
              <a:solidFill>
                <a:srgbClr val="00B050"/>
              </a:solidFill>
            </a:endParaRPr>
          </a:p>
        </p:txBody>
      </p:sp>
      <p:sp>
        <p:nvSpPr>
          <p:cNvPr id="67" name="مستطيل 135"/>
          <p:cNvSpPr txBox="1"/>
          <p:nvPr/>
        </p:nvSpPr>
        <p:spPr>
          <a:xfrm>
            <a:off x="6248400" y="7429500"/>
            <a:ext cx="743501" cy="1710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b="1" dirty="0" smtClean="0">
                <a:solidFill>
                  <a:srgbClr val="00B050"/>
                </a:solidFill>
              </a:rPr>
              <a:t>0</a:t>
            </a:r>
            <a:endParaRPr sz="15000" b="1" dirty="0">
              <a:solidFill>
                <a:srgbClr val="00B050"/>
              </a:solidFill>
            </a:endParaRPr>
          </a:p>
        </p:txBody>
      </p:sp>
      <p:sp>
        <p:nvSpPr>
          <p:cNvPr id="68" name="شكل بيضاوي 6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6019345" y="4494917"/>
            <a:ext cx="972556" cy="724784"/>
          </a:xfrm>
          <a:prstGeom prst="ellipse">
            <a:avLst/>
          </a:prstGeom>
          <a:noFill/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3657600" y="3467100"/>
            <a:ext cx="972556" cy="724784"/>
          </a:xfrm>
          <a:prstGeom prst="ellipse">
            <a:avLst/>
          </a:prstGeom>
          <a:noFill/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70" name="شكل بيضاوي 6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389644" y="3619500"/>
            <a:ext cx="972556" cy="724784"/>
          </a:xfrm>
          <a:prstGeom prst="ellipse">
            <a:avLst/>
          </a:prstGeom>
          <a:noFill/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71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66" y="2705100"/>
            <a:ext cx="1467734" cy="15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460 Gif ideas in 2021 | ملصقات, صورة, سمامة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572" y="8030135"/>
            <a:ext cx="1201156" cy="12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43337"/>
            <a:ext cx="1467734" cy="15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81537"/>
            <a:ext cx="1467734" cy="15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66" y="3852937"/>
            <a:ext cx="1467734" cy="15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6" grpId="0"/>
      <p:bldP spid="31" grpId="0"/>
      <p:bldP spid="29" grpId="0" animBg="1"/>
      <p:bldP spid="54" grpId="0"/>
      <p:bldP spid="30" grpId="0" animBg="1"/>
      <p:bldP spid="38" grpId="0" animBg="1" advAuto="0"/>
      <p:bldP spid="42" grpId="0" animBg="1" advAuto="0"/>
      <p:bldP spid="67" grpId="0" animBg="1" advAuto="0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597258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668000" y="1559812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635936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714500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497059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 descr="C:\Users\Mohammed\Desktop\العنوان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56"/>
          <a:stretch/>
        </p:blipFill>
        <p:spPr bwMode="auto">
          <a:xfrm>
            <a:off x="6581292" y="25791"/>
            <a:ext cx="11554308" cy="130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1882297" y="3239682"/>
            <a:ext cx="12369881" cy="6984750"/>
            <a:chOff x="0" y="0"/>
            <a:chExt cx="19803791" cy="12387109"/>
          </a:xfrm>
        </p:grpSpPr>
        <p:pic>
          <p:nvPicPr>
            <p:cNvPr id="5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5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pic>
        <p:nvPicPr>
          <p:cNvPr id="5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 flipH="1">
            <a:off x="-82126" y="8879262"/>
            <a:ext cx="2906932" cy="1369638"/>
          </a:xfrm>
          <a:prstGeom prst="rect">
            <a:avLst/>
          </a:prstGeom>
        </p:spPr>
      </p:pic>
      <p:pic>
        <p:nvPicPr>
          <p:cNvPr id="5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35046" y="1584918"/>
            <a:ext cx="4288371" cy="1282527"/>
          </a:xfrm>
          <a:prstGeom prst="rect">
            <a:avLst/>
          </a:prstGeom>
        </p:spPr>
      </p:pic>
      <p:pic>
        <p:nvPicPr>
          <p:cNvPr id="6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2391304" y="510849"/>
            <a:ext cx="4572648" cy="1274478"/>
          </a:xfrm>
          <a:prstGeom prst="rect">
            <a:avLst/>
          </a:prstGeom>
        </p:spPr>
      </p:pic>
      <p:pic>
        <p:nvPicPr>
          <p:cNvPr id="61" name="Picture 1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8983335">
            <a:off x="1353836" y="4114624"/>
            <a:ext cx="1650789" cy="382832"/>
          </a:xfrm>
          <a:prstGeom prst="rect">
            <a:avLst/>
          </a:prstGeom>
        </p:spPr>
      </p:pic>
      <p:pic>
        <p:nvPicPr>
          <p:cNvPr id="62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54042" y="-252841"/>
            <a:ext cx="2504355" cy="2425656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1234078" y="2552700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منتصف الفصل </a:t>
            </a:r>
            <a:r>
              <a:rPr lang="ar-SA" sz="4400" b="1" dirty="0" smtClean="0">
                <a:solidFill>
                  <a:srgbClr val="0000FF"/>
                </a:solidFill>
              </a:rPr>
              <a:t>5( </a:t>
            </a:r>
            <a:r>
              <a:rPr lang="ar-SA" sz="4400" b="1" dirty="0">
                <a:solidFill>
                  <a:srgbClr val="0000FF"/>
                </a:solidFill>
              </a:rPr>
              <a:t>الدروس 1 , 2, 3,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مراجعة تراكمية ( الفصول 1-4 )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1354259"/>
            <a:ext cx="1232766" cy="1179348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/>
          <a:stretch>
            <a:fillRect/>
          </a:stretch>
        </p:blipFill>
        <p:spPr>
          <a:xfrm rot="-687324">
            <a:off x="484763" y="3820761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65" name="Picture 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tx1">
              <a:alpha val="48000"/>
            </a:schemeClr>
          </a:solidFill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sp>
        <p:nvSpPr>
          <p:cNvPr id="31" name="عنوان 1">
            <a:extLst>
              <a:ext uri="{FF2B5EF4-FFF2-40B4-BE49-F238E27FC236}">
                <a16:creationId xmlns:a16="http://schemas.microsoft.com/office/drawing/2014/main" xmlns="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3886200" y="3554824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xmlns="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8733401" y="2338290"/>
            <a:ext cx="1258308" cy="1237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:a16="http://schemas.microsoft.com/office/drawing/2014/main" xmlns="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662959">
            <a:off x="11803206" y="3406715"/>
            <a:ext cx="1184910" cy="13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64E4F979-A2F3-443A-A060-EFF7B1CC4BE0}"/>
              </a:ext>
            </a:extLst>
          </p:cNvPr>
          <p:cNvCxnSpPr/>
          <p:nvPr/>
        </p:nvCxnSpPr>
        <p:spPr>
          <a:xfrm flipH="1">
            <a:off x="5915810" y="4990326"/>
            <a:ext cx="660082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83902">
            <a:off x="69587" y="8711"/>
            <a:ext cx="8597891" cy="1766585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2590801" y="190500"/>
            <a:ext cx="6066026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</a:t>
            </a:r>
            <a:r>
              <a:rPr lang="ar-SA" sz="4200" spc="210" dirty="0" err="1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نيمو</a:t>
            </a:r>
            <a:endParaRPr lang="ar-SA" sz="4200" spc="21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9417498">
            <a:off x="1115025" y="1179816"/>
            <a:ext cx="1650789" cy="382832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47" y="1295567"/>
            <a:ext cx="2492252" cy="2492252"/>
          </a:xfrm>
          <a:prstGeom prst="rect">
            <a:avLst/>
          </a:prstGeom>
        </p:spPr>
      </p:pic>
      <p:pic>
        <p:nvPicPr>
          <p:cNvPr id="18" name="Picture 10" descr="Download Free png Finding Nemo PNG Transparent Finding Nemo.PNG Images. |  PlusPNG - DLPNG.c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68" y="1911394"/>
            <a:ext cx="26574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isney GIFs - Find &amp;amp; Share on GIPHY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91" y="5893101"/>
            <a:ext cx="3754149" cy="37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نيمو قصاصات فنية مجاني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08" y="5188974"/>
            <a:ext cx="5943468" cy="33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نيمو قصاصات فنية مجاني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837" y="649866"/>
            <a:ext cx="4048010" cy="304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4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tx1">
              <a:alpha val="48000"/>
            </a:schemeClr>
          </a:solidFill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7170" name="Picture 2" descr="Finding Nemo Logo PNG Transparent &amp;amp; SVG Vector - Freebie Sup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392" y="3933171"/>
            <a:ext cx="4192808" cy="18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1293434" y="-1235960"/>
            <a:ext cx="4541261" cy="439855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993727" y="2170452"/>
            <a:ext cx="553995" cy="794312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34103" y="2597457"/>
            <a:ext cx="484313" cy="46494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8057"/>
          <a:stretch>
            <a:fillRect/>
          </a:stretch>
        </p:blipFill>
        <p:spPr>
          <a:xfrm>
            <a:off x="-15766" y="-181440"/>
            <a:ext cx="2843850" cy="2763827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4273251" y="2933700"/>
            <a:ext cx="7994949" cy="1246481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KW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اختر الاجابة </a:t>
            </a:r>
            <a:r>
              <a:rPr lang="ar-KW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الصحيحة</a:t>
            </a:r>
            <a:endParaRPr lang="en-US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cs typeface="PT Bold Heading" pitchFamily="2" charset="-78"/>
            </a:endParaRPr>
          </a:p>
        </p:txBody>
      </p:sp>
      <p:pic>
        <p:nvPicPr>
          <p:cNvPr id="12" name="Picture 96" descr="https://i.pinimg.com/564x/5d/95/a0/5d95a0f803827527f1b1e6b03a6faed0.jpg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28" y="7208475"/>
            <a:ext cx="2888072" cy="24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8" descr="https://i.pinimg.com/564x/56/db/c6/56dbc62da2050295ff68e823c7b551fb.jpg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639" y="1127961"/>
            <a:ext cx="2553122" cy="21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0" descr="https://i.pinimg.com/564x/dc/2c/56/dc2c56ffce987141d9c8157993b2180d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046">
            <a:off x="2268740" y="4240109"/>
            <a:ext cx="2916624" cy="247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Pez animado gif 8 » GIF Images Download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35499"/>
            <a:ext cx="25146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eaming with Excitement Face | Disney emoji, Emoji, Drawings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156" y="-2933700"/>
            <a:ext cx="1714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ategory:Finding Nemo/Dory emojis | Disney Emoji Blitz Wiki | Fandom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94867"/>
            <a:ext cx="3081724" cy="308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inding Nemo Sticker - emoji baru, gif, stiker gratis di 123emoji.com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231" y="921383"/>
            <a:ext cx="24479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xmlns="" id="{4713B3B9-FB9B-4192-8136-97C3D6BC7A4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761" y="6668255"/>
            <a:ext cx="3981239" cy="3428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3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tx1">
              <a:alpha val="48000"/>
            </a:schemeClr>
          </a:solidFill>
          <a:ln w="1905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10244" name="Picture 4" descr="أمواج البحر ، ملصق موجة الرياح الكرتون ، الأمواج الزرقاء, نص, ورق جدران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95500"/>
            <a:ext cx="9677400" cy="529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 descr="صورة تحتوي على نص, نبات, صورة ظلية&#10;&#10;تم إنشاء الوصف تلقائياً">
            <a:extLst>
              <a:ext uri="{FF2B5EF4-FFF2-40B4-BE49-F238E27FC236}">
                <a16:creationId xmlns="" xmlns:a16="http://schemas.microsoft.com/office/drawing/2014/main" id="{2F41D56F-09A2-457F-A204-B0420A8E2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5" b="13375"/>
          <a:stretch/>
        </p:blipFill>
        <p:spPr>
          <a:xfrm rot="10800000" flipH="1" flipV="1">
            <a:off x="15107726" y="6986162"/>
            <a:ext cx="2519998" cy="2414720"/>
          </a:xfrm>
          <a:prstGeom prst="rect">
            <a:avLst/>
          </a:prstGeom>
        </p:spPr>
      </p:pic>
      <p:sp>
        <p:nvSpPr>
          <p:cNvPr id="24" name="Google Shape;1198;p44"/>
          <p:cNvSpPr/>
          <p:nvPr/>
        </p:nvSpPr>
        <p:spPr>
          <a:xfrm rot="173206">
            <a:off x="4365753" y="2442776"/>
            <a:ext cx="9987750" cy="5195717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tx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grpSp>
        <p:nvGrpSpPr>
          <p:cNvPr id="2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693828"/>
            <a:ext cx="12308510" cy="5062304"/>
            <a:chOff x="711958" y="2131325"/>
            <a:chExt cx="11348666" cy="4667535"/>
          </a:xfrm>
          <a:solidFill>
            <a:schemeClr val="tx1">
              <a:lumMod val="75000"/>
              <a:alpha val="69000"/>
            </a:schemeClr>
          </a:solidFill>
        </p:grpSpPr>
        <p:sp>
          <p:nvSpPr>
            <p:cNvPr id="3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2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3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3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31" name="ازرق">
            <a:hlinkClick r:id="rId5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88" y="5659998"/>
            <a:ext cx="1766239" cy="3165341"/>
          </a:xfrm>
          <a:prstGeom prst="rect">
            <a:avLst/>
          </a:prstGeom>
        </p:spPr>
      </p:pic>
      <p:pic>
        <p:nvPicPr>
          <p:cNvPr id="33" name="رمادي">
            <a:hlinkClick r:id="rId7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04" y="4261000"/>
            <a:ext cx="1962993" cy="1969244"/>
          </a:xfrm>
          <a:prstGeom prst="rect">
            <a:avLst/>
          </a:prstGeom>
        </p:spPr>
      </p:pic>
      <p:pic>
        <p:nvPicPr>
          <p:cNvPr id="37" name="برتقالي">
            <a:hlinkClick r:id="rId9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98" y="5098813"/>
            <a:ext cx="2047391" cy="2896051"/>
          </a:xfrm>
          <a:prstGeom prst="rect">
            <a:avLst/>
          </a:prstGeom>
        </p:spPr>
      </p:pic>
      <p:pic>
        <p:nvPicPr>
          <p:cNvPr id="39" name="وردي">
            <a:hlinkClick r:id="rId11" action="ppaction://hlinksldjump"/>
            <a:extLst>
              <a:ext uri="{FF2B5EF4-FFF2-40B4-BE49-F238E27FC236}">
                <a16:creationId xmlns="" xmlns:a16="http://schemas.microsoft.com/office/drawing/2014/main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9" y="1900448"/>
            <a:ext cx="2972904" cy="1969547"/>
          </a:xfrm>
          <a:prstGeom prst="rect">
            <a:avLst/>
          </a:prstGeom>
        </p:spPr>
      </p:pic>
      <p:pic>
        <p:nvPicPr>
          <p:cNvPr id="41" name="اخضر">
            <a:hlinkClick r:id="rId13" action="ppaction://hlinksldjump"/>
            <a:extLst>
              <a:ext uri="{FF2B5EF4-FFF2-40B4-BE49-F238E27FC236}">
                <a16:creationId xmlns="" xmlns:a16="http://schemas.microsoft.com/office/drawing/2014/main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65" y="3334623"/>
            <a:ext cx="2611445" cy="2341826"/>
          </a:xfrm>
          <a:prstGeom prst="rect">
            <a:avLst/>
          </a:prstGeom>
        </p:spPr>
      </p:pic>
      <p:pic>
        <p:nvPicPr>
          <p:cNvPr id="43" name="بنفسجي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47" y="1932791"/>
            <a:ext cx="2300953" cy="2220109"/>
          </a:xfrm>
          <a:prstGeom prst="rect">
            <a:avLst/>
          </a:prstGeom>
        </p:spPr>
      </p:pic>
      <p:pic>
        <p:nvPicPr>
          <p:cNvPr id="46" name="برتقالي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346" y="2990239"/>
            <a:ext cx="4218908" cy="421890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119071" y="1100147"/>
            <a:ext cx="8139729" cy="96949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أختر الشخصية لتحصل على السؤال</a:t>
            </a:r>
            <a:endParaRPr lang="ar-S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2" name="رمادي">
            <a:hlinkClick r:id="rId19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70" y="4977929"/>
            <a:ext cx="3108891" cy="2602997"/>
          </a:xfrm>
          <a:prstGeom prst="rect">
            <a:avLst/>
          </a:prstGeom>
        </p:spPr>
      </p:pic>
      <p:pic>
        <p:nvPicPr>
          <p:cNvPr id="48" name="بنفسجي">
            <a:hlinkClick r:id="rId21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96" y="1888904"/>
            <a:ext cx="2556844" cy="2202671"/>
          </a:xfrm>
          <a:prstGeom prst="rect">
            <a:avLst/>
          </a:prstGeom>
        </p:spPr>
      </p:pic>
      <p:pic>
        <p:nvPicPr>
          <p:cNvPr id="49" name="بنفسجي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045" y="2151243"/>
            <a:ext cx="2653980" cy="1854475"/>
          </a:xfrm>
          <a:prstGeom prst="rect">
            <a:avLst/>
          </a:prstGeom>
        </p:spPr>
      </p:pic>
      <p:sp>
        <p:nvSpPr>
          <p:cNvPr id="38" name="TextBox 19">
            <a:hlinkClick r:id="rId25" action="ppaction://hlinksldjump"/>
            <a:extLst>
              <a:ext uri="{FF2B5EF4-FFF2-40B4-BE49-F238E27FC236}">
                <a16:creationId xmlns:a16="http://schemas.microsoft.com/office/drawing/2014/main" xmlns="" id="{DF4D381A-0D39-4360-A04A-C73F3D6CCCFB}"/>
              </a:ext>
            </a:extLst>
          </p:cNvPr>
          <p:cNvSpPr txBox="1"/>
          <p:nvPr/>
        </p:nvSpPr>
        <p:spPr>
          <a:xfrm>
            <a:off x="914400" y="9435525"/>
            <a:ext cx="14649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للعودة للشريحة الجديدة اضغط هنا</a:t>
            </a:r>
            <a:endParaRPr lang="ar-AE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5" name="مجموعة 44"/>
          <p:cNvGrpSpPr/>
          <p:nvPr/>
        </p:nvGrpSpPr>
        <p:grpSpPr>
          <a:xfrm>
            <a:off x="4056044" y="6896444"/>
            <a:ext cx="11830107" cy="5270659"/>
            <a:chOff x="3733800" y="6544124"/>
            <a:chExt cx="12473894" cy="5838376"/>
          </a:xfrm>
        </p:grpSpPr>
        <p:pic>
          <p:nvPicPr>
            <p:cNvPr id="52" name="Picture 12" descr="https://i.pinimg.com/564x/91/b8/72/91b872afd4ae8fb2059bbf8665721f1c.jpg"/>
            <p:cNvPicPr>
              <a:picLocks noChangeAspect="1" noChangeArrowheads="1"/>
            </p:cNvPicPr>
            <p:nvPr/>
          </p:nvPicPr>
          <p:blipFill>
            <a:blip r:embed="rId2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7258184"/>
              <a:ext cx="3810000" cy="306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حلزون، رسم كاريكتوري، تصوير، قاع المحيط، ملصقا، underwater, البرتقال,  الكرتون, الأعشاب البحرية png"/>
            <p:cNvPicPr>
              <a:picLocks noChangeAspect="1" noChangeArrowheads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6544124"/>
              <a:ext cx="7673294" cy="583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8" descr="نمط الديكور الكرتون مرسومة باليد الأعشاب البحرية تحت الماء, الأعشاب  البحرية, مرجاني, الحياة البحرية PNG وملف PSD للتحميل مجانا"/>
            <p:cNvPicPr>
              <a:picLocks noChangeAspect="1" noChangeArrowheads="1"/>
            </p:cNvPicPr>
            <p:nvPr/>
          </p:nvPicPr>
          <p:blipFill>
            <a:blip r:embed="rId2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111841"/>
              <a:ext cx="4495800" cy="317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صورة 55" descr="صورة تحتوي على جوفمعويات, المصباح&#10;&#10;تم إنشاء الوصف تلقائياً">
            <a:extLst>
              <a:ext uri="{FF2B5EF4-FFF2-40B4-BE49-F238E27FC236}">
                <a16:creationId xmlns="" xmlns:a16="http://schemas.microsoft.com/office/drawing/2014/main" id="{DB5482D8-06D4-4410-875F-FC8242C8EA5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483" flipH="1">
            <a:off x="-637545" y="238755"/>
            <a:ext cx="3824977" cy="3824977"/>
          </a:xfrm>
          <a:prstGeom prst="rect">
            <a:avLst/>
          </a:prstGeom>
        </p:spPr>
      </p:pic>
      <p:pic>
        <p:nvPicPr>
          <p:cNvPr id="57" name="صورة 56" descr="صورة تحتوي على نص, نبات, صورة ظلية&#10;&#10;تم إنشاء الوصف تلقائياً">
            <a:extLst>
              <a:ext uri="{FF2B5EF4-FFF2-40B4-BE49-F238E27FC236}">
                <a16:creationId xmlns="" xmlns:a16="http://schemas.microsoft.com/office/drawing/2014/main" id="{2F41D56F-09A2-457F-A204-B0420A8E2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5" b="13375"/>
          <a:stretch/>
        </p:blipFill>
        <p:spPr>
          <a:xfrm rot="10800000" flipV="1">
            <a:off x="1752600" y="6538780"/>
            <a:ext cx="2596075" cy="2414720"/>
          </a:xfrm>
          <a:prstGeom prst="rect">
            <a:avLst/>
          </a:prstGeom>
        </p:spPr>
      </p:pic>
      <p:grpSp>
        <p:nvGrpSpPr>
          <p:cNvPr id="2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562724" y="448222"/>
            <a:ext cx="12308510" cy="5062304"/>
            <a:chOff x="711958" y="2131325"/>
            <a:chExt cx="11348666" cy="4667535"/>
          </a:xfrm>
          <a:solidFill>
            <a:schemeClr val="tx1">
              <a:lumMod val="75000"/>
              <a:alpha val="69000"/>
            </a:schemeClr>
          </a:solidFill>
        </p:grpSpPr>
        <p:sp>
          <p:nvSpPr>
            <p:cNvPr id="2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47" name="Picture 1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374" y="6897413"/>
            <a:ext cx="3730897" cy="263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6" y="983116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385886" y="1058839"/>
            <a:ext cx="15895289" cy="8199461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14403963" y="-392112"/>
            <a:ext cx="4410738" cy="4621212"/>
            <a:chOff x="14403963" y="-392112"/>
            <a:chExt cx="4410738" cy="4621212"/>
          </a:xfrm>
        </p:grpSpPr>
        <p:pic>
          <p:nvPicPr>
            <p:cNvPr id="27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3963" y="-392112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6" descr="https://i.pinimg.com/originals/6f/21/9b/6f219bd638300ce3631b981715433a52.gif"/>
            <p:cNvPicPr>
              <a:picLocks noChangeAspect="1" noChangeArrowheads="1" noCrop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7651" y="380999"/>
              <a:ext cx="3067050" cy="384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مجموعة 29"/>
          <p:cNvGrpSpPr/>
          <p:nvPr/>
        </p:nvGrpSpPr>
        <p:grpSpPr>
          <a:xfrm>
            <a:off x="4729655" y="1746975"/>
            <a:ext cx="8512920" cy="1338828"/>
            <a:chOff x="3909871" y="838724"/>
            <a:chExt cx="6107524" cy="19973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76541" y="838724"/>
              <a:ext cx="5612210" cy="19973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 الحيوانات البحرية هو 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7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9905999" y="6667500"/>
            <a:ext cx="2967559" cy="2940234"/>
            <a:chOff x="3116299" y="4451011"/>
            <a:chExt cx="1978370" cy="1960154"/>
          </a:xfrm>
        </p:grpSpPr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129" y="5334288"/>
              <a:ext cx="705540" cy="1076877"/>
            </a:xfrm>
            <a:prstGeom prst="rect">
              <a:avLst/>
            </a:prstGeom>
          </p:spPr>
        </p:pic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3116299" y="4451011"/>
              <a:ext cx="1044302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20</a:t>
              </a:r>
              <a:endParaRPr lang="en-GB" sz="9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4346697" y="6362700"/>
            <a:ext cx="3279897" cy="3277396"/>
            <a:chOff x="4068507" y="4306132"/>
            <a:chExt cx="2186597" cy="2184925"/>
          </a:xfrm>
        </p:grpSpPr>
        <p:pic>
          <p:nvPicPr>
            <p:cNvPr id="41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507" y="5214661"/>
              <a:ext cx="1422400" cy="1276396"/>
            </a:xfrm>
            <a:prstGeom prst="rect">
              <a:avLst/>
            </a:prstGeom>
          </p:spPr>
        </p:pic>
        <p:sp>
          <p:nvSpPr>
            <p:cNvPr id="42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5311256" y="4306132"/>
              <a:ext cx="943848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16</a:t>
              </a:r>
              <a:endParaRPr lang="en-GB" sz="9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43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174307"/>
            <a:ext cx="1754549" cy="2226575"/>
          </a:xfrm>
          <a:prstGeom prst="rect">
            <a:avLst/>
          </a:prstGeom>
        </p:spPr>
      </p:pic>
      <p:pic>
        <p:nvPicPr>
          <p:cNvPr id="44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7279815"/>
            <a:ext cx="1739403" cy="1679253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2765860" y="800100"/>
            <a:ext cx="3330141" cy="2356881"/>
            <a:chOff x="3505200" y="1685132"/>
            <a:chExt cx="2031073" cy="1327711"/>
          </a:xfrm>
        </p:grpSpPr>
        <p:pic>
          <p:nvPicPr>
            <p:cNvPr id="26" name="Picture 25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1685132"/>
              <a:ext cx="1845174" cy="1327711"/>
            </a:xfrm>
            <a:prstGeom prst="rect">
              <a:avLst/>
            </a:prstGeom>
          </p:spPr>
        </p:pic>
        <p:sp>
          <p:nvSpPr>
            <p:cNvPr id="52" name="TextBox 19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834093" y="1842782"/>
              <a:ext cx="17021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389271" y="3836707"/>
            <a:ext cx="7534611" cy="249227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utoShape 114" descr="Snowball Surprise: Shaking the Email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" name="Picture 12" descr="كارتون البحر حيوان-كارتون المتجهات-ناقل حر تحميل مجاني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61" y="3516748"/>
            <a:ext cx="3380839" cy="3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ewan Laut Lucu-kartun Vektor-vektor Gratis Download Gratis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505820"/>
            <a:ext cx="3117090" cy="3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2" y="983115"/>
            <a:ext cx="16318494" cy="8417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62682" y="983115"/>
            <a:ext cx="16318494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0" name="مجموعة 29"/>
          <p:cNvGrpSpPr/>
          <p:nvPr/>
        </p:nvGrpSpPr>
        <p:grpSpPr>
          <a:xfrm>
            <a:off x="4209464" y="1638300"/>
            <a:ext cx="11821383" cy="1338827"/>
            <a:chOff x="3909871" y="850518"/>
            <a:chExt cx="6148304" cy="1161971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832881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217321" y="850518"/>
              <a:ext cx="5840854" cy="11619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أحكي قصة عددية مستعين بالصور ثم اكتب العدد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4184347" y="6457769"/>
            <a:ext cx="2842550" cy="2648131"/>
            <a:chOff x="4189762" y="4828847"/>
            <a:chExt cx="1895033" cy="1765418"/>
          </a:xfrm>
        </p:grpSpPr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762" y="5468746"/>
              <a:ext cx="1318043" cy="1125519"/>
            </a:xfrm>
            <a:prstGeom prst="rect">
              <a:avLst/>
            </a:prstGeom>
          </p:spPr>
        </p:pic>
        <p:sp>
          <p:nvSpPr>
            <p:cNvPr id="33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5551316" y="4828847"/>
              <a:ext cx="533479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5</a:t>
              </a:r>
              <a:endParaRPr lang="ar-AE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34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8759449" y="6245302"/>
            <a:ext cx="2968249" cy="2497009"/>
            <a:chOff x="3429549" y="4290529"/>
            <a:chExt cx="1978831" cy="1664669"/>
          </a:xfrm>
        </p:grpSpPr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182" y="5007909"/>
              <a:ext cx="1219198" cy="947289"/>
            </a:xfrm>
            <a:prstGeom prst="rect">
              <a:avLst/>
            </a:prstGeom>
          </p:spPr>
        </p:pic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3429549" y="4290529"/>
              <a:ext cx="533479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7</a:t>
              </a:r>
              <a:endParaRPr lang="ar-AE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37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294" y="7185254"/>
            <a:ext cx="1754550" cy="2226576"/>
          </a:xfrm>
          <a:prstGeom prst="rect">
            <a:avLst/>
          </a:prstGeom>
        </p:spPr>
      </p:pic>
      <p:pic>
        <p:nvPicPr>
          <p:cNvPr id="38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20" y="7333277"/>
            <a:ext cx="1739404" cy="1679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مجموعة 1"/>
          <p:cNvGrpSpPr/>
          <p:nvPr/>
        </p:nvGrpSpPr>
        <p:grpSpPr>
          <a:xfrm>
            <a:off x="2678431" y="937792"/>
            <a:ext cx="2537623" cy="2025785"/>
            <a:chOff x="3423296" y="1827327"/>
            <a:chExt cx="1975045" cy="1506469"/>
          </a:xfrm>
        </p:grpSpPr>
        <p:pic>
          <p:nvPicPr>
            <p:cNvPr id="2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296" y="1827327"/>
              <a:ext cx="1975045" cy="1506469"/>
            </a:xfrm>
            <a:prstGeom prst="rect">
              <a:avLst/>
            </a:prstGeom>
          </p:spPr>
        </p:pic>
        <p:sp>
          <p:nvSpPr>
            <p:cNvPr id="39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533013" y="1933480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7" name="AutoShape 4" descr="Nemo Sticker pack - Stickers Cloud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6" descr="Nemo Sticker pack - Stickers Cloud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6" name="Picture 90" descr="https://i.pinimg.com/564x/42/68/94/426894ee0c80cbf34f5bdff832baa568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54" y="3564106"/>
            <a:ext cx="2541446" cy="19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2" descr="https://i.pinimg.com/564x/d9/a4/df/d9a4df9a58df135b8635ad86168a5560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54" y="3564106"/>
            <a:ext cx="3530079" cy="19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4" descr="https://i.pinimg.com/564x/73/71/d5/7371d514a38e4b1e7d90362a99c0f847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14" y="2552700"/>
            <a:ext cx="1776786" cy="28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ttps://i.pinimg.com/originals/c9/5f/ad/c95fada48112607bc7e98b52034e69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5796"/>
            <a:ext cx="16736126" cy="838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3968403" y="5981700"/>
            <a:ext cx="5062604" cy="2872407"/>
            <a:chOff x="4333722" y="4816272"/>
            <a:chExt cx="3375068" cy="1914937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032" y="5619687"/>
              <a:ext cx="1239494" cy="1111522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4333722" y="4816272"/>
              <a:ext cx="3375068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2 + 0 = 1</a:t>
              </a:r>
              <a:endParaRPr lang="en-GB" sz="9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10434012" y="6057900"/>
            <a:ext cx="5062604" cy="2616697"/>
            <a:chOff x="2313170" y="4317994"/>
            <a:chExt cx="3375060" cy="1744461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702" y="5389388"/>
              <a:ext cx="803877" cy="673067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2313170" y="4317994"/>
              <a:ext cx="3375060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2 + 0 = 2</a:t>
              </a:r>
              <a:endParaRPr lang="en-GB" sz="9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877" y="7026283"/>
            <a:ext cx="1754550" cy="2226576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96" y="7353300"/>
            <a:ext cx="1739404" cy="1679254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4370370" y="1409700"/>
            <a:ext cx="9574230" cy="1397575"/>
            <a:chOff x="3909871" y="570718"/>
            <a:chExt cx="5973911" cy="2243806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5973911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76541" y="570718"/>
              <a:ext cx="5612210" cy="22438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اكتب جملة الجمع وناتج </a:t>
              </a:r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الجمع من الصورة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2487806" y="953217"/>
            <a:ext cx="2922394" cy="1867602"/>
            <a:chOff x="3126306" y="1688607"/>
            <a:chExt cx="1978093" cy="1375794"/>
          </a:xfrm>
        </p:grpSpPr>
        <p:pic>
          <p:nvPicPr>
            <p:cNvPr id="2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06" y="1688607"/>
              <a:ext cx="1975045" cy="1375794"/>
            </a:xfrm>
            <a:prstGeom prst="rect">
              <a:avLst/>
            </a:prstGeom>
          </p:spPr>
        </p:pic>
        <p:sp>
          <p:nvSpPr>
            <p:cNvPr id="27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402218" y="1776909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9" name="Picture 40" descr="https://i.pinimg.com/564x/73/6a/e8/736ae8f1cec19f700e5ad874a715828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3246420"/>
            <a:ext cx="2166348" cy="25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2" descr="https://i.pinimg.com/564x/08/eb/b5/08ebb5dd716c7af63a2a5e05b0771514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17" y="3130985"/>
            <a:ext cx="2170196" cy="28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6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https://i.pinimg.com/originals/c9/5f/ad/c95fada48112607bc7e98b52034e69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3115"/>
            <a:ext cx="16382999" cy="8361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382999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9144000" y="5631240"/>
            <a:ext cx="5181867" cy="3398456"/>
            <a:chOff x="3919365" y="4571796"/>
            <a:chExt cx="2542598" cy="2265637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494" y="5645044"/>
              <a:ext cx="1364469" cy="1192389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3919365" y="4571796"/>
              <a:ext cx="2286458" cy="10464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0 +7= 7</a:t>
              </a:r>
              <a:endParaRPr lang="en-GB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4156137" y="6057899"/>
            <a:ext cx="5222937" cy="3124334"/>
            <a:chOff x="3304697" y="4915732"/>
            <a:chExt cx="3481954" cy="2082884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697" y="5996169"/>
              <a:ext cx="1434626" cy="1002447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3870043" y="4915732"/>
              <a:ext cx="2916608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 + 6 = 7</a:t>
              </a:r>
              <a:endParaRPr lang="en-GB" sz="9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96100"/>
            <a:ext cx="1754549" cy="2226575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7279815"/>
            <a:ext cx="1739403" cy="1679253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3429002" y="1700202"/>
            <a:ext cx="12420598" cy="1685980"/>
            <a:chOff x="3909871" y="943406"/>
            <a:chExt cx="6107524" cy="2262996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255307" y="962597"/>
              <a:ext cx="5612210" cy="22438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اكتب جملة الجمع باستعمال + وَ = ثم اكتب ناتج الجمع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2092903" y="687334"/>
            <a:ext cx="2485982" cy="1952603"/>
            <a:chOff x="3747387" y="1838402"/>
            <a:chExt cx="1975045" cy="1484321"/>
          </a:xfrm>
        </p:grpSpPr>
        <p:pic>
          <p:nvPicPr>
            <p:cNvPr id="2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387" y="1838402"/>
              <a:ext cx="1975045" cy="1484321"/>
            </a:xfrm>
            <a:prstGeom prst="rect">
              <a:avLst/>
            </a:prstGeom>
          </p:spPr>
        </p:pic>
        <p:sp>
          <p:nvSpPr>
            <p:cNvPr id="27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893703" y="2034454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7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750" y="3361559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99" y="4121380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مجموعة 11"/>
          <p:cNvGrpSpPr/>
          <p:nvPr/>
        </p:nvGrpSpPr>
        <p:grpSpPr>
          <a:xfrm>
            <a:off x="5885865" y="2708863"/>
            <a:ext cx="1078278" cy="1977437"/>
            <a:chOff x="4789122" y="2873922"/>
            <a:chExt cx="1337323" cy="2489697"/>
          </a:xfrm>
        </p:grpSpPr>
        <p:sp>
          <p:nvSpPr>
            <p:cNvPr id="2" name="شكل بيضاوي 1"/>
            <p:cNvSpPr/>
            <p:nvPr/>
          </p:nvSpPr>
          <p:spPr>
            <a:xfrm>
              <a:off x="5029200" y="3695700"/>
              <a:ext cx="6858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7" name="Picture 36" descr="https://i.pinimg.com/564x/a5/98/aa/a598aa0a6e27d59c1a2ca66b0e1cea12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122" y="2873922"/>
              <a:ext cx="1337323" cy="248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مجموعة 13"/>
          <p:cNvGrpSpPr/>
          <p:nvPr/>
        </p:nvGrpSpPr>
        <p:grpSpPr>
          <a:xfrm>
            <a:off x="11609852" y="2665516"/>
            <a:ext cx="1533677" cy="1975645"/>
            <a:chOff x="12439650" y="2901106"/>
            <a:chExt cx="2078178" cy="2472663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12630317" y="3675331"/>
              <a:ext cx="1541807" cy="1608192"/>
              <a:chOff x="12630317" y="3675331"/>
              <a:chExt cx="1541807" cy="1608192"/>
            </a:xfrm>
          </p:grpSpPr>
          <p:sp>
            <p:nvSpPr>
              <p:cNvPr id="51" name="شكل بيضاوي 50"/>
              <p:cNvSpPr/>
              <p:nvPr/>
            </p:nvSpPr>
            <p:spPr>
              <a:xfrm>
                <a:off x="13829224" y="3860587"/>
                <a:ext cx="342900" cy="533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2" name="شكل بيضاوي 51"/>
              <p:cNvSpPr/>
              <p:nvPr/>
            </p:nvSpPr>
            <p:spPr>
              <a:xfrm>
                <a:off x="12725400" y="4229099"/>
                <a:ext cx="760924" cy="934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3" name="شكل بيضاوي 52"/>
              <p:cNvSpPr/>
              <p:nvPr/>
            </p:nvSpPr>
            <p:spPr>
              <a:xfrm>
                <a:off x="12829227" y="3675331"/>
                <a:ext cx="581973" cy="7186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4" name="شكل بيضاوي 53"/>
              <p:cNvSpPr/>
              <p:nvPr/>
            </p:nvSpPr>
            <p:spPr>
              <a:xfrm>
                <a:off x="12630317" y="5067300"/>
                <a:ext cx="1161883" cy="2162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pic>
          <p:nvPicPr>
            <p:cNvPr id="46" name="Picture 38" descr="https://i.pinimg.com/564x/db/d8/6a/dbd86aacb331dc5bb094e879f352a848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9650" y="2901106"/>
              <a:ext cx="2078178" cy="247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815" y="3909318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61" y="3934325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38" y="3653338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37" y="4023404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16" descr="Snowball Surprise: Shaking the Emai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36" y="3742417"/>
            <a:ext cx="5619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2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92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s://i.pinimg.com/originals/c9/5f/ad/c95fada48112607bc7e98b52034e69b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72992"/>
            <a:ext cx="16382999" cy="8361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4894622" y="6088441"/>
            <a:ext cx="3980221" cy="3588962"/>
            <a:chOff x="4633971" y="5073641"/>
            <a:chExt cx="1650455" cy="1531477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971" y="5238163"/>
              <a:ext cx="1328338" cy="1366955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5952604" y="5073641"/>
              <a:ext cx="331822" cy="66980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0</a:t>
              </a:r>
              <a:endParaRPr lang="en-GB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9337593" y="5829299"/>
            <a:ext cx="2558029" cy="3771901"/>
            <a:chOff x="4613247" y="5008933"/>
            <a:chExt cx="1060722" cy="1609540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677" y="5387831"/>
              <a:ext cx="667292" cy="1230642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4613247" y="5008933"/>
              <a:ext cx="331822" cy="66980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7</a:t>
              </a:r>
              <a:endParaRPr lang="en-GB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7048500"/>
            <a:ext cx="1754549" cy="2226575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277100"/>
            <a:ext cx="1739403" cy="1679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مجموعة 22"/>
          <p:cNvGrpSpPr/>
          <p:nvPr/>
        </p:nvGrpSpPr>
        <p:grpSpPr>
          <a:xfrm>
            <a:off x="4729655" y="1714500"/>
            <a:ext cx="8512920" cy="1180746"/>
            <a:chOff x="3909871" y="752494"/>
            <a:chExt cx="6107524" cy="1856674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252818" y="752494"/>
              <a:ext cx="5612210" cy="12020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جد العدد الكلي لقطع الحلوى 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3531279" y="764483"/>
            <a:ext cx="2836513" cy="2221449"/>
            <a:chOff x="3491780" y="1333120"/>
            <a:chExt cx="2281798" cy="1733934"/>
          </a:xfrm>
        </p:grpSpPr>
        <p:pic>
          <p:nvPicPr>
            <p:cNvPr id="2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780" y="1333120"/>
              <a:ext cx="2281798" cy="1733934"/>
            </a:xfrm>
            <a:prstGeom prst="rect">
              <a:avLst/>
            </a:prstGeom>
          </p:spPr>
        </p:pic>
        <p:sp>
          <p:nvSpPr>
            <p:cNvPr id="27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668864" y="1549351"/>
              <a:ext cx="1702180" cy="5847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3" name="Picture 44" descr="https://i.pinimg.com/564x/0f/0e/5c/0f0e5c34dab5361401cba681b61c98f6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06" y="2596697"/>
            <a:ext cx="2108596" cy="300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6" descr="https://i.pinimg.com/564x/79/08/5e/79085e43991e682943f3225c981db241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348710"/>
            <a:ext cx="2362200" cy="325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6" descr="海底世界背景素材_高清海底世界背景图片免费下载-90设计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9294"/>
            <a:ext cx="16669074" cy="8008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9677400" y="6515101"/>
            <a:ext cx="1817246" cy="3048000"/>
            <a:chOff x="3305517" y="5289291"/>
            <a:chExt cx="1211495" cy="2031996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978" y="6243646"/>
              <a:ext cx="831034" cy="1077641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3305517" y="5289291"/>
              <a:ext cx="533479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4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3533598" y="6591300"/>
            <a:ext cx="2009598" cy="2708188"/>
            <a:chOff x="2917779" y="5412175"/>
            <a:chExt cx="1339732" cy="1805456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779" y="6135037"/>
              <a:ext cx="765351" cy="1082594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3724032" y="5412175"/>
              <a:ext cx="533479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7</a:t>
              </a:r>
              <a:endParaRPr lang="ar-AE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5" y="7174307"/>
            <a:ext cx="1754549" cy="2226575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04" y="7148551"/>
            <a:ext cx="1739403" cy="1679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مجموعة 22"/>
          <p:cNvGrpSpPr/>
          <p:nvPr/>
        </p:nvGrpSpPr>
        <p:grpSpPr>
          <a:xfrm>
            <a:off x="3200399" y="1597104"/>
            <a:ext cx="13868401" cy="1186554"/>
            <a:chOff x="4470832" y="784898"/>
            <a:chExt cx="5703246" cy="1824270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4470832" y="943406"/>
              <a:ext cx="5546563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6600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561868" y="784898"/>
              <a:ext cx="5612210" cy="17034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أحكي قصة عددية مستعين بالصور ثم اكتب </a:t>
              </a:r>
              <a:r>
                <a:rPr lang="ar-SA" sz="6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العدد الكلي للحلويات</a:t>
              </a:r>
              <a:endParaRPr lang="ar-SA" sz="6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1712027" y="376475"/>
            <a:ext cx="2826743" cy="2687152"/>
            <a:chOff x="3505200" y="1638677"/>
            <a:chExt cx="1975045" cy="1475653"/>
          </a:xfrm>
        </p:grpSpPr>
        <p:pic>
          <p:nvPicPr>
            <p:cNvPr id="2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1638677"/>
              <a:ext cx="1975045" cy="1475653"/>
            </a:xfrm>
            <a:prstGeom prst="rect">
              <a:avLst/>
            </a:prstGeom>
          </p:spPr>
        </p:pic>
        <p:sp>
          <p:nvSpPr>
            <p:cNvPr id="27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663380" y="1871311"/>
              <a:ext cx="1702179" cy="5847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2" name="Picture 88" descr="https://i.pinimg.com/564x/b1/76/c9/b176c93216919b73779621485d7ba95b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51" y="2562329"/>
            <a:ext cx="4535849" cy="24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0" descr="https://i.pinimg.com/564x/bd/8e/58/bd8e581c004ab4841ca8fe22dee483f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821" y="2909548"/>
            <a:ext cx="952969" cy="8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2" descr="https://i.pinimg.com/564x/e7/cb/38/e7cb385a28c8015e031a9ab53a62474b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857500"/>
            <a:ext cx="960850" cy="9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8" descr="https://i.pinimg.com/564x/a9/87/6d/a9876d74d2aa19c78d37836f854aa091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645" y="3742551"/>
            <a:ext cx="889569" cy="88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4" descr="https://i.pinimg.com/564x/ab/a0/6c/aba06cd2b45093a938e67e03abaa31ac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00442"/>
            <a:ext cx="1109271" cy="106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76" descr="https://i.pinimg.com/564x/be/1a/c4/be1ac430dde1c4b833dbc9e5e4be0353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52" y="3922483"/>
            <a:ext cx="1111241" cy="11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8b/0a/f4/8b0af47b1b5e70a7fb9607c8624aab8a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07" y="2781300"/>
            <a:ext cx="1191165" cy="116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97/71/f1/9771f157eafef6bb39d48e6c87ea069c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67" y="2948737"/>
            <a:ext cx="1164613" cy="12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6" descr="海底世界背景素材_高清海底世界背景图片免费下载-90设计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9294"/>
            <a:ext cx="16669074" cy="8008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10896600" y="6362701"/>
            <a:ext cx="4379725" cy="3050665"/>
            <a:chOff x="2470159" y="5453251"/>
            <a:chExt cx="2919812" cy="2033772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100" y="6293698"/>
              <a:ext cx="781834" cy="1193325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2470159" y="5453251"/>
              <a:ext cx="2919812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0+ 1= 2</a:t>
              </a:r>
              <a:endParaRPr lang="en-GB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4452918" y="6362700"/>
            <a:ext cx="5138718" cy="2895591"/>
            <a:chOff x="3005242" y="5220540"/>
            <a:chExt cx="3425810" cy="1930393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242" y="6072328"/>
              <a:ext cx="1628084" cy="1078605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3715353" y="5220540"/>
              <a:ext cx="2715699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0+ 1 = 1</a:t>
              </a:r>
              <a:endParaRPr lang="en-GB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22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174307"/>
            <a:ext cx="1754549" cy="2226575"/>
          </a:xfrm>
          <a:prstGeom prst="rect">
            <a:avLst/>
          </a:prstGeom>
        </p:spPr>
      </p:pic>
      <p:pic>
        <p:nvPicPr>
          <p:cNvPr id="23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65" y="7279815"/>
            <a:ext cx="1739403" cy="1679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مجموعة 32"/>
          <p:cNvGrpSpPr/>
          <p:nvPr/>
        </p:nvGrpSpPr>
        <p:grpSpPr>
          <a:xfrm>
            <a:off x="5050680" y="1817143"/>
            <a:ext cx="8512920" cy="1205300"/>
            <a:chOff x="3909871" y="943406"/>
            <a:chExt cx="6107524" cy="1665762"/>
          </a:xfrm>
        </p:grpSpPr>
        <p:sp>
          <p:nvSpPr>
            <p:cNvPr id="34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241178" y="1117482"/>
              <a:ext cx="5612210" cy="12020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أكتب جملة الجمع وناتج حبات اللؤلؤ 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3124200" y="880437"/>
            <a:ext cx="2813981" cy="2142013"/>
            <a:chOff x="3325552" y="1715758"/>
            <a:chExt cx="1975045" cy="1433444"/>
          </a:xfrm>
        </p:grpSpPr>
        <p:pic>
          <p:nvPicPr>
            <p:cNvPr id="3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552" y="1715758"/>
              <a:ext cx="1975045" cy="1433444"/>
            </a:xfrm>
            <a:prstGeom prst="rect">
              <a:avLst/>
            </a:prstGeom>
          </p:spPr>
        </p:pic>
        <p:sp>
          <p:nvSpPr>
            <p:cNvPr id="37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544934" y="1893115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11902018" y="2754114"/>
            <a:ext cx="3414182" cy="3075186"/>
            <a:chOff x="10133652" y="3736440"/>
            <a:chExt cx="3414182" cy="3075186"/>
          </a:xfrm>
        </p:grpSpPr>
        <p:sp>
          <p:nvSpPr>
            <p:cNvPr id="5" name="دمعة 4"/>
            <p:cNvSpPr/>
            <p:nvPr/>
          </p:nvSpPr>
          <p:spPr>
            <a:xfrm>
              <a:off x="10668000" y="4305300"/>
              <a:ext cx="1905000" cy="1295399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6" name="دمعة 55"/>
            <p:cNvSpPr/>
            <p:nvPr/>
          </p:nvSpPr>
          <p:spPr>
            <a:xfrm rot="11267437">
              <a:off x="11122393" y="4199837"/>
              <a:ext cx="1905000" cy="1295399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3" name="Picture 24" descr="https://i.pinimg.com/564x/40/7c/3e/407c3e7de65042a1e5f57e322d86ea6d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3652" y="3736440"/>
              <a:ext cx="3414182" cy="3075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مجموعة 6"/>
          <p:cNvGrpSpPr/>
          <p:nvPr/>
        </p:nvGrpSpPr>
        <p:grpSpPr>
          <a:xfrm>
            <a:off x="4038600" y="2933700"/>
            <a:ext cx="3733800" cy="2991040"/>
            <a:chOff x="5181600" y="3996204"/>
            <a:chExt cx="3733800" cy="2991040"/>
          </a:xfrm>
        </p:grpSpPr>
        <p:sp>
          <p:nvSpPr>
            <p:cNvPr id="57" name="دمعة 56"/>
            <p:cNvSpPr/>
            <p:nvPr/>
          </p:nvSpPr>
          <p:spPr>
            <a:xfrm>
              <a:off x="5716950" y="4457700"/>
              <a:ext cx="1905000" cy="1295399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دمعة 57"/>
            <p:cNvSpPr/>
            <p:nvPr/>
          </p:nvSpPr>
          <p:spPr>
            <a:xfrm rot="12725832">
              <a:off x="6446969" y="4507785"/>
              <a:ext cx="1905000" cy="1295399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5" name="Picture 28" descr="https://i.pinimg.com/564x/42/3e/be/423ebe7d9514fdc76884d3bc6aba9578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3996204"/>
              <a:ext cx="3733800" cy="2886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Plano Pérol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181" y="4848224"/>
              <a:ext cx="2139019" cy="2139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684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6" descr="海底世界背景素材_高清海底世界背景图片免费下载-90设计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9294"/>
            <a:ext cx="16669074" cy="8008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8991600" y="6896100"/>
            <a:ext cx="3101883" cy="2736635"/>
            <a:chOff x="4106821" y="5656453"/>
            <a:chExt cx="2067920" cy="1824421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027" y="6201501"/>
              <a:ext cx="1425714" cy="1279373"/>
            </a:xfrm>
            <a:prstGeom prst="rect">
              <a:avLst/>
            </a:prstGeom>
          </p:spPr>
        </p:pic>
        <p:sp>
          <p:nvSpPr>
            <p:cNvPr id="17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4106821" y="5656453"/>
              <a:ext cx="533479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5</a:t>
              </a:r>
              <a:endParaRPr lang="ar-AE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4636873" y="7200900"/>
            <a:ext cx="2540631" cy="2199994"/>
            <a:chOff x="4506294" y="4776966"/>
            <a:chExt cx="1326938" cy="1339680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294" y="5125566"/>
              <a:ext cx="1015242" cy="991080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5375939" y="4776966"/>
              <a:ext cx="457293" cy="95584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9</a:t>
              </a:r>
              <a:endParaRPr lang="en-GB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083889"/>
            <a:ext cx="1754549" cy="2226575"/>
          </a:xfrm>
          <a:prstGeom prst="rect">
            <a:avLst/>
          </a:prstGeom>
        </p:spPr>
      </p:pic>
      <p:pic>
        <p:nvPicPr>
          <p:cNvPr id="24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7279815"/>
            <a:ext cx="1739403" cy="1679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مجموعة 26"/>
          <p:cNvGrpSpPr/>
          <p:nvPr/>
        </p:nvGrpSpPr>
        <p:grpSpPr>
          <a:xfrm>
            <a:off x="4062927" y="1714500"/>
            <a:ext cx="10948474" cy="1107996"/>
            <a:chOff x="3909871" y="939973"/>
            <a:chExt cx="5774159" cy="1076898"/>
          </a:xfrm>
        </p:grpSpPr>
        <p:sp>
          <p:nvSpPr>
            <p:cNvPr id="29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7"/>
              <a:ext cx="5774159" cy="951497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592130" y="939973"/>
              <a:ext cx="4931150" cy="10768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66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أحكي قصة عددية مستعين بالصور </a:t>
              </a:r>
              <a:r>
                <a:rPr lang="ar-SA" sz="6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جد مجموع الكل</a:t>
              </a:r>
              <a:endParaRPr lang="ar-SA" sz="6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2057400" y="571500"/>
            <a:ext cx="3510957" cy="2125506"/>
            <a:chOff x="3276600" y="1535432"/>
            <a:chExt cx="2055259" cy="1600664"/>
          </a:xfrm>
        </p:grpSpPr>
        <p:pic>
          <p:nvPicPr>
            <p:cNvPr id="32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1535432"/>
              <a:ext cx="1975045" cy="1600664"/>
            </a:xfrm>
            <a:prstGeom prst="rect">
              <a:avLst/>
            </a:prstGeom>
          </p:spPr>
        </p:pic>
        <p:sp>
          <p:nvSpPr>
            <p:cNvPr id="33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629678" y="1742863"/>
              <a:ext cx="1702181" cy="5847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5" name="Picture 48" descr="https://i.pinimg.com/564x/21/b4/15/21b415a93e400757744a806431f54c83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944155"/>
            <a:ext cx="3009057" cy="22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0" descr="This contains an image of: {{ pinTitle }}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968" y="4022350"/>
            <a:ext cx="1259109" cy="9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2" descr="This contains an image of: {{ pinTitle }}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3701461"/>
            <a:ext cx="1259109" cy="9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4" descr="This contains an image of: {{ pinTitle }}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3125551"/>
            <a:ext cx="1259109" cy="9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6" descr="This contains an image of: {{ pinTitle }}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2914900"/>
            <a:ext cx="1259109" cy="9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0" descr="This contains an image of: {{ pinTitle }}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06516"/>
            <a:ext cx="1253774" cy="1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2" descr="This contains an image of: {{ pinTitle }}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64" y="2906516"/>
            <a:ext cx="1259109" cy="18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4" descr="This contains an image of: {{ pinTitle }}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74" y="2884182"/>
            <a:ext cx="1259109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6" descr="This contains an image of: {{ pinTitle }}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18" y="2958489"/>
            <a:ext cx="1253774" cy="17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60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6" y="983116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9738330" y="6438900"/>
            <a:ext cx="4073551" cy="3046987"/>
            <a:chOff x="3347976" y="4539527"/>
            <a:chExt cx="2715695" cy="2031323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300" y="5350142"/>
              <a:ext cx="831093" cy="715971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3347976" y="4539527"/>
              <a:ext cx="2715695" cy="203132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3+ 6 = 9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  <a:p>
              <a:pPr algn="ctr"/>
              <a:endParaRPr lang="ar-AE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4658776" y="6317041"/>
            <a:ext cx="4681410" cy="3017459"/>
            <a:chOff x="4780948" y="4003744"/>
            <a:chExt cx="3120938" cy="2011639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948" y="4560140"/>
              <a:ext cx="2190215" cy="1455243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4985277" y="4003744"/>
              <a:ext cx="2916609" cy="104644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3 + 3 = 6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22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51" y="6819900"/>
            <a:ext cx="1754549" cy="2226575"/>
          </a:xfrm>
          <a:prstGeom prst="rect">
            <a:avLst/>
          </a:prstGeom>
        </p:spPr>
      </p:pic>
      <p:pic>
        <p:nvPicPr>
          <p:cNvPr id="23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048500"/>
            <a:ext cx="1739403" cy="1679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مجموعة 32"/>
          <p:cNvGrpSpPr/>
          <p:nvPr/>
        </p:nvGrpSpPr>
        <p:grpSpPr>
          <a:xfrm>
            <a:off x="4876800" y="1257300"/>
            <a:ext cx="11717362" cy="1671682"/>
            <a:chOff x="4243660" y="860318"/>
            <a:chExt cx="5773735" cy="2243805"/>
          </a:xfrm>
        </p:grpSpPr>
        <p:sp>
          <p:nvSpPr>
            <p:cNvPr id="34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4243660" y="943406"/>
              <a:ext cx="5773735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356303" y="860318"/>
              <a:ext cx="5612210" cy="22438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اكتب جملة الجمع باستعمال + وَ = ثم اكتب ناتج الجمع</a:t>
              </a: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2438400" y="342900"/>
            <a:ext cx="3240326" cy="2183967"/>
            <a:chOff x="3276600" y="1644807"/>
            <a:chExt cx="2009133" cy="1534312"/>
          </a:xfrm>
        </p:grpSpPr>
        <p:pic>
          <p:nvPicPr>
            <p:cNvPr id="36" name="Picture 2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1644807"/>
              <a:ext cx="1975045" cy="1534312"/>
            </a:xfrm>
            <a:prstGeom prst="rect">
              <a:avLst/>
            </a:prstGeom>
          </p:spPr>
        </p:pic>
        <p:sp>
          <p:nvSpPr>
            <p:cNvPr id="37" name="TextBox 19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583552" y="1821903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8" name="Picture 16" descr="https://i.pinimg.com/564x/be/45/2a/be452a9b5d1e67ba517b56776d604f00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373" y="2330799"/>
            <a:ext cx="2317802" cy="23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 descr="https://i.pinimg.com/564x/d2/82/b0/d282b0423653f3823d0b86df5479b025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637" y="2997371"/>
            <a:ext cx="1643831" cy="175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 descr="https://i.pinimg.com/564x/28/b8/4e/28b84ecce33a90433b268be599d0c8eb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 bwMode="auto">
          <a:xfrm>
            <a:off x="13080723" y="2466499"/>
            <a:ext cx="1882649" cy="20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8" descr="https://i.pinimg.com/564x/7d/10/7e/7d107ebd5bd999b27eb9353d14a59de3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703" y="2686495"/>
            <a:ext cx="2317802" cy="22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0" descr="https://i.pinimg.com/564x/25/26/b8/2526b8bd6994715be68af3f2a9b1c77f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81" y="3070391"/>
            <a:ext cx="2313692" cy="21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72" descr="https://i.pinimg.com/564x/2b/d5/fb/2bd5fb7987eac4f7a6315c8a233fd771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70391"/>
            <a:ext cx="2317802" cy="20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80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 descr="خلفية صور من الفينيل ، خلفية شخصية لتصوير تحت العالم البحري ، استوديو  الصور|photography background|for photographybackground photography -  Ali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6" y="983116"/>
            <a:ext cx="15895289" cy="8199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xmlns="" id="{07F5C4B5-B1AA-414A-A35C-48ADE99AEA12}"/>
              </a:ext>
            </a:extLst>
          </p:cNvPr>
          <p:cNvGrpSpPr/>
          <p:nvPr/>
        </p:nvGrpSpPr>
        <p:grpSpPr>
          <a:xfrm>
            <a:off x="-4076576" y="6012238"/>
            <a:ext cx="3282550" cy="3017462"/>
            <a:chOff x="4261608" y="4421279"/>
            <a:chExt cx="2188366" cy="2011639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xmlns="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608" y="4780437"/>
              <a:ext cx="1168238" cy="1652481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xmlns="" id="{8D43A23A-B974-451E-A73E-EBE55470F84D}"/>
                </a:ext>
              </a:extLst>
            </p:cNvPr>
            <p:cNvSpPr txBox="1"/>
            <p:nvPr/>
          </p:nvSpPr>
          <p:spPr>
            <a:xfrm>
              <a:off x="5506126" y="4421279"/>
              <a:ext cx="943848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12</a:t>
              </a:r>
              <a:endParaRPr lang="ar-AE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xmlns="" id="{1FE34789-E183-4558-820F-30F348AF02C4}"/>
              </a:ext>
            </a:extLst>
          </p:cNvPr>
          <p:cNvGrpSpPr/>
          <p:nvPr/>
        </p:nvGrpSpPr>
        <p:grpSpPr>
          <a:xfrm>
            <a:off x="-8458200" y="5981699"/>
            <a:ext cx="2895600" cy="2154171"/>
            <a:chOff x="3630379" y="4426225"/>
            <a:chExt cx="1930398" cy="1436113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xmlns="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285" y="5406484"/>
              <a:ext cx="1102492" cy="455854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xmlns="" id="{7FE6DC0C-D91F-4245-8A63-1C61D7F7A898}"/>
                </a:ext>
              </a:extLst>
            </p:cNvPr>
            <p:cNvSpPr txBox="1"/>
            <p:nvPr/>
          </p:nvSpPr>
          <p:spPr>
            <a:xfrm>
              <a:off x="3630379" y="4426225"/>
              <a:ext cx="943847" cy="141577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14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  <a:p>
              <a:pPr algn="ctr"/>
              <a:endParaRPr lang="ar-AE" sz="36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X2">
            <a:extLst>
              <a:ext uri="{FF2B5EF4-FFF2-40B4-BE49-F238E27FC236}">
                <a16:creationId xmlns:a16="http://schemas.microsoft.com/office/drawing/2014/main" xmlns="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50" y="6763045"/>
            <a:ext cx="1754550" cy="2226576"/>
          </a:xfrm>
          <a:prstGeom prst="rect">
            <a:avLst/>
          </a:prstGeom>
        </p:spPr>
      </p:pic>
      <p:pic>
        <p:nvPicPr>
          <p:cNvPr id="23" name="CHECK">
            <a:extLst>
              <a:ext uri="{FF2B5EF4-FFF2-40B4-BE49-F238E27FC236}">
                <a16:creationId xmlns:a16="http://schemas.microsoft.com/office/drawing/2014/main" xmlns="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97" y="7167757"/>
            <a:ext cx="1739404" cy="1679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مجموعة 23"/>
          <p:cNvGrpSpPr/>
          <p:nvPr/>
        </p:nvGrpSpPr>
        <p:grpSpPr>
          <a:xfrm>
            <a:off x="4898280" y="1638300"/>
            <a:ext cx="8512920" cy="1384995"/>
            <a:chOff x="3909871" y="835669"/>
            <a:chExt cx="6107524" cy="1202040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933379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350516" y="835669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</a:t>
              </a:r>
              <a:r>
                <a:rPr lang="ar-SA" sz="81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الصدفات</a:t>
              </a:r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3213870" y="1145218"/>
            <a:ext cx="3263130" cy="2035250"/>
            <a:chOff x="3130355" y="1735170"/>
            <a:chExt cx="2070848" cy="1505988"/>
          </a:xfrm>
        </p:grpSpPr>
        <p:pic>
          <p:nvPicPr>
            <p:cNvPr id="35" name="Picture 25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355" y="1735170"/>
              <a:ext cx="1975045" cy="1505988"/>
            </a:xfrm>
            <a:prstGeom prst="rect">
              <a:avLst/>
            </a:prstGeom>
          </p:spPr>
        </p:pic>
        <p:sp>
          <p:nvSpPr>
            <p:cNvPr id="37" name="TextBox 19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F4D381A-0D39-4360-A04A-C73F3D6CCCFB}"/>
                </a:ext>
              </a:extLst>
            </p:cNvPr>
            <p:cNvSpPr txBox="1"/>
            <p:nvPr/>
          </p:nvSpPr>
          <p:spPr>
            <a:xfrm>
              <a:off x="3499023" y="1874490"/>
              <a:ext cx="17021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5389271" y="3032222"/>
            <a:ext cx="7534611" cy="249227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8" descr="https://i.pinimg.com/564x/9a/24/30/9a2430eff9e34cf4efb699b4f9038b84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00" y="2628900"/>
            <a:ext cx="3069000" cy="32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s://i.pinimg.com/564x/d7/3c/fc/d73cfc8a2010d4d7b0cbf2f8265d646a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00" y="3174408"/>
            <a:ext cx="3069000" cy="21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i.pinimg.com/564x/d7/3c/fc/d73cfc8a2010d4d7b0cbf2f8265d646a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00" y="3158530"/>
            <a:ext cx="3069000" cy="21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82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tx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150" name="Picture 6" descr="Finding Nemo Image - ID: 92111 - Image Aby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70" y="2466810"/>
            <a:ext cx="3810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if scintillant - Disney - Le monde de Nemo - Le Monde des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3" y="6132912"/>
            <a:ext cx="35242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sney Finding Nemo Stickers - Walmart.co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907" y="2399593"/>
            <a:ext cx="6333724" cy="63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nding Nemo Sticker - New emojis, gif, stickers for free at 123emoji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86" y="5340363"/>
            <a:ext cx="4494900" cy="38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2022798" y="4389210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13259463" y="-362481"/>
            <a:ext cx="2181072" cy="451511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6812691" y="3415761"/>
            <a:ext cx="2181072" cy="451511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5711389" y="7150893"/>
            <a:ext cx="2552468" cy="418039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15927203" y="2179871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30689" y="7674234"/>
            <a:ext cx="1766580" cy="365705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8614065" y="6132912"/>
            <a:ext cx="3361842" cy="5505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flipH="1">
            <a:off x="4380970" y="1513489"/>
            <a:ext cx="2935214" cy="48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7505160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en-A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84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2" descr="https://i.pinimg.com/564x/c1/7d/62/c17d62b47db55a99f2e295a7755396d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2859" b="14937"/>
          <a:stretch/>
        </p:blipFill>
        <p:spPr bwMode="auto">
          <a:xfrm>
            <a:off x="329589" y="342900"/>
            <a:ext cx="5461611" cy="88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2" y="4359432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1905898" y="311790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124200" y="546474"/>
            <a:ext cx="10358573" cy="1015626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r>
              <a:rPr lang="ar-SA" sz="5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نيمو</a:t>
            </a:r>
            <a:endParaRPr lang="ar-SA" sz="5400" b="1" dirty="0" smtClean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676067" y="3915344"/>
            <a:ext cx="6100683" cy="1369592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122 +123 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24-5-1443هـ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123116" y="545997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996993">
            <a:off x="16407356" y="2435318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91" y="6247792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9" y="5919074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xmlns="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50" y="2404249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308777"/>
            <a:ext cx="4693283" cy="2092523"/>
          </a:xfrm>
          <a:prstGeom prst="rect">
            <a:avLst/>
          </a:prstGeom>
        </p:spPr>
      </p:pic>
      <p:pic>
        <p:nvPicPr>
          <p:cNvPr id="8194" name="Picture 2" descr="Free Finding Nemo Clipart, Download Free Finding Nemo Clipart png images,  Free ClipArts on Clipart Library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05" y="1486482"/>
            <a:ext cx="309562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76 0 f ideas | disney, disney art, disney love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31" y="5081533"/>
            <a:ext cx="4506191" cy="45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8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16330475" y="-213447"/>
            <a:ext cx="1857650" cy="14944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26310">
            <a:off x="8219781" y="710365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chemeClr val="tx2">
                    <a:lumMod val="60000"/>
                    <a:lumOff val="40000"/>
                  </a:schemeClr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860"/>
          <a:stretch>
            <a:fillRect/>
          </a:stretch>
        </p:blipFill>
        <p:spPr>
          <a:xfrm>
            <a:off x="-1" y="1846315"/>
            <a:ext cx="1709108" cy="1637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9028">
            <a:off x="7903137" y="2149911"/>
            <a:ext cx="1660274" cy="3850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17429"/>
          <a:stretch>
            <a:fillRect/>
          </a:stretch>
        </p:blipFill>
        <p:spPr>
          <a:xfrm>
            <a:off x="14542963" y="-27203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4152449" y="3432777"/>
            <a:ext cx="3135956" cy="1800494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A7DD8A33-E272-4751-B567-D9E41921125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34"/>
          <a:stretch/>
        </p:blipFill>
        <p:spPr>
          <a:xfrm>
            <a:off x="7238713" y="3064379"/>
            <a:ext cx="5362862" cy="3439887"/>
          </a:xfrm>
          <a:prstGeom prst="rect">
            <a:avLst/>
          </a:prstGeom>
        </p:spPr>
      </p:pic>
      <p:pic>
        <p:nvPicPr>
          <p:cNvPr id="11266" name="Picture 2" descr="United States of America شعار | أداة تصميم شعار مجانية من النص المشتعلة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40" y="4991100"/>
            <a:ext cx="7006173" cy="36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ownload Finding Nemo, Movie Fan, Fan, - Finding Nemo Logo Fanart Tv PNG  Image with No Background - PNGkey.com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666881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4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5" name="مجموعة 34"/>
          <p:cNvGrpSpPr/>
          <p:nvPr/>
        </p:nvGrpSpPr>
        <p:grpSpPr>
          <a:xfrm>
            <a:off x="3927527" y="5816441"/>
            <a:ext cx="11541073" cy="5270659"/>
            <a:chOff x="3733800" y="6544124"/>
            <a:chExt cx="12473894" cy="5838376"/>
          </a:xfrm>
        </p:grpSpPr>
        <p:pic>
          <p:nvPicPr>
            <p:cNvPr id="36" name="Picture 12" descr="https://i.pinimg.com/564x/91/b8/72/91b872afd4ae8fb2059bbf8665721f1c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7258184"/>
              <a:ext cx="3810000" cy="306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حلزون، رسم كاريكتوري، تصوير، قاع المحيط، ملصقا، underwater, البرتقال,  الكرتون, الأعشاب البحرية 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6544124"/>
              <a:ext cx="7673294" cy="583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8" descr="نمط الديكور الكرتون مرسومة باليد الأعشاب البحرية تحت الماء, الأعشاب  البحرية, مرجاني, الحياة البحرية PNG وملف PSD للتحميل مجانا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111841"/>
              <a:ext cx="4495800" cy="317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102" descr="https://i.pinimg.com/564x/70/a1/df/70a1dfa082428fb19161d37085fa08b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42173"/>
            <a:ext cx="2916524" cy="43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4" descr="https://i.pinimg.com/564x/59/9c/57/599c5742f7760a9ab5daed31a58ac065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24" y="983115"/>
            <a:ext cx="2916524" cy="44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6" descr="https://i.pinimg.com/564x/3a/c6/68/3ac6682e12d9aabc2eef89248bba73b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12" y="4881303"/>
            <a:ext cx="2911353" cy="451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8" descr="https://i.pinimg.com/564x/70/12/10/7012106f27618224d2da87996351f75f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911" y="4647809"/>
            <a:ext cx="4034746" cy="33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2" descr="https://i.pinimg.com/564x/8c/17/d3/8c17d36bb1aa19fe377bbebd36d7f993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935" y="4598555"/>
            <a:ext cx="3863771" cy="32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4" descr="https://i.pinimg.com/564x/b4/16/b9/b416b9f5daf6d6b4d53a9418b032a345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295" y="1509350"/>
            <a:ext cx="3707043" cy="30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6" descr="https://i.pinimg.com/564x/82/da/d7/82dad73cec366b88ad7f785cd7382629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338" y="1333500"/>
            <a:ext cx="3343892" cy="27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_2402.png" descr="IMG_24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1302" y="439009"/>
            <a:ext cx="4953000" cy="328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G_2406.png" descr="IMG_24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74680" y="3620900"/>
            <a:ext cx="2352637" cy="3325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2411.png" descr="IMG_24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058" y="6409484"/>
            <a:ext cx="5202342" cy="5202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G_2415.png" descr="IMG_24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566" y="1422946"/>
            <a:ext cx="3327026" cy="5947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G_2413.jpeg" descr="IMG_2413.jpeg"/>
          <p:cNvPicPr>
            <a:picLocks noChangeAspect="1"/>
          </p:cNvPicPr>
          <p:nvPr/>
        </p:nvPicPr>
        <p:blipFill>
          <a:blip r:embed="rId6">
            <a:extLst/>
          </a:blip>
          <a:srcRect l="4312" t="5034" r="5925" b="14768"/>
          <a:stretch>
            <a:fillRect/>
          </a:stretch>
        </p:blipFill>
        <p:spPr>
          <a:xfrm rot="20549060">
            <a:off x="3587838" y="3861359"/>
            <a:ext cx="3714080" cy="3402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81" extrusionOk="0">
                <a:moveTo>
                  <a:pt x="16288" y="3"/>
                </a:moveTo>
                <a:cubicBezTo>
                  <a:pt x="16116" y="25"/>
                  <a:pt x="16112" y="36"/>
                  <a:pt x="16093" y="590"/>
                </a:cubicBezTo>
                <a:cubicBezTo>
                  <a:pt x="16082" y="920"/>
                  <a:pt x="16119" y="1391"/>
                  <a:pt x="16181" y="1723"/>
                </a:cubicBezTo>
                <a:cubicBezTo>
                  <a:pt x="16311" y="2416"/>
                  <a:pt x="16341" y="4621"/>
                  <a:pt x="16223" y="4750"/>
                </a:cubicBezTo>
                <a:cubicBezTo>
                  <a:pt x="16088" y="4897"/>
                  <a:pt x="15965" y="4388"/>
                  <a:pt x="15921" y="3496"/>
                </a:cubicBezTo>
                <a:cubicBezTo>
                  <a:pt x="15845" y="1959"/>
                  <a:pt x="15405" y="582"/>
                  <a:pt x="14891" y="275"/>
                </a:cubicBezTo>
                <a:cubicBezTo>
                  <a:pt x="14719" y="172"/>
                  <a:pt x="14704" y="175"/>
                  <a:pt x="14547" y="373"/>
                </a:cubicBezTo>
                <a:cubicBezTo>
                  <a:pt x="14347" y="625"/>
                  <a:pt x="14366" y="790"/>
                  <a:pt x="14681" y="1507"/>
                </a:cubicBezTo>
                <a:cubicBezTo>
                  <a:pt x="15059" y="2366"/>
                  <a:pt x="15197" y="2936"/>
                  <a:pt x="15382" y="4416"/>
                </a:cubicBezTo>
                <a:cubicBezTo>
                  <a:pt x="15410" y="4635"/>
                  <a:pt x="15228" y="4587"/>
                  <a:pt x="15071" y="4332"/>
                </a:cubicBezTo>
                <a:cubicBezTo>
                  <a:pt x="14985" y="4192"/>
                  <a:pt x="14916" y="3937"/>
                  <a:pt x="14890" y="3657"/>
                </a:cubicBezTo>
                <a:cubicBezTo>
                  <a:pt x="14833" y="3046"/>
                  <a:pt x="14628" y="2269"/>
                  <a:pt x="14356" y="1623"/>
                </a:cubicBezTo>
                <a:cubicBezTo>
                  <a:pt x="14122" y="1071"/>
                  <a:pt x="13734" y="557"/>
                  <a:pt x="13551" y="557"/>
                </a:cubicBezTo>
                <a:cubicBezTo>
                  <a:pt x="13411" y="557"/>
                  <a:pt x="13161" y="819"/>
                  <a:pt x="13194" y="929"/>
                </a:cubicBezTo>
                <a:cubicBezTo>
                  <a:pt x="13209" y="978"/>
                  <a:pt x="13233" y="1136"/>
                  <a:pt x="13249" y="1281"/>
                </a:cubicBezTo>
                <a:cubicBezTo>
                  <a:pt x="13265" y="1425"/>
                  <a:pt x="13361" y="1696"/>
                  <a:pt x="13463" y="1882"/>
                </a:cubicBezTo>
                <a:cubicBezTo>
                  <a:pt x="13835" y="2563"/>
                  <a:pt x="14433" y="4256"/>
                  <a:pt x="14352" y="4400"/>
                </a:cubicBezTo>
                <a:cubicBezTo>
                  <a:pt x="14270" y="4545"/>
                  <a:pt x="14012" y="4131"/>
                  <a:pt x="13905" y="3684"/>
                </a:cubicBezTo>
                <a:cubicBezTo>
                  <a:pt x="13844" y="3425"/>
                  <a:pt x="13638" y="2858"/>
                  <a:pt x="13449" y="2425"/>
                </a:cubicBezTo>
                <a:cubicBezTo>
                  <a:pt x="13169" y="1782"/>
                  <a:pt x="13055" y="1597"/>
                  <a:pt x="12829" y="1416"/>
                </a:cubicBezTo>
                <a:cubicBezTo>
                  <a:pt x="12477" y="1133"/>
                  <a:pt x="12289" y="1130"/>
                  <a:pt x="12160" y="1403"/>
                </a:cubicBezTo>
                <a:cubicBezTo>
                  <a:pt x="12027" y="1682"/>
                  <a:pt x="12033" y="1755"/>
                  <a:pt x="12219" y="2138"/>
                </a:cubicBezTo>
                <a:cubicBezTo>
                  <a:pt x="12424" y="2559"/>
                  <a:pt x="12312" y="2665"/>
                  <a:pt x="12032" y="2315"/>
                </a:cubicBezTo>
                <a:cubicBezTo>
                  <a:pt x="11799" y="2023"/>
                  <a:pt x="11612" y="1902"/>
                  <a:pt x="11391" y="1902"/>
                </a:cubicBezTo>
                <a:cubicBezTo>
                  <a:pt x="11203" y="1902"/>
                  <a:pt x="11152" y="2015"/>
                  <a:pt x="11152" y="2436"/>
                </a:cubicBezTo>
                <a:cubicBezTo>
                  <a:pt x="11152" y="2674"/>
                  <a:pt x="11196" y="2802"/>
                  <a:pt x="11336" y="2980"/>
                </a:cubicBezTo>
                <a:cubicBezTo>
                  <a:pt x="11680" y="3420"/>
                  <a:pt x="11820" y="3680"/>
                  <a:pt x="11752" y="3754"/>
                </a:cubicBezTo>
                <a:cubicBezTo>
                  <a:pt x="11709" y="3801"/>
                  <a:pt x="11562" y="3670"/>
                  <a:pt x="11314" y="3363"/>
                </a:cubicBezTo>
                <a:cubicBezTo>
                  <a:pt x="10878" y="2824"/>
                  <a:pt x="10262" y="2327"/>
                  <a:pt x="10028" y="2327"/>
                </a:cubicBezTo>
                <a:cubicBezTo>
                  <a:pt x="9911" y="2327"/>
                  <a:pt x="9725" y="2476"/>
                  <a:pt x="9386" y="2840"/>
                </a:cubicBezTo>
                <a:cubicBezTo>
                  <a:pt x="8990" y="3267"/>
                  <a:pt x="8857" y="3474"/>
                  <a:pt x="8599" y="4062"/>
                </a:cubicBezTo>
                <a:cubicBezTo>
                  <a:pt x="8429" y="4452"/>
                  <a:pt x="8264" y="4818"/>
                  <a:pt x="8232" y="4876"/>
                </a:cubicBezTo>
                <a:cubicBezTo>
                  <a:pt x="7944" y="5418"/>
                  <a:pt x="7339" y="7228"/>
                  <a:pt x="7298" y="7674"/>
                </a:cubicBezTo>
                <a:cubicBezTo>
                  <a:pt x="7295" y="7713"/>
                  <a:pt x="7271" y="7808"/>
                  <a:pt x="7245" y="7886"/>
                </a:cubicBezTo>
                <a:cubicBezTo>
                  <a:pt x="7121" y="8266"/>
                  <a:pt x="7091" y="8949"/>
                  <a:pt x="7172" y="9504"/>
                </a:cubicBezTo>
                <a:cubicBezTo>
                  <a:pt x="7219" y="9821"/>
                  <a:pt x="7235" y="10105"/>
                  <a:pt x="7208" y="10134"/>
                </a:cubicBezTo>
                <a:cubicBezTo>
                  <a:pt x="7114" y="10236"/>
                  <a:pt x="6880" y="9970"/>
                  <a:pt x="6712" y="9568"/>
                </a:cubicBezTo>
                <a:cubicBezTo>
                  <a:pt x="6373" y="8760"/>
                  <a:pt x="5835" y="6815"/>
                  <a:pt x="5503" y="5196"/>
                </a:cubicBezTo>
                <a:cubicBezTo>
                  <a:pt x="5471" y="5040"/>
                  <a:pt x="5419" y="4849"/>
                  <a:pt x="5388" y="4771"/>
                </a:cubicBezTo>
                <a:cubicBezTo>
                  <a:pt x="5357" y="4693"/>
                  <a:pt x="5211" y="4206"/>
                  <a:pt x="5062" y="3689"/>
                </a:cubicBezTo>
                <a:cubicBezTo>
                  <a:pt x="4765" y="2661"/>
                  <a:pt x="4566" y="2307"/>
                  <a:pt x="4365" y="2441"/>
                </a:cubicBezTo>
                <a:cubicBezTo>
                  <a:pt x="4216" y="2541"/>
                  <a:pt x="4138" y="2836"/>
                  <a:pt x="3820" y="4487"/>
                </a:cubicBezTo>
                <a:cubicBezTo>
                  <a:pt x="3337" y="6994"/>
                  <a:pt x="2990" y="7930"/>
                  <a:pt x="2255" y="8717"/>
                </a:cubicBezTo>
                <a:cubicBezTo>
                  <a:pt x="1757" y="9249"/>
                  <a:pt x="649" y="10184"/>
                  <a:pt x="257" y="10403"/>
                </a:cubicBezTo>
                <a:cubicBezTo>
                  <a:pt x="116" y="10481"/>
                  <a:pt x="0" y="10578"/>
                  <a:pt x="0" y="10619"/>
                </a:cubicBezTo>
                <a:cubicBezTo>
                  <a:pt x="0" y="11071"/>
                  <a:pt x="1134" y="11514"/>
                  <a:pt x="3890" y="12135"/>
                </a:cubicBezTo>
                <a:cubicBezTo>
                  <a:pt x="4514" y="12276"/>
                  <a:pt x="5112" y="12419"/>
                  <a:pt x="5219" y="12452"/>
                </a:cubicBezTo>
                <a:cubicBezTo>
                  <a:pt x="5326" y="12486"/>
                  <a:pt x="5582" y="12566"/>
                  <a:pt x="5788" y="12629"/>
                </a:cubicBezTo>
                <a:cubicBezTo>
                  <a:pt x="5993" y="12693"/>
                  <a:pt x="6237" y="12817"/>
                  <a:pt x="6330" y="12904"/>
                </a:cubicBezTo>
                <a:lnTo>
                  <a:pt x="6499" y="13063"/>
                </a:lnTo>
                <a:lnTo>
                  <a:pt x="5841" y="13651"/>
                </a:lnTo>
                <a:cubicBezTo>
                  <a:pt x="5115" y="14299"/>
                  <a:pt x="4724" y="14808"/>
                  <a:pt x="4534" y="15354"/>
                </a:cubicBezTo>
                <a:cubicBezTo>
                  <a:pt x="4389" y="15772"/>
                  <a:pt x="4374" y="16404"/>
                  <a:pt x="4501" y="16792"/>
                </a:cubicBezTo>
                <a:cubicBezTo>
                  <a:pt x="4803" y="17716"/>
                  <a:pt x="6070" y="18622"/>
                  <a:pt x="7976" y="19278"/>
                </a:cubicBezTo>
                <a:cubicBezTo>
                  <a:pt x="8801" y="19562"/>
                  <a:pt x="9085" y="19619"/>
                  <a:pt x="9835" y="19658"/>
                </a:cubicBezTo>
                <a:cubicBezTo>
                  <a:pt x="10560" y="19696"/>
                  <a:pt x="10560" y="19696"/>
                  <a:pt x="10930" y="19468"/>
                </a:cubicBezTo>
                <a:lnTo>
                  <a:pt x="11301" y="19240"/>
                </a:lnTo>
                <a:lnTo>
                  <a:pt x="11649" y="19425"/>
                </a:lnTo>
                <a:cubicBezTo>
                  <a:pt x="11839" y="19527"/>
                  <a:pt x="11995" y="19642"/>
                  <a:pt x="11995" y="19681"/>
                </a:cubicBezTo>
                <a:cubicBezTo>
                  <a:pt x="11995" y="19796"/>
                  <a:pt x="10277" y="20598"/>
                  <a:pt x="10031" y="20598"/>
                </a:cubicBezTo>
                <a:cubicBezTo>
                  <a:pt x="9983" y="20598"/>
                  <a:pt x="9787" y="20649"/>
                  <a:pt x="9595" y="20711"/>
                </a:cubicBezTo>
                <a:cubicBezTo>
                  <a:pt x="9299" y="20807"/>
                  <a:pt x="9264" y="20835"/>
                  <a:pt x="9366" y="20898"/>
                </a:cubicBezTo>
                <a:cubicBezTo>
                  <a:pt x="9751" y="21133"/>
                  <a:pt x="11457" y="20581"/>
                  <a:pt x="12248" y="19965"/>
                </a:cubicBezTo>
                <a:cubicBezTo>
                  <a:pt x="12448" y="19810"/>
                  <a:pt x="12449" y="19810"/>
                  <a:pt x="13114" y="19929"/>
                </a:cubicBezTo>
                <a:cubicBezTo>
                  <a:pt x="13480" y="19994"/>
                  <a:pt x="13805" y="20073"/>
                  <a:pt x="13836" y="20104"/>
                </a:cubicBezTo>
                <a:cubicBezTo>
                  <a:pt x="13867" y="20135"/>
                  <a:pt x="13777" y="20225"/>
                  <a:pt x="13636" y="20303"/>
                </a:cubicBezTo>
                <a:cubicBezTo>
                  <a:pt x="13280" y="20502"/>
                  <a:pt x="12769" y="20701"/>
                  <a:pt x="11704" y="21055"/>
                </a:cubicBezTo>
                <a:cubicBezTo>
                  <a:pt x="11331" y="21179"/>
                  <a:pt x="11346" y="21385"/>
                  <a:pt x="11736" y="21496"/>
                </a:cubicBezTo>
                <a:cubicBezTo>
                  <a:pt x="11954" y="21558"/>
                  <a:pt x="12226" y="21585"/>
                  <a:pt x="12485" y="21580"/>
                </a:cubicBezTo>
                <a:cubicBezTo>
                  <a:pt x="12744" y="21576"/>
                  <a:pt x="12991" y="21539"/>
                  <a:pt x="13160" y="21470"/>
                </a:cubicBezTo>
                <a:cubicBezTo>
                  <a:pt x="13641" y="21274"/>
                  <a:pt x="13922" y="21047"/>
                  <a:pt x="14281" y="20564"/>
                </a:cubicBezTo>
                <a:cubicBezTo>
                  <a:pt x="14681" y="20026"/>
                  <a:pt x="14599" y="20041"/>
                  <a:pt x="16178" y="20212"/>
                </a:cubicBezTo>
                <a:cubicBezTo>
                  <a:pt x="18427" y="20456"/>
                  <a:pt x="18529" y="20461"/>
                  <a:pt x="19329" y="20390"/>
                </a:cubicBezTo>
                <a:cubicBezTo>
                  <a:pt x="19890" y="20341"/>
                  <a:pt x="20153" y="20288"/>
                  <a:pt x="20223" y="20211"/>
                </a:cubicBezTo>
                <a:cubicBezTo>
                  <a:pt x="20313" y="20113"/>
                  <a:pt x="20300" y="20103"/>
                  <a:pt x="20098" y="20102"/>
                </a:cubicBezTo>
                <a:cubicBezTo>
                  <a:pt x="19850" y="20101"/>
                  <a:pt x="18513" y="19435"/>
                  <a:pt x="18567" y="19339"/>
                </a:cubicBezTo>
                <a:cubicBezTo>
                  <a:pt x="18585" y="19307"/>
                  <a:pt x="19040" y="19274"/>
                  <a:pt x="19578" y="19265"/>
                </a:cubicBezTo>
                <a:cubicBezTo>
                  <a:pt x="20375" y="19252"/>
                  <a:pt x="20621" y="19223"/>
                  <a:pt x="20905" y="19107"/>
                </a:cubicBezTo>
                <a:cubicBezTo>
                  <a:pt x="21341" y="18929"/>
                  <a:pt x="21600" y="18646"/>
                  <a:pt x="21593" y="18397"/>
                </a:cubicBezTo>
                <a:cubicBezTo>
                  <a:pt x="21591" y="18314"/>
                  <a:pt x="21558" y="18234"/>
                  <a:pt x="21494" y="18164"/>
                </a:cubicBezTo>
                <a:cubicBezTo>
                  <a:pt x="21417" y="18080"/>
                  <a:pt x="21222" y="18056"/>
                  <a:pt x="20593" y="18056"/>
                </a:cubicBezTo>
                <a:cubicBezTo>
                  <a:pt x="19553" y="18055"/>
                  <a:pt x="18752" y="17864"/>
                  <a:pt x="18437" y="17541"/>
                </a:cubicBezTo>
                <a:lnTo>
                  <a:pt x="18297" y="17399"/>
                </a:lnTo>
                <a:lnTo>
                  <a:pt x="18551" y="17121"/>
                </a:lnTo>
                <a:cubicBezTo>
                  <a:pt x="18781" y="16869"/>
                  <a:pt x="18804" y="16811"/>
                  <a:pt x="18803" y="16473"/>
                </a:cubicBezTo>
                <a:cubicBezTo>
                  <a:pt x="18802" y="16070"/>
                  <a:pt x="18760" y="15960"/>
                  <a:pt x="18609" y="15960"/>
                </a:cubicBezTo>
                <a:cubicBezTo>
                  <a:pt x="18552" y="15960"/>
                  <a:pt x="18517" y="15903"/>
                  <a:pt x="18524" y="15822"/>
                </a:cubicBezTo>
                <a:cubicBezTo>
                  <a:pt x="18530" y="15746"/>
                  <a:pt x="18489" y="15647"/>
                  <a:pt x="18435" y="15603"/>
                </a:cubicBezTo>
                <a:cubicBezTo>
                  <a:pt x="18345" y="15532"/>
                  <a:pt x="18347" y="15499"/>
                  <a:pt x="18449" y="15282"/>
                </a:cubicBezTo>
                <a:cubicBezTo>
                  <a:pt x="18512" y="15148"/>
                  <a:pt x="18635" y="14945"/>
                  <a:pt x="18723" y="14830"/>
                </a:cubicBezTo>
                <a:cubicBezTo>
                  <a:pt x="18939" y="14546"/>
                  <a:pt x="18898" y="14119"/>
                  <a:pt x="18610" y="13673"/>
                </a:cubicBezTo>
                <a:cubicBezTo>
                  <a:pt x="18496" y="13496"/>
                  <a:pt x="18361" y="13204"/>
                  <a:pt x="18311" y="13026"/>
                </a:cubicBezTo>
                <a:cubicBezTo>
                  <a:pt x="18175" y="12543"/>
                  <a:pt x="18088" y="11105"/>
                  <a:pt x="18144" y="10259"/>
                </a:cubicBezTo>
                <a:cubicBezTo>
                  <a:pt x="18171" y="9850"/>
                  <a:pt x="18166" y="9108"/>
                  <a:pt x="18134" y="8611"/>
                </a:cubicBezTo>
                <a:cubicBezTo>
                  <a:pt x="18062" y="7502"/>
                  <a:pt x="18104" y="7351"/>
                  <a:pt x="18548" y="7105"/>
                </a:cubicBezTo>
                <a:cubicBezTo>
                  <a:pt x="18718" y="7011"/>
                  <a:pt x="18981" y="6912"/>
                  <a:pt x="19132" y="6885"/>
                </a:cubicBezTo>
                <a:cubicBezTo>
                  <a:pt x="19599" y="6804"/>
                  <a:pt x="19768" y="6446"/>
                  <a:pt x="19504" y="6098"/>
                </a:cubicBezTo>
                <a:cubicBezTo>
                  <a:pt x="19299" y="5829"/>
                  <a:pt x="18474" y="6187"/>
                  <a:pt x="18145" y="6687"/>
                </a:cubicBezTo>
                <a:cubicBezTo>
                  <a:pt x="17917" y="7034"/>
                  <a:pt x="17800" y="7030"/>
                  <a:pt x="17853" y="6675"/>
                </a:cubicBezTo>
                <a:cubicBezTo>
                  <a:pt x="17927" y="6175"/>
                  <a:pt x="18857" y="5054"/>
                  <a:pt x="19516" y="4670"/>
                </a:cubicBezTo>
                <a:cubicBezTo>
                  <a:pt x="19723" y="4550"/>
                  <a:pt x="19910" y="4401"/>
                  <a:pt x="19932" y="4340"/>
                </a:cubicBezTo>
                <a:cubicBezTo>
                  <a:pt x="19990" y="4175"/>
                  <a:pt x="19978" y="3794"/>
                  <a:pt x="19911" y="3679"/>
                </a:cubicBezTo>
                <a:cubicBezTo>
                  <a:pt x="19623" y="3181"/>
                  <a:pt x="18086" y="4550"/>
                  <a:pt x="17732" y="5621"/>
                </a:cubicBezTo>
                <a:cubicBezTo>
                  <a:pt x="17578" y="6088"/>
                  <a:pt x="17528" y="6138"/>
                  <a:pt x="17436" y="5919"/>
                </a:cubicBezTo>
                <a:cubicBezTo>
                  <a:pt x="17378" y="5780"/>
                  <a:pt x="17378" y="5661"/>
                  <a:pt x="17433" y="5430"/>
                </a:cubicBezTo>
                <a:cubicBezTo>
                  <a:pt x="17473" y="5262"/>
                  <a:pt x="17595" y="4758"/>
                  <a:pt x="17704" y="4310"/>
                </a:cubicBezTo>
                <a:cubicBezTo>
                  <a:pt x="18047" y="2900"/>
                  <a:pt x="18202" y="1103"/>
                  <a:pt x="18006" y="810"/>
                </a:cubicBezTo>
                <a:cubicBezTo>
                  <a:pt x="17873" y="612"/>
                  <a:pt x="17693" y="700"/>
                  <a:pt x="17589" y="1017"/>
                </a:cubicBezTo>
                <a:cubicBezTo>
                  <a:pt x="17538" y="1172"/>
                  <a:pt x="17468" y="1683"/>
                  <a:pt x="17434" y="2150"/>
                </a:cubicBezTo>
                <a:cubicBezTo>
                  <a:pt x="17400" y="2618"/>
                  <a:pt x="17300" y="3382"/>
                  <a:pt x="17212" y="3849"/>
                </a:cubicBezTo>
                <a:cubicBezTo>
                  <a:pt x="17125" y="4315"/>
                  <a:pt x="17054" y="4785"/>
                  <a:pt x="17054" y="4890"/>
                </a:cubicBezTo>
                <a:cubicBezTo>
                  <a:pt x="17054" y="5122"/>
                  <a:pt x="16966" y="5195"/>
                  <a:pt x="16859" y="5054"/>
                </a:cubicBezTo>
                <a:cubicBezTo>
                  <a:pt x="16807" y="4986"/>
                  <a:pt x="16795" y="4835"/>
                  <a:pt x="16822" y="4612"/>
                </a:cubicBezTo>
                <a:cubicBezTo>
                  <a:pt x="16844" y="4426"/>
                  <a:pt x="16879" y="3694"/>
                  <a:pt x="16899" y="2984"/>
                </a:cubicBezTo>
                <a:cubicBezTo>
                  <a:pt x="16939" y="1582"/>
                  <a:pt x="16853" y="816"/>
                  <a:pt x="16592" y="258"/>
                </a:cubicBezTo>
                <a:cubicBezTo>
                  <a:pt x="16484" y="26"/>
                  <a:pt x="16435" y="-15"/>
                  <a:pt x="16288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IMG_2403.png" descr="IMG_240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53200" y="6409484"/>
            <a:ext cx="3221480" cy="415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2421.png" descr="IMG_242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046291" flipH="1">
            <a:off x="12913489" y="4823004"/>
            <a:ext cx="4661203" cy="512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2404.png" descr="IMG_240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832012" y="432993"/>
            <a:ext cx="3479377" cy="53019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41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6D707E8D-E273-42AB-920A-8406B5DE9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862">
            <a:off x="6967043" y="2577050"/>
            <a:ext cx="2378996" cy="1806758"/>
          </a:xfrm>
          <a:prstGeom prst="rect">
            <a:avLst/>
          </a:prstGeom>
        </p:spPr>
      </p:pic>
      <p:pic>
        <p:nvPicPr>
          <p:cNvPr id="6" name="صورة 5" descr="صورة تحتوي على الزواحف, سلحفاة&#10;&#10;تم إنشاء الوصف تلقائياً">
            <a:extLst>
              <a:ext uri="{FF2B5EF4-FFF2-40B4-BE49-F238E27FC236}">
                <a16:creationId xmlns="" xmlns:a16="http://schemas.microsoft.com/office/drawing/2014/main" id="{CC3370D7-6CF2-4CDF-848C-B0DA23C44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393">
            <a:off x="-478879" y="3882709"/>
            <a:ext cx="4881415" cy="2628845"/>
          </a:xfrm>
          <a:prstGeom prst="rect">
            <a:avLst/>
          </a:prstGeom>
        </p:spPr>
      </p:pic>
      <p:pic>
        <p:nvPicPr>
          <p:cNvPr id="7" name="صورة 6" descr="صورة تحتوي على عنصر في الخارج&#10;&#10;تم إنشاء الوصف تلقائياً">
            <a:extLst>
              <a:ext uri="{FF2B5EF4-FFF2-40B4-BE49-F238E27FC236}">
                <a16:creationId xmlns="" xmlns:a16="http://schemas.microsoft.com/office/drawing/2014/main" id="{BD8F4D06-FA5D-4DB1-A7F4-EDA62BC85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28" y="71092"/>
            <a:ext cx="2106006" cy="188843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881" y="3300182"/>
            <a:ext cx="4421000" cy="182889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152" y="6475498"/>
            <a:ext cx="3418581" cy="2390436"/>
          </a:xfrm>
          <a:prstGeom prst="rect">
            <a:avLst/>
          </a:prstGeom>
        </p:spPr>
      </p:pic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="" xmlns:a16="http://schemas.microsoft.com/office/drawing/2014/main" id="{6D3DB45F-2EAD-4B52-873A-0859DB5620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89" b="95595" l="4889" r="53778">
                        <a14:foregroundMark x1="25778" y1="79736" x2="32444" y2="85463"/>
                        <a14:foregroundMark x1="53778" y1="21586" x2="51556" y2="27753"/>
                        <a14:foregroundMark x1="18667" y1="8811" x2="14667" y2="7489"/>
                        <a14:foregroundMark x1="25778" y1="9251" x2="12000" y2="8370"/>
                        <a14:foregroundMark x1="12000" y1="21586" x2="16000" y2="44934"/>
                        <a14:foregroundMark x1="16000" y1="44934" x2="17333" y2="48018"/>
                        <a14:foregroundMark x1="16444" y1="51101" x2="30667" y2="20264"/>
                        <a14:foregroundMark x1="30667" y1="22026" x2="33778" y2="50220"/>
                        <a14:foregroundMark x1="25333" y1="92952" x2="27556" y2="95595"/>
                        <a14:foregroundMark x1="28889" y1="92952" x2="15556" y2="94273"/>
                        <a14:foregroundMark x1="38667" y1="9251" x2="43556" y2="18943"/>
                        <a14:foregroundMark x1="44889" y1="20264" x2="48444" y2="27313"/>
                        <a14:foregroundMark x1="41333" y1="14978" x2="41778" y2="19824"/>
                        <a14:foregroundMark x1="39556" y1="18943" x2="44000" y2="19824"/>
                        <a14:foregroundMark x1="40889" y1="13216" x2="46222" y2="23789"/>
                        <a14:foregroundMark x1="40889" y1="17621" x2="42667" y2="21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045"/>
          <a:stretch/>
        </p:blipFill>
        <p:spPr>
          <a:xfrm>
            <a:off x="3860841" y="3458818"/>
            <a:ext cx="1669770" cy="2957798"/>
          </a:xfrm>
          <a:prstGeom prst="rect">
            <a:avLst/>
          </a:prstGeom>
        </p:spPr>
      </p:pic>
      <p:pic>
        <p:nvPicPr>
          <p:cNvPr id="15" name="صورة 14" descr="صورة تحتوي على نجم البحر, وردي, اللافقاريات, شوكيات الجلد&#10;&#10;تم إنشاء الوصف تلقائياً">
            <a:extLst>
              <a:ext uri="{FF2B5EF4-FFF2-40B4-BE49-F238E27FC236}">
                <a16:creationId xmlns="" xmlns:a16="http://schemas.microsoft.com/office/drawing/2014/main" id="{E7C86112-5292-4F9B-9069-E16F605C0D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16" y="6475498"/>
            <a:ext cx="2374984" cy="237948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98821DA6-CA4D-4D43-88F3-CD77CC270F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736">
            <a:off x="10595513" y="3678549"/>
            <a:ext cx="2431260" cy="223496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D8034C16-56A2-46F6-B91B-12614396CF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01" y="6149281"/>
            <a:ext cx="2301392" cy="222128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0136106A-ABC3-42DD-974A-2981970AC3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668">
            <a:off x="3834795" y="40915"/>
            <a:ext cx="4219628" cy="3204648"/>
          </a:xfrm>
          <a:prstGeom prst="rect">
            <a:avLst/>
          </a:prstGeom>
        </p:spPr>
      </p:pic>
      <p:grpSp>
        <p:nvGrpSpPr>
          <p:cNvPr id="21" name="Google Shape;764;p63">
            <a:extLst>
              <a:ext uri="{FF2B5EF4-FFF2-40B4-BE49-F238E27FC236}">
                <a16:creationId xmlns="" xmlns:a16="http://schemas.microsoft.com/office/drawing/2014/main" id="{9AAFFA2A-9F59-482A-95D3-825CEDB2301F}"/>
              </a:ext>
            </a:extLst>
          </p:cNvPr>
          <p:cNvGrpSpPr/>
          <p:nvPr/>
        </p:nvGrpSpPr>
        <p:grpSpPr>
          <a:xfrm>
            <a:off x="1521136" y="708661"/>
            <a:ext cx="774788" cy="1494923"/>
            <a:chOff x="687221" y="3121350"/>
            <a:chExt cx="332658" cy="668525"/>
          </a:xfrm>
        </p:grpSpPr>
        <p:sp>
          <p:nvSpPr>
            <p:cNvPr id="22" name="Google Shape;765;p63">
              <a:extLst>
                <a:ext uri="{FF2B5EF4-FFF2-40B4-BE49-F238E27FC236}">
                  <a16:creationId xmlns="" xmlns:a16="http://schemas.microsoft.com/office/drawing/2014/main" id="{5DFABAD0-D0EB-45D7-9560-5353597507B2}"/>
                </a:ext>
              </a:extLst>
            </p:cNvPr>
            <p:cNvSpPr/>
            <p:nvPr/>
          </p:nvSpPr>
          <p:spPr>
            <a:xfrm>
              <a:off x="793050" y="3589175"/>
              <a:ext cx="200700" cy="200700"/>
            </a:xfrm>
            <a:prstGeom prst="ellipse">
              <a:avLst/>
            </a:prstGeom>
            <a:solidFill>
              <a:srgbClr val="CC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766;p63">
              <a:extLst>
                <a:ext uri="{FF2B5EF4-FFF2-40B4-BE49-F238E27FC236}">
                  <a16:creationId xmlns="" xmlns:a16="http://schemas.microsoft.com/office/drawing/2014/main" id="{2DF05AB0-D3BB-46BD-824D-0BE9FA571085}"/>
                </a:ext>
              </a:extLst>
            </p:cNvPr>
            <p:cNvSpPr/>
            <p:nvPr/>
          </p:nvSpPr>
          <p:spPr>
            <a:xfrm>
              <a:off x="687221" y="3388200"/>
              <a:ext cx="82500" cy="82500"/>
            </a:xfrm>
            <a:prstGeom prst="ellipse">
              <a:avLst/>
            </a:prstGeom>
            <a:solidFill>
              <a:srgbClr val="CC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767;p63">
              <a:extLst>
                <a:ext uri="{FF2B5EF4-FFF2-40B4-BE49-F238E27FC236}">
                  <a16:creationId xmlns="" xmlns:a16="http://schemas.microsoft.com/office/drawing/2014/main" id="{4915FD00-CAB5-4ED4-9609-B7688EF2DA0A}"/>
                </a:ext>
              </a:extLst>
            </p:cNvPr>
            <p:cNvSpPr/>
            <p:nvPr/>
          </p:nvSpPr>
          <p:spPr>
            <a:xfrm>
              <a:off x="874678" y="3121350"/>
              <a:ext cx="145200" cy="145200"/>
            </a:xfrm>
            <a:prstGeom prst="ellipse">
              <a:avLst/>
            </a:prstGeom>
            <a:solidFill>
              <a:srgbClr val="CC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" name="Google Shape;939;p69">
            <a:extLst>
              <a:ext uri="{FF2B5EF4-FFF2-40B4-BE49-F238E27FC236}">
                <a16:creationId xmlns="" xmlns:a16="http://schemas.microsoft.com/office/drawing/2014/main" id="{41ADD2B4-C482-4B1E-A53F-3C12DD2C9C3A}"/>
              </a:ext>
            </a:extLst>
          </p:cNvPr>
          <p:cNvGrpSpPr/>
          <p:nvPr/>
        </p:nvGrpSpPr>
        <p:grpSpPr>
          <a:xfrm rot="10800000">
            <a:off x="1608069" y="7357969"/>
            <a:ext cx="626997" cy="1800590"/>
            <a:chOff x="687221" y="2928663"/>
            <a:chExt cx="306529" cy="861213"/>
          </a:xfrm>
        </p:grpSpPr>
        <p:sp>
          <p:nvSpPr>
            <p:cNvPr id="26" name="Google Shape;940;p69">
              <a:extLst>
                <a:ext uri="{FF2B5EF4-FFF2-40B4-BE49-F238E27FC236}">
                  <a16:creationId xmlns="" xmlns:a16="http://schemas.microsoft.com/office/drawing/2014/main" id="{BA567C9C-E4BE-46F0-AB6A-559FF1D78D55}"/>
                </a:ext>
              </a:extLst>
            </p:cNvPr>
            <p:cNvSpPr/>
            <p:nvPr/>
          </p:nvSpPr>
          <p:spPr>
            <a:xfrm>
              <a:off x="793050" y="3589175"/>
              <a:ext cx="200700" cy="200700"/>
            </a:xfrm>
            <a:prstGeom prst="ellipse">
              <a:avLst/>
            </a:prstGeom>
            <a:solidFill>
              <a:srgbClr val="CC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41;p69">
              <a:extLst>
                <a:ext uri="{FF2B5EF4-FFF2-40B4-BE49-F238E27FC236}">
                  <a16:creationId xmlns="" xmlns:a16="http://schemas.microsoft.com/office/drawing/2014/main" id="{F3631359-7DD7-419E-B176-A7C652AFBA2C}"/>
                </a:ext>
              </a:extLst>
            </p:cNvPr>
            <p:cNvSpPr/>
            <p:nvPr/>
          </p:nvSpPr>
          <p:spPr>
            <a:xfrm>
              <a:off x="687221" y="3375625"/>
              <a:ext cx="82500" cy="82500"/>
            </a:xfrm>
            <a:prstGeom prst="ellipse">
              <a:avLst/>
            </a:prstGeom>
            <a:solidFill>
              <a:srgbClr val="CC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42;p69">
              <a:extLst>
                <a:ext uri="{FF2B5EF4-FFF2-40B4-BE49-F238E27FC236}">
                  <a16:creationId xmlns="" xmlns:a16="http://schemas.microsoft.com/office/drawing/2014/main" id="{B6CF3E2B-4543-4BF2-8046-A315233C345C}"/>
                </a:ext>
              </a:extLst>
            </p:cNvPr>
            <p:cNvSpPr/>
            <p:nvPr/>
          </p:nvSpPr>
          <p:spPr>
            <a:xfrm>
              <a:off x="820803" y="2928663"/>
              <a:ext cx="145200" cy="145200"/>
            </a:xfrm>
            <a:prstGeom prst="ellipse">
              <a:avLst/>
            </a:prstGeom>
            <a:solidFill>
              <a:srgbClr val="CC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83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98" y="-91326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085" y="-1617440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09" y="135233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6106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334485" y="-26430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420100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1990902" y="6169193"/>
            <a:ext cx="2244814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122+123 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0" name="Picture 14" descr="Summer Youth Theater: Winnie the Pooh Kids | Event Calendar (All-in-One) |  Person County, NC"/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288" y="7156117"/>
            <a:ext cx="2723730" cy="14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21" y="5381862"/>
            <a:ext cx="3336533" cy="3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53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8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6635162" y="-44061"/>
            <a:ext cx="5886450" cy="5886450"/>
            <a:chOff x="6635162" y="-44061"/>
            <a:chExt cx="5886450" cy="5886450"/>
          </a:xfrm>
        </p:grpSpPr>
        <p:pic>
          <p:nvPicPr>
            <p:cNvPr id="45" name="Picture 10" descr="https://i.pinimg.com/originals/4b/68/89/4b6889ff8d583931e111ce89d193f298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162" y="-44061"/>
              <a:ext cx="5886450" cy="588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مربع نص 46"/>
            <p:cNvSpPr txBox="1"/>
            <p:nvPr/>
          </p:nvSpPr>
          <p:spPr>
            <a:xfrm>
              <a:off x="9000804" y="1100227"/>
              <a:ext cx="2551782" cy="147732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459201" y="7667210"/>
            <a:ext cx="1316783" cy="18958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1605371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29-5-1443هـ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1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347" y="4863905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77593" y="3748770"/>
            <a:ext cx="9279794" cy="63422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987689" y="5729157"/>
            <a:ext cx="5616246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منتصف الفصل + </a:t>
            </a:r>
            <a:r>
              <a:rPr lang="en-US" sz="4800" b="1" dirty="0">
                <a:solidFill>
                  <a:srgbClr val="0000FF"/>
                </a:solidFill>
              </a:rPr>
              <a:t>(</a:t>
            </a:r>
            <a:r>
              <a:rPr lang="ar-SA" sz="4800" b="1" dirty="0">
                <a:solidFill>
                  <a:srgbClr val="0000FF"/>
                </a:solidFill>
              </a:rPr>
              <a:t>مراجعة تراكمية</a:t>
            </a: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“الدروس 1, 2 , </a:t>
            </a:r>
            <a:r>
              <a:rPr lang="ar-SA" sz="4800" b="1" u="sng" dirty="0" smtClean="0">
                <a:solidFill>
                  <a:srgbClr val="FF6699"/>
                </a:solidFill>
              </a:rPr>
              <a:t>4,3“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863426" y="3704259"/>
            <a:ext cx="1594931" cy="3309171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7361669" y="6745201"/>
            <a:ext cx="3351194" cy="262689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نكون جمل الجمع ونجد ناتج الجمع ونجمع الى الصفر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7484120" y="2366275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590134" y="3164308"/>
            <a:ext cx="6100683" cy="1369592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122 +123 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9218" name="Picture 2" descr="Download Free png Finding Nemo Clip Art | Disney Clip Art Galore - DLPNG.com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611" y="3565496"/>
            <a:ext cx="4147522" cy="2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okyLand.com | Search funny Gifs and favourite Pictures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643" y="54601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8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/>
          <p:cNvSpPr/>
          <p:nvPr/>
        </p:nvSpPr>
        <p:spPr>
          <a:xfrm>
            <a:off x="9246475" y="520259"/>
            <a:ext cx="8347841" cy="94356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898634" y="520262"/>
            <a:ext cx="8347841" cy="94356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551" y="1507016"/>
            <a:ext cx="621846" cy="746215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1" y="-47626"/>
            <a:ext cx="9141212" cy="2072603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9"/>
          <p:cNvGrpSpPr/>
          <p:nvPr/>
        </p:nvGrpSpPr>
        <p:grpSpPr>
          <a:xfrm rot="-10800000">
            <a:off x="9144001" y="-47626"/>
            <a:ext cx="9144002" cy="2209412"/>
            <a:chOff x="0" y="0"/>
            <a:chExt cx="4166870" cy="1599008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28411" y="472186"/>
            <a:ext cx="990753" cy="1468772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3824738" y="1085851"/>
            <a:ext cx="10638527" cy="10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29-5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11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t="18726" r="35934" b="11593"/>
          <a:stretch/>
        </p:blipFill>
        <p:spPr bwMode="auto">
          <a:xfrm>
            <a:off x="10540804" y="2237924"/>
            <a:ext cx="5039101" cy="6677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14515" r="35130" b="15032"/>
          <a:stretch/>
        </p:blipFill>
        <p:spPr bwMode="auto">
          <a:xfrm>
            <a:off x="2182896" y="1940958"/>
            <a:ext cx="5470990" cy="69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83902">
            <a:off x="10624381" y="1104614"/>
            <a:ext cx="4865228" cy="1539182"/>
          </a:xfrm>
          <a:prstGeom prst="rect">
            <a:avLst/>
          </a:prstGeom>
        </p:spPr>
      </p:pic>
      <p:sp>
        <p:nvSpPr>
          <p:cNvPr id="15" name="TextBox 24"/>
          <p:cNvSpPr txBox="1"/>
          <p:nvPr/>
        </p:nvSpPr>
        <p:spPr>
          <a:xfrm>
            <a:off x="11099277" y="1684952"/>
            <a:ext cx="3915432" cy="6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ar-SA" sz="6000" spc="21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60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120</a:t>
            </a:r>
            <a:endParaRPr lang="en-US" sz="60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83902">
            <a:off x="2107990" y="998145"/>
            <a:ext cx="4865228" cy="1539182"/>
          </a:xfrm>
          <a:prstGeom prst="rect">
            <a:avLst/>
          </a:prstGeom>
        </p:spPr>
      </p:pic>
      <p:sp>
        <p:nvSpPr>
          <p:cNvPr id="17" name="TextBox 22"/>
          <p:cNvSpPr txBox="1"/>
          <p:nvPr/>
        </p:nvSpPr>
        <p:spPr>
          <a:xfrm>
            <a:off x="2582886" y="1578483"/>
            <a:ext cx="3915432" cy="65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ar-SA" sz="6600" spc="21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66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121</a:t>
            </a:r>
            <a:endParaRPr lang="en-US" sz="66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FFFF99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43731" y="714417"/>
              <a:ext cx="1477006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122 +123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29-5-1443هـ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5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heme/theme1.xml><?xml version="1.0" encoding="utf-8"?>
<a:theme xmlns:a="http://schemas.openxmlformats.org/drawingml/2006/main" name="Office Theme">
  <a:themeElements>
    <a:clrScheme name="مخصص 37">
      <a:dk1>
        <a:srgbClr val="CCDDEA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EBB7D8"/>
      </a:accent2>
      <a:accent3>
        <a:srgbClr val="ACC8DD"/>
      </a:accent3>
      <a:accent4>
        <a:srgbClr val="C783F1"/>
      </a:accent4>
      <a:accent5>
        <a:srgbClr val="CCDDEA"/>
      </a:accent5>
      <a:accent6>
        <a:srgbClr val="CCDDEA"/>
      </a:accent6>
      <a:hlink>
        <a:srgbClr val="9DD076"/>
      </a:hlink>
      <a:folHlink>
        <a:srgbClr val="F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464</Words>
  <Application>Microsoft Office PowerPoint</Application>
  <PresentationFormat>Custom</PresentationFormat>
  <Paragraphs>130</Paragraphs>
  <Slides>33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61" baseType="lpstr">
      <vt:lpstr>Arial</vt:lpstr>
      <vt:lpstr>PT Simple Bold Ruled</vt:lpstr>
      <vt:lpstr>Helvetica Light</vt:lpstr>
      <vt:lpstr>맑은 고딕</vt:lpstr>
      <vt:lpstr>Concert One</vt:lpstr>
      <vt:lpstr>Segoe UI Semibold</vt:lpstr>
      <vt:lpstr>Dubai</vt:lpstr>
      <vt:lpstr>Catamaran</vt:lpstr>
      <vt:lpstr>Dongol</vt:lpstr>
      <vt:lpstr>Copperplate</vt:lpstr>
      <vt:lpstr>Geeza Pro Bold</vt:lpstr>
      <vt:lpstr>Arabic Typesetting</vt:lpstr>
      <vt:lpstr>Khalid Art bold</vt:lpstr>
      <vt:lpstr>Some Time Later</vt:lpstr>
      <vt:lpstr>宋体</vt:lpstr>
      <vt:lpstr>Montserrat Black</vt:lpstr>
      <vt:lpstr>华康海报体W12(P)</vt:lpstr>
      <vt:lpstr>Tw Cen MT</vt:lpstr>
      <vt:lpstr>PT Bold Heading</vt:lpstr>
      <vt:lpstr>Geeza Pro Regular</vt:lpstr>
      <vt:lpstr>Times New Roman</vt:lpstr>
      <vt:lpstr>Calibri</vt:lpstr>
      <vt:lpstr>Calibri Light</vt:lpstr>
      <vt:lpstr>Century Gothic</vt:lpstr>
      <vt:lpstr>DecoType Naskh</vt:lpstr>
      <vt:lpstr>Montserrat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159</cp:revision>
  <dcterms:created xsi:type="dcterms:W3CDTF">2006-08-16T00:00:00Z</dcterms:created>
  <dcterms:modified xsi:type="dcterms:W3CDTF">2023-04-06T18:09:42Z</dcterms:modified>
  <dc:identifier>DAEmlF8lUv0</dc:identifier>
</cp:coreProperties>
</file>