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464" r:id="rId2"/>
    <p:sldId id="482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351" r:id="rId11"/>
    <p:sldId id="462" r:id="rId12"/>
    <p:sldId id="454" r:id="rId13"/>
    <p:sldId id="480" r:id="rId14"/>
    <p:sldId id="456" r:id="rId15"/>
    <p:sldId id="472" r:id="rId16"/>
    <p:sldId id="479" r:id="rId17"/>
    <p:sldId id="481" r:id="rId18"/>
    <p:sldId id="474" r:id="rId19"/>
    <p:sldId id="475" r:id="rId20"/>
    <p:sldId id="476" r:id="rId21"/>
  </p:sldIdLst>
  <p:sldSz cx="18288000" cy="10287000"/>
  <p:notesSz cx="6858000" cy="9144000"/>
  <p:embeddedFontLs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PT Simple Bold Ruled" charset="-78"/>
      <p:regular r:id="rId27"/>
    </p:embeddedFont>
    <p:embeddedFont>
      <p:font typeface="Calibri Light" pitchFamily="34" charset="0"/>
      <p:regular r:id="rId28"/>
      <p:italic r:id="rId29"/>
    </p:embeddedFont>
    <p:embeddedFont>
      <p:font typeface="DecoType Naskh" charset="-78"/>
      <p:regular r:id="rId30"/>
    </p:embeddedFont>
    <p:embeddedFont>
      <p:font typeface="PT Bold Heading" charset="-78"/>
      <p:regular r:id="rId31"/>
    </p:embeddedFont>
    <p:embeddedFont>
      <p:font typeface="맑은 고딕" pitchFamily="34" charset="-127"/>
      <p:regular r:id="rId32"/>
      <p:bold r:id="rId33"/>
    </p:embeddedFont>
    <p:embeddedFont>
      <p:font typeface="Segoe UI Semibold" pitchFamily="34" charset="0"/>
      <p:bold r:id="rId34"/>
    </p:embeddedFont>
    <p:embeddedFont>
      <p:font typeface="Sakkal Majalla" pitchFamily="2" charset="-78"/>
      <p:regular r:id="rId35"/>
      <p:bold r:id="rId36"/>
    </p:embeddedFont>
    <p:embeddedFont>
      <p:font typeface="Arabic Typesetting" pitchFamily="66" charset="-78"/>
      <p:regular r:id="rId37"/>
    </p:embeddedFont>
    <p:embeddedFont>
      <p:font typeface="宋体" pitchFamily="2" charset="-122"/>
      <p:regular r:id="rId38"/>
    </p:embeddedFont>
    <p:embeddedFont>
      <p:font typeface="微软雅黑" pitchFamily="34" charset="-122"/>
      <p:regular r:id="rId39"/>
      <p:bold r:id="rId40"/>
    </p:embeddedFont>
    <p:embeddedFont>
      <p:font typeface="Arial Rounded MT Bold" pitchFamily="34" charset="0"/>
      <p:regular r:id="rId41"/>
    </p:embeddedFont>
    <p:embeddedFont>
      <p:font typeface="Tw Cen MT" pitchFamily="34" charset="0"/>
      <p:regular r:id="rId42"/>
      <p:bold r:id="rId43"/>
      <p:italic r:id="rId44"/>
      <p:boldItalic r:id="rId45"/>
    </p:embeddedFont>
  </p:embeddedFontLst>
  <p:custDataLst>
    <p:tags r:id="rId4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009999"/>
    <a:srgbClr val="0000FF"/>
    <a:srgbClr val="009900"/>
    <a:srgbClr val="FF0000"/>
    <a:srgbClr val="FF9900"/>
    <a:srgbClr val="006600"/>
    <a:srgbClr val="CC0000"/>
    <a:srgbClr val="C09200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40" d="100"/>
          <a:sy n="40" d="100"/>
        </p:scale>
        <p:origin x="-1116" y="-3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15/09/1444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C48A-1E71-4E0E-AA8E-1F2D4B2401B9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0047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gif"/><Relationship Id="rId13" Type="http://schemas.openxmlformats.org/officeDocument/2006/relationships/image" Target="../media/image75.gif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3.gif"/><Relationship Id="rId5" Type="http://schemas.openxmlformats.org/officeDocument/2006/relationships/image" Target="../media/image68.png"/><Relationship Id="rId10" Type="http://schemas.microsoft.com/office/2007/relationships/hdphoto" Target="../media/hdphoto9.wdp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microsoft.com/office/2007/relationships/media" Target="../media/media4.MOV"/><Relationship Id="rId7" Type="http://schemas.openxmlformats.org/officeDocument/2006/relationships/slideLayout" Target="../slideLayouts/slideLayout18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video" Target="../media/media5.MOV"/><Relationship Id="rId5" Type="http://schemas.microsoft.com/office/2007/relationships/media" Target="../media/media5.MOV"/><Relationship Id="rId10" Type="http://schemas.openxmlformats.org/officeDocument/2006/relationships/image" Target="../media/image78.png"/><Relationship Id="rId4" Type="http://schemas.openxmlformats.org/officeDocument/2006/relationships/video" Target="../media/media4.MOV"/><Relationship Id="rId9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2.gif"/><Relationship Id="rId5" Type="http://schemas.openxmlformats.org/officeDocument/2006/relationships/image" Target="../media/image81.gif"/><Relationship Id="rId4" Type="http://schemas.microsoft.com/office/2007/relationships/hdphoto" Target="../media/hdphoto10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gif"/><Relationship Id="rId3" Type="http://schemas.openxmlformats.org/officeDocument/2006/relationships/image" Target="../media/image84.gif"/><Relationship Id="rId7" Type="http://schemas.openxmlformats.org/officeDocument/2006/relationships/image" Target="../media/image88.gif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7.gif"/><Relationship Id="rId5" Type="http://schemas.openxmlformats.org/officeDocument/2006/relationships/image" Target="../media/image86.gif"/><Relationship Id="rId10" Type="http://schemas.openxmlformats.org/officeDocument/2006/relationships/image" Target="../media/image91.gif"/><Relationship Id="rId4" Type="http://schemas.openxmlformats.org/officeDocument/2006/relationships/image" Target="../media/image85.gif"/><Relationship Id="rId9" Type="http://schemas.openxmlformats.org/officeDocument/2006/relationships/image" Target="../media/image90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9.png"/><Relationship Id="rId18" Type="http://schemas.openxmlformats.org/officeDocument/2006/relationships/image" Target="../media/image102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8.png"/><Relationship Id="rId17" Type="http://schemas.microsoft.com/office/2007/relationships/hdphoto" Target="../media/hdphoto11.wdp"/><Relationship Id="rId2" Type="http://schemas.openxmlformats.org/officeDocument/2006/relationships/video" Target="../media/media6.mp4"/><Relationship Id="rId16" Type="http://schemas.openxmlformats.org/officeDocument/2006/relationships/image" Target="../media/image101.png"/><Relationship Id="rId20" Type="http://schemas.openxmlformats.org/officeDocument/2006/relationships/image" Target="../media/image104.png"/><Relationship Id="rId1" Type="http://schemas.microsoft.com/office/2007/relationships/media" Target="../media/media6.mp4"/><Relationship Id="rId11" Type="http://schemas.openxmlformats.org/officeDocument/2006/relationships/image" Target="../media/image97.png"/><Relationship Id="rId5" Type="http://schemas.openxmlformats.org/officeDocument/2006/relationships/image" Target="../media/image94.png"/><Relationship Id="rId15" Type="http://schemas.openxmlformats.org/officeDocument/2006/relationships/image" Target="../media/image9.png"/><Relationship Id="rId10" Type="http://schemas.openxmlformats.org/officeDocument/2006/relationships/image" Target="../media/image96.jpeg"/><Relationship Id="rId19" Type="http://schemas.openxmlformats.org/officeDocument/2006/relationships/image" Target="../media/image10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95.jpeg"/><Relationship Id="rId14" Type="http://schemas.openxmlformats.org/officeDocument/2006/relationships/image" Target="../media/image100.png"/><Relationship Id="rId22" Type="http://schemas.openxmlformats.org/officeDocument/2006/relationships/image" Target="../media/image10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gif"/><Relationship Id="rId5" Type="http://schemas.openxmlformats.org/officeDocument/2006/relationships/image" Target="../media/image108.png"/><Relationship Id="rId4" Type="http://schemas.openxmlformats.org/officeDocument/2006/relationships/image" Target="../media/image10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gif"/><Relationship Id="rId3" Type="http://schemas.openxmlformats.org/officeDocument/2006/relationships/image" Target="../media/image110.png"/><Relationship Id="rId7" Type="http://schemas.openxmlformats.org/officeDocument/2006/relationships/image" Target="../media/image11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3.gif"/><Relationship Id="rId5" Type="http://schemas.openxmlformats.org/officeDocument/2006/relationships/image" Target="../media/image112.gif"/><Relationship Id="rId4" Type="http://schemas.openxmlformats.org/officeDocument/2006/relationships/image" Target="../media/image111.jpg"/><Relationship Id="rId9" Type="http://schemas.openxmlformats.org/officeDocument/2006/relationships/image" Target="../media/image116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12" Type="http://schemas.openxmlformats.org/officeDocument/2006/relationships/image" Target="../media/image1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9.png"/><Relationship Id="rId11" Type="http://schemas.openxmlformats.org/officeDocument/2006/relationships/image" Target="../media/image122.gif"/><Relationship Id="rId5" Type="http://schemas.openxmlformats.org/officeDocument/2006/relationships/image" Target="../media/image118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emf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png"/><Relationship Id="rId5" Type="http://schemas.openxmlformats.org/officeDocument/2006/relationships/image" Target="../media/image19.gif"/><Relationship Id="rId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39988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淘宝网chenying0907出品 4"/>
          <p:cNvSpPr/>
          <p:nvPr/>
        </p:nvSpPr>
        <p:spPr>
          <a:xfrm>
            <a:off x="0" y="3238501"/>
            <a:ext cx="18288000" cy="7048500"/>
          </a:xfrm>
          <a:prstGeom prst="rect">
            <a:avLst/>
          </a:prstGeom>
          <a:solidFill>
            <a:schemeClr val="accent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4769633" y="3429478"/>
            <a:ext cx="14813767" cy="6514623"/>
          </a:xfrm>
          <a:prstGeom prst="rect">
            <a:avLst/>
          </a:prstGeom>
          <a:solidFill>
            <a:schemeClr val="accent5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grpSp>
        <p:nvGrpSpPr>
          <p:cNvPr id="13" name="淘宝网chenying0907出品 12"/>
          <p:cNvGrpSpPr/>
          <p:nvPr/>
        </p:nvGrpSpPr>
        <p:grpSpPr>
          <a:xfrm>
            <a:off x="5278685" y="3695702"/>
            <a:ext cx="13999915" cy="6153144"/>
            <a:chOff x="3557873" y="3535780"/>
            <a:chExt cx="836327" cy="552463"/>
          </a:xfrm>
        </p:grpSpPr>
        <p:cxnSp>
          <p:nvCxnSpPr>
            <p:cNvPr id="15" name="淘宝网chenying0907出品 14"/>
            <p:cNvCxnSpPr/>
            <p:nvPr/>
          </p:nvCxnSpPr>
          <p:spPr>
            <a:xfrm>
              <a:off x="3557873" y="4088243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/>
            <p:nvPr/>
          </p:nvCxnSpPr>
          <p:spPr>
            <a:xfrm>
              <a:off x="3557873" y="3535780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مجموعة 18"/>
          <p:cNvGrpSpPr/>
          <p:nvPr/>
        </p:nvGrpSpPr>
        <p:grpSpPr>
          <a:xfrm>
            <a:off x="-636784" y="-129714"/>
            <a:ext cx="13752701" cy="2457450"/>
            <a:chOff x="153759" y="97864"/>
            <a:chExt cx="9168467" cy="1849757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5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5-  5 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الاعداد  18, 19 , 20</a:t>
                </a:r>
                <a:endParaRPr lang="ar-SA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1" name="Google Shape;181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2;p29"/>
            <p:cNvPicPr preferRelativeResize="0"/>
            <p:nvPr/>
          </p:nvPicPr>
          <p:blipFill rotWithShape="1">
            <a:blip r:embed="rId4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527482" y="224180"/>
              <a:ext cx="2221277" cy="736184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</a:t>
              </a:r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102 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10-5-1443هـ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4" name="淘宝网chenying0907出品 3"/>
          <p:cNvSpPr/>
          <p:nvPr/>
        </p:nvSpPr>
        <p:spPr>
          <a:xfrm>
            <a:off x="4114800" y="1877488"/>
            <a:ext cx="7289973" cy="53996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9" name="淘宝网chenying0907出品 8"/>
          <p:cNvSpPr txBox="1"/>
          <p:nvPr/>
        </p:nvSpPr>
        <p:spPr>
          <a:xfrm>
            <a:off x="4648200" y="2269004"/>
            <a:ext cx="5562386" cy="969496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ar-SA" sz="36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عُد الأشياء ثم انطق </a:t>
            </a:r>
            <a:r>
              <a:rPr lang="ar-SA" sz="36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العدد...</a:t>
            </a:r>
            <a:endParaRPr lang="ar-EG" sz="3600" spc="-84" dirty="0">
              <a:solidFill>
                <a:srgbClr val="3333CC"/>
              </a:solidFill>
              <a:latin typeface="Khalid Art bold"/>
              <a:ea typeface="Khalid Art bold"/>
              <a:cs typeface="PT Bold Heading" pitchFamily="2" charset="-7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5" t="22654" r="32077" b="51322"/>
          <a:stretch/>
        </p:blipFill>
        <p:spPr>
          <a:xfrm flipH="1">
            <a:off x="10183753" y="2087500"/>
            <a:ext cx="916305" cy="122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3" y="3955390"/>
            <a:ext cx="11769575" cy="5988709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493" y="2651261"/>
            <a:ext cx="1434311" cy="1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10784800" y="4914900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10316311" y="4914900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9542604" y="4914900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8229600" y="4838700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10888495" y="6036492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10172219" y="5981700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9601200" y="5905500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8915400" y="5981700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8003713" y="5905500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0801807" y="7200900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5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9979740" y="722230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8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4876800" y="7277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2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143000" y="7277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3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457200" y="7277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4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463520" y="52304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ثمانية عشر</a:t>
            </a:r>
            <a:r>
              <a:rPr lang="ar-SA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8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487400" y="69830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تسعة عشر   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9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3487400" y="8811804"/>
            <a:ext cx="5205480" cy="903696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45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عشرون </a:t>
            </a:r>
            <a:r>
              <a:rPr lang="ar-SA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x-none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0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9296400" y="7240736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1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8839200" y="4838700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6666FF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6666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2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7051000" y="4893492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6582511" y="4893492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4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5791200" y="4893492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5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4495800" y="4893492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6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7239000" y="5981700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7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6477000" y="6057900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8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5867400" y="5981700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89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5181600" y="6057900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0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4191000" y="5960292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1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7086600" y="7277100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2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6248400" y="7277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3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5638800" y="7277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4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5105400" y="4893488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5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3352800" y="4741092"/>
            <a:ext cx="95000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6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2743200" y="4817292"/>
            <a:ext cx="73268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7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1981200" y="4817292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8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609600" y="4664892"/>
            <a:ext cx="77400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99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3420895" y="6057900"/>
            <a:ext cx="84630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0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2590800" y="6057900"/>
            <a:ext cx="9529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1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2064581" y="5981700"/>
            <a:ext cx="754819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2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1371600" y="5905500"/>
            <a:ext cx="78483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3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381000" y="5905500"/>
            <a:ext cx="121648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4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3200400" y="7258668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5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2438400" y="73533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6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752600" y="72771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13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07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1219200" y="4741092"/>
            <a:ext cx="97299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00B0F0"/>
                </a:solidFill>
                <a:latin typeface="Sakkal Majalla" panose="02000000000000000000" pitchFamily="2" charset="-78"/>
                <a:cs typeface="PT Bold Heading" pitchFamily="2" charset="-78"/>
              </a:rPr>
              <a:t>4</a:t>
            </a:r>
            <a:endParaRPr lang="en-US" sz="6000" b="1" dirty="0">
              <a:solidFill>
                <a:srgbClr val="00B0F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7" name="Picture 2" descr="قصيدة أخْلَاقٌ كَرِيمَةٌ | World Languages - Quizizz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2800" y="1266611"/>
            <a:ext cx="3229667" cy="322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صورة 2">
            <a:extLst>
              <a:ext uri="{FF2B5EF4-FFF2-40B4-BE49-F238E27FC236}">
                <a16:creationId xmlns="" xmlns:a16="http://schemas.microsoft.com/office/drawing/2014/main" id="{CAF3635E-F26E-B54E-A446-B3569F5961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15861" r="84110" b="80889"/>
          <a:stretch/>
        </p:blipFill>
        <p:spPr>
          <a:xfrm>
            <a:off x="11921923" y="8194347"/>
            <a:ext cx="1584527" cy="1801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" name="صورة 2">
            <a:extLst>
              <a:ext uri="{FF2B5EF4-FFF2-40B4-BE49-F238E27FC236}">
                <a16:creationId xmlns="" xmlns:a16="http://schemas.microsoft.com/office/drawing/2014/main" id="{CAF3635E-F26E-B54E-A446-B3569F5961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14" t="16336" r="63875" b="80893"/>
          <a:stretch/>
        </p:blipFill>
        <p:spPr>
          <a:xfrm>
            <a:off x="12145155" y="6566357"/>
            <a:ext cx="1332830" cy="1661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صورة 2">
            <a:extLst>
              <a:ext uri="{FF2B5EF4-FFF2-40B4-BE49-F238E27FC236}">
                <a16:creationId xmlns="" xmlns:a16="http://schemas.microsoft.com/office/drawing/2014/main" id="{CAF3635E-F26E-B54E-A446-B3569F59614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36" t="15960" r="43632" b="80889"/>
          <a:stretch/>
        </p:blipFill>
        <p:spPr>
          <a:xfrm>
            <a:off x="12119608" y="4422849"/>
            <a:ext cx="1443992" cy="1928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9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8744407" y="7200900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14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0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7922340" y="722230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1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0668000" y="84016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2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0116007" y="8438032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3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9293940" y="845944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4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4191000" y="735330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15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5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7068007" y="8438032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6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6245940" y="845944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7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5562600" y="84778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8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5010607" y="8438032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19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3121740" y="845944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16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0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2438400" y="84778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17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1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886407" y="8438032"/>
            <a:ext cx="1009193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2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064340" y="8459440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3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381000" y="8477868"/>
            <a:ext cx="1221660" cy="780432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4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4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2050" name="Picture 2" descr="Apple Waving GIF - Apple Waving Hi - Discover &amp;amp; Share GIFs"/>
          <p:cNvPicPr>
            <a:picLocks noChangeAspect="1" noChangeArrowheads="1" noCrop="1"/>
          </p:cNvPicPr>
          <p:nvPr/>
        </p:nvPicPr>
        <p:blipFill>
          <a:blip r:embed="rId11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0" y="3667443"/>
            <a:ext cx="2590800" cy="1940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eapple orange mango GIFs - Get the best gif on GIFER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00" y="6143909"/>
            <a:ext cx="1230230" cy="128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" name="Picture 8" descr="Tickets —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77228" y="8100203"/>
            <a:ext cx="1235239" cy="123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2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3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1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>
                      <p:stCondLst>
                        <p:cond delay="indefinite"/>
                      </p:stCondLst>
                      <p:childTnLst>
                        <p:par>
                          <p:cTn id="373" fill="hold">
                            <p:stCondLst>
                              <p:cond delay="0"/>
                            </p:stCondLst>
                            <p:childTnLst>
                              <p:par>
                                <p:cTn id="3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>
                      <p:stCondLst>
                        <p:cond delay="indefinite"/>
                      </p:stCondLst>
                      <p:childTnLst>
                        <p:par>
                          <p:cTn id="380" fill="hold">
                            <p:stCondLst>
                              <p:cond delay="0"/>
                            </p:stCondLst>
                            <p:childTnLst>
                              <p:par>
                                <p:cTn id="3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6" fill="hold">
                      <p:stCondLst>
                        <p:cond delay="indefinite"/>
                      </p:stCondLst>
                      <p:childTnLst>
                        <p:par>
                          <p:cTn id="387" fill="hold">
                            <p:stCondLst>
                              <p:cond delay="0"/>
                            </p:stCondLst>
                            <p:childTnLst>
                              <p:par>
                                <p:cTn id="3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0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0" fill="hold">
                      <p:stCondLst>
                        <p:cond delay="indefinite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4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1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8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1" fill="hold">
                      <p:stCondLst>
                        <p:cond delay="indefinite"/>
                      </p:stCondLst>
                      <p:childTnLst>
                        <p:par>
                          <p:cTn id="422" fill="hold">
                            <p:stCondLst>
                              <p:cond delay="0"/>
                            </p:stCondLst>
                            <p:childTnLst>
                              <p:par>
                                <p:cTn id="4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2" fill="hold">
                      <p:stCondLst>
                        <p:cond delay="indefinite"/>
                      </p:stCondLst>
                      <p:childTnLst>
                        <p:par>
                          <p:cTn id="443" fill="hold">
                            <p:stCondLst>
                              <p:cond delay="0"/>
                            </p:stCondLst>
                            <p:childTnLst>
                              <p:par>
                                <p:cTn id="4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9" fill="hold">
                      <p:stCondLst>
                        <p:cond delay="indefinite"/>
                      </p:stCondLst>
                      <p:childTnLst>
                        <p:par>
                          <p:cTn id="450" fill="hold">
                            <p:stCondLst>
                              <p:cond delay="0"/>
                            </p:stCondLst>
                            <p:childTnLst>
                              <p:par>
                                <p:cTn id="4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0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0" fill="hold">
                      <p:stCondLst>
                        <p:cond delay="indefinite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7" fill="hold">
                      <p:stCondLst>
                        <p:cond delay="indefinite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1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5" fill="hold">
                      <p:stCondLst>
                        <p:cond delay="indefinite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  <p:bldP spid="9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55" grpId="0"/>
      <p:bldP spid="58" grpId="0"/>
      <p:bldP spid="72" grpId="0"/>
      <p:bldP spid="73" grpId="0"/>
      <p:bldP spid="74" grpId="0" animBg="1"/>
      <p:bldP spid="78" grpId="0" animBg="1"/>
      <p:bldP spid="79" grpId="0" animBg="1"/>
      <p:bldP spid="80" grpId="0"/>
      <p:bldP spid="81" grpId="0"/>
      <p:bldP spid="82" grpId="0"/>
      <p:bldP spid="83" grpId="0"/>
      <p:bldP spid="84" grpId="0"/>
      <p:bldP spid="85" grpId="0"/>
      <p:bldP spid="86" grpId="0"/>
      <p:bldP spid="87" grpId="0"/>
      <p:bldP spid="88" grpId="0"/>
      <p:bldP spid="89" grpId="0"/>
      <p:bldP spid="90" grpId="0"/>
      <p:bldP spid="91" grpId="0"/>
      <p:bldP spid="92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2" grpId="0"/>
      <p:bldP spid="103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/>
      <p:bldP spid="113" grpId="0"/>
      <p:bldP spid="114" grpId="0"/>
      <p:bldP spid="115" grpId="0"/>
      <p:bldP spid="116" grpId="0"/>
      <p:bldP spid="117" grpId="0"/>
      <p:bldP spid="118" grpId="0"/>
      <p:bldP spid="119" grpId="0"/>
      <p:bldP spid="120" grpId="0"/>
      <p:bldP spid="121" grpId="0"/>
      <p:bldP spid="122" grpId="0"/>
      <p:bldP spid="1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533400" y="723900"/>
            <a:ext cx="17297400" cy="92279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13367084" y="419100"/>
            <a:ext cx="5225716" cy="1681163"/>
            <a:chOff x="3461084" y="862013"/>
            <a:chExt cx="2612858" cy="650081"/>
          </a:xfrm>
          <a:solidFill>
            <a:schemeClr val="bg2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461084" y="862013"/>
              <a:ext cx="2612858" cy="650081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3614803" y="1016795"/>
              <a:ext cx="1907734" cy="2499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18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9" name="组合 1"/>
          <p:cNvGrpSpPr/>
          <p:nvPr/>
        </p:nvGrpSpPr>
        <p:grpSpPr>
          <a:xfrm flipH="1">
            <a:off x="-228600" y="342900"/>
            <a:ext cx="5638800" cy="1600200"/>
            <a:chOff x="2965824" y="709613"/>
            <a:chExt cx="3144370" cy="609599"/>
          </a:xfrm>
          <a:solidFill>
            <a:schemeClr val="bg2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965824" y="709613"/>
              <a:ext cx="3144370" cy="609599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3344583" y="853380"/>
              <a:ext cx="2127623" cy="24622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19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2" name="Google Shape;1141;p41"/>
          <p:cNvGrpSpPr/>
          <p:nvPr/>
        </p:nvGrpSpPr>
        <p:grpSpPr>
          <a:xfrm>
            <a:off x="11501672" y="1790701"/>
            <a:ext cx="5871928" cy="4160074"/>
            <a:chOff x="1908700" y="1591450"/>
            <a:chExt cx="5287849" cy="2526648"/>
          </a:xfrm>
        </p:grpSpPr>
        <p:sp>
          <p:nvSpPr>
            <p:cNvPr id="13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1141;p41"/>
          <p:cNvGrpSpPr/>
          <p:nvPr/>
        </p:nvGrpSpPr>
        <p:grpSpPr>
          <a:xfrm>
            <a:off x="762001" y="1793399"/>
            <a:ext cx="5703165" cy="4239032"/>
            <a:chOff x="1908700" y="1591450"/>
            <a:chExt cx="5287849" cy="2526648"/>
          </a:xfrm>
        </p:grpSpPr>
        <p:sp>
          <p:nvSpPr>
            <p:cNvPr id="22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32" name="Google Shape;1141;p41"/>
          <p:cNvGrpSpPr/>
          <p:nvPr/>
        </p:nvGrpSpPr>
        <p:grpSpPr>
          <a:xfrm>
            <a:off x="6096000" y="5673209"/>
            <a:ext cx="5574434" cy="4032025"/>
            <a:chOff x="1908700" y="1591450"/>
            <a:chExt cx="5287849" cy="2526648"/>
          </a:xfrm>
        </p:grpSpPr>
        <p:sp>
          <p:nvSpPr>
            <p:cNvPr id="33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40" name="组合 1"/>
          <p:cNvGrpSpPr/>
          <p:nvPr/>
        </p:nvGrpSpPr>
        <p:grpSpPr>
          <a:xfrm>
            <a:off x="6629400" y="4529137"/>
            <a:ext cx="5225716" cy="1681163"/>
            <a:chOff x="3461084" y="862013"/>
            <a:chExt cx="2612858" cy="650081"/>
          </a:xfrm>
          <a:solidFill>
            <a:schemeClr val="bg2"/>
          </a:solidFill>
        </p:grpSpPr>
        <p:sp>
          <p:nvSpPr>
            <p:cNvPr id="41" name="Freeform 5"/>
            <p:cNvSpPr>
              <a:spLocks noEditPoints="1"/>
            </p:cNvSpPr>
            <p:nvPr/>
          </p:nvSpPr>
          <p:spPr bwMode="auto">
            <a:xfrm>
              <a:off x="3461084" y="862013"/>
              <a:ext cx="2612858" cy="650081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42" name="文本框 3"/>
            <p:cNvSpPr txBox="1"/>
            <p:nvPr/>
          </p:nvSpPr>
          <p:spPr>
            <a:xfrm>
              <a:off x="3614803" y="1016795"/>
              <a:ext cx="1907734" cy="24992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20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pic>
        <p:nvPicPr>
          <p:cNvPr id="43" name="كتابة الرقم 18">
            <a:hlinkClick r:id="" action="ppaction://media"/>
            <a:extLst>
              <a:ext uri="{FF2B5EF4-FFF2-40B4-BE49-F238E27FC236}">
                <a16:creationId xmlns="" xmlns:a16="http://schemas.microsoft.com/office/drawing/2014/main" id="{F777F206-70C1-455F-9CC4-C96B4FB70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605" t="1945" r="2917" b="2130"/>
          <a:stretch/>
        </p:blipFill>
        <p:spPr>
          <a:xfrm>
            <a:off x="12087590" y="2386027"/>
            <a:ext cx="4920244" cy="3248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4" name="كتابة الرقم 19">
            <a:hlinkClick r:id="" action="ppaction://media"/>
            <a:extLst>
              <a:ext uri="{FF2B5EF4-FFF2-40B4-BE49-F238E27FC236}">
                <a16:creationId xmlns="" xmlns:a16="http://schemas.microsoft.com/office/drawing/2014/main" id="{ECD887CF-1D2C-41D0-87E8-288483F039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958" t="4907" r="4166" b="2129"/>
          <a:stretch/>
        </p:blipFill>
        <p:spPr>
          <a:xfrm>
            <a:off x="1447800" y="2247900"/>
            <a:ext cx="4821369" cy="3587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5" name="كتابة الرقم 20">
            <a:hlinkClick r:id="" action="ppaction://media"/>
            <a:extLst>
              <a:ext uri="{FF2B5EF4-FFF2-40B4-BE49-F238E27FC236}">
                <a16:creationId xmlns="" xmlns:a16="http://schemas.microsoft.com/office/drawing/2014/main" id="{04290EE3-68D3-4317-8351-B7CDA118AF6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0"/>
          <a:srcRect l="4157" t="4490" r="4186" b="2467"/>
          <a:stretch/>
        </p:blipFill>
        <p:spPr>
          <a:xfrm>
            <a:off x="6629400" y="6215305"/>
            <a:ext cx="4926994" cy="3119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37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44"/>
                </p:tgtEl>
              </p:cMediaNode>
            </p:video>
            <p:video>
              <p:cMediaNode vol="80000">
                <p:cTn id="53" repeatCount="indefinite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5" name="صورة 2">
            <a:extLst>
              <a:ext uri="{FF2B5EF4-FFF2-40B4-BE49-F238E27FC236}">
                <a16:creationId xmlns="" xmlns:a16="http://schemas.microsoft.com/office/drawing/2014/main" id="{3A4EE234-A4B2-4847-BCAA-4441C9074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6" t="42012" r="8329" b="16628"/>
          <a:stretch/>
        </p:blipFill>
        <p:spPr>
          <a:xfrm>
            <a:off x="2590800" y="2953921"/>
            <a:ext cx="13082940" cy="62281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B2C0345-51A3-E540-8422-04B68C9AC521}"/>
              </a:ext>
            </a:extLst>
          </p:cNvPr>
          <p:cNvSpPr/>
          <p:nvPr/>
        </p:nvSpPr>
        <p:spPr>
          <a:xfrm>
            <a:off x="2057400" y="33909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F21D2-F4E3-E240-871A-2CCFF56F8E17}"/>
              </a:ext>
            </a:extLst>
          </p:cNvPr>
          <p:cNvSpPr/>
          <p:nvPr/>
        </p:nvSpPr>
        <p:spPr>
          <a:xfrm>
            <a:off x="2057400" y="57531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7162800" y="1257300"/>
            <a:ext cx="10838457" cy="1828799"/>
            <a:chOff x="1172753" y="785813"/>
            <a:chExt cx="5080269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1172753" y="785813"/>
              <a:ext cx="5080269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1387055" y="979366"/>
              <a:ext cx="4591771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</a:t>
              </a:r>
              <a:r>
                <a:rPr lang="ar-SA" altLang="zh-CN" sz="36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ثم مرر القلم على العدد المنقط.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7" name="Rectangle 6">
            <a:extLst>
              <a:ext uri="{FF2B5EF4-FFF2-40B4-BE49-F238E27FC236}">
                <a16:creationId xmlns:a16="http://schemas.microsoft.com/office/drawing/2014/main" xmlns="" id="{DA2F21D2-F4E3-E240-871A-2CCFF56F8E17}"/>
              </a:ext>
            </a:extLst>
          </p:cNvPr>
          <p:cNvSpPr/>
          <p:nvPr/>
        </p:nvSpPr>
        <p:spPr>
          <a:xfrm>
            <a:off x="2133600" y="78105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B050"/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10000" b="1" dirty="0">
              <a:solidFill>
                <a:srgbClr val="00B05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3074" name="Picture 2" descr="Awesome Apple! - Scratch Studio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5643" y="2781300"/>
            <a:ext cx="3256557" cy="2043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icking Cones: Photo"/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5537955"/>
            <a:ext cx="1647826" cy="150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ewi persik GIFs - Get the best gif on GIFER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6814" y="7920925"/>
            <a:ext cx="1328924" cy="1328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13" name="صورة 2">
            <a:extLst>
              <a:ext uri="{FF2B5EF4-FFF2-40B4-BE49-F238E27FC236}">
                <a16:creationId xmlns="" xmlns:a16="http://schemas.microsoft.com/office/drawing/2014/main" id="{16482B5E-8471-0D48-9693-681242A89A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t="5488" r="8732" b="62463"/>
          <a:stretch/>
        </p:blipFill>
        <p:spPr>
          <a:xfrm>
            <a:off x="2438400" y="2552700"/>
            <a:ext cx="13407037" cy="59631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B2C0345-51A3-E540-8422-04B68C9AC521}"/>
              </a:ext>
            </a:extLst>
          </p:cNvPr>
          <p:cNvSpPr/>
          <p:nvPr/>
        </p:nvSpPr>
        <p:spPr>
          <a:xfrm>
            <a:off x="1905000" y="35433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FFC000"/>
                </a:solidFill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en-US" sz="10000" b="1" dirty="0">
              <a:solidFill>
                <a:srgbClr val="FFC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F21D2-F4E3-E240-871A-2CCFF56F8E17}"/>
              </a:ext>
            </a:extLst>
          </p:cNvPr>
          <p:cNvSpPr/>
          <p:nvPr/>
        </p:nvSpPr>
        <p:spPr>
          <a:xfrm>
            <a:off x="1905000" y="6743700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 smtClean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18</a:t>
            </a:r>
            <a:endParaRPr lang="en-US" sz="10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10287000" y="1257300"/>
            <a:ext cx="7714254" cy="1828799"/>
            <a:chOff x="2637148" y="785813"/>
            <a:chExt cx="3615874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637148" y="785813"/>
              <a:ext cx="3615874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2645610" y="966030"/>
              <a:ext cx="3312940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ثم أُكتب العدد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14" name="مربع نص 13">
            <a:extLst>
              <a:ext uri="{FF2B5EF4-FFF2-40B4-BE49-F238E27FC236}">
                <a16:creationId xmlns="" xmlns:a16="http://schemas.microsoft.com/office/drawing/2014/main" id="{4E9B101E-D21A-AA46-A486-0D9D3C1A6F06}"/>
              </a:ext>
            </a:extLst>
          </p:cNvPr>
          <p:cNvSpPr txBox="1"/>
          <p:nvPr/>
        </p:nvSpPr>
        <p:spPr>
          <a:xfrm>
            <a:off x="-5982562" y="-1758928"/>
            <a:ext cx="279636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6400" b="1" dirty="0"/>
              <a:t>١٣</a:t>
            </a:r>
          </a:p>
        </p:txBody>
      </p:sp>
    </p:spTree>
    <p:extLst>
      <p:ext uri="{BB962C8B-B14F-4D97-AF65-F5344CB8AC3E}">
        <p14:creationId xmlns:p14="http://schemas.microsoft.com/office/powerpoint/2010/main" val="34370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50" name="صورة 2">
            <a:extLst>
              <a:ext uri="{FF2B5EF4-FFF2-40B4-BE49-F238E27FC236}">
                <a16:creationId xmlns="" xmlns:a16="http://schemas.microsoft.com/office/drawing/2014/main" id="{9412A2A4-E01A-9E42-8910-57F50289C4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39568" r="8937" b="24835"/>
          <a:stretch/>
        </p:blipFill>
        <p:spPr>
          <a:xfrm>
            <a:off x="2030023" y="2781300"/>
            <a:ext cx="13971977" cy="67437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5347337-67CA-864C-9F6B-D8D5D31ED5DB}"/>
              </a:ext>
            </a:extLst>
          </p:cNvPr>
          <p:cNvSpPr/>
          <p:nvPr/>
        </p:nvSpPr>
        <p:spPr>
          <a:xfrm>
            <a:off x="2362200" y="3973139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19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xmlns="" id="{D6BD6CCD-BBC7-D04A-8D88-A6DF74E0F392}"/>
              </a:ext>
            </a:extLst>
          </p:cNvPr>
          <p:cNvSpPr/>
          <p:nvPr/>
        </p:nvSpPr>
        <p:spPr>
          <a:xfrm>
            <a:off x="2526304" y="7554539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 smtClean="0">
                <a:solidFill>
                  <a:srgbClr val="008000"/>
                </a:solidFill>
                <a:latin typeface="Sakkal Majalla" panose="02000000000000000000" pitchFamily="2" charset="-78"/>
                <a:cs typeface="PT Bold Heading" pitchFamily="2" charset="-78"/>
              </a:rPr>
              <a:t>20</a:t>
            </a:r>
            <a:endParaRPr lang="en-US" sz="10000" b="1" dirty="0">
              <a:solidFill>
                <a:srgbClr val="008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31" name="组合 1"/>
          <p:cNvGrpSpPr/>
          <p:nvPr/>
        </p:nvGrpSpPr>
        <p:grpSpPr>
          <a:xfrm>
            <a:off x="8915400" y="968782"/>
            <a:ext cx="8940150" cy="2117320"/>
            <a:chOff x="2975146" y="744813"/>
            <a:chExt cx="3504966" cy="302943"/>
          </a:xfrm>
          <a:solidFill>
            <a:schemeClr val="bg2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975146" y="744813"/>
              <a:ext cx="3504966" cy="30294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algn="ctr"/>
              <a:endParaRPr lang="zh-CN" altLang="en-US" sz="480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sp>
          <p:nvSpPr>
            <p:cNvPr id="35" name="文本框 3"/>
            <p:cNvSpPr txBox="1"/>
            <p:nvPr/>
          </p:nvSpPr>
          <p:spPr>
            <a:xfrm>
              <a:off x="3131278" y="817311"/>
              <a:ext cx="2840975" cy="154127"/>
            </a:xfrm>
            <a:prstGeom prst="rect">
              <a:avLst/>
            </a:prstGeom>
            <a:solidFill>
              <a:schemeClr val="bg2">
                <a:alpha val="3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مرر القلم على العدد المنقط ثم انطق العدد </a:t>
              </a:r>
            </a:p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ثم ارسم دوائر تمثل العدد</a:t>
              </a:r>
              <a:endParaRPr lang="zh-CN" altLang="en-US" sz="320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sp>
        <p:nvSpPr>
          <p:cNvPr id="6" name="شكل بيضاوي 5"/>
          <p:cNvSpPr/>
          <p:nvPr/>
        </p:nvSpPr>
        <p:spPr>
          <a:xfrm>
            <a:off x="13842675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12877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11963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10972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10058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1386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12877800" y="4610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11963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/>
          <p:cNvSpPr/>
          <p:nvPr/>
        </p:nvSpPr>
        <p:spPr>
          <a:xfrm>
            <a:off x="109728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/>
          <p:cNvSpPr/>
          <p:nvPr/>
        </p:nvSpPr>
        <p:spPr>
          <a:xfrm>
            <a:off x="1005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/>
          <p:cNvSpPr/>
          <p:nvPr/>
        </p:nvSpPr>
        <p:spPr>
          <a:xfrm>
            <a:off x="87630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/>
          <p:cNvSpPr/>
          <p:nvPr/>
        </p:nvSpPr>
        <p:spPr>
          <a:xfrm>
            <a:off x="13792200" y="7353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/>
          <p:cNvSpPr/>
          <p:nvPr/>
        </p:nvSpPr>
        <p:spPr>
          <a:xfrm>
            <a:off x="128778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120396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109728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100584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13842675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/>
          <p:cNvSpPr/>
          <p:nvPr/>
        </p:nvSpPr>
        <p:spPr>
          <a:xfrm>
            <a:off x="128778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بيضاوي 61"/>
          <p:cNvSpPr/>
          <p:nvPr/>
        </p:nvSpPr>
        <p:spPr>
          <a:xfrm>
            <a:off x="119634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109728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شكل بيضاوي 63"/>
          <p:cNvSpPr/>
          <p:nvPr/>
        </p:nvSpPr>
        <p:spPr>
          <a:xfrm>
            <a:off x="100584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شكل بيضاوي 64"/>
          <p:cNvSpPr/>
          <p:nvPr/>
        </p:nvSpPr>
        <p:spPr>
          <a:xfrm>
            <a:off x="88392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بيضاوي 65"/>
          <p:cNvSpPr/>
          <p:nvPr/>
        </p:nvSpPr>
        <p:spPr>
          <a:xfrm>
            <a:off x="78486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6" name="Picture 4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777" y="304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⊹. Gif overlay ʕ·ᴥ·ʔ.⺌ . ִֶָ . Freeꜜto use៹ . ──· · ─follow for more. ! And  dont forget to like This post · · ── · ·── · ·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540" y="435351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imat-pencil-512x512-color - Anima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917" y="2857500"/>
            <a:ext cx="2992023" cy="29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-SCHOOL DRAWING FUN !!!!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4341">
            <a:off x="250320" y="1888620"/>
            <a:ext cx="2179338" cy="2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ouglas Kennedy &amp;quot;If I ruled the world&amp;quot; - Reader&amp;#39;s Diges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6855803"/>
            <a:ext cx="2453064" cy="20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Senior Web Academ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419" y="8325219"/>
            <a:ext cx="1922581" cy="19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rawing Writing Pencil GIF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5888">
            <a:off x="688085" y="5913298"/>
            <a:ext cx="2129026" cy="23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شكل بيضاوي 41"/>
          <p:cNvSpPr/>
          <p:nvPr/>
        </p:nvSpPr>
        <p:spPr>
          <a:xfrm>
            <a:off x="7848600" y="3753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4" name="شكل بيضاوي 43"/>
          <p:cNvSpPr/>
          <p:nvPr/>
        </p:nvSpPr>
        <p:spPr>
          <a:xfrm>
            <a:off x="6934200" y="3753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6" name="شكل بيضاوي 45"/>
          <p:cNvSpPr/>
          <p:nvPr/>
        </p:nvSpPr>
        <p:spPr>
          <a:xfrm>
            <a:off x="69342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8" name="شكل بيضاوي 47"/>
          <p:cNvSpPr/>
          <p:nvPr/>
        </p:nvSpPr>
        <p:spPr>
          <a:xfrm>
            <a:off x="60198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050" name="Picture 2" descr="7 Gif ideas | ملصقات, رسم, جرافيتي"/>
          <p:cNvPicPr>
            <a:picLocks noChangeAspect="1" noChangeArrowheads="1" noCrop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18995" flipH="1">
            <a:off x="8395710" y="1545199"/>
            <a:ext cx="1803889" cy="1502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شكل بيضاوي 51"/>
          <p:cNvSpPr/>
          <p:nvPr/>
        </p:nvSpPr>
        <p:spPr>
          <a:xfrm>
            <a:off x="59436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7" name="شكل بيضاوي 66"/>
          <p:cNvSpPr/>
          <p:nvPr/>
        </p:nvSpPr>
        <p:spPr>
          <a:xfrm>
            <a:off x="5029200" y="3753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8" name="شكل بيضاوي 67"/>
          <p:cNvSpPr/>
          <p:nvPr/>
        </p:nvSpPr>
        <p:spPr>
          <a:xfrm>
            <a:off x="8782050" y="4642128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9" name="شكل بيضاوي 68"/>
          <p:cNvSpPr/>
          <p:nvPr/>
        </p:nvSpPr>
        <p:spPr>
          <a:xfrm>
            <a:off x="7772400" y="46101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0" name="شكل بيضاوي 69"/>
          <p:cNvSpPr/>
          <p:nvPr/>
        </p:nvSpPr>
        <p:spPr>
          <a:xfrm>
            <a:off x="6858000" y="46676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1" name="شكل بيضاوي 70"/>
          <p:cNvSpPr/>
          <p:nvPr/>
        </p:nvSpPr>
        <p:spPr>
          <a:xfrm>
            <a:off x="5943600" y="46676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2" name="شكل بيضاوي 71"/>
          <p:cNvSpPr/>
          <p:nvPr/>
        </p:nvSpPr>
        <p:spPr>
          <a:xfrm>
            <a:off x="49530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3" name="شكل بيضاوي 72"/>
          <p:cNvSpPr/>
          <p:nvPr/>
        </p:nvSpPr>
        <p:spPr>
          <a:xfrm>
            <a:off x="8839200" y="830654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4" name="شكل بيضاوي 73"/>
          <p:cNvSpPr/>
          <p:nvPr/>
        </p:nvSpPr>
        <p:spPr>
          <a:xfrm>
            <a:off x="78486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5" name="شكل بيضاوي 74"/>
          <p:cNvSpPr/>
          <p:nvPr/>
        </p:nvSpPr>
        <p:spPr>
          <a:xfrm>
            <a:off x="6934200" y="830654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6" name="شكل بيضاوي 75"/>
          <p:cNvSpPr/>
          <p:nvPr/>
        </p:nvSpPr>
        <p:spPr>
          <a:xfrm>
            <a:off x="6019800" y="830654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7" name="شكل بيضاوي 76"/>
          <p:cNvSpPr/>
          <p:nvPr/>
        </p:nvSpPr>
        <p:spPr>
          <a:xfrm>
            <a:off x="4953000" y="830654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85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9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9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9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4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3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8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8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8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8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3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8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3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8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3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42" grpId="0" animBg="1"/>
      <p:bldP spid="44" grpId="0" animBg="1"/>
      <p:bldP spid="46" grpId="0" animBg="1"/>
      <p:bldP spid="48" grpId="0" animBg="1"/>
      <p:bldP spid="52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22759"/>
              </p:ext>
            </p:extLst>
          </p:nvPr>
        </p:nvGraphicFramePr>
        <p:xfrm>
          <a:off x="1295400" y="41529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81583"/>
              </p:ext>
            </p:extLst>
          </p:nvPr>
        </p:nvGraphicFramePr>
        <p:xfrm>
          <a:off x="9742335" y="40767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6324600" y="2019300"/>
            <a:ext cx="6105518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العشرة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403584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38629" y="44512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857637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4301695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733199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684000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4222245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725400" y="60604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975387" y="6245304"/>
            <a:ext cx="1149813" cy="1107996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377869" y="6073688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2904955" y="43815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14571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4343400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58005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7162800" y="43403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72390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5777601" y="60579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4419600" y="61691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1524000" y="6092904"/>
            <a:ext cx="1149813" cy="1107996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28956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-609600" y="1638300"/>
            <a:ext cx="60960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x-none" sz="6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8106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829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6095116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6099327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7254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906000" y="61431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162800" y="43143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7912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3" name="شكل بيضاوي 152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3434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4" name="شكل بيضاوي 15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9046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55" name="شكل بيضاوي 15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4478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6" name="شكل بيضاوي 185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2480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7" name="شكل بيضاوي 186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7912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8" name="شكل بيضاوي 187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4428600" y="61431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89" name="شكل بيضاوي 188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2895600" y="6057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90" name="شكل بيضاوي 189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1524000" y="6057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97" name="تجميع"/>
          <p:cNvGrpSpPr/>
          <p:nvPr/>
        </p:nvGrpSpPr>
        <p:grpSpPr>
          <a:xfrm>
            <a:off x="4495800" y="8718017"/>
            <a:ext cx="1058848" cy="845083"/>
            <a:chOff x="0" y="0"/>
            <a:chExt cx="1028466" cy="1037011"/>
          </a:xfrm>
        </p:grpSpPr>
        <p:sp>
          <p:nvSpPr>
            <p:cNvPr id="198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99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0" name="تجميع"/>
          <p:cNvGrpSpPr/>
          <p:nvPr/>
        </p:nvGrpSpPr>
        <p:grpSpPr>
          <a:xfrm>
            <a:off x="3048000" y="8718017"/>
            <a:ext cx="1058848" cy="845083"/>
            <a:chOff x="0" y="0"/>
            <a:chExt cx="1028466" cy="1037011"/>
          </a:xfrm>
        </p:grpSpPr>
        <p:sp>
          <p:nvSpPr>
            <p:cNvPr id="20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0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3" name="تجميع"/>
          <p:cNvGrpSpPr/>
          <p:nvPr/>
        </p:nvGrpSpPr>
        <p:grpSpPr>
          <a:xfrm>
            <a:off x="1676400" y="8711134"/>
            <a:ext cx="1058848" cy="845083"/>
            <a:chOff x="0" y="0"/>
            <a:chExt cx="1028466" cy="1037011"/>
          </a:xfrm>
        </p:grpSpPr>
        <p:sp>
          <p:nvSpPr>
            <p:cNvPr id="20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0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6" name="تجميع"/>
          <p:cNvGrpSpPr/>
          <p:nvPr/>
        </p:nvGrpSpPr>
        <p:grpSpPr>
          <a:xfrm>
            <a:off x="15826710" y="7632142"/>
            <a:ext cx="1089690" cy="845083"/>
            <a:chOff x="0" y="0"/>
            <a:chExt cx="1058422" cy="1037011"/>
          </a:xfrm>
        </p:grpSpPr>
        <p:sp>
          <p:nvSpPr>
            <p:cNvPr id="207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08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09" name="تجميع"/>
          <p:cNvGrpSpPr/>
          <p:nvPr/>
        </p:nvGrpSpPr>
        <p:grpSpPr>
          <a:xfrm>
            <a:off x="14356568" y="7632142"/>
            <a:ext cx="1058848" cy="845083"/>
            <a:chOff x="0" y="0"/>
            <a:chExt cx="1028466" cy="1037011"/>
          </a:xfrm>
        </p:grpSpPr>
        <p:sp>
          <p:nvSpPr>
            <p:cNvPr id="21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11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12" name="تجميع"/>
          <p:cNvGrpSpPr/>
          <p:nvPr/>
        </p:nvGrpSpPr>
        <p:grpSpPr>
          <a:xfrm>
            <a:off x="12981777" y="7632142"/>
            <a:ext cx="1058848" cy="845083"/>
            <a:chOff x="0" y="0"/>
            <a:chExt cx="1028466" cy="1037011"/>
          </a:xfrm>
        </p:grpSpPr>
        <p:sp>
          <p:nvSpPr>
            <p:cNvPr id="213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14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15" name="تجميع"/>
          <p:cNvGrpSpPr/>
          <p:nvPr/>
        </p:nvGrpSpPr>
        <p:grpSpPr>
          <a:xfrm>
            <a:off x="11460089" y="7632142"/>
            <a:ext cx="1058848" cy="845083"/>
            <a:chOff x="0" y="0"/>
            <a:chExt cx="1028466" cy="1037011"/>
          </a:xfrm>
        </p:grpSpPr>
        <p:sp>
          <p:nvSpPr>
            <p:cNvPr id="216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17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18" name="تجميع"/>
          <p:cNvGrpSpPr/>
          <p:nvPr/>
        </p:nvGrpSpPr>
        <p:grpSpPr>
          <a:xfrm>
            <a:off x="10058400" y="7651217"/>
            <a:ext cx="1058848" cy="845083"/>
            <a:chOff x="0" y="0"/>
            <a:chExt cx="1028466" cy="1037011"/>
          </a:xfrm>
        </p:grpSpPr>
        <p:sp>
          <p:nvSpPr>
            <p:cNvPr id="219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20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21" name="تجميع"/>
          <p:cNvGrpSpPr/>
          <p:nvPr/>
        </p:nvGrpSpPr>
        <p:grpSpPr>
          <a:xfrm>
            <a:off x="15826710" y="8622742"/>
            <a:ext cx="1089690" cy="845083"/>
            <a:chOff x="0" y="0"/>
            <a:chExt cx="1058422" cy="1037011"/>
          </a:xfrm>
        </p:grpSpPr>
        <p:sp>
          <p:nvSpPr>
            <p:cNvPr id="222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23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24" name="تجميع"/>
          <p:cNvGrpSpPr/>
          <p:nvPr/>
        </p:nvGrpSpPr>
        <p:grpSpPr>
          <a:xfrm>
            <a:off x="14356568" y="8622742"/>
            <a:ext cx="1058848" cy="845083"/>
            <a:chOff x="0" y="0"/>
            <a:chExt cx="1028466" cy="1037011"/>
          </a:xfrm>
        </p:grpSpPr>
        <p:sp>
          <p:nvSpPr>
            <p:cNvPr id="225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26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27" name="تجميع"/>
          <p:cNvGrpSpPr/>
          <p:nvPr/>
        </p:nvGrpSpPr>
        <p:grpSpPr>
          <a:xfrm>
            <a:off x="12981777" y="8622742"/>
            <a:ext cx="1058848" cy="845083"/>
            <a:chOff x="0" y="0"/>
            <a:chExt cx="1028466" cy="1037011"/>
          </a:xfrm>
        </p:grpSpPr>
        <p:sp>
          <p:nvSpPr>
            <p:cNvPr id="228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29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0" name="تجميع"/>
          <p:cNvGrpSpPr/>
          <p:nvPr/>
        </p:nvGrpSpPr>
        <p:grpSpPr>
          <a:xfrm>
            <a:off x="11460089" y="8622742"/>
            <a:ext cx="1058848" cy="845083"/>
            <a:chOff x="0" y="0"/>
            <a:chExt cx="1028466" cy="1037011"/>
          </a:xfrm>
        </p:grpSpPr>
        <p:sp>
          <p:nvSpPr>
            <p:cNvPr id="23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3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3" name="تجميع"/>
          <p:cNvGrpSpPr/>
          <p:nvPr/>
        </p:nvGrpSpPr>
        <p:grpSpPr>
          <a:xfrm>
            <a:off x="10058400" y="8641817"/>
            <a:ext cx="1058848" cy="845083"/>
            <a:chOff x="0" y="0"/>
            <a:chExt cx="1028466" cy="1037011"/>
          </a:xfrm>
        </p:grpSpPr>
        <p:sp>
          <p:nvSpPr>
            <p:cNvPr id="23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3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6" name="تجميع"/>
          <p:cNvGrpSpPr/>
          <p:nvPr/>
        </p:nvGrpSpPr>
        <p:grpSpPr>
          <a:xfrm>
            <a:off x="7312154" y="7727417"/>
            <a:ext cx="1058848" cy="845083"/>
            <a:chOff x="0" y="0"/>
            <a:chExt cx="1028466" cy="1037011"/>
          </a:xfrm>
        </p:grpSpPr>
        <p:sp>
          <p:nvSpPr>
            <p:cNvPr id="23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3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39" name="تجميع"/>
          <p:cNvGrpSpPr/>
          <p:nvPr/>
        </p:nvGrpSpPr>
        <p:grpSpPr>
          <a:xfrm>
            <a:off x="5867400" y="7727417"/>
            <a:ext cx="1058848" cy="845083"/>
            <a:chOff x="0" y="0"/>
            <a:chExt cx="1028466" cy="1037011"/>
          </a:xfrm>
        </p:grpSpPr>
        <p:sp>
          <p:nvSpPr>
            <p:cNvPr id="24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41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42" name="تجميع"/>
          <p:cNvGrpSpPr/>
          <p:nvPr/>
        </p:nvGrpSpPr>
        <p:grpSpPr>
          <a:xfrm>
            <a:off x="4495800" y="7734300"/>
            <a:ext cx="1058848" cy="845083"/>
            <a:chOff x="0" y="0"/>
            <a:chExt cx="1028466" cy="1037011"/>
          </a:xfrm>
        </p:grpSpPr>
        <p:sp>
          <p:nvSpPr>
            <p:cNvPr id="243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44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45" name="تجميع"/>
          <p:cNvGrpSpPr/>
          <p:nvPr/>
        </p:nvGrpSpPr>
        <p:grpSpPr>
          <a:xfrm>
            <a:off x="3048000" y="7734300"/>
            <a:ext cx="1058848" cy="845083"/>
            <a:chOff x="0" y="0"/>
            <a:chExt cx="1028466" cy="1037011"/>
          </a:xfrm>
        </p:grpSpPr>
        <p:sp>
          <p:nvSpPr>
            <p:cNvPr id="246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47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48" name="تجميع"/>
          <p:cNvGrpSpPr/>
          <p:nvPr/>
        </p:nvGrpSpPr>
        <p:grpSpPr>
          <a:xfrm>
            <a:off x="1676400" y="7727417"/>
            <a:ext cx="1058848" cy="845083"/>
            <a:chOff x="0" y="0"/>
            <a:chExt cx="1028466" cy="1037011"/>
          </a:xfrm>
        </p:grpSpPr>
        <p:sp>
          <p:nvSpPr>
            <p:cNvPr id="249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50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51" name="تجميع"/>
          <p:cNvGrpSpPr/>
          <p:nvPr/>
        </p:nvGrpSpPr>
        <p:grpSpPr>
          <a:xfrm>
            <a:off x="7312154" y="8718017"/>
            <a:ext cx="1058848" cy="845083"/>
            <a:chOff x="0" y="0"/>
            <a:chExt cx="1028466" cy="1037011"/>
          </a:xfrm>
        </p:grpSpPr>
        <p:sp>
          <p:nvSpPr>
            <p:cNvPr id="252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53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254" name="تجميع"/>
          <p:cNvGrpSpPr/>
          <p:nvPr/>
        </p:nvGrpSpPr>
        <p:grpSpPr>
          <a:xfrm>
            <a:off x="5867400" y="8718017"/>
            <a:ext cx="1058848" cy="845083"/>
            <a:chOff x="0" y="0"/>
            <a:chExt cx="1028466" cy="1037011"/>
          </a:xfrm>
        </p:grpSpPr>
        <p:sp>
          <p:nvSpPr>
            <p:cNvPr id="255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256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36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1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1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1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250"/>
                            </p:stCondLst>
                            <p:childTnLst>
                              <p:par>
                                <p:cTn id="14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18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 tmFilter="0, 0; .2, .5; .8, .5; 1, 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4" dur="250" autoRev="1" fill="hold"/>
                                        <p:tgtEl>
                                          <p:spTgt spid="1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19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4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5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9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0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4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5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9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0" dur="10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5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9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0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5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9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0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4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5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9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0" dur="1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4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5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9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4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5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9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0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4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5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9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0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4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5" dur="10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9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4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5" dur="1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9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80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24" grpId="0" animBg="1"/>
      <p:bldP spid="124" grpId="1" animBg="1"/>
      <p:bldP spid="125" grpId="0" animBg="1"/>
      <p:bldP spid="125" grpId="1" animBg="1"/>
      <p:bldP spid="153" grpId="0" animBg="1"/>
      <p:bldP spid="153" grpId="1" animBg="1"/>
      <p:bldP spid="154" grpId="0" animBg="1"/>
      <p:bldP spid="154" grpId="1" animBg="1"/>
      <p:bldP spid="155" grpId="0" animBg="1"/>
      <p:bldP spid="155" grpId="1" animBg="1"/>
      <p:bldP spid="186" grpId="0" animBg="1"/>
      <p:bldP spid="186" grpId="1" animBg="1"/>
      <p:bldP spid="187" grpId="0" animBg="1"/>
      <p:bldP spid="187" grpId="1" animBg="1"/>
      <p:bldP spid="188" grpId="0" animBg="1"/>
      <p:bldP spid="188" grpId="1" animBg="1"/>
      <p:bldP spid="189" grpId="0" animBg="1"/>
      <p:bldP spid="189" grpId="1" animBg="1"/>
      <p:bldP spid="190" grpId="0" animBg="1"/>
      <p:bldP spid="190" grpId="1" animBg="1"/>
      <p:bldP spid="197" grpId="0" animBg="1" advAuto="0"/>
      <p:bldP spid="200" grpId="0" animBg="1" advAuto="0"/>
      <p:bldP spid="203" grpId="0" animBg="1" advAuto="0"/>
      <p:bldP spid="206" grpId="0" animBg="1" advAuto="0"/>
      <p:bldP spid="209" grpId="0" animBg="1" advAuto="0"/>
      <p:bldP spid="212" grpId="0" animBg="1" advAuto="0"/>
      <p:bldP spid="215" grpId="0" animBg="1" advAuto="0"/>
      <p:bldP spid="218" grpId="0" animBg="1" advAuto="0"/>
      <p:bldP spid="221" grpId="0" animBg="1" advAuto="0"/>
      <p:bldP spid="224" grpId="0" animBg="1" advAuto="0"/>
      <p:bldP spid="227" grpId="0" animBg="1" advAuto="0"/>
      <p:bldP spid="230" grpId="0" animBg="1" advAuto="0"/>
      <p:bldP spid="233" grpId="0" animBg="1" advAuto="0"/>
      <p:bldP spid="236" grpId="0" animBg="1" advAuto="0"/>
      <p:bldP spid="239" grpId="0" animBg="1" advAuto="0"/>
      <p:bldP spid="242" grpId="0" animBg="1" advAuto="0"/>
      <p:bldP spid="245" grpId="0" animBg="1" advAuto="0"/>
      <p:bldP spid="248" grpId="0" animBg="1" advAuto="0"/>
      <p:bldP spid="251" grpId="0" animBg="1" advAuto="0"/>
      <p:bldP spid="254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67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90751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81607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72463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63319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428852" y="7016598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٩"/>
          <p:cNvSpPr txBox="1"/>
          <p:nvPr/>
        </p:nvSpPr>
        <p:spPr>
          <a:xfrm>
            <a:off x="6794226" y="709154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17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3" name="٩"/>
          <p:cNvSpPr txBox="1"/>
          <p:nvPr/>
        </p:nvSpPr>
        <p:spPr>
          <a:xfrm>
            <a:off x="5879826" y="714452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16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4" name="بيضاوي"/>
          <p:cNvSpPr/>
          <p:nvPr/>
        </p:nvSpPr>
        <p:spPr>
          <a:xfrm>
            <a:off x="6000014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75" name="بيضاوي"/>
          <p:cNvSpPr/>
          <p:nvPr/>
        </p:nvSpPr>
        <p:spPr>
          <a:xfrm>
            <a:off x="6871424" y="838449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76" name="٩"/>
          <p:cNvSpPr txBox="1"/>
          <p:nvPr/>
        </p:nvSpPr>
        <p:spPr>
          <a:xfrm>
            <a:off x="7684937" y="70521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7" name="٩"/>
          <p:cNvSpPr txBox="1"/>
          <p:nvPr/>
        </p:nvSpPr>
        <p:spPr>
          <a:xfrm>
            <a:off x="8623026" y="71283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8" name="٩"/>
          <p:cNvSpPr txBox="1"/>
          <p:nvPr/>
        </p:nvSpPr>
        <p:spPr>
          <a:xfrm>
            <a:off x="9437537" y="71283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79" name="بيضاوي"/>
          <p:cNvSpPr/>
          <p:nvPr/>
        </p:nvSpPr>
        <p:spPr>
          <a:xfrm>
            <a:off x="7809026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80" name="بيضاوي"/>
          <p:cNvSpPr/>
          <p:nvPr/>
        </p:nvSpPr>
        <p:spPr>
          <a:xfrm>
            <a:off x="8675537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81" name="بيضاوي"/>
          <p:cNvSpPr/>
          <p:nvPr/>
        </p:nvSpPr>
        <p:spPr>
          <a:xfrm>
            <a:off x="9561626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pic>
        <p:nvPicPr>
          <p:cNvPr id="62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45031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60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35887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58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26743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759989" y="6993087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856852" y="7016598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9020043" y="4288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105643" y="4288272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207867" y="4321717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7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272686" y="4306273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351180" y="4288121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442409" y="4288124"/>
            <a:ext cx="1500908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٩"/>
          <p:cNvSpPr txBox="1"/>
          <p:nvPr/>
        </p:nvSpPr>
        <p:spPr>
          <a:xfrm>
            <a:off x="2222226" y="709154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5" name="٨"/>
          <p:cNvSpPr txBox="1"/>
          <p:nvPr/>
        </p:nvSpPr>
        <p:spPr>
          <a:xfrm>
            <a:off x="9536263" y="4386414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43" name="٨"/>
          <p:cNvSpPr txBox="1"/>
          <p:nvPr/>
        </p:nvSpPr>
        <p:spPr>
          <a:xfrm>
            <a:off x="8774263" y="4310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5" name="تسعة"/>
          <p:cNvSpPr txBox="1"/>
          <p:nvPr/>
        </p:nvSpPr>
        <p:spPr>
          <a:xfrm>
            <a:off x="12746742" y="2704323"/>
            <a:ext cx="5617458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ثمانية عشر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6" name="٩"/>
          <p:cNvSpPr txBox="1"/>
          <p:nvPr/>
        </p:nvSpPr>
        <p:spPr>
          <a:xfrm>
            <a:off x="11686546" y="2474946"/>
            <a:ext cx="2334254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18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00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533642" y="4291476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2619243" y="4291475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704840" y="4291477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55378" y="4291477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١"/>
          <p:cNvSpPr txBox="1"/>
          <p:nvPr/>
        </p:nvSpPr>
        <p:spPr>
          <a:xfrm>
            <a:off x="1398250" y="4310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305" name="٢"/>
          <p:cNvSpPr txBox="1"/>
          <p:nvPr/>
        </p:nvSpPr>
        <p:spPr>
          <a:xfrm>
            <a:off x="2373463" y="4310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306" name="٣"/>
          <p:cNvSpPr txBox="1"/>
          <p:nvPr/>
        </p:nvSpPr>
        <p:spPr>
          <a:xfrm>
            <a:off x="3365411" y="4310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307" name="٤"/>
          <p:cNvSpPr txBox="1"/>
          <p:nvPr/>
        </p:nvSpPr>
        <p:spPr>
          <a:xfrm>
            <a:off x="4202263" y="4310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308" name="٥"/>
          <p:cNvSpPr txBox="1"/>
          <p:nvPr/>
        </p:nvSpPr>
        <p:spPr>
          <a:xfrm>
            <a:off x="5192863" y="43102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309" name="٦"/>
          <p:cNvSpPr txBox="1"/>
          <p:nvPr/>
        </p:nvSpPr>
        <p:spPr>
          <a:xfrm>
            <a:off x="6032411" y="4386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310" name="٧"/>
          <p:cNvSpPr txBox="1"/>
          <p:nvPr/>
        </p:nvSpPr>
        <p:spPr>
          <a:xfrm>
            <a:off x="6781800" y="4386414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311" name="٨"/>
          <p:cNvSpPr txBox="1"/>
          <p:nvPr/>
        </p:nvSpPr>
        <p:spPr>
          <a:xfrm>
            <a:off x="7859863" y="4310214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312" name="٩"/>
          <p:cNvSpPr txBox="1"/>
          <p:nvPr/>
        </p:nvSpPr>
        <p:spPr>
          <a:xfrm>
            <a:off x="1307826" y="714452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بيضاوي"/>
          <p:cNvSpPr/>
          <p:nvPr/>
        </p:nvSpPr>
        <p:spPr>
          <a:xfrm>
            <a:off x="6917150" y="5748156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4" name="بيضاوي"/>
          <p:cNvSpPr/>
          <p:nvPr/>
        </p:nvSpPr>
        <p:spPr>
          <a:xfrm>
            <a:off x="5979480" y="5767571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5" name="بيضاوي"/>
          <p:cNvSpPr/>
          <p:nvPr/>
        </p:nvSpPr>
        <p:spPr>
          <a:xfrm>
            <a:off x="5037089" y="5706353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0" name="بيضاوي"/>
          <p:cNvSpPr/>
          <p:nvPr/>
        </p:nvSpPr>
        <p:spPr>
          <a:xfrm>
            <a:off x="4126063" y="5650345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1" name="بيضاوي"/>
          <p:cNvSpPr/>
          <p:nvPr/>
        </p:nvSpPr>
        <p:spPr>
          <a:xfrm>
            <a:off x="3135463" y="5706354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2" name="بيضاوي"/>
          <p:cNvSpPr/>
          <p:nvPr/>
        </p:nvSpPr>
        <p:spPr>
          <a:xfrm>
            <a:off x="2221063" y="5728303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8" name="تجميع"/>
          <p:cNvSpPr/>
          <p:nvPr/>
        </p:nvSpPr>
        <p:spPr>
          <a:xfrm>
            <a:off x="1306663" y="5728303"/>
            <a:ext cx="790311" cy="1090152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7" name="بيضاوي"/>
          <p:cNvSpPr/>
          <p:nvPr/>
        </p:nvSpPr>
        <p:spPr>
          <a:xfrm>
            <a:off x="1547459" y="84729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6" name="بيضاوي"/>
          <p:cNvSpPr/>
          <p:nvPr/>
        </p:nvSpPr>
        <p:spPr>
          <a:xfrm>
            <a:off x="7831550" y="5671956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7" name="بيضاوي"/>
          <p:cNvSpPr/>
          <p:nvPr/>
        </p:nvSpPr>
        <p:spPr>
          <a:xfrm>
            <a:off x="8721331" y="5695315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8" name="بيضاوي"/>
          <p:cNvSpPr/>
          <p:nvPr/>
        </p:nvSpPr>
        <p:spPr>
          <a:xfrm>
            <a:off x="9655847" y="5695315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1" name="بيضاوي"/>
          <p:cNvSpPr/>
          <p:nvPr/>
        </p:nvSpPr>
        <p:spPr>
          <a:xfrm>
            <a:off x="2410089" y="84729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2" name="تسعة"/>
          <p:cNvSpPr txBox="1"/>
          <p:nvPr/>
        </p:nvSpPr>
        <p:spPr>
          <a:xfrm>
            <a:off x="7399924" y="2704323"/>
            <a:ext cx="448727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تسعة عشر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3" name="٩"/>
          <p:cNvSpPr txBox="1"/>
          <p:nvPr/>
        </p:nvSpPr>
        <p:spPr>
          <a:xfrm>
            <a:off x="6000014" y="2475723"/>
            <a:ext cx="2604955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19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4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439400" y="818005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ما لأعداد الجديدة التي تعلمناها اليوم</a:t>
            </a:r>
            <a:endParaRPr lang="x-none" sz="3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5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415431" y="4076700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الاعداد بالترتيب من 1 الى 12</a:t>
            </a:r>
            <a:endParaRPr lang="ar-SA" sz="3600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6" name="تسعة"/>
          <p:cNvSpPr txBox="1"/>
          <p:nvPr/>
        </p:nvSpPr>
        <p:spPr>
          <a:xfrm>
            <a:off x="1933310" y="2705100"/>
            <a:ext cx="448727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عشرون</a:t>
            </a:r>
            <a:endParaRPr sz="6000" b="0" dirty="0">
              <a:solidFill>
                <a:schemeClr val="bg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7" name="٩"/>
          <p:cNvSpPr txBox="1"/>
          <p:nvPr/>
        </p:nvSpPr>
        <p:spPr>
          <a:xfrm>
            <a:off x="533400" y="2476500"/>
            <a:ext cx="2604955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20</a:t>
            </a:r>
            <a:endParaRPr sz="9600" dirty="0">
              <a:solidFill>
                <a:srgbClr val="0099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9" name="٩"/>
          <p:cNvSpPr txBox="1"/>
          <p:nvPr/>
        </p:nvSpPr>
        <p:spPr>
          <a:xfrm>
            <a:off x="3112937" y="70521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13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1" name="٩"/>
          <p:cNvSpPr txBox="1"/>
          <p:nvPr/>
        </p:nvSpPr>
        <p:spPr>
          <a:xfrm>
            <a:off x="4051026" y="71283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14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3" name="٩"/>
          <p:cNvSpPr txBox="1"/>
          <p:nvPr/>
        </p:nvSpPr>
        <p:spPr>
          <a:xfrm>
            <a:off x="4865537" y="7128302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15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64" name="بيضاوي"/>
          <p:cNvSpPr/>
          <p:nvPr/>
        </p:nvSpPr>
        <p:spPr>
          <a:xfrm>
            <a:off x="3237026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65" name="بيضاوي"/>
          <p:cNvSpPr/>
          <p:nvPr/>
        </p:nvSpPr>
        <p:spPr>
          <a:xfrm>
            <a:off x="4103537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66" name="بيضاوي"/>
          <p:cNvSpPr/>
          <p:nvPr/>
        </p:nvSpPr>
        <p:spPr>
          <a:xfrm>
            <a:off x="4989626" y="8420100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5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8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8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7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8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7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3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8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7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3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2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8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7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3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8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2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8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3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7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3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8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2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8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7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3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8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2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8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3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7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3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8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2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8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3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7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3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8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 advAuto="0"/>
      <p:bldP spid="68" grpId="0" animBg="1" advAuto="0"/>
      <p:bldP spid="69" grpId="0" animBg="1" advAuto="0"/>
      <p:bldP spid="70" grpId="0" animBg="1" advAuto="0"/>
      <p:bldP spid="71" grpId="0" animBg="1" advAuto="0"/>
      <p:bldP spid="72" grpId="0" animBg="1" advAuto="0"/>
      <p:bldP spid="73" grpId="0" animBg="1" advAuto="0"/>
      <p:bldP spid="74" grpId="0" animBg="1"/>
      <p:bldP spid="75" grpId="0" animBg="1"/>
      <p:bldP spid="76" grpId="0" animBg="1" advAuto="0"/>
      <p:bldP spid="77" grpId="0" animBg="1" advAuto="0"/>
      <p:bldP spid="78" grpId="0" animBg="1" advAuto="0"/>
      <p:bldP spid="79" grpId="0" animBg="1"/>
      <p:bldP spid="80" grpId="0" animBg="1"/>
      <p:bldP spid="81" grpId="0" animBg="1"/>
      <p:bldP spid="62" grpId="0" animBg="1" advAuto="0"/>
      <p:bldP spid="60" grpId="0" animBg="1" advAuto="0"/>
      <p:bldP spid="58" grpId="0" animBg="1" advAuto="0"/>
      <p:bldP spid="49" grpId="0" animBg="1" advAuto="0"/>
      <p:bldP spid="289" grpId="0" animBg="1" advAuto="0"/>
      <p:bldP spid="44" grpId="0" animBg="1" advAuto="0"/>
      <p:bldP spid="42" grpId="0" animBg="1" advAuto="0"/>
      <p:bldP spid="294" grpId="0" animBg="1" advAuto="0"/>
      <p:bldP spid="297" grpId="0" animBg="1" advAuto="0"/>
      <p:bldP spid="298" grpId="0" animBg="1" advAuto="0"/>
      <p:bldP spid="299" grpId="0" animBg="1" advAuto="0"/>
      <p:bldP spid="50" grpId="0" animBg="1" advAuto="0"/>
      <p:bldP spid="45" grpId="0" animBg="1" advAuto="0"/>
      <p:bldP spid="43" grpId="0" animBg="1" advAuto="0"/>
      <p:bldP spid="295" grpId="0" animBg="1" advAuto="0"/>
      <p:bldP spid="296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0" grpId="0" animBg="1" advAuto="0"/>
      <p:bldP spid="311" grpId="0" animBg="1" advAuto="0"/>
      <p:bldP spid="312" grpId="0" animBg="1" advAuto="0"/>
      <p:bldP spid="33" grpId="0" animBg="1"/>
      <p:bldP spid="34" grpId="0" animBg="1"/>
      <p:bldP spid="35" grpId="0" animBg="1"/>
      <p:bldP spid="30" grpId="0" animBg="1"/>
      <p:bldP spid="31" grpId="0" animBg="1"/>
      <p:bldP spid="32" grpId="0" animBg="1"/>
      <p:bldP spid="28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52" grpId="0" animBg="1" advAuto="0"/>
      <p:bldP spid="53" grpId="0" animBg="1" advAuto="0"/>
      <p:bldP spid="56" grpId="0" animBg="1" advAuto="0"/>
      <p:bldP spid="57" grpId="0" animBg="1" advAuto="0"/>
      <p:bldP spid="59" grpId="0" animBg="1" advAuto="0"/>
      <p:bldP spid="61" grpId="0" animBg="1" advAuto="0"/>
      <p:bldP spid="63" grpId="0" animBg="1" advAuto="0"/>
      <p:bldP spid="64" grpId="0" animBg="1"/>
      <p:bldP spid="65" grpId="0" animBg="1"/>
      <p:bldP spid="6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-152400" y="120080"/>
            <a:ext cx="10867041" cy="1461571"/>
            <a:chOff x="61370" y="0"/>
            <a:chExt cx="7149987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61370" y="27658"/>
              <a:ext cx="6223543" cy="10068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66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5-  5  </a:t>
              </a:r>
              <a:r>
                <a:rPr lang="ar-SA" sz="66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الاعداد  18, 19 , 20</a:t>
              </a: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- الأعداد ١٨  ١٩  ٢٠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38684" y="3201582"/>
            <a:ext cx="11740062" cy="6383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4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748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194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8846979" y="3168847"/>
              <a:ext cx="2093946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102 +103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10-5-1443هـ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9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الاعداد حتى 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40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>
            <a:extLst>
              <a:ext uri="{FF2B5EF4-FFF2-40B4-BE49-F238E27FC236}">
                <a16:creationId xmlns="" xmlns:a16="http://schemas.microsoft.com/office/drawing/2014/main" id="{44B8A4F4-9E61-4D77-A8E8-1034EBCD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20000" contrast="-20000"/>
          </a:blip>
          <a:stretch>
            <a:fillRect/>
          </a:stretch>
        </p:blipFill>
        <p:spPr>
          <a:xfrm>
            <a:off x="10134600" y="4496983"/>
            <a:ext cx="6702087" cy="6361517"/>
          </a:xfrm>
          <a:prstGeom prst="rect">
            <a:avLst/>
          </a:prstGeom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6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10-5-1443هـ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224673">
            <a:off x="5943600" y="1410068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أسمي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الأعداد 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  <a:r>
              <a:rPr lang="ar-SA" altLang="zh-CN" sz="6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18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 </a:t>
            </a:r>
            <a:r>
              <a:rPr lang="ar-SA" altLang="zh-CN" sz="6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19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و </a:t>
            </a:r>
            <a:r>
              <a:rPr lang="ar-SA" altLang="zh-CN" sz="6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20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وأميزها و أعدها وأكتبها باستعمال 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أشياء ملموسة ورسوم توضيحية</a:t>
            </a:r>
            <a:endParaRPr lang="en-US" altLang="zh-CN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10134600" y="5340791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11277600" y="6319778"/>
            <a:ext cx="378091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ثمانية عشر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تسعة عشر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0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عشرون</a:t>
            </a:r>
            <a:endParaRPr lang="en-US" sz="6000" dirty="0">
              <a:solidFill>
                <a:srgbClr val="008000"/>
              </a:solidFill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7" t="19635" r="22364" b="11979"/>
          <a:stretch/>
        </p:blipFill>
        <p:spPr bwMode="auto">
          <a:xfrm>
            <a:off x="9691186" y="3040790"/>
            <a:ext cx="6152574" cy="682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457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102 الى 103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10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6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الثلاثاء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10-5-1443هـ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50" t="19634" r="23646" b="14323"/>
          <a:stretch/>
        </p:blipFill>
        <p:spPr bwMode="auto">
          <a:xfrm>
            <a:off x="1310163" y="3031364"/>
            <a:ext cx="5966477" cy="6795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9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843731" y="714417"/>
              <a:ext cx="1477006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102+ 103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10-5-1443هـ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الثلاثاء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1948</TotalTime>
  <Words>448</Words>
  <Application>Microsoft Office PowerPoint</Application>
  <PresentationFormat>Custom</PresentationFormat>
  <Paragraphs>204</Paragraphs>
  <Slides>20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46" baseType="lpstr">
      <vt:lpstr>Arial</vt:lpstr>
      <vt:lpstr>Calibri</vt:lpstr>
      <vt:lpstr>PT Simple Bold Ruled</vt:lpstr>
      <vt:lpstr>Helvetica Light</vt:lpstr>
      <vt:lpstr>Architects Daughter</vt:lpstr>
      <vt:lpstr>Dubai</vt:lpstr>
      <vt:lpstr>Calibri Light</vt:lpstr>
      <vt:lpstr>DecoType Naskh</vt:lpstr>
      <vt:lpstr>Concert One</vt:lpstr>
      <vt:lpstr>PT Bold Heading</vt:lpstr>
      <vt:lpstr>맑은 고딕</vt:lpstr>
      <vt:lpstr>Khalid Art bold</vt:lpstr>
      <vt:lpstr>Segoe UI Semibold</vt:lpstr>
      <vt:lpstr>Catamaran</vt:lpstr>
      <vt:lpstr>Sakkal Majalla</vt:lpstr>
      <vt:lpstr>Montserrat Medium</vt:lpstr>
      <vt:lpstr>Arabic Typesetting</vt:lpstr>
      <vt:lpstr>新蒂小丸子小学版</vt:lpstr>
      <vt:lpstr>宋体</vt:lpstr>
      <vt:lpstr>微软雅黑</vt:lpstr>
      <vt:lpstr>Montserrat Black</vt:lpstr>
      <vt:lpstr>Arial Rounded MT Bold</vt:lpstr>
      <vt:lpstr>Copperplate</vt:lpstr>
      <vt:lpstr>华康海报体W12(P)</vt:lpstr>
      <vt:lpstr>Tw Cen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180</cp:revision>
  <dcterms:created xsi:type="dcterms:W3CDTF">2006-08-16T00:00:00Z</dcterms:created>
  <dcterms:modified xsi:type="dcterms:W3CDTF">2023-04-05T04:12:30Z</dcterms:modified>
  <dc:identifier>DAEmlF8lUv0</dc:identifier>
</cp:coreProperties>
</file>