
<file path=[Content_Types].xml><?xml version="1.0" encoding="utf-8"?>
<Types xmlns="http://schemas.openxmlformats.org/package/2006/content-types">
  <Default Extension="fntdata" ContentType="application/x-fontdata"/>
  <Default Extension="gif" ContentType="image/gif"/>
  <Default Extension="jpeg" ContentType="image/jpeg"/>
  <Default Extension="MP4" ContentType="video/mp4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slideshow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7" r:id="rId3"/>
    <p:sldId id="258" r:id="rId4"/>
    <p:sldId id="260" r:id="rId5"/>
    <p:sldId id="262" r:id="rId6"/>
    <p:sldId id="261" r:id="rId7"/>
    <p:sldId id="263" r:id="rId8"/>
    <p:sldId id="283" r:id="rId9"/>
    <p:sldId id="285" r:id="rId10"/>
    <p:sldId id="284" r:id="rId11"/>
    <p:sldId id="286" r:id="rId12"/>
    <p:sldId id="264" r:id="rId13"/>
    <p:sldId id="282" r:id="rId14"/>
    <p:sldId id="265" r:id="rId15"/>
    <p:sldId id="266" r:id="rId16"/>
    <p:sldId id="267" r:id="rId17"/>
    <p:sldId id="287" r:id="rId18"/>
    <p:sldId id="268" r:id="rId19"/>
    <p:sldId id="269" r:id="rId20"/>
    <p:sldId id="270" r:id="rId21"/>
    <p:sldId id="271" r:id="rId22"/>
    <p:sldId id="288" r:id="rId23"/>
    <p:sldId id="274" r:id="rId24"/>
  </p:sldIdLst>
  <p:sldSz cx="18288000" cy="10287000"/>
  <p:notesSz cx="6858000" cy="9144000"/>
  <p:embeddedFontLst>
    <p:embeddedFont>
      <p:font typeface="Calibri" panose="020F0502020204030204" pitchFamily="34" charset="0"/>
      <p:regular r:id="rId25"/>
      <p:bold r:id="rId26"/>
    </p:embeddedFont>
    <p:embeddedFont>
      <p:font typeface="Childos Arabic SemiBold" panose="020B0604020202020204" charset="-78"/>
      <p:regular r:id="rId27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modifyVerifier cryptProviderType="rsaAES" cryptAlgorithmClass="hash" cryptAlgorithmType="typeAny" cryptAlgorithmSid="14" spinCount="100000" saltData="BJxxNf1xsSRfQKhoOOgnTw==" hashData="w7sPz2etCVbeEERnhlZJBgs3aAY7aClDbhtl3zpZXzQ8CApAkVWSZwFWlr/Sv05Gc8FB48BMIvPN8kLsWG+sCw=="/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5C8B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نمط متوسط 2 - تميي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C083E6E3-FA7D-4D7B-A595-EF9225AFEA82}" styleName="نمط فاتح 1 - تمييز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50" d="100"/>
          <a:sy n="50" d="100"/>
        </p:scale>
        <p:origin x="874" y="43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2.fntdata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1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font" Target="fonts/font3.fntdata"/><Relationship Id="rId30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4/3/2023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4/3/2023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4/3/2023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4/3/2023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4/3/2023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4/3/2023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4/3/2023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svg"/><Relationship Id="rId7" Type="http://schemas.openxmlformats.org/officeDocument/2006/relationships/image" Target="../media/image6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../media/image9.png"/><Relationship Id="rId5" Type="http://schemas.openxmlformats.org/officeDocument/2006/relationships/image" Target="../media/image4.svg"/><Relationship Id="rId10" Type="http://schemas.microsoft.com/office/2007/relationships/hdphoto" Target="../media/hdphoto1.wdp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png"/><Relationship Id="rId13" Type="http://schemas.openxmlformats.org/officeDocument/2006/relationships/image" Target="../media/image8.png"/><Relationship Id="rId18" Type="http://schemas.openxmlformats.org/officeDocument/2006/relationships/image" Target="../media/image45.png"/><Relationship Id="rId3" Type="http://schemas.openxmlformats.org/officeDocument/2006/relationships/slideLayout" Target="../slideLayouts/slideLayout7.xml"/><Relationship Id="rId21" Type="http://schemas.openxmlformats.org/officeDocument/2006/relationships/image" Target="../media/image49.gif"/><Relationship Id="rId7" Type="http://schemas.openxmlformats.org/officeDocument/2006/relationships/image" Target="../media/image38.svg"/><Relationship Id="rId12" Type="http://schemas.openxmlformats.org/officeDocument/2006/relationships/image" Target="../media/image7.png"/><Relationship Id="rId17" Type="http://schemas.openxmlformats.org/officeDocument/2006/relationships/image" Target="../media/image36.png"/><Relationship Id="rId2" Type="http://schemas.openxmlformats.org/officeDocument/2006/relationships/video" Target="../media/media1.MP4"/><Relationship Id="rId16" Type="http://schemas.openxmlformats.org/officeDocument/2006/relationships/image" Target="../media/image44.svg"/><Relationship Id="rId20" Type="http://schemas.openxmlformats.org/officeDocument/2006/relationships/image" Target="../media/image29.png"/><Relationship Id="rId1" Type="http://schemas.microsoft.com/office/2007/relationships/media" Target="../media/media1.MP4"/><Relationship Id="rId6" Type="http://schemas.openxmlformats.org/officeDocument/2006/relationships/image" Target="../media/image37.png"/><Relationship Id="rId11" Type="http://schemas.openxmlformats.org/officeDocument/2006/relationships/image" Target="../media/image42.svg"/><Relationship Id="rId24" Type="http://schemas.openxmlformats.org/officeDocument/2006/relationships/image" Target="../media/image62.png"/><Relationship Id="rId5" Type="http://schemas.openxmlformats.org/officeDocument/2006/relationships/image" Target="../media/image2.svg"/><Relationship Id="rId15" Type="http://schemas.openxmlformats.org/officeDocument/2006/relationships/image" Target="../media/image43.png"/><Relationship Id="rId23" Type="http://schemas.openxmlformats.org/officeDocument/2006/relationships/image" Target="../media/image61.png"/><Relationship Id="rId10" Type="http://schemas.openxmlformats.org/officeDocument/2006/relationships/image" Target="../media/image41.png"/><Relationship Id="rId19" Type="http://schemas.openxmlformats.org/officeDocument/2006/relationships/image" Target="../media/image9.png"/><Relationship Id="rId4" Type="http://schemas.openxmlformats.org/officeDocument/2006/relationships/image" Target="../media/image1.png"/><Relationship Id="rId9" Type="http://schemas.openxmlformats.org/officeDocument/2006/relationships/image" Target="../media/image40.svg"/><Relationship Id="rId14" Type="http://schemas.microsoft.com/office/2007/relationships/hdphoto" Target="../media/hdphoto1.wdp"/><Relationship Id="rId22" Type="http://schemas.openxmlformats.org/officeDocument/2006/relationships/image" Target="../media/image60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png"/><Relationship Id="rId13" Type="http://schemas.openxmlformats.org/officeDocument/2006/relationships/image" Target="../media/image8.png"/><Relationship Id="rId18" Type="http://schemas.openxmlformats.org/officeDocument/2006/relationships/image" Target="../media/image29.png"/><Relationship Id="rId3" Type="http://schemas.openxmlformats.org/officeDocument/2006/relationships/slideLayout" Target="../slideLayouts/slideLayout7.xml"/><Relationship Id="rId21" Type="http://schemas.openxmlformats.org/officeDocument/2006/relationships/image" Target="../media/image66.png"/><Relationship Id="rId7" Type="http://schemas.openxmlformats.org/officeDocument/2006/relationships/image" Target="../media/image64.svg"/><Relationship Id="rId12" Type="http://schemas.openxmlformats.org/officeDocument/2006/relationships/image" Target="../media/image7.png"/><Relationship Id="rId17" Type="http://schemas.openxmlformats.org/officeDocument/2006/relationships/image" Target="../media/image9.png"/><Relationship Id="rId2" Type="http://schemas.openxmlformats.org/officeDocument/2006/relationships/video" Target="../media/media1.MP4"/><Relationship Id="rId16" Type="http://schemas.openxmlformats.org/officeDocument/2006/relationships/image" Target="../media/image49.gif"/><Relationship Id="rId20" Type="http://schemas.openxmlformats.org/officeDocument/2006/relationships/slide" Target="slide2.xml"/><Relationship Id="rId1" Type="http://schemas.microsoft.com/office/2007/relationships/media" Target="../media/media1.MP4"/><Relationship Id="rId6" Type="http://schemas.openxmlformats.org/officeDocument/2006/relationships/image" Target="../media/image63.png"/><Relationship Id="rId11" Type="http://schemas.openxmlformats.org/officeDocument/2006/relationships/image" Target="../media/image40.svg"/><Relationship Id="rId5" Type="http://schemas.openxmlformats.org/officeDocument/2006/relationships/image" Target="../media/image2.svg"/><Relationship Id="rId15" Type="http://schemas.openxmlformats.org/officeDocument/2006/relationships/image" Target="../media/image36.png"/><Relationship Id="rId10" Type="http://schemas.openxmlformats.org/officeDocument/2006/relationships/image" Target="../media/image39.png"/><Relationship Id="rId19" Type="http://schemas.openxmlformats.org/officeDocument/2006/relationships/image" Target="../media/image65.png"/><Relationship Id="rId4" Type="http://schemas.openxmlformats.org/officeDocument/2006/relationships/image" Target="../media/image1.png"/><Relationship Id="rId9" Type="http://schemas.openxmlformats.org/officeDocument/2006/relationships/image" Target="../media/image42.svg"/><Relationship Id="rId14" Type="http://schemas.microsoft.com/office/2007/relationships/hdphoto" Target="../media/hdphoto1.wdp"/><Relationship Id="rId22" Type="http://schemas.openxmlformats.org/officeDocument/2006/relationships/image" Target="../media/image67.sv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png"/><Relationship Id="rId13" Type="http://schemas.openxmlformats.org/officeDocument/2006/relationships/image" Target="../media/image8.png"/><Relationship Id="rId18" Type="http://schemas.openxmlformats.org/officeDocument/2006/relationships/image" Target="../media/image69.pn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64.svg"/><Relationship Id="rId12" Type="http://schemas.openxmlformats.org/officeDocument/2006/relationships/image" Target="../media/image7.png"/><Relationship Id="rId17" Type="http://schemas.openxmlformats.org/officeDocument/2006/relationships/image" Target="../media/image68.png"/><Relationship Id="rId2" Type="http://schemas.openxmlformats.org/officeDocument/2006/relationships/video" Target="../media/media1.MP4"/><Relationship Id="rId16" Type="http://schemas.openxmlformats.org/officeDocument/2006/relationships/image" Target="../media/image49.gif"/><Relationship Id="rId20" Type="http://schemas.openxmlformats.org/officeDocument/2006/relationships/image" Target="../media/image29.png"/><Relationship Id="rId1" Type="http://schemas.microsoft.com/office/2007/relationships/media" Target="../media/media1.MP4"/><Relationship Id="rId6" Type="http://schemas.openxmlformats.org/officeDocument/2006/relationships/image" Target="../media/image63.png"/><Relationship Id="rId11" Type="http://schemas.openxmlformats.org/officeDocument/2006/relationships/image" Target="../media/image40.svg"/><Relationship Id="rId5" Type="http://schemas.openxmlformats.org/officeDocument/2006/relationships/image" Target="../media/image2.svg"/><Relationship Id="rId15" Type="http://schemas.openxmlformats.org/officeDocument/2006/relationships/image" Target="../media/image36.png"/><Relationship Id="rId10" Type="http://schemas.openxmlformats.org/officeDocument/2006/relationships/image" Target="../media/image39.png"/><Relationship Id="rId19" Type="http://schemas.openxmlformats.org/officeDocument/2006/relationships/image" Target="../media/image9.png"/><Relationship Id="rId4" Type="http://schemas.openxmlformats.org/officeDocument/2006/relationships/image" Target="../media/image1.png"/><Relationship Id="rId9" Type="http://schemas.openxmlformats.org/officeDocument/2006/relationships/image" Target="../media/image42.svg"/><Relationship Id="rId14" Type="http://schemas.microsoft.com/office/2007/relationships/hdphoto" Target="../media/hdphoto1.wdp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4.png"/><Relationship Id="rId13" Type="http://schemas.openxmlformats.org/officeDocument/2006/relationships/image" Target="../media/image76.png"/><Relationship Id="rId18" Type="http://schemas.openxmlformats.org/officeDocument/2006/relationships/image" Target="../media/image29.png"/><Relationship Id="rId3" Type="http://schemas.openxmlformats.org/officeDocument/2006/relationships/image" Target="../media/image2.svg"/><Relationship Id="rId7" Type="http://schemas.openxmlformats.org/officeDocument/2006/relationships/image" Target="../media/image73.svg"/><Relationship Id="rId12" Type="http://schemas.microsoft.com/office/2007/relationships/hdphoto" Target="../media/hdphoto1.wdp"/><Relationship Id="rId17" Type="http://schemas.openxmlformats.org/officeDocument/2006/relationships/image" Target="../media/image9.png"/><Relationship Id="rId2" Type="http://schemas.openxmlformats.org/officeDocument/2006/relationships/image" Target="../media/image1.png"/><Relationship Id="rId16" Type="http://schemas.openxmlformats.org/officeDocument/2006/relationships/image" Target="../media/image79.sv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2.png"/><Relationship Id="rId11" Type="http://schemas.openxmlformats.org/officeDocument/2006/relationships/image" Target="../media/image8.png"/><Relationship Id="rId5" Type="http://schemas.openxmlformats.org/officeDocument/2006/relationships/image" Target="../media/image71.svg"/><Relationship Id="rId15" Type="http://schemas.openxmlformats.org/officeDocument/2006/relationships/image" Target="../media/image78.png"/><Relationship Id="rId10" Type="http://schemas.openxmlformats.org/officeDocument/2006/relationships/image" Target="../media/image7.png"/><Relationship Id="rId4" Type="http://schemas.openxmlformats.org/officeDocument/2006/relationships/image" Target="../media/image70.png"/><Relationship Id="rId9" Type="http://schemas.openxmlformats.org/officeDocument/2006/relationships/image" Target="../media/image75.svg"/><Relationship Id="rId14" Type="http://schemas.openxmlformats.org/officeDocument/2006/relationships/image" Target="../media/image77.sv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4.png"/><Relationship Id="rId13" Type="http://schemas.openxmlformats.org/officeDocument/2006/relationships/image" Target="../media/image9.png"/><Relationship Id="rId3" Type="http://schemas.openxmlformats.org/officeDocument/2006/relationships/image" Target="../media/image2.svg"/><Relationship Id="rId7" Type="http://schemas.openxmlformats.org/officeDocument/2006/relationships/image" Target="../media/image81.svg"/><Relationship Id="rId12" Type="http://schemas.microsoft.com/office/2007/relationships/hdphoto" Target="../media/hdphoto1.wdp"/><Relationship Id="rId2" Type="http://schemas.openxmlformats.org/officeDocument/2006/relationships/image" Target="../media/image1.png"/><Relationship Id="rId16" Type="http://schemas.openxmlformats.org/officeDocument/2006/relationships/image" Target="../media/image8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0.png"/><Relationship Id="rId11" Type="http://schemas.openxmlformats.org/officeDocument/2006/relationships/image" Target="../media/image8.png"/><Relationship Id="rId5" Type="http://schemas.openxmlformats.org/officeDocument/2006/relationships/image" Target="../media/image73.svg"/><Relationship Id="rId15" Type="http://schemas.openxmlformats.org/officeDocument/2006/relationships/image" Target="../media/image29.png"/><Relationship Id="rId10" Type="http://schemas.openxmlformats.org/officeDocument/2006/relationships/image" Target="../media/image7.png"/><Relationship Id="rId4" Type="http://schemas.openxmlformats.org/officeDocument/2006/relationships/image" Target="../media/image72.png"/><Relationship Id="rId9" Type="http://schemas.openxmlformats.org/officeDocument/2006/relationships/image" Target="../media/image75.svg"/><Relationship Id="rId14" Type="http://schemas.openxmlformats.org/officeDocument/2006/relationships/image" Target="../media/image82.png"/></Relationships>
</file>

<file path=ppt/slides/_rels/slide15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13" Type="http://schemas.openxmlformats.org/officeDocument/2006/relationships/image" Target="../media/image83.png"/><Relationship Id="rId3" Type="http://schemas.openxmlformats.org/officeDocument/2006/relationships/image" Target="../media/image2.svg"/><Relationship Id="rId7" Type="http://schemas.openxmlformats.org/officeDocument/2006/relationships/image" Target="../media/image84.png"/><Relationship Id="rId12" Type="http://schemas.openxmlformats.org/officeDocument/2006/relationships/image" Target="../media/image29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11" Type="http://schemas.openxmlformats.org/officeDocument/2006/relationships/image" Target="../media/image86.png"/><Relationship Id="rId5" Type="http://schemas.openxmlformats.org/officeDocument/2006/relationships/image" Target="../media/image51.svg"/><Relationship Id="rId10" Type="http://schemas.openxmlformats.org/officeDocument/2006/relationships/image" Target="../media/image85.png"/><Relationship Id="rId4" Type="http://schemas.openxmlformats.org/officeDocument/2006/relationships/image" Target="../media/image50.png"/><Relationship Id="rId9" Type="http://schemas.openxmlformats.org/officeDocument/2006/relationships/image" Target="../media/image9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13" Type="http://schemas.openxmlformats.org/officeDocument/2006/relationships/image" Target="../media/image6.svg"/><Relationship Id="rId18" Type="http://schemas.openxmlformats.org/officeDocument/2006/relationships/image" Target="../media/image87.png"/><Relationship Id="rId3" Type="http://schemas.openxmlformats.org/officeDocument/2006/relationships/slideLayout" Target="../slideLayouts/slideLayout7.xml"/><Relationship Id="rId21" Type="http://schemas.openxmlformats.org/officeDocument/2006/relationships/image" Target="../media/image89.png"/><Relationship Id="rId7" Type="http://schemas.openxmlformats.org/officeDocument/2006/relationships/image" Target="../media/image77.svg"/><Relationship Id="rId12" Type="http://schemas.openxmlformats.org/officeDocument/2006/relationships/image" Target="../media/image5.png"/><Relationship Id="rId17" Type="http://schemas.openxmlformats.org/officeDocument/2006/relationships/image" Target="../media/image36.png"/><Relationship Id="rId2" Type="http://schemas.openxmlformats.org/officeDocument/2006/relationships/video" Target="../media/media1.MP4"/><Relationship Id="rId16" Type="http://schemas.microsoft.com/office/2007/relationships/hdphoto" Target="../media/hdphoto1.wdp"/><Relationship Id="rId20" Type="http://schemas.openxmlformats.org/officeDocument/2006/relationships/image" Target="../media/image9.png"/><Relationship Id="rId1" Type="http://schemas.microsoft.com/office/2007/relationships/media" Target="../media/media1.MP4"/><Relationship Id="rId6" Type="http://schemas.openxmlformats.org/officeDocument/2006/relationships/image" Target="../media/image76.png"/><Relationship Id="rId11" Type="http://schemas.openxmlformats.org/officeDocument/2006/relationships/image" Target="../media/image53.svg"/><Relationship Id="rId24" Type="http://schemas.openxmlformats.org/officeDocument/2006/relationships/image" Target="../media/image49.gif"/><Relationship Id="rId5" Type="http://schemas.openxmlformats.org/officeDocument/2006/relationships/image" Target="../media/image79.svg"/><Relationship Id="rId15" Type="http://schemas.openxmlformats.org/officeDocument/2006/relationships/image" Target="../media/image8.png"/><Relationship Id="rId23" Type="http://schemas.openxmlformats.org/officeDocument/2006/relationships/image" Target="../media/image83.png"/><Relationship Id="rId10" Type="http://schemas.openxmlformats.org/officeDocument/2006/relationships/image" Target="../media/image52.png"/><Relationship Id="rId19" Type="http://schemas.openxmlformats.org/officeDocument/2006/relationships/image" Target="../media/image88.svg"/><Relationship Id="rId4" Type="http://schemas.openxmlformats.org/officeDocument/2006/relationships/image" Target="../media/image78.png"/><Relationship Id="rId9" Type="http://schemas.openxmlformats.org/officeDocument/2006/relationships/image" Target="../media/image2.svg"/><Relationship Id="rId14" Type="http://schemas.openxmlformats.org/officeDocument/2006/relationships/image" Target="../media/image7.png"/><Relationship Id="rId22" Type="http://schemas.openxmlformats.org/officeDocument/2006/relationships/image" Target="../media/image29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13" Type="http://schemas.openxmlformats.org/officeDocument/2006/relationships/image" Target="../media/image6.svg"/><Relationship Id="rId18" Type="http://schemas.openxmlformats.org/officeDocument/2006/relationships/image" Target="../media/image87.png"/><Relationship Id="rId3" Type="http://schemas.openxmlformats.org/officeDocument/2006/relationships/slideLayout" Target="../slideLayouts/slideLayout7.xml"/><Relationship Id="rId21" Type="http://schemas.openxmlformats.org/officeDocument/2006/relationships/image" Target="../media/image89.png"/><Relationship Id="rId7" Type="http://schemas.openxmlformats.org/officeDocument/2006/relationships/image" Target="../media/image77.svg"/><Relationship Id="rId12" Type="http://schemas.openxmlformats.org/officeDocument/2006/relationships/image" Target="../media/image5.png"/><Relationship Id="rId17" Type="http://schemas.openxmlformats.org/officeDocument/2006/relationships/image" Target="../media/image36.png"/><Relationship Id="rId25" Type="http://schemas.openxmlformats.org/officeDocument/2006/relationships/image" Target="../media/image49.gif"/><Relationship Id="rId2" Type="http://schemas.openxmlformats.org/officeDocument/2006/relationships/video" Target="../media/media1.MP4"/><Relationship Id="rId16" Type="http://schemas.microsoft.com/office/2007/relationships/hdphoto" Target="../media/hdphoto1.wdp"/><Relationship Id="rId20" Type="http://schemas.openxmlformats.org/officeDocument/2006/relationships/image" Target="../media/image9.png"/><Relationship Id="rId1" Type="http://schemas.microsoft.com/office/2007/relationships/media" Target="../media/media1.MP4"/><Relationship Id="rId6" Type="http://schemas.openxmlformats.org/officeDocument/2006/relationships/image" Target="../media/image76.png"/><Relationship Id="rId11" Type="http://schemas.openxmlformats.org/officeDocument/2006/relationships/image" Target="../media/image53.svg"/><Relationship Id="rId24" Type="http://schemas.openxmlformats.org/officeDocument/2006/relationships/image" Target="../media/image83.png"/><Relationship Id="rId5" Type="http://schemas.openxmlformats.org/officeDocument/2006/relationships/image" Target="../media/image79.svg"/><Relationship Id="rId15" Type="http://schemas.openxmlformats.org/officeDocument/2006/relationships/image" Target="../media/image8.png"/><Relationship Id="rId23" Type="http://schemas.openxmlformats.org/officeDocument/2006/relationships/image" Target="../media/image29.png"/><Relationship Id="rId10" Type="http://schemas.openxmlformats.org/officeDocument/2006/relationships/image" Target="../media/image52.png"/><Relationship Id="rId19" Type="http://schemas.openxmlformats.org/officeDocument/2006/relationships/image" Target="../media/image88.svg"/><Relationship Id="rId4" Type="http://schemas.openxmlformats.org/officeDocument/2006/relationships/image" Target="../media/image78.png"/><Relationship Id="rId9" Type="http://schemas.openxmlformats.org/officeDocument/2006/relationships/image" Target="../media/image2.svg"/><Relationship Id="rId14" Type="http://schemas.openxmlformats.org/officeDocument/2006/relationships/image" Target="../media/image7.png"/><Relationship Id="rId22" Type="http://schemas.openxmlformats.org/officeDocument/2006/relationships/image" Target="../media/image90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13" Type="http://schemas.openxmlformats.org/officeDocument/2006/relationships/image" Target="../media/image91.png"/><Relationship Id="rId18" Type="http://schemas.openxmlformats.org/officeDocument/2006/relationships/image" Target="../media/image9.png"/><Relationship Id="rId3" Type="http://schemas.openxmlformats.org/officeDocument/2006/relationships/slideLayout" Target="../slideLayouts/slideLayout7.xml"/><Relationship Id="rId21" Type="http://schemas.openxmlformats.org/officeDocument/2006/relationships/image" Target="../media/image36.png"/><Relationship Id="rId7" Type="http://schemas.openxmlformats.org/officeDocument/2006/relationships/image" Target="../media/image2.svg"/><Relationship Id="rId12" Type="http://schemas.microsoft.com/office/2007/relationships/hdphoto" Target="../media/hdphoto1.wdp"/><Relationship Id="rId17" Type="http://schemas.openxmlformats.org/officeDocument/2006/relationships/image" Target="../media/image92.png"/><Relationship Id="rId2" Type="http://schemas.openxmlformats.org/officeDocument/2006/relationships/video" Target="../media/media1.MP4"/><Relationship Id="rId16" Type="http://schemas.openxmlformats.org/officeDocument/2006/relationships/image" Target="../media/image49.gif"/><Relationship Id="rId20" Type="http://schemas.openxmlformats.org/officeDocument/2006/relationships/image" Target="../media/image83.png"/><Relationship Id="rId1" Type="http://schemas.microsoft.com/office/2007/relationships/media" Target="../media/media1.MP4"/><Relationship Id="rId6" Type="http://schemas.openxmlformats.org/officeDocument/2006/relationships/image" Target="../media/image1.png"/><Relationship Id="rId11" Type="http://schemas.openxmlformats.org/officeDocument/2006/relationships/image" Target="../media/image8.png"/><Relationship Id="rId5" Type="http://schemas.openxmlformats.org/officeDocument/2006/relationships/image" Target="../media/image15.svg"/><Relationship Id="rId15" Type="http://schemas.openxmlformats.org/officeDocument/2006/relationships/image" Target="../media/image88.svg"/><Relationship Id="rId10" Type="http://schemas.openxmlformats.org/officeDocument/2006/relationships/image" Target="../media/image7.png"/><Relationship Id="rId19" Type="http://schemas.openxmlformats.org/officeDocument/2006/relationships/image" Target="../media/image29.png"/><Relationship Id="rId4" Type="http://schemas.openxmlformats.org/officeDocument/2006/relationships/image" Target="../media/image14.png"/><Relationship Id="rId9" Type="http://schemas.openxmlformats.org/officeDocument/2006/relationships/image" Target="../media/image32.svg"/><Relationship Id="rId14" Type="http://schemas.openxmlformats.org/officeDocument/2006/relationships/image" Target="../media/image87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13" Type="http://schemas.openxmlformats.org/officeDocument/2006/relationships/image" Target="../media/image95.png"/><Relationship Id="rId3" Type="http://schemas.openxmlformats.org/officeDocument/2006/relationships/image" Target="../media/image2.svg"/><Relationship Id="rId7" Type="http://schemas.openxmlformats.org/officeDocument/2006/relationships/image" Target="../media/image53.svg"/><Relationship Id="rId12" Type="http://schemas.microsoft.com/office/2007/relationships/hdphoto" Target="../media/hdphoto1.wdp"/><Relationship Id="rId17" Type="http://schemas.openxmlformats.org/officeDocument/2006/relationships/image" Target="../media/image83.png"/><Relationship Id="rId2" Type="http://schemas.openxmlformats.org/officeDocument/2006/relationships/image" Target="../media/image1.png"/><Relationship Id="rId16" Type="http://schemas.openxmlformats.org/officeDocument/2006/relationships/image" Target="../media/image2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2.png"/><Relationship Id="rId11" Type="http://schemas.openxmlformats.org/officeDocument/2006/relationships/image" Target="../media/image8.png"/><Relationship Id="rId5" Type="http://schemas.openxmlformats.org/officeDocument/2006/relationships/image" Target="../media/image94.svg"/><Relationship Id="rId15" Type="http://schemas.openxmlformats.org/officeDocument/2006/relationships/image" Target="../media/image96.png"/><Relationship Id="rId10" Type="http://schemas.openxmlformats.org/officeDocument/2006/relationships/image" Target="../media/image7.png"/><Relationship Id="rId4" Type="http://schemas.openxmlformats.org/officeDocument/2006/relationships/image" Target="../media/image93.png"/><Relationship Id="rId9" Type="http://schemas.openxmlformats.org/officeDocument/2006/relationships/image" Target="../media/image6.svg"/><Relationship Id="rId14" Type="http://schemas.openxmlformats.org/officeDocument/2006/relationships/image" Target="../media/image9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6.png"/><Relationship Id="rId18" Type="http://schemas.openxmlformats.org/officeDocument/2006/relationships/image" Target="../media/image21.png"/><Relationship Id="rId3" Type="http://schemas.openxmlformats.org/officeDocument/2006/relationships/image" Target="../media/image2.svg"/><Relationship Id="rId21" Type="http://schemas.openxmlformats.org/officeDocument/2006/relationships/image" Target="../media/image9.png"/><Relationship Id="rId7" Type="http://schemas.openxmlformats.org/officeDocument/2006/relationships/image" Target="../media/image13.svg"/><Relationship Id="rId12" Type="http://schemas.openxmlformats.org/officeDocument/2006/relationships/image" Target="../media/image15.svg"/><Relationship Id="rId17" Type="http://schemas.openxmlformats.org/officeDocument/2006/relationships/image" Target="../media/image20.png"/><Relationship Id="rId2" Type="http://schemas.openxmlformats.org/officeDocument/2006/relationships/image" Target="../media/image1.png"/><Relationship Id="rId16" Type="http://schemas.openxmlformats.org/officeDocument/2006/relationships/image" Target="../media/image19.svg"/><Relationship Id="rId20" Type="http://schemas.openxmlformats.org/officeDocument/2006/relationships/image" Target="../media/image2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11" Type="http://schemas.openxmlformats.org/officeDocument/2006/relationships/image" Target="../media/image14.png"/><Relationship Id="rId5" Type="http://schemas.openxmlformats.org/officeDocument/2006/relationships/image" Target="../media/image11.svg"/><Relationship Id="rId15" Type="http://schemas.openxmlformats.org/officeDocument/2006/relationships/image" Target="../media/image18.png"/><Relationship Id="rId23" Type="http://schemas.openxmlformats.org/officeDocument/2006/relationships/image" Target="../media/image25.png"/><Relationship Id="rId10" Type="http://schemas.microsoft.com/office/2007/relationships/hdphoto" Target="../media/hdphoto1.wdp"/><Relationship Id="rId19" Type="http://schemas.openxmlformats.org/officeDocument/2006/relationships/image" Target="../media/image22.png"/><Relationship Id="rId4" Type="http://schemas.openxmlformats.org/officeDocument/2006/relationships/image" Target="../media/image10.png"/><Relationship Id="rId9" Type="http://schemas.openxmlformats.org/officeDocument/2006/relationships/image" Target="../media/image8.png"/><Relationship Id="rId14" Type="http://schemas.openxmlformats.org/officeDocument/2006/relationships/image" Target="../media/image17.svg"/><Relationship Id="rId22" Type="http://schemas.openxmlformats.org/officeDocument/2006/relationships/image" Target="../media/image24.pn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13" Type="http://schemas.openxmlformats.org/officeDocument/2006/relationships/image" Target="../media/image8.png"/><Relationship Id="rId18" Type="http://schemas.openxmlformats.org/officeDocument/2006/relationships/image" Target="../media/image36.png"/><Relationship Id="rId3" Type="http://schemas.openxmlformats.org/officeDocument/2006/relationships/slideLayout" Target="../slideLayouts/slideLayout7.xml"/><Relationship Id="rId21" Type="http://schemas.openxmlformats.org/officeDocument/2006/relationships/image" Target="../media/image49.gif"/><Relationship Id="rId7" Type="http://schemas.openxmlformats.org/officeDocument/2006/relationships/image" Target="../media/image79.svg"/><Relationship Id="rId12" Type="http://schemas.openxmlformats.org/officeDocument/2006/relationships/image" Target="../media/image7.png"/><Relationship Id="rId17" Type="http://schemas.openxmlformats.org/officeDocument/2006/relationships/image" Target="../media/image98.png"/><Relationship Id="rId2" Type="http://schemas.openxmlformats.org/officeDocument/2006/relationships/video" Target="../media/media1.MP4"/><Relationship Id="rId16" Type="http://schemas.openxmlformats.org/officeDocument/2006/relationships/image" Target="../media/image97.png"/><Relationship Id="rId20" Type="http://schemas.openxmlformats.org/officeDocument/2006/relationships/image" Target="../media/image83.png"/><Relationship Id="rId1" Type="http://schemas.microsoft.com/office/2007/relationships/media" Target="../media/media1.MP4"/><Relationship Id="rId6" Type="http://schemas.openxmlformats.org/officeDocument/2006/relationships/image" Target="../media/image78.png"/><Relationship Id="rId11" Type="http://schemas.openxmlformats.org/officeDocument/2006/relationships/image" Target="../media/image2.svg"/><Relationship Id="rId5" Type="http://schemas.openxmlformats.org/officeDocument/2006/relationships/image" Target="../media/image77.svg"/><Relationship Id="rId15" Type="http://schemas.openxmlformats.org/officeDocument/2006/relationships/image" Target="../media/image9.png"/><Relationship Id="rId10" Type="http://schemas.openxmlformats.org/officeDocument/2006/relationships/image" Target="../media/image1.png"/><Relationship Id="rId19" Type="http://schemas.openxmlformats.org/officeDocument/2006/relationships/image" Target="../media/image29.png"/><Relationship Id="rId4" Type="http://schemas.openxmlformats.org/officeDocument/2006/relationships/image" Target="../media/image76.png"/><Relationship Id="rId9" Type="http://schemas.openxmlformats.org/officeDocument/2006/relationships/image" Target="../media/image6.svg"/><Relationship Id="rId14" Type="http://schemas.microsoft.com/office/2007/relationships/hdphoto" Target="../media/hdphoto1.wdp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4.png"/><Relationship Id="rId13" Type="http://schemas.openxmlformats.org/officeDocument/2006/relationships/image" Target="../media/image76.png"/><Relationship Id="rId18" Type="http://schemas.openxmlformats.org/officeDocument/2006/relationships/image" Target="../media/image99.png"/><Relationship Id="rId3" Type="http://schemas.openxmlformats.org/officeDocument/2006/relationships/image" Target="../media/image2.svg"/><Relationship Id="rId21" Type="http://schemas.openxmlformats.org/officeDocument/2006/relationships/image" Target="../media/image83.png"/><Relationship Id="rId7" Type="http://schemas.openxmlformats.org/officeDocument/2006/relationships/image" Target="../media/image73.svg"/><Relationship Id="rId12" Type="http://schemas.microsoft.com/office/2007/relationships/hdphoto" Target="../media/hdphoto1.wdp"/><Relationship Id="rId17" Type="http://schemas.openxmlformats.org/officeDocument/2006/relationships/image" Target="../media/image9.png"/><Relationship Id="rId2" Type="http://schemas.openxmlformats.org/officeDocument/2006/relationships/image" Target="../media/image1.png"/><Relationship Id="rId16" Type="http://schemas.openxmlformats.org/officeDocument/2006/relationships/image" Target="../media/image79.svg"/><Relationship Id="rId20" Type="http://schemas.openxmlformats.org/officeDocument/2006/relationships/image" Target="../media/image2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2.png"/><Relationship Id="rId11" Type="http://schemas.openxmlformats.org/officeDocument/2006/relationships/image" Target="../media/image8.png"/><Relationship Id="rId5" Type="http://schemas.openxmlformats.org/officeDocument/2006/relationships/image" Target="../media/image71.svg"/><Relationship Id="rId15" Type="http://schemas.openxmlformats.org/officeDocument/2006/relationships/image" Target="../media/image78.png"/><Relationship Id="rId10" Type="http://schemas.openxmlformats.org/officeDocument/2006/relationships/image" Target="../media/image7.png"/><Relationship Id="rId19" Type="http://schemas.openxmlformats.org/officeDocument/2006/relationships/image" Target="../media/image100.png"/><Relationship Id="rId4" Type="http://schemas.openxmlformats.org/officeDocument/2006/relationships/image" Target="../media/image70.png"/><Relationship Id="rId9" Type="http://schemas.openxmlformats.org/officeDocument/2006/relationships/image" Target="../media/image75.svg"/><Relationship Id="rId14" Type="http://schemas.openxmlformats.org/officeDocument/2006/relationships/image" Target="../media/image77.sv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4.png"/><Relationship Id="rId13" Type="http://schemas.openxmlformats.org/officeDocument/2006/relationships/image" Target="../media/image76.png"/><Relationship Id="rId18" Type="http://schemas.openxmlformats.org/officeDocument/2006/relationships/image" Target="../media/image49.gif"/><Relationship Id="rId3" Type="http://schemas.openxmlformats.org/officeDocument/2006/relationships/image" Target="../media/image2.svg"/><Relationship Id="rId21" Type="http://schemas.openxmlformats.org/officeDocument/2006/relationships/image" Target="../media/image29.png"/><Relationship Id="rId7" Type="http://schemas.openxmlformats.org/officeDocument/2006/relationships/image" Target="../media/image73.svg"/><Relationship Id="rId12" Type="http://schemas.microsoft.com/office/2007/relationships/hdphoto" Target="../media/hdphoto1.wdp"/><Relationship Id="rId17" Type="http://schemas.openxmlformats.org/officeDocument/2006/relationships/image" Target="../media/image9.png"/><Relationship Id="rId2" Type="http://schemas.openxmlformats.org/officeDocument/2006/relationships/image" Target="../media/image1.png"/><Relationship Id="rId16" Type="http://schemas.openxmlformats.org/officeDocument/2006/relationships/image" Target="../media/image79.svg"/><Relationship Id="rId20" Type="http://schemas.openxmlformats.org/officeDocument/2006/relationships/image" Target="../media/image10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2.png"/><Relationship Id="rId11" Type="http://schemas.openxmlformats.org/officeDocument/2006/relationships/image" Target="../media/image8.png"/><Relationship Id="rId5" Type="http://schemas.openxmlformats.org/officeDocument/2006/relationships/image" Target="../media/image71.svg"/><Relationship Id="rId15" Type="http://schemas.openxmlformats.org/officeDocument/2006/relationships/image" Target="../media/image78.png"/><Relationship Id="rId10" Type="http://schemas.openxmlformats.org/officeDocument/2006/relationships/image" Target="../media/image7.png"/><Relationship Id="rId19" Type="http://schemas.openxmlformats.org/officeDocument/2006/relationships/image" Target="../media/image101.png"/><Relationship Id="rId4" Type="http://schemas.openxmlformats.org/officeDocument/2006/relationships/image" Target="../media/image70.png"/><Relationship Id="rId9" Type="http://schemas.openxmlformats.org/officeDocument/2006/relationships/image" Target="../media/image75.svg"/><Relationship Id="rId14" Type="http://schemas.openxmlformats.org/officeDocument/2006/relationships/image" Target="../media/image77.svg"/><Relationship Id="rId22" Type="http://schemas.openxmlformats.org/officeDocument/2006/relationships/image" Target="../media/image83.pn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4.png"/><Relationship Id="rId13" Type="http://schemas.openxmlformats.org/officeDocument/2006/relationships/image" Target="../media/image76.png"/><Relationship Id="rId18" Type="http://schemas.openxmlformats.org/officeDocument/2006/relationships/image" Target="../media/image29.png"/><Relationship Id="rId3" Type="http://schemas.openxmlformats.org/officeDocument/2006/relationships/image" Target="../media/image2.svg"/><Relationship Id="rId7" Type="http://schemas.openxmlformats.org/officeDocument/2006/relationships/image" Target="../media/image73.svg"/><Relationship Id="rId12" Type="http://schemas.microsoft.com/office/2007/relationships/hdphoto" Target="../media/hdphoto1.wdp"/><Relationship Id="rId17" Type="http://schemas.openxmlformats.org/officeDocument/2006/relationships/image" Target="../media/image9.png"/><Relationship Id="rId2" Type="http://schemas.openxmlformats.org/officeDocument/2006/relationships/image" Target="../media/image1.png"/><Relationship Id="rId16" Type="http://schemas.openxmlformats.org/officeDocument/2006/relationships/image" Target="../media/image79.sv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2.png"/><Relationship Id="rId11" Type="http://schemas.openxmlformats.org/officeDocument/2006/relationships/image" Target="../media/image8.png"/><Relationship Id="rId5" Type="http://schemas.openxmlformats.org/officeDocument/2006/relationships/image" Target="../media/image71.svg"/><Relationship Id="rId15" Type="http://schemas.openxmlformats.org/officeDocument/2006/relationships/image" Target="../media/image78.png"/><Relationship Id="rId10" Type="http://schemas.openxmlformats.org/officeDocument/2006/relationships/image" Target="../media/image7.png"/><Relationship Id="rId19" Type="http://schemas.openxmlformats.org/officeDocument/2006/relationships/image" Target="../media/image83.png"/><Relationship Id="rId4" Type="http://schemas.openxmlformats.org/officeDocument/2006/relationships/image" Target="../media/image70.png"/><Relationship Id="rId9" Type="http://schemas.openxmlformats.org/officeDocument/2006/relationships/image" Target="../media/image75.svg"/><Relationship Id="rId14" Type="http://schemas.openxmlformats.org/officeDocument/2006/relationships/image" Target="../media/image77.sv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29.png"/><Relationship Id="rId3" Type="http://schemas.openxmlformats.org/officeDocument/2006/relationships/image" Target="../media/image2.svg"/><Relationship Id="rId7" Type="http://schemas.openxmlformats.org/officeDocument/2006/relationships/image" Target="../media/image27.svg"/><Relationship Id="rId12" Type="http://schemas.openxmlformats.org/officeDocument/2006/relationships/image" Target="../media/image2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6.png"/><Relationship Id="rId11" Type="http://schemas.openxmlformats.org/officeDocument/2006/relationships/image" Target="../media/image9.png"/><Relationship Id="rId5" Type="http://schemas.openxmlformats.org/officeDocument/2006/relationships/image" Target="../media/image6.svg"/><Relationship Id="rId10" Type="http://schemas.microsoft.com/office/2007/relationships/hdphoto" Target="../media/hdphoto1.wdp"/><Relationship Id="rId4" Type="http://schemas.openxmlformats.org/officeDocument/2006/relationships/image" Target="../media/image5.png"/><Relationship Id="rId9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3" Type="http://schemas.openxmlformats.org/officeDocument/2006/relationships/image" Target="../media/image2.svg"/><Relationship Id="rId7" Type="http://schemas.openxmlformats.org/officeDocument/2006/relationships/image" Target="../media/image9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microsoft.com/office/2007/relationships/hdphoto" Target="../media/hdphoto1.wdp"/><Relationship Id="rId5" Type="http://schemas.openxmlformats.org/officeDocument/2006/relationships/image" Target="../media/image8.png"/><Relationship Id="rId4" Type="http://schemas.openxmlformats.org/officeDocument/2006/relationships/image" Target="../media/image7.png"/><Relationship Id="rId9" Type="http://schemas.openxmlformats.org/officeDocument/2006/relationships/image" Target="../media/image30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13" Type="http://schemas.openxmlformats.org/officeDocument/2006/relationships/image" Target="../media/image35.pn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32.svg"/><Relationship Id="rId12" Type="http://schemas.microsoft.com/office/2007/relationships/hdphoto" Target="../media/hdphoto1.wdp"/><Relationship Id="rId2" Type="http://schemas.openxmlformats.org/officeDocument/2006/relationships/video" Target="../media/media1.MP4"/><Relationship Id="rId16" Type="http://schemas.openxmlformats.org/officeDocument/2006/relationships/image" Target="../media/image36.png"/><Relationship Id="rId1" Type="http://schemas.microsoft.com/office/2007/relationships/media" Target="../media/media1.MP4"/><Relationship Id="rId6" Type="http://schemas.openxmlformats.org/officeDocument/2006/relationships/image" Target="../media/image31.png"/><Relationship Id="rId11" Type="http://schemas.openxmlformats.org/officeDocument/2006/relationships/image" Target="../media/image8.png"/><Relationship Id="rId5" Type="http://schemas.openxmlformats.org/officeDocument/2006/relationships/image" Target="../media/image2.svg"/><Relationship Id="rId15" Type="http://schemas.openxmlformats.org/officeDocument/2006/relationships/image" Target="../media/image29.png"/><Relationship Id="rId10" Type="http://schemas.openxmlformats.org/officeDocument/2006/relationships/image" Target="../media/image7.png"/><Relationship Id="rId4" Type="http://schemas.openxmlformats.org/officeDocument/2006/relationships/image" Target="../media/image1.png"/><Relationship Id="rId9" Type="http://schemas.openxmlformats.org/officeDocument/2006/relationships/image" Target="../media/image34.svg"/><Relationship Id="rId1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png"/><Relationship Id="rId13" Type="http://schemas.openxmlformats.org/officeDocument/2006/relationships/image" Target="../media/image8.png"/><Relationship Id="rId18" Type="http://schemas.openxmlformats.org/officeDocument/2006/relationships/image" Target="../media/image45.png"/><Relationship Id="rId3" Type="http://schemas.openxmlformats.org/officeDocument/2006/relationships/slideLayout" Target="../slideLayouts/slideLayout7.xml"/><Relationship Id="rId21" Type="http://schemas.openxmlformats.org/officeDocument/2006/relationships/image" Target="../media/image48.png"/><Relationship Id="rId7" Type="http://schemas.openxmlformats.org/officeDocument/2006/relationships/image" Target="../media/image38.svg"/><Relationship Id="rId12" Type="http://schemas.openxmlformats.org/officeDocument/2006/relationships/image" Target="../media/image7.png"/><Relationship Id="rId17" Type="http://schemas.openxmlformats.org/officeDocument/2006/relationships/image" Target="../media/image36.png"/><Relationship Id="rId2" Type="http://schemas.openxmlformats.org/officeDocument/2006/relationships/video" Target="../media/media1.MP4"/><Relationship Id="rId16" Type="http://schemas.openxmlformats.org/officeDocument/2006/relationships/image" Target="../media/image44.svg"/><Relationship Id="rId20" Type="http://schemas.openxmlformats.org/officeDocument/2006/relationships/image" Target="../media/image47.png"/><Relationship Id="rId1" Type="http://schemas.microsoft.com/office/2007/relationships/media" Target="../media/media1.MP4"/><Relationship Id="rId6" Type="http://schemas.openxmlformats.org/officeDocument/2006/relationships/image" Target="../media/image37.png"/><Relationship Id="rId11" Type="http://schemas.openxmlformats.org/officeDocument/2006/relationships/image" Target="../media/image42.svg"/><Relationship Id="rId24" Type="http://schemas.openxmlformats.org/officeDocument/2006/relationships/image" Target="../media/image49.gif"/><Relationship Id="rId5" Type="http://schemas.openxmlformats.org/officeDocument/2006/relationships/image" Target="../media/image2.svg"/><Relationship Id="rId15" Type="http://schemas.openxmlformats.org/officeDocument/2006/relationships/image" Target="../media/image43.png"/><Relationship Id="rId23" Type="http://schemas.openxmlformats.org/officeDocument/2006/relationships/image" Target="../media/image29.png"/><Relationship Id="rId10" Type="http://schemas.openxmlformats.org/officeDocument/2006/relationships/image" Target="../media/image41.png"/><Relationship Id="rId19" Type="http://schemas.openxmlformats.org/officeDocument/2006/relationships/image" Target="../media/image46.png"/><Relationship Id="rId4" Type="http://schemas.openxmlformats.org/officeDocument/2006/relationships/image" Target="../media/image1.png"/><Relationship Id="rId9" Type="http://schemas.openxmlformats.org/officeDocument/2006/relationships/image" Target="../media/image40.svg"/><Relationship Id="rId14" Type="http://schemas.microsoft.com/office/2007/relationships/hdphoto" Target="../media/hdphoto1.wdp"/><Relationship Id="rId22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2.png"/><Relationship Id="rId13" Type="http://schemas.openxmlformats.org/officeDocument/2006/relationships/image" Target="../media/image54.pn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51.svg"/><Relationship Id="rId12" Type="http://schemas.microsoft.com/office/2007/relationships/hdphoto" Target="../media/hdphoto1.wdp"/><Relationship Id="rId17" Type="http://schemas.openxmlformats.org/officeDocument/2006/relationships/image" Target="../media/image29.png"/><Relationship Id="rId2" Type="http://schemas.openxmlformats.org/officeDocument/2006/relationships/video" Target="../media/media1.MP4"/><Relationship Id="rId16" Type="http://schemas.openxmlformats.org/officeDocument/2006/relationships/image" Target="../media/image9.png"/><Relationship Id="rId1" Type="http://schemas.microsoft.com/office/2007/relationships/media" Target="../media/media1.MP4"/><Relationship Id="rId6" Type="http://schemas.openxmlformats.org/officeDocument/2006/relationships/image" Target="../media/image50.png"/><Relationship Id="rId11" Type="http://schemas.openxmlformats.org/officeDocument/2006/relationships/image" Target="../media/image8.png"/><Relationship Id="rId5" Type="http://schemas.openxmlformats.org/officeDocument/2006/relationships/image" Target="../media/image2.svg"/><Relationship Id="rId15" Type="http://schemas.openxmlformats.org/officeDocument/2006/relationships/image" Target="../media/image55.png"/><Relationship Id="rId10" Type="http://schemas.openxmlformats.org/officeDocument/2006/relationships/image" Target="../media/image7.png"/><Relationship Id="rId4" Type="http://schemas.openxmlformats.org/officeDocument/2006/relationships/image" Target="../media/image1.png"/><Relationship Id="rId9" Type="http://schemas.openxmlformats.org/officeDocument/2006/relationships/image" Target="../media/image53.svg"/><Relationship Id="rId14" Type="http://schemas.openxmlformats.org/officeDocument/2006/relationships/image" Target="../media/image36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56.png"/><Relationship Id="rId3" Type="http://schemas.openxmlformats.org/officeDocument/2006/relationships/image" Target="../media/image2.svg"/><Relationship Id="rId7" Type="http://schemas.openxmlformats.org/officeDocument/2006/relationships/image" Target="../media/image53.svg"/><Relationship Id="rId12" Type="http://schemas.openxmlformats.org/officeDocument/2006/relationships/image" Target="../media/image29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2.png"/><Relationship Id="rId11" Type="http://schemas.openxmlformats.org/officeDocument/2006/relationships/image" Target="../media/image9.png"/><Relationship Id="rId5" Type="http://schemas.openxmlformats.org/officeDocument/2006/relationships/image" Target="../media/image51.svg"/><Relationship Id="rId15" Type="http://schemas.openxmlformats.org/officeDocument/2006/relationships/image" Target="../media/image58.png"/><Relationship Id="rId10" Type="http://schemas.microsoft.com/office/2007/relationships/hdphoto" Target="../media/hdphoto1.wdp"/><Relationship Id="rId4" Type="http://schemas.openxmlformats.org/officeDocument/2006/relationships/image" Target="../media/image50.png"/><Relationship Id="rId9" Type="http://schemas.openxmlformats.org/officeDocument/2006/relationships/image" Target="../media/image8.png"/><Relationship Id="rId14" Type="http://schemas.openxmlformats.org/officeDocument/2006/relationships/image" Target="../media/image57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13" Type="http://schemas.openxmlformats.org/officeDocument/2006/relationships/image" Target="../media/image9.pn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32.svg"/><Relationship Id="rId12" Type="http://schemas.microsoft.com/office/2007/relationships/hdphoto" Target="../media/hdphoto1.wdp"/><Relationship Id="rId2" Type="http://schemas.openxmlformats.org/officeDocument/2006/relationships/video" Target="../media/media1.MP4"/><Relationship Id="rId16" Type="http://schemas.openxmlformats.org/officeDocument/2006/relationships/image" Target="../media/image59.png"/><Relationship Id="rId1" Type="http://schemas.microsoft.com/office/2007/relationships/media" Target="../media/media1.MP4"/><Relationship Id="rId6" Type="http://schemas.openxmlformats.org/officeDocument/2006/relationships/image" Target="../media/image31.png"/><Relationship Id="rId11" Type="http://schemas.openxmlformats.org/officeDocument/2006/relationships/image" Target="../media/image8.png"/><Relationship Id="rId5" Type="http://schemas.openxmlformats.org/officeDocument/2006/relationships/image" Target="../media/image2.svg"/><Relationship Id="rId15" Type="http://schemas.openxmlformats.org/officeDocument/2006/relationships/image" Target="../media/image36.png"/><Relationship Id="rId10" Type="http://schemas.openxmlformats.org/officeDocument/2006/relationships/image" Target="../media/image7.png"/><Relationship Id="rId4" Type="http://schemas.openxmlformats.org/officeDocument/2006/relationships/image" Target="../media/image1.png"/><Relationship Id="rId9" Type="http://schemas.openxmlformats.org/officeDocument/2006/relationships/image" Target="../media/image34.svg"/><Relationship Id="rId14" Type="http://schemas.openxmlformats.org/officeDocument/2006/relationships/image" Target="../media/image2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1227805" y="-846543"/>
            <a:ext cx="20743610" cy="11980086"/>
            <a:chOff x="0" y="0"/>
            <a:chExt cx="27658147" cy="15973448"/>
          </a:xfrm>
        </p:grpSpPr>
        <p:pic>
          <p:nvPicPr>
            <p:cNvPr id="3" name="Picture 3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5400000">
              <a:off x="18615233" y="8448407"/>
              <a:ext cx="13222916" cy="1827167"/>
            </a:xfrm>
            <a:prstGeom prst="rect">
              <a:avLst/>
            </a:prstGeom>
          </p:spPr>
        </p:pic>
        <p:pic>
          <p:nvPicPr>
            <p:cNvPr id="4" name="Picture 4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10800000">
              <a:off x="14435232" y="12985476"/>
              <a:ext cx="13222916" cy="1827167"/>
            </a:xfrm>
            <a:prstGeom prst="rect">
              <a:avLst/>
            </a:prstGeom>
          </p:spPr>
        </p:pic>
        <p:pic>
          <p:nvPicPr>
            <p:cNvPr id="5" name="Picture 5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5400000">
              <a:off x="-4249990" y="5793279"/>
              <a:ext cx="13444318" cy="1857760"/>
            </a:xfrm>
            <a:prstGeom prst="rect">
              <a:avLst/>
            </a:prstGeom>
          </p:spPr>
        </p:pic>
        <p:pic>
          <p:nvPicPr>
            <p:cNvPr id="6" name="Picture 6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0" y="1180241"/>
              <a:ext cx="13444318" cy="1857760"/>
            </a:xfrm>
            <a:prstGeom prst="rect">
              <a:avLst/>
            </a:prstGeom>
          </p:spPr>
        </p:pic>
        <p:pic>
          <p:nvPicPr>
            <p:cNvPr id="7" name="Picture 7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 l="38302"/>
            <a:stretch>
              <a:fillRect/>
            </a:stretch>
          </p:blipFill>
          <p:spPr>
            <a:xfrm>
              <a:off x="18680824" y="613757"/>
              <a:ext cx="8294766" cy="1857760"/>
            </a:xfrm>
            <a:prstGeom prst="rect">
              <a:avLst/>
            </a:prstGeom>
          </p:spPr>
        </p:pic>
        <p:pic>
          <p:nvPicPr>
            <p:cNvPr id="8" name="Picture 8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 l="38302"/>
            <a:stretch>
              <a:fillRect/>
            </a:stretch>
          </p:blipFill>
          <p:spPr>
            <a:xfrm rot="-10800000">
              <a:off x="7400281" y="12970180"/>
              <a:ext cx="8294766" cy="1857760"/>
            </a:xfrm>
            <a:prstGeom prst="rect">
              <a:avLst/>
            </a:prstGeom>
          </p:spPr>
        </p:pic>
        <p:pic>
          <p:nvPicPr>
            <p:cNvPr id="9" name="Picture 9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 l="38302"/>
            <a:stretch>
              <a:fillRect/>
            </a:stretch>
          </p:blipFill>
          <p:spPr>
            <a:xfrm rot="-10800000">
              <a:off x="2700621" y="14115688"/>
              <a:ext cx="8294766" cy="1857760"/>
            </a:xfrm>
            <a:prstGeom prst="rect">
              <a:avLst/>
            </a:prstGeom>
          </p:spPr>
        </p:pic>
        <p:pic>
          <p:nvPicPr>
            <p:cNvPr id="10" name="Picture 10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 l="38302"/>
            <a:stretch>
              <a:fillRect/>
            </a:stretch>
          </p:blipFill>
          <p:spPr>
            <a:xfrm>
              <a:off x="15720447" y="38100"/>
              <a:ext cx="8294766" cy="1857760"/>
            </a:xfrm>
            <a:prstGeom prst="rect">
              <a:avLst/>
            </a:prstGeom>
          </p:spPr>
        </p:pic>
      </p:grpSp>
      <p:pic>
        <p:nvPicPr>
          <p:cNvPr id="11" name="Picture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14817462" y="6530640"/>
            <a:ext cx="1606431" cy="1889119"/>
          </a:xfrm>
          <a:prstGeom prst="rect">
            <a:avLst/>
          </a:prstGeom>
        </p:spPr>
      </p:pic>
      <p:sp>
        <p:nvSpPr>
          <p:cNvPr id="13" name="TextBox 13"/>
          <p:cNvSpPr txBox="1"/>
          <p:nvPr/>
        </p:nvSpPr>
        <p:spPr>
          <a:xfrm>
            <a:off x="3767105" y="6435390"/>
            <a:ext cx="10734970" cy="56938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620"/>
              </a:lnSpc>
            </a:pPr>
            <a:r>
              <a:rPr lang="en-US" sz="3300" spc="818">
                <a:solidFill>
                  <a:srgbClr val="514847"/>
                </a:solidFill>
                <a:latin typeface="Childos Arabic SemiBold"/>
              </a:rPr>
              <a:t> </a:t>
            </a:r>
          </a:p>
        </p:txBody>
      </p:sp>
      <p:pic>
        <p:nvPicPr>
          <p:cNvPr id="14" name="Picture 1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rot="4674825">
            <a:off x="8085745" y="2752345"/>
            <a:ext cx="1323050" cy="2489906"/>
          </a:xfrm>
          <a:prstGeom prst="rect">
            <a:avLst/>
          </a:prstGeom>
        </p:spPr>
      </p:pic>
      <p:pic>
        <p:nvPicPr>
          <p:cNvPr id="15" name="Picture 1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2022647" y="1603979"/>
            <a:ext cx="1521083" cy="1788753"/>
          </a:xfrm>
          <a:prstGeom prst="rect">
            <a:avLst/>
          </a:prstGeom>
        </p:spPr>
      </p:pic>
      <p:grpSp>
        <p:nvGrpSpPr>
          <p:cNvPr id="22" name="مجموعة 21">
            <a:extLst>
              <a:ext uri="{FF2B5EF4-FFF2-40B4-BE49-F238E27FC236}">
                <a16:creationId xmlns:a16="http://schemas.microsoft.com/office/drawing/2014/main" id="{EB7543A0-8E70-A84D-16B6-32E1FF843BC4}"/>
              </a:ext>
            </a:extLst>
          </p:cNvPr>
          <p:cNvGrpSpPr/>
          <p:nvPr/>
        </p:nvGrpSpPr>
        <p:grpSpPr>
          <a:xfrm>
            <a:off x="410695" y="7304319"/>
            <a:ext cx="2990839" cy="2780031"/>
            <a:chOff x="410695" y="7304319"/>
            <a:chExt cx="2990839" cy="2780031"/>
          </a:xfrm>
        </p:grpSpPr>
        <p:pic>
          <p:nvPicPr>
            <p:cNvPr id="19" name="صورة 18">
              <a:extLst>
                <a:ext uri="{FF2B5EF4-FFF2-40B4-BE49-F238E27FC236}">
                  <a16:creationId xmlns:a16="http://schemas.microsoft.com/office/drawing/2014/main" id="{E1F8B23E-1C48-C5CD-BED4-C4A0E66EA1D0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clrChange>
                <a:clrFrom>
                  <a:srgbClr val="D9D9D9"/>
                </a:clrFrom>
                <a:clrTo>
                  <a:srgbClr val="D9D9D9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10695" y="7304319"/>
              <a:ext cx="2990839" cy="2780031"/>
            </a:xfrm>
            <a:prstGeom prst="rect">
              <a:avLst/>
            </a:prstGeom>
          </p:spPr>
        </p:pic>
        <p:pic>
          <p:nvPicPr>
            <p:cNvPr id="21" name="صورة 20">
              <a:extLst>
                <a:ext uri="{FF2B5EF4-FFF2-40B4-BE49-F238E27FC236}">
                  <a16:creationId xmlns:a16="http://schemas.microsoft.com/office/drawing/2014/main" id="{06948454-EC74-B4CF-641C-64996961405E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10">
                      <a14:imgEffect>
                        <a14:colorTemperature colorTemp="7200"/>
                      </a14:imgEffect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39727" y="8912502"/>
              <a:ext cx="848790" cy="848790"/>
            </a:xfrm>
            <a:prstGeom prst="rect">
              <a:avLst/>
            </a:prstGeom>
          </p:spPr>
        </p:pic>
      </p:grpSp>
      <p:sp>
        <p:nvSpPr>
          <p:cNvPr id="23" name="مستطيل 22">
            <a:extLst>
              <a:ext uri="{FF2B5EF4-FFF2-40B4-BE49-F238E27FC236}">
                <a16:creationId xmlns:a16="http://schemas.microsoft.com/office/drawing/2014/main" id="{F0A4C34C-6168-80D6-3A6B-FD0805AEF6D2}"/>
              </a:ext>
            </a:extLst>
          </p:cNvPr>
          <p:cNvSpPr/>
          <p:nvPr/>
        </p:nvSpPr>
        <p:spPr>
          <a:xfrm>
            <a:off x="12283388" y="4868249"/>
            <a:ext cx="1585692" cy="124649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7500" b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9-2</a:t>
            </a:r>
          </a:p>
        </p:txBody>
      </p:sp>
      <p:pic>
        <p:nvPicPr>
          <p:cNvPr id="17" name="صورة 16">
            <a:extLst>
              <a:ext uri="{FF2B5EF4-FFF2-40B4-BE49-F238E27FC236}">
                <a16:creationId xmlns:a16="http://schemas.microsoft.com/office/drawing/2014/main" id="{891CAE16-C390-AD4D-6190-9E96942E6C3E}"/>
              </a:ext>
            </a:extLst>
          </p:cNvPr>
          <p:cNvPicPr>
            <a:picLocks noChangeAspect="1"/>
          </p:cNvPicPr>
          <p:nvPr/>
        </p:nvPicPr>
        <p:blipFill>
          <a:blip r:embed="rId1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032316" y="4880512"/>
            <a:ext cx="9508423" cy="131847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5400000">
            <a:off x="12712139" y="5392278"/>
            <a:ext cx="10126448" cy="1399291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 l="33409"/>
          <a:stretch>
            <a:fillRect/>
          </a:stretch>
        </p:blipFill>
        <p:spPr>
          <a:xfrm rot="-5400000">
            <a:off x="-3352035" y="7706000"/>
            <a:ext cx="7467218" cy="1549519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-393186" y="0"/>
            <a:ext cx="11213627" cy="1549519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16497902" y="235371"/>
            <a:ext cx="1277461" cy="1586655"/>
          </a:xfrm>
          <a:prstGeom prst="rect">
            <a:avLst/>
          </a:prstGeom>
        </p:spPr>
      </p:pic>
      <p:pic>
        <p:nvPicPr>
          <p:cNvPr id="14" name="Picture 14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 rot="-1754853">
            <a:off x="15067131" y="9003264"/>
            <a:ext cx="2319495" cy="692293"/>
          </a:xfrm>
          <a:prstGeom prst="rect">
            <a:avLst/>
          </a:prstGeom>
        </p:spPr>
      </p:pic>
      <p:pic>
        <p:nvPicPr>
          <p:cNvPr id="15" name="Picture 15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 rot="-737215">
            <a:off x="132888" y="830360"/>
            <a:ext cx="1334290" cy="1392523"/>
          </a:xfrm>
          <a:prstGeom prst="rect">
            <a:avLst/>
          </a:prstGeom>
        </p:spPr>
      </p:pic>
      <p:grpSp>
        <p:nvGrpSpPr>
          <p:cNvPr id="16" name="مجموعة 15">
            <a:extLst>
              <a:ext uri="{FF2B5EF4-FFF2-40B4-BE49-F238E27FC236}">
                <a16:creationId xmlns:a16="http://schemas.microsoft.com/office/drawing/2014/main" id="{B544489A-BA6B-0568-A206-01DECB5C7224}"/>
              </a:ext>
            </a:extLst>
          </p:cNvPr>
          <p:cNvGrpSpPr/>
          <p:nvPr/>
        </p:nvGrpSpPr>
        <p:grpSpPr>
          <a:xfrm>
            <a:off x="410695" y="7304319"/>
            <a:ext cx="2990839" cy="2780031"/>
            <a:chOff x="410695" y="7304319"/>
            <a:chExt cx="2990839" cy="2780031"/>
          </a:xfrm>
        </p:grpSpPr>
        <p:pic>
          <p:nvPicPr>
            <p:cNvPr id="17" name="صورة 16">
              <a:extLst>
                <a:ext uri="{FF2B5EF4-FFF2-40B4-BE49-F238E27FC236}">
                  <a16:creationId xmlns:a16="http://schemas.microsoft.com/office/drawing/2014/main" id="{477559A1-F9DE-7E2F-BDEA-D213D8C8C85D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clrChange>
                <a:clrFrom>
                  <a:srgbClr val="D9D9D9"/>
                </a:clrFrom>
                <a:clrTo>
                  <a:srgbClr val="D9D9D9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10695" y="7304319"/>
              <a:ext cx="2990839" cy="2780031"/>
            </a:xfrm>
            <a:prstGeom prst="rect">
              <a:avLst/>
            </a:prstGeom>
          </p:spPr>
        </p:pic>
        <p:pic>
          <p:nvPicPr>
            <p:cNvPr id="18" name="صورة 17">
              <a:extLst>
                <a:ext uri="{FF2B5EF4-FFF2-40B4-BE49-F238E27FC236}">
                  <a16:creationId xmlns:a16="http://schemas.microsoft.com/office/drawing/2014/main" id="{9EBB6F5F-3B4B-D23F-EE6E-889360959583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 cstate="print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14">
                      <a14:imgEffect>
                        <a14:colorTemperature colorTemp="7200"/>
                      </a14:imgEffect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39727" y="8912502"/>
              <a:ext cx="848790" cy="848790"/>
            </a:xfrm>
            <a:prstGeom prst="rect">
              <a:avLst/>
            </a:prstGeom>
          </p:spPr>
        </p:pic>
      </p:grpSp>
      <p:pic>
        <p:nvPicPr>
          <p:cNvPr id="3" name="Picture 3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6"/>
              </a:ext>
            </a:extLst>
          </a:blip>
          <a:srcRect/>
          <a:stretch>
            <a:fillRect/>
          </a:stretch>
        </p:blipFill>
        <p:spPr>
          <a:xfrm rot="-10800000">
            <a:off x="6093254" y="136741"/>
            <a:ext cx="5236550" cy="2093479"/>
          </a:xfrm>
          <a:prstGeom prst="rect">
            <a:avLst/>
          </a:prstGeom>
        </p:spPr>
      </p:pic>
      <p:sp>
        <p:nvSpPr>
          <p:cNvPr id="34" name="مستطيل 33">
            <a:extLst>
              <a:ext uri="{FF2B5EF4-FFF2-40B4-BE49-F238E27FC236}">
                <a16:creationId xmlns:a16="http://schemas.microsoft.com/office/drawing/2014/main" id="{F4A07A01-F20C-4A92-BC3C-4F3E3B8A0BDB}"/>
              </a:ext>
            </a:extLst>
          </p:cNvPr>
          <p:cNvSpPr/>
          <p:nvPr/>
        </p:nvSpPr>
        <p:spPr>
          <a:xfrm>
            <a:off x="14940887" y="8388555"/>
            <a:ext cx="208422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5400" b="1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ص/ 54</a:t>
            </a:r>
            <a:endParaRPr lang="ar-SA" sz="5400" b="1" cap="none" spc="0">
              <a:ln w="12700">
                <a:solidFill>
                  <a:schemeClr val="accent3">
                    <a:lumMod val="50000"/>
                  </a:schemeClr>
                </a:solidFill>
                <a:prstDash val="solid"/>
              </a:ln>
              <a:pattFill prst="narHorz">
                <a:fgClr>
                  <a:schemeClr val="accent3"/>
                </a:fgClr>
                <a:bgClr>
                  <a:schemeClr val="accent3">
                    <a:lumMod val="40000"/>
                    <a:lumOff val="60000"/>
                  </a:schemeClr>
                </a:bgClr>
              </a:pattFill>
              <a:effectLst>
                <a:innerShdw blurRad="177800">
                  <a:schemeClr val="accent3">
                    <a:lumMod val="50000"/>
                  </a:schemeClr>
                </a:innerShdw>
              </a:effectLst>
            </a:endParaRPr>
          </a:p>
        </p:txBody>
      </p:sp>
      <p:cxnSp>
        <p:nvCxnSpPr>
          <p:cNvPr id="35" name="رابط مستقيم 34">
            <a:extLst>
              <a:ext uri="{FF2B5EF4-FFF2-40B4-BE49-F238E27FC236}">
                <a16:creationId xmlns:a16="http://schemas.microsoft.com/office/drawing/2014/main" id="{0AC5D142-160C-FFF6-4134-BB00184AADD3}"/>
              </a:ext>
            </a:extLst>
          </p:cNvPr>
          <p:cNvCxnSpPr>
            <a:cxnSpLocks/>
          </p:cNvCxnSpPr>
          <p:nvPr/>
        </p:nvCxnSpPr>
        <p:spPr>
          <a:xfrm>
            <a:off x="11811000" y="3475985"/>
            <a:ext cx="0" cy="5873425"/>
          </a:xfrm>
          <a:prstGeom prst="line">
            <a:avLst/>
          </a:prstGeom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pic>
        <p:nvPicPr>
          <p:cNvPr id="39" name="IMG_4150">
            <a:hlinkClick r:id="" action="ppaction://media"/>
            <a:extLst>
              <a:ext uri="{FF2B5EF4-FFF2-40B4-BE49-F238E27FC236}">
                <a16:creationId xmlns:a16="http://schemas.microsoft.com/office/drawing/2014/main" id="{9022453E-E500-70E9-D992-761882D269B7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7"/>
          <a:stretch>
            <a:fillRect/>
          </a:stretch>
        </p:blipFill>
        <p:spPr>
          <a:xfrm>
            <a:off x="2063042" y="1135683"/>
            <a:ext cx="2594180" cy="1427137"/>
          </a:xfrm>
          <a:prstGeom prst="rect">
            <a:avLst/>
          </a:prstGeom>
        </p:spPr>
      </p:pic>
      <p:pic>
        <p:nvPicPr>
          <p:cNvPr id="19" name="صورة 18">
            <a:extLst>
              <a:ext uri="{FF2B5EF4-FFF2-40B4-BE49-F238E27FC236}">
                <a16:creationId xmlns:a16="http://schemas.microsoft.com/office/drawing/2014/main" id="{4276B3D3-B9FC-CA1F-929A-4811A0B29988}"/>
              </a:ext>
            </a:extLst>
      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12486459" y="1822026"/>
            <a:ext cx="4921441" cy="1109236"/>
          </a:xfrm>
          <a:prstGeom prst="rect">
            <a:avLst/>
          </a:prstGeom>
        </p:spPr>
      </p:pic>
      <p:cxnSp>
        <p:nvCxnSpPr>
          <p:cNvPr id="25" name="رابط مستقيم 24">
            <a:extLst>
              <a:ext uri="{FF2B5EF4-FFF2-40B4-BE49-F238E27FC236}">
                <a16:creationId xmlns:a16="http://schemas.microsoft.com/office/drawing/2014/main" id="{F8EB39F5-FF05-A983-3165-0CCEF2D955C1}"/>
              </a:ext>
            </a:extLst>
          </p:cNvPr>
          <p:cNvCxnSpPr>
            <a:cxnSpLocks/>
          </p:cNvCxnSpPr>
          <p:nvPr/>
        </p:nvCxnSpPr>
        <p:spPr>
          <a:xfrm>
            <a:off x="5105400" y="3717632"/>
            <a:ext cx="0" cy="5873425"/>
          </a:xfrm>
          <a:prstGeom prst="line">
            <a:avLst/>
          </a:prstGeom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grpSp>
        <p:nvGrpSpPr>
          <p:cNvPr id="28" name="مجموعة 27">
            <a:extLst>
              <a:ext uri="{FF2B5EF4-FFF2-40B4-BE49-F238E27FC236}">
                <a16:creationId xmlns:a16="http://schemas.microsoft.com/office/drawing/2014/main" id="{5195F93F-F98E-8633-26E1-0E0706BF3AA7}"/>
              </a:ext>
            </a:extLst>
          </p:cNvPr>
          <p:cNvGrpSpPr/>
          <p:nvPr/>
        </p:nvGrpSpPr>
        <p:grpSpPr>
          <a:xfrm>
            <a:off x="4495800" y="545693"/>
            <a:ext cx="9079105" cy="1121326"/>
            <a:chOff x="4696198" y="545693"/>
            <a:chExt cx="9079105" cy="1121326"/>
          </a:xfrm>
        </p:grpSpPr>
        <p:sp>
          <p:nvSpPr>
            <p:cNvPr id="29" name="مستطيل 28">
              <a:extLst>
                <a:ext uri="{FF2B5EF4-FFF2-40B4-BE49-F238E27FC236}">
                  <a16:creationId xmlns:a16="http://schemas.microsoft.com/office/drawing/2014/main" id="{63CFFF6D-4056-EDCA-6226-9F78610E4F6B}"/>
                </a:ext>
              </a:extLst>
            </p:cNvPr>
            <p:cNvSpPr/>
            <p:nvPr/>
          </p:nvSpPr>
          <p:spPr>
            <a:xfrm>
              <a:off x="12377164" y="545693"/>
              <a:ext cx="1398139" cy="1092607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ar-SA" sz="6500" b="1">
                  <a:ln w="0"/>
                  <a:solidFill>
                    <a:schemeClr val="accent1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</a:rPr>
                <a:t>9-2</a:t>
              </a:r>
            </a:p>
          </p:txBody>
        </p:sp>
        <p:pic>
          <p:nvPicPr>
            <p:cNvPr id="30" name="صورة 29">
              <a:extLst>
                <a:ext uri="{FF2B5EF4-FFF2-40B4-BE49-F238E27FC236}">
                  <a16:creationId xmlns:a16="http://schemas.microsoft.com/office/drawing/2014/main" id="{EF1435A6-C1C4-8A76-C1DC-D86B97AF1C30}"/>
                </a:ext>
              </a:extLst>
            </p:cNvPr>
            <p:cNvPicPr>
              <a:picLocks noChangeAspect="1"/>
            </p:cNvPicPr>
            <p:nvPr/>
          </p:nvPicPr>
          <p:blipFill>
            <a:blip r:embed="rId19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4696198" y="583828"/>
              <a:ext cx="7811629" cy="1083191"/>
            </a:xfrm>
            <a:prstGeom prst="rect">
              <a:avLst/>
            </a:prstGeom>
          </p:spPr>
        </p:pic>
      </p:grpSp>
      <p:pic>
        <p:nvPicPr>
          <p:cNvPr id="32" name="صورة 31">
            <a:extLst>
              <a:ext uri="{FF2B5EF4-FFF2-40B4-BE49-F238E27FC236}">
                <a16:creationId xmlns:a16="http://schemas.microsoft.com/office/drawing/2014/main" id="{C6CA2294-875B-5A57-1877-C1CE2F6882D5}"/>
              </a:ext>
            </a:extLst>
          </p:cNvPr>
          <p:cNvPicPr>
            <a:picLocks noChangeAspect="1"/>
          </p:cNvPicPr>
          <p:nvPr/>
        </p:nvPicPr>
        <p:blipFill>
          <a:blip r:embed="rId20">
            <a:clrChange>
              <a:clrFrom>
                <a:srgbClr val="FFFDE9"/>
              </a:clrFrom>
              <a:clrTo>
                <a:srgbClr val="FFFDE9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4741041" y="-99676"/>
            <a:ext cx="3079042" cy="2554376"/>
          </a:xfrm>
          <a:prstGeom prst="rect">
            <a:avLst/>
          </a:prstGeom>
        </p:spPr>
      </p:pic>
      <p:pic>
        <p:nvPicPr>
          <p:cNvPr id="40" name="صورة 39">
            <a:extLst>
              <a:ext uri="{FF2B5EF4-FFF2-40B4-BE49-F238E27FC236}">
                <a16:creationId xmlns:a16="http://schemas.microsoft.com/office/drawing/2014/main" id="{45D513EA-1BDC-65F6-723B-5F9996CF05B6}"/>
              </a:ext>
            </a:extLst>
          </p:cNvPr>
          <p:cNvPicPr>
            <a:picLocks noChangeAspect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4635" y="2113219"/>
            <a:ext cx="1106919" cy="1080975"/>
          </a:xfrm>
          <a:prstGeom prst="rect">
            <a:avLst/>
          </a:prstGeom>
        </p:spPr>
      </p:pic>
      <p:pic>
        <p:nvPicPr>
          <p:cNvPr id="7" name="صورة 6">
            <a:extLst>
              <a:ext uri="{FF2B5EF4-FFF2-40B4-BE49-F238E27FC236}">
                <a16:creationId xmlns:a16="http://schemas.microsoft.com/office/drawing/2014/main" id="{36476048-82A2-8F02-043C-0184BA193DB2}"/>
              </a:ext>
            </a:extLst>
          </p:cNvPr>
          <p:cNvPicPr>
            <a:picLocks noChangeAspect="1"/>
          </p:cNvPicPr>
          <p:nvPr/>
        </p:nvPicPr>
        <p:blipFill>
          <a:blip r:embed="rId2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3020159" y="3329857"/>
            <a:ext cx="4755204" cy="1083190"/>
          </a:xfrm>
          <a:prstGeom prst="rect">
            <a:avLst/>
          </a:prstGeom>
        </p:spPr>
      </p:pic>
      <p:pic>
        <p:nvPicPr>
          <p:cNvPr id="9" name="صورة 8">
            <a:extLst>
              <a:ext uri="{FF2B5EF4-FFF2-40B4-BE49-F238E27FC236}">
                <a16:creationId xmlns:a16="http://schemas.microsoft.com/office/drawing/2014/main" id="{1F911081-FA92-9B55-D920-6797EA887C3E}"/>
              </a:ext>
            </a:extLst>
          </p:cNvPr>
          <p:cNvPicPr>
            <a:picLocks noChangeAspect="1"/>
          </p:cNvPicPr>
          <p:nvPr/>
        </p:nvPicPr>
        <p:blipFill>
          <a:blip r:embed="rId2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887112" y="3102395"/>
            <a:ext cx="5847018" cy="1083191"/>
          </a:xfrm>
          <a:prstGeom prst="rect">
            <a:avLst/>
          </a:prstGeom>
        </p:spPr>
      </p:pic>
      <p:pic>
        <p:nvPicPr>
          <p:cNvPr id="11" name="صورة 10">
            <a:extLst>
              <a:ext uri="{FF2B5EF4-FFF2-40B4-BE49-F238E27FC236}">
                <a16:creationId xmlns:a16="http://schemas.microsoft.com/office/drawing/2014/main" id="{6194F409-E5AA-F354-61E0-A3D6C05619FF}"/>
              </a:ext>
            </a:extLst>
          </p:cNvPr>
          <p:cNvPicPr>
            <a:picLocks noChangeAspect="1"/>
          </p:cNvPicPr>
          <p:nvPr/>
        </p:nvPicPr>
        <p:blipFill>
          <a:blip r:embed="rId2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91023" y="3554582"/>
            <a:ext cx="4759716" cy="11925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6198716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2800" fill="hold"/>
                                        <p:tgtEl>
                                          <p:spTgt spid="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  <p:video>
              <p:cMediaNode vol="80000">
                <p:cTn id="12" fill="hold" display="0">
                  <p:stCondLst>
                    <p:cond delay="indefinite"/>
                  </p:stCondLst>
                </p:cTn>
                <p:tgtEl>
                  <p:spTgt spid="39"/>
                </p:tgtEl>
              </p:cMediaNode>
            </p:vide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0710112" y="2758709"/>
            <a:ext cx="8647187" cy="8647187"/>
            <a:chOff x="0" y="0"/>
            <a:chExt cx="11529582" cy="11529582"/>
          </a:xfrm>
        </p:grpSpPr>
        <p:pic>
          <p:nvPicPr>
            <p:cNvPr id="3" name="Picture 3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rcRect/>
            <a:stretch>
              <a:fillRect/>
            </a:stretch>
          </p:blipFill>
          <p:spPr>
            <a:xfrm rot="5400000">
              <a:off x="3644708" y="4968202"/>
              <a:ext cx="11529582" cy="1593179"/>
            </a:xfrm>
            <a:prstGeom prst="rect">
              <a:avLst/>
            </a:prstGeom>
          </p:spPr>
        </p:pic>
        <p:pic>
          <p:nvPicPr>
            <p:cNvPr id="4" name="Picture 4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rcRect/>
            <a:stretch>
              <a:fillRect/>
            </a:stretch>
          </p:blipFill>
          <p:spPr>
            <a:xfrm rot="-10800000">
              <a:off x="0" y="8924252"/>
              <a:ext cx="11529582" cy="1593179"/>
            </a:xfrm>
            <a:prstGeom prst="rect">
              <a:avLst/>
            </a:prstGeom>
          </p:spPr>
        </p:pic>
      </p:grpSp>
      <p:pic>
        <p:nvPicPr>
          <p:cNvPr id="5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 l="33409"/>
          <a:stretch>
            <a:fillRect/>
          </a:stretch>
        </p:blipFill>
        <p:spPr>
          <a:xfrm rot="-5400000">
            <a:off x="-3352035" y="7706000"/>
            <a:ext cx="7467218" cy="1549519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-3032821" y="-515382"/>
            <a:ext cx="11213627" cy="1549519"/>
          </a:xfrm>
          <a:prstGeom prst="rect">
            <a:avLst/>
          </a:prstGeom>
        </p:spPr>
      </p:pic>
      <p:pic>
        <p:nvPicPr>
          <p:cNvPr id="22" name="Picture 2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1140520" y="1998411"/>
            <a:ext cx="1106919" cy="1374836"/>
          </a:xfrm>
          <a:prstGeom prst="rect">
            <a:avLst/>
          </a:prstGeom>
        </p:spPr>
      </p:pic>
      <p:pic>
        <p:nvPicPr>
          <p:cNvPr id="23" name="Picture 23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 rot="-1022156">
            <a:off x="13227" y="2981252"/>
            <a:ext cx="1264913" cy="1320118"/>
          </a:xfrm>
          <a:prstGeom prst="rect">
            <a:avLst/>
          </a:prstGeom>
        </p:spPr>
      </p:pic>
      <p:pic>
        <p:nvPicPr>
          <p:cNvPr id="24" name="Picture 24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 rot="-8185014">
            <a:off x="14950127" y="1755069"/>
            <a:ext cx="2392752" cy="714158"/>
          </a:xfrm>
          <a:prstGeom prst="rect">
            <a:avLst/>
          </a:prstGeom>
        </p:spPr>
      </p:pic>
      <p:pic>
        <p:nvPicPr>
          <p:cNvPr id="25" name="Picture 2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16442404" y="461490"/>
            <a:ext cx="1106919" cy="1374836"/>
          </a:xfrm>
          <a:prstGeom prst="rect">
            <a:avLst/>
          </a:prstGeom>
        </p:spPr>
      </p:pic>
      <p:grpSp>
        <p:nvGrpSpPr>
          <p:cNvPr id="26" name="مجموعة 25">
            <a:extLst>
              <a:ext uri="{FF2B5EF4-FFF2-40B4-BE49-F238E27FC236}">
                <a16:creationId xmlns:a16="http://schemas.microsoft.com/office/drawing/2014/main" id="{DEE7A99A-AA0C-00DA-B297-4548BC7FAB0C}"/>
              </a:ext>
            </a:extLst>
          </p:cNvPr>
          <p:cNvGrpSpPr/>
          <p:nvPr/>
        </p:nvGrpSpPr>
        <p:grpSpPr>
          <a:xfrm>
            <a:off x="410695" y="7304319"/>
            <a:ext cx="2990839" cy="2780031"/>
            <a:chOff x="410695" y="7304319"/>
            <a:chExt cx="2990839" cy="2780031"/>
          </a:xfrm>
        </p:grpSpPr>
        <p:pic>
          <p:nvPicPr>
            <p:cNvPr id="27" name="صورة 26">
              <a:extLst>
                <a:ext uri="{FF2B5EF4-FFF2-40B4-BE49-F238E27FC236}">
                  <a16:creationId xmlns:a16="http://schemas.microsoft.com/office/drawing/2014/main" id="{EEFC145D-B4FA-1F9A-96B9-FFC73415F385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clrChange>
                <a:clrFrom>
                  <a:srgbClr val="D9D9D9"/>
                </a:clrFrom>
                <a:clrTo>
                  <a:srgbClr val="D9D9D9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10695" y="7304319"/>
              <a:ext cx="2990839" cy="2780031"/>
            </a:xfrm>
            <a:prstGeom prst="rect">
              <a:avLst/>
            </a:prstGeom>
          </p:spPr>
        </p:pic>
        <p:pic>
          <p:nvPicPr>
            <p:cNvPr id="28" name="صورة 27">
              <a:extLst>
                <a:ext uri="{FF2B5EF4-FFF2-40B4-BE49-F238E27FC236}">
                  <a16:creationId xmlns:a16="http://schemas.microsoft.com/office/drawing/2014/main" id="{8127C692-133B-E190-DCA4-D68DB44D66D4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 cstate="print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14">
                      <a14:imgEffect>
                        <a14:colorTemperature colorTemp="7200"/>
                      </a14:imgEffect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39727" y="8912502"/>
              <a:ext cx="848790" cy="848790"/>
            </a:xfrm>
            <a:prstGeom prst="rect">
              <a:avLst/>
            </a:prstGeom>
          </p:spPr>
        </p:pic>
      </p:grpSp>
      <p:sp>
        <p:nvSpPr>
          <p:cNvPr id="33" name="مستطيل 32">
            <a:extLst>
              <a:ext uri="{FF2B5EF4-FFF2-40B4-BE49-F238E27FC236}">
                <a16:creationId xmlns:a16="http://schemas.microsoft.com/office/drawing/2014/main" id="{DAE6B4BC-F2EA-0292-ECDD-8F2555C57AC9}"/>
              </a:ext>
            </a:extLst>
          </p:cNvPr>
          <p:cNvSpPr/>
          <p:nvPr/>
        </p:nvSpPr>
        <p:spPr>
          <a:xfrm>
            <a:off x="14940887" y="8388555"/>
            <a:ext cx="208422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5400" b="1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ص/ 56</a:t>
            </a:r>
            <a:endParaRPr lang="ar-SA" sz="5400" b="1" cap="none" spc="0">
              <a:ln w="12700">
                <a:solidFill>
                  <a:schemeClr val="accent3">
                    <a:lumMod val="50000"/>
                  </a:schemeClr>
                </a:solidFill>
                <a:prstDash val="solid"/>
              </a:ln>
              <a:pattFill prst="narHorz">
                <a:fgClr>
                  <a:schemeClr val="accent3"/>
                </a:fgClr>
                <a:bgClr>
                  <a:schemeClr val="accent3">
                    <a:lumMod val="40000"/>
                    <a:lumOff val="60000"/>
                  </a:schemeClr>
                </a:bgClr>
              </a:pattFill>
              <a:effectLst>
                <a:innerShdw blurRad="177800">
                  <a:schemeClr val="accent3">
                    <a:lumMod val="50000"/>
                  </a:schemeClr>
                </a:innerShdw>
              </a:effectLst>
            </a:endParaRPr>
          </a:p>
        </p:txBody>
      </p:sp>
      <p:pic>
        <p:nvPicPr>
          <p:cNvPr id="39" name="IMG_4150">
            <a:hlinkClick r:id="" action="ppaction://media"/>
            <a:extLst>
              <a:ext uri="{FF2B5EF4-FFF2-40B4-BE49-F238E27FC236}">
                <a16:creationId xmlns:a16="http://schemas.microsoft.com/office/drawing/2014/main" id="{7C150B0D-3E8D-C15E-4D3F-D8F8275FAE20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5"/>
          <a:stretch>
            <a:fillRect/>
          </a:stretch>
        </p:blipFill>
        <p:spPr>
          <a:xfrm>
            <a:off x="1488517" y="409189"/>
            <a:ext cx="2594180" cy="1427137"/>
          </a:xfrm>
          <a:prstGeom prst="rect">
            <a:avLst/>
          </a:prstGeom>
        </p:spPr>
      </p:pic>
      <p:pic>
        <p:nvPicPr>
          <p:cNvPr id="12" name="صورة 11">
            <a:extLst>
              <a:ext uri="{FF2B5EF4-FFF2-40B4-BE49-F238E27FC236}">
                <a16:creationId xmlns:a16="http://schemas.microsoft.com/office/drawing/2014/main" id="{79DB1557-3953-B694-5015-BE08FBA66117}"/>
              </a:ext>
            </a:extLst>
          </p:cNvPr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77121" y="2292272"/>
            <a:ext cx="1106919" cy="1080975"/>
          </a:xfrm>
          <a:prstGeom prst="rect">
            <a:avLst/>
          </a:prstGeom>
        </p:spPr>
      </p:pic>
      <p:grpSp>
        <p:nvGrpSpPr>
          <p:cNvPr id="17" name="مجموعة 16">
            <a:extLst>
              <a:ext uri="{FF2B5EF4-FFF2-40B4-BE49-F238E27FC236}">
                <a16:creationId xmlns:a16="http://schemas.microsoft.com/office/drawing/2014/main" id="{C29C08EB-D1AB-0E67-FEF8-FF3A14AFEA1C}"/>
              </a:ext>
            </a:extLst>
          </p:cNvPr>
          <p:cNvGrpSpPr/>
          <p:nvPr/>
        </p:nvGrpSpPr>
        <p:grpSpPr>
          <a:xfrm>
            <a:off x="5049952" y="333547"/>
            <a:ext cx="9079105" cy="1121326"/>
            <a:chOff x="4696198" y="545693"/>
            <a:chExt cx="9079105" cy="1121326"/>
          </a:xfrm>
        </p:grpSpPr>
        <p:sp>
          <p:nvSpPr>
            <p:cNvPr id="19" name="مستطيل 18">
              <a:extLst>
                <a:ext uri="{FF2B5EF4-FFF2-40B4-BE49-F238E27FC236}">
                  <a16:creationId xmlns:a16="http://schemas.microsoft.com/office/drawing/2014/main" id="{A6E8F188-3286-E2DC-6512-841DCFB96EEE}"/>
                </a:ext>
              </a:extLst>
            </p:cNvPr>
            <p:cNvSpPr/>
            <p:nvPr/>
          </p:nvSpPr>
          <p:spPr>
            <a:xfrm>
              <a:off x="12377164" y="545693"/>
              <a:ext cx="1398139" cy="1092607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ar-SA" sz="6500" b="1">
                  <a:ln w="0"/>
                  <a:solidFill>
                    <a:schemeClr val="accent1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</a:rPr>
                <a:t>9-2</a:t>
              </a:r>
            </a:p>
          </p:txBody>
        </p:sp>
        <p:pic>
          <p:nvPicPr>
            <p:cNvPr id="20" name="صورة 19">
              <a:extLst>
                <a:ext uri="{FF2B5EF4-FFF2-40B4-BE49-F238E27FC236}">
                  <a16:creationId xmlns:a16="http://schemas.microsoft.com/office/drawing/2014/main" id="{71D22EDA-5EBC-B794-8FBB-E7F302B3E3E8}"/>
                </a:ext>
              </a:extLst>
            </p:cNvPr>
            <p:cNvPicPr>
              <a:picLocks noChangeAspect="1"/>
            </p:cNvPicPr>
            <p:nvPr/>
          </p:nvPicPr>
          <p:blipFill>
            <a:blip r:embed="rId17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4696198" y="583828"/>
              <a:ext cx="7811629" cy="1083191"/>
            </a:xfrm>
            <a:prstGeom prst="rect">
              <a:avLst/>
            </a:prstGeom>
          </p:spPr>
        </p:pic>
      </p:grpSp>
      <p:pic>
        <p:nvPicPr>
          <p:cNvPr id="21" name="صورة 20">
            <a:extLst>
              <a:ext uri="{FF2B5EF4-FFF2-40B4-BE49-F238E27FC236}">
                <a16:creationId xmlns:a16="http://schemas.microsoft.com/office/drawing/2014/main" id="{D8A0E0FB-74D5-0BCE-562F-BDE07A1701EB}"/>
              </a:ext>
            </a:extLst>
          </p:cNvPr>
          <p:cNvPicPr>
            <a:picLocks noChangeAspect="1"/>
          </p:cNvPicPr>
          <p:nvPr/>
        </p:nvPicPr>
        <p:blipFill>
          <a:blip r:embed="rId18">
            <a:clrChange>
              <a:clrFrom>
                <a:srgbClr val="FFFDE9"/>
              </a:clrFrom>
              <a:clrTo>
                <a:srgbClr val="FFFDE9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4956127" y="2311666"/>
            <a:ext cx="3079042" cy="2554376"/>
          </a:xfrm>
          <a:prstGeom prst="rect">
            <a:avLst/>
          </a:prstGeom>
        </p:spPr>
      </p:pic>
      <p:pic>
        <p:nvPicPr>
          <p:cNvPr id="8" name="صورة 7">
            <a:extLst>
              <a:ext uri="{FF2B5EF4-FFF2-40B4-BE49-F238E27FC236}">
                <a16:creationId xmlns:a16="http://schemas.microsoft.com/office/drawing/2014/main" id="{77A22ECF-72D8-3114-39D8-2DC5675578B5}"/>
              </a:ext>
            </a:extLst>
          </p:cNvPr>
          <p:cNvPicPr>
            <a:picLocks noChangeAspect="1"/>
          </p:cNvPicPr>
          <p:nvPr/>
        </p:nvPicPr>
        <p:blipFill>
          <a:blip r:embed="rId1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38677" y="1819412"/>
            <a:ext cx="14416301" cy="3566533"/>
          </a:xfrm>
          <a:prstGeom prst="rect">
            <a:avLst/>
          </a:prstGeom>
        </p:spPr>
      </p:pic>
      <p:pic>
        <p:nvPicPr>
          <p:cNvPr id="9" name="رسم 8" descr="خروج مع تعبئة خالصة">
            <a:hlinkClick r:id="rId20" action="ppaction://hlinksldjump"/>
            <a:extLst>
              <a:ext uri="{FF2B5EF4-FFF2-40B4-BE49-F238E27FC236}">
                <a16:creationId xmlns:a16="http://schemas.microsoft.com/office/drawing/2014/main" id="{E3A29A5E-27E4-91E1-F28B-9BD5128D8587}"/>
              </a:ext>
            </a:extLst>
          </p:cNvPr>
          <p:cNvPicPr>
            <a:picLocks noChangeAspect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2"/>
              </a:ext>
            </a:extLst>
          </a:blip>
          <a:stretch>
            <a:fillRect/>
          </a:stretch>
        </p:blipFill>
        <p:spPr>
          <a:xfrm>
            <a:off x="1875634" y="5447070"/>
            <a:ext cx="1296630" cy="12966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8367897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2800" fill="hold"/>
                                        <p:tgtEl>
                                          <p:spTgt spid="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  <p:video>
              <p:cMediaNode vol="80000">
                <p:cTn id="12" fill="hold" display="0">
                  <p:stCondLst>
                    <p:cond delay="indefinite"/>
                  </p:stCondLst>
                </p:cTn>
                <p:tgtEl>
                  <p:spTgt spid="39"/>
                </p:tgtEl>
              </p:cMediaNode>
            </p:video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0710112" y="2758709"/>
            <a:ext cx="8647187" cy="8647187"/>
            <a:chOff x="0" y="0"/>
            <a:chExt cx="11529582" cy="11529582"/>
          </a:xfrm>
        </p:grpSpPr>
        <p:pic>
          <p:nvPicPr>
            <p:cNvPr id="3" name="Picture 3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rcRect/>
            <a:stretch>
              <a:fillRect/>
            </a:stretch>
          </p:blipFill>
          <p:spPr>
            <a:xfrm rot="5400000">
              <a:off x="3644708" y="4968202"/>
              <a:ext cx="11529582" cy="1593179"/>
            </a:xfrm>
            <a:prstGeom prst="rect">
              <a:avLst/>
            </a:prstGeom>
          </p:spPr>
        </p:pic>
        <p:pic>
          <p:nvPicPr>
            <p:cNvPr id="4" name="Picture 4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rcRect/>
            <a:stretch>
              <a:fillRect/>
            </a:stretch>
          </p:blipFill>
          <p:spPr>
            <a:xfrm rot="-10800000">
              <a:off x="0" y="8924252"/>
              <a:ext cx="11529582" cy="1593179"/>
            </a:xfrm>
            <a:prstGeom prst="rect">
              <a:avLst/>
            </a:prstGeom>
          </p:spPr>
        </p:pic>
      </p:grpSp>
      <p:pic>
        <p:nvPicPr>
          <p:cNvPr id="5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 l="33409"/>
          <a:stretch>
            <a:fillRect/>
          </a:stretch>
        </p:blipFill>
        <p:spPr>
          <a:xfrm rot="-5400000">
            <a:off x="-3352035" y="7706000"/>
            <a:ext cx="7467218" cy="1549519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-3032821" y="-515382"/>
            <a:ext cx="11213627" cy="1549519"/>
          </a:xfrm>
          <a:prstGeom prst="rect">
            <a:avLst/>
          </a:prstGeom>
        </p:spPr>
      </p:pic>
      <p:pic>
        <p:nvPicPr>
          <p:cNvPr id="22" name="Picture 2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1140520" y="1998411"/>
            <a:ext cx="1106919" cy="1374836"/>
          </a:xfrm>
          <a:prstGeom prst="rect">
            <a:avLst/>
          </a:prstGeom>
        </p:spPr>
      </p:pic>
      <p:pic>
        <p:nvPicPr>
          <p:cNvPr id="23" name="Picture 23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 rot="-1022156">
            <a:off x="13227" y="2981252"/>
            <a:ext cx="1264913" cy="1320118"/>
          </a:xfrm>
          <a:prstGeom prst="rect">
            <a:avLst/>
          </a:prstGeom>
        </p:spPr>
      </p:pic>
      <p:pic>
        <p:nvPicPr>
          <p:cNvPr id="24" name="Picture 24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 rot="-8185014">
            <a:off x="14950127" y="1755069"/>
            <a:ext cx="2392752" cy="714158"/>
          </a:xfrm>
          <a:prstGeom prst="rect">
            <a:avLst/>
          </a:prstGeom>
        </p:spPr>
      </p:pic>
      <p:pic>
        <p:nvPicPr>
          <p:cNvPr id="25" name="Picture 2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16442404" y="461490"/>
            <a:ext cx="1106919" cy="1374836"/>
          </a:xfrm>
          <a:prstGeom prst="rect">
            <a:avLst/>
          </a:prstGeom>
        </p:spPr>
      </p:pic>
      <p:grpSp>
        <p:nvGrpSpPr>
          <p:cNvPr id="26" name="مجموعة 25">
            <a:extLst>
              <a:ext uri="{FF2B5EF4-FFF2-40B4-BE49-F238E27FC236}">
                <a16:creationId xmlns:a16="http://schemas.microsoft.com/office/drawing/2014/main" id="{DEE7A99A-AA0C-00DA-B297-4548BC7FAB0C}"/>
              </a:ext>
            </a:extLst>
          </p:cNvPr>
          <p:cNvGrpSpPr/>
          <p:nvPr/>
        </p:nvGrpSpPr>
        <p:grpSpPr>
          <a:xfrm>
            <a:off x="410695" y="7304319"/>
            <a:ext cx="2990839" cy="2780031"/>
            <a:chOff x="410695" y="7304319"/>
            <a:chExt cx="2990839" cy="2780031"/>
          </a:xfrm>
        </p:grpSpPr>
        <p:pic>
          <p:nvPicPr>
            <p:cNvPr id="27" name="صورة 26">
              <a:extLst>
                <a:ext uri="{FF2B5EF4-FFF2-40B4-BE49-F238E27FC236}">
                  <a16:creationId xmlns:a16="http://schemas.microsoft.com/office/drawing/2014/main" id="{EEFC145D-B4FA-1F9A-96B9-FFC73415F385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clrChange>
                <a:clrFrom>
                  <a:srgbClr val="D9D9D9"/>
                </a:clrFrom>
                <a:clrTo>
                  <a:srgbClr val="D9D9D9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10695" y="7304319"/>
              <a:ext cx="2990839" cy="2780031"/>
            </a:xfrm>
            <a:prstGeom prst="rect">
              <a:avLst/>
            </a:prstGeom>
          </p:spPr>
        </p:pic>
        <p:pic>
          <p:nvPicPr>
            <p:cNvPr id="28" name="صورة 27">
              <a:extLst>
                <a:ext uri="{FF2B5EF4-FFF2-40B4-BE49-F238E27FC236}">
                  <a16:creationId xmlns:a16="http://schemas.microsoft.com/office/drawing/2014/main" id="{8127C692-133B-E190-DCA4-D68DB44D66D4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 cstate="print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14">
                      <a14:imgEffect>
                        <a14:colorTemperature colorTemp="7200"/>
                      </a14:imgEffect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39727" y="8912502"/>
              <a:ext cx="848790" cy="848790"/>
            </a:xfrm>
            <a:prstGeom prst="rect">
              <a:avLst/>
            </a:prstGeom>
          </p:spPr>
        </p:pic>
      </p:grpSp>
      <p:sp>
        <p:nvSpPr>
          <p:cNvPr id="33" name="مستطيل 32">
            <a:extLst>
              <a:ext uri="{FF2B5EF4-FFF2-40B4-BE49-F238E27FC236}">
                <a16:creationId xmlns:a16="http://schemas.microsoft.com/office/drawing/2014/main" id="{DAE6B4BC-F2EA-0292-ECDD-8F2555C57AC9}"/>
              </a:ext>
            </a:extLst>
          </p:cNvPr>
          <p:cNvSpPr/>
          <p:nvPr/>
        </p:nvSpPr>
        <p:spPr>
          <a:xfrm>
            <a:off x="14940887" y="8388555"/>
            <a:ext cx="208422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5400" b="1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ص/ 57</a:t>
            </a:r>
            <a:endParaRPr lang="ar-SA" sz="5400" b="1" cap="none" spc="0">
              <a:ln w="12700">
                <a:solidFill>
                  <a:schemeClr val="accent3">
                    <a:lumMod val="50000"/>
                  </a:schemeClr>
                </a:solidFill>
                <a:prstDash val="solid"/>
              </a:ln>
              <a:pattFill prst="narHorz">
                <a:fgClr>
                  <a:schemeClr val="accent3"/>
                </a:fgClr>
                <a:bgClr>
                  <a:schemeClr val="accent3">
                    <a:lumMod val="40000"/>
                    <a:lumOff val="60000"/>
                  </a:schemeClr>
                </a:bgClr>
              </a:pattFill>
              <a:effectLst>
                <a:innerShdw blurRad="177800">
                  <a:schemeClr val="accent3">
                    <a:lumMod val="50000"/>
                  </a:schemeClr>
                </a:innerShdw>
              </a:effectLst>
            </a:endParaRPr>
          </a:p>
        </p:txBody>
      </p:sp>
      <p:pic>
        <p:nvPicPr>
          <p:cNvPr id="39" name="IMG_4150">
            <a:hlinkClick r:id="" action="ppaction://media"/>
            <a:extLst>
              <a:ext uri="{FF2B5EF4-FFF2-40B4-BE49-F238E27FC236}">
                <a16:creationId xmlns:a16="http://schemas.microsoft.com/office/drawing/2014/main" id="{7C150B0D-3E8D-C15E-4D3F-D8F8275FAE20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5"/>
          <a:stretch>
            <a:fillRect/>
          </a:stretch>
        </p:blipFill>
        <p:spPr>
          <a:xfrm>
            <a:off x="1488517" y="409189"/>
            <a:ext cx="2594180" cy="1427137"/>
          </a:xfrm>
          <a:prstGeom prst="rect">
            <a:avLst/>
          </a:prstGeom>
        </p:spPr>
      </p:pic>
      <p:pic>
        <p:nvPicPr>
          <p:cNvPr id="12" name="صورة 11">
            <a:extLst>
              <a:ext uri="{FF2B5EF4-FFF2-40B4-BE49-F238E27FC236}">
                <a16:creationId xmlns:a16="http://schemas.microsoft.com/office/drawing/2014/main" id="{79DB1557-3953-B694-5015-BE08FBA66117}"/>
              </a:ext>
            </a:extLst>
          </p:cNvPr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8400" y="2309925"/>
            <a:ext cx="1106919" cy="1080975"/>
          </a:xfrm>
          <a:prstGeom prst="rect">
            <a:avLst/>
          </a:prstGeom>
        </p:spPr>
      </p:pic>
      <p:pic>
        <p:nvPicPr>
          <p:cNvPr id="14" name="صورة 13">
            <a:extLst>
              <a:ext uri="{FF2B5EF4-FFF2-40B4-BE49-F238E27FC236}">
                <a16:creationId xmlns:a16="http://schemas.microsoft.com/office/drawing/2014/main" id="{F8C4404F-A114-05C8-068F-48AB458DA698}"/>
              </a:ext>
            </a:extLst>
          </p:cNvPr>
          <p:cNvPicPr>
            <a:picLocks noChangeAspect="1"/>
          </p:cNvPicPr>
          <p:nvPr/>
        </p:nvPicPr>
        <p:blipFill>
          <a:blip r:embed="rId1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492631" y="2396252"/>
            <a:ext cx="10455636" cy="6813752"/>
          </a:xfrm>
          <a:prstGeom prst="rect">
            <a:avLst/>
          </a:prstGeom>
        </p:spPr>
      </p:pic>
      <p:pic>
        <p:nvPicPr>
          <p:cNvPr id="16" name="صورة 15">
            <a:extLst>
              <a:ext uri="{FF2B5EF4-FFF2-40B4-BE49-F238E27FC236}">
                <a16:creationId xmlns:a16="http://schemas.microsoft.com/office/drawing/2014/main" id="{94911732-38B5-D45E-8F01-BEE301839C5A}"/>
              </a:ext>
            </a:extLst>
      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10473246" y="1411887"/>
            <a:ext cx="3475021" cy="823031"/>
          </a:xfrm>
          <a:prstGeom prst="rect">
            <a:avLst/>
          </a:prstGeom>
        </p:spPr>
      </p:pic>
      <p:grpSp>
        <p:nvGrpSpPr>
          <p:cNvPr id="17" name="مجموعة 16">
            <a:extLst>
              <a:ext uri="{FF2B5EF4-FFF2-40B4-BE49-F238E27FC236}">
                <a16:creationId xmlns:a16="http://schemas.microsoft.com/office/drawing/2014/main" id="{C29C08EB-D1AB-0E67-FEF8-FF3A14AFEA1C}"/>
              </a:ext>
            </a:extLst>
          </p:cNvPr>
          <p:cNvGrpSpPr/>
          <p:nvPr/>
        </p:nvGrpSpPr>
        <p:grpSpPr>
          <a:xfrm>
            <a:off x="5049952" y="333547"/>
            <a:ext cx="9079105" cy="1121326"/>
            <a:chOff x="4696198" y="545693"/>
            <a:chExt cx="9079105" cy="1121326"/>
          </a:xfrm>
        </p:grpSpPr>
        <p:sp>
          <p:nvSpPr>
            <p:cNvPr id="19" name="مستطيل 18">
              <a:extLst>
                <a:ext uri="{FF2B5EF4-FFF2-40B4-BE49-F238E27FC236}">
                  <a16:creationId xmlns:a16="http://schemas.microsoft.com/office/drawing/2014/main" id="{A6E8F188-3286-E2DC-6512-841DCFB96EEE}"/>
                </a:ext>
              </a:extLst>
            </p:cNvPr>
            <p:cNvSpPr/>
            <p:nvPr/>
          </p:nvSpPr>
          <p:spPr>
            <a:xfrm>
              <a:off x="12377164" y="545693"/>
              <a:ext cx="1398139" cy="1092607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ar-SA" sz="6500" b="1">
                  <a:ln w="0"/>
                  <a:solidFill>
                    <a:schemeClr val="accent1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</a:rPr>
                <a:t>9-2</a:t>
              </a:r>
            </a:p>
          </p:txBody>
        </p:sp>
        <p:pic>
          <p:nvPicPr>
            <p:cNvPr id="20" name="صورة 19">
              <a:extLst>
                <a:ext uri="{FF2B5EF4-FFF2-40B4-BE49-F238E27FC236}">
                  <a16:creationId xmlns:a16="http://schemas.microsoft.com/office/drawing/2014/main" id="{71D22EDA-5EBC-B794-8FBB-E7F302B3E3E8}"/>
                </a:ext>
              </a:extLst>
            </p:cNvPr>
            <p:cNvPicPr>
              <a:picLocks noChangeAspect="1"/>
            </p:cNvPicPr>
            <p:nvPr/>
          </p:nvPicPr>
          <p:blipFill>
            <a:blip r:embed="rId19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4696198" y="583828"/>
              <a:ext cx="7811629" cy="1083191"/>
            </a:xfrm>
            <a:prstGeom prst="rect">
              <a:avLst/>
            </a:prstGeom>
          </p:spPr>
        </p:pic>
      </p:grpSp>
      <p:pic>
        <p:nvPicPr>
          <p:cNvPr id="21" name="صورة 20">
            <a:extLst>
              <a:ext uri="{FF2B5EF4-FFF2-40B4-BE49-F238E27FC236}">
                <a16:creationId xmlns:a16="http://schemas.microsoft.com/office/drawing/2014/main" id="{D8A0E0FB-74D5-0BCE-562F-BDE07A1701EB}"/>
              </a:ext>
            </a:extLst>
          </p:cNvPr>
          <p:cNvPicPr>
            <a:picLocks noChangeAspect="1"/>
          </p:cNvPicPr>
          <p:nvPr/>
        </p:nvPicPr>
        <p:blipFill>
          <a:blip r:embed="rId20">
            <a:clrChange>
              <a:clrFrom>
                <a:srgbClr val="FFFDE9"/>
              </a:clrFrom>
              <a:clrTo>
                <a:srgbClr val="FFFDE9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4637653" y="2706028"/>
            <a:ext cx="3079042" cy="2554376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2800" fill="hold"/>
                                        <p:tgtEl>
                                          <p:spTgt spid="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  <p:video>
              <p:cMediaNode vol="80000">
                <p:cTn id="12" fill="hold" display="0">
                  <p:stCondLst>
                    <p:cond delay="indefinite"/>
                  </p:stCondLst>
                </p:cTn>
                <p:tgtEl>
                  <p:spTgt spid="39"/>
                </p:tgtEl>
              </p:cMediaNode>
            </p:video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-10800000">
            <a:off x="11925866" y="9095657"/>
            <a:ext cx="11213627" cy="1549519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l="33409"/>
          <a:stretch>
            <a:fillRect/>
          </a:stretch>
        </p:blipFill>
        <p:spPr>
          <a:xfrm rot="-5400000">
            <a:off x="-3291759" y="6262818"/>
            <a:ext cx="7467218" cy="1549519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-1345686" y="0"/>
            <a:ext cx="11213627" cy="1549519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-4114635">
            <a:off x="972396" y="1547361"/>
            <a:ext cx="2161018" cy="2039461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14602747" y="774760"/>
            <a:ext cx="3125068" cy="2949283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 rot="-4056892">
            <a:off x="15446385" y="3811687"/>
            <a:ext cx="2743620" cy="818880"/>
          </a:xfrm>
          <a:prstGeom prst="rect">
            <a:avLst/>
          </a:prstGeom>
        </p:spPr>
      </p:pic>
      <p:grpSp>
        <p:nvGrpSpPr>
          <p:cNvPr id="15" name="مجموعة 14">
            <a:extLst>
              <a:ext uri="{FF2B5EF4-FFF2-40B4-BE49-F238E27FC236}">
                <a16:creationId xmlns:a16="http://schemas.microsoft.com/office/drawing/2014/main" id="{99F0744A-2FB2-E2F7-51E4-9AE2F71582FC}"/>
              </a:ext>
            </a:extLst>
          </p:cNvPr>
          <p:cNvGrpSpPr/>
          <p:nvPr/>
        </p:nvGrpSpPr>
        <p:grpSpPr>
          <a:xfrm>
            <a:off x="410695" y="7304319"/>
            <a:ext cx="2990839" cy="2780031"/>
            <a:chOff x="410695" y="7304319"/>
            <a:chExt cx="2990839" cy="2780031"/>
          </a:xfrm>
        </p:grpSpPr>
        <p:pic>
          <p:nvPicPr>
            <p:cNvPr id="16" name="صورة 15">
              <a:extLst>
                <a:ext uri="{FF2B5EF4-FFF2-40B4-BE49-F238E27FC236}">
                  <a16:creationId xmlns:a16="http://schemas.microsoft.com/office/drawing/2014/main" id="{F233D6D9-2F56-AB70-35E3-078A651944EB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clrChange>
                <a:clrFrom>
                  <a:srgbClr val="D9D9D9"/>
                </a:clrFrom>
                <a:clrTo>
                  <a:srgbClr val="D9D9D9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10695" y="7304319"/>
              <a:ext cx="2990839" cy="2780031"/>
            </a:xfrm>
            <a:prstGeom prst="rect">
              <a:avLst/>
            </a:prstGeom>
          </p:spPr>
        </p:pic>
        <p:pic>
          <p:nvPicPr>
            <p:cNvPr id="17" name="صورة 16">
              <a:extLst>
                <a:ext uri="{FF2B5EF4-FFF2-40B4-BE49-F238E27FC236}">
                  <a16:creationId xmlns:a16="http://schemas.microsoft.com/office/drawing/2014/main" id="{0FE32DB8-4C00-360F-B3A6-979D7C056CEE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 cstate="print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12">
                      <a14:imgEffect>
                        <a14:colorTemperature colorTemp="7200"/>
                      </a14:imgEffect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39727" y="8912502"/>
              <a:ext cx="848790" cy="848790"/>
            </a:xfrm>
            <a:prstGeom prst="rect">
              <a:avLst/>
            </a:prstGeom>
          </p:spPr>
        </p:pic>
      </p:grpSp>
      <p:grpSp>
        <p:nvGrpSpPr>
          <p:cNvPr id="22" name="Group 2">
            <a:extLst>
              <a:ext uri="{FF2B5EF4-FFF2-40B4-BE49-F238E27FC236}">
                <a16:creationId xmlns:a16="http://schemas.microsoft.com/office/drawing/2014/main" id="{DEEC3C62-E849-98AA-8876-AC0A9F5070FA}"/>
              </a:ext>
            </a:extLst>
          </p:cNvPr>
          <p:cNvGrpSpPr/>
          <p:nvPr/>
        </p:nvGrpSpPr>
        <p:grpSpPr>
          <a:xfrm>
            <a:off x="2438401" y="1943100"/>
            <a:ext cx="12130292" cy="6653151"/>
            <a:chOff x="0" y="0"/>
            <a:chExt cx="7886068" cy="7868691"/>
          </a:xfrm>
        </p:grpSpPr>
        <p:pic>
          <p:nvPicPr>
            <p:cNvPr id="23" name="Picture 3">
              <a:extLst>
                <a:ext uri="{FF2B5EF4-FFF2-40B4-BE49-F238E27FC236}">
                  <a16:creationId xmlns:a16="http://schemas.microsoft.com/office/drawing/2014/main" id="{DCED7AE4-C58B-1770-506A-114E83CCD7A8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4"/>
                </a:ext>
              </a:extLst>
            </a:blip>
            <a:srcRect/>
            <a:stretch>
              <a:fillRect/>
            </a:stretch>
          </p:blipFill>
          <p:spPr>
            <a:xfrm rot="-7966963">
              <a:off x="1235274" y="1067784"/>
              <a:ext cx="5415521" cy="5733123"/>
            </a:xfrm>
            <a:prstGeom prst="rect">
              <a:avLst/>
            </a:prstGeom>
          </p:spPr>
        </p:pic>
        <p:pic>
          <p:nvPicPr>
            <p:cNvPr id="24" name="Picture 4">
              <a:extLst>
                <a:ext uri="{FF2B5EF4-FFF2-40B4-BE49-F238E27FC236}">
                  <a16:creationId xmlns:a16="http://schemas.microsoft.com/office/drawing/2014/main" id="{83BE4E88-9D8F-2BF4-F69F-4BC872820D52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6"/>
                </a:ext>
              </a:extLst>
            </a:blip>
            <a:srcRect/>
            <a:stretch>
              <a:fillRect/>
            </a:stretch>
          </p:blipFill>
          <p:spPr>
            <a:xfrm rot="2590557">
              <a:off x="2756269" y="2168556"/>
              <a:ext cx="4037424" cy="4274205"/>
            </a:xfrm>
            <a:prstGeom prst="rect">
              <a:avLst/>
            </a:prstGeom>
          </p:spPr>
        </p:pic>
      </p:grpSp>
      <p:sp>
        <p:nvSpPr>
          <p:cNvPr id="25" name="مستطيل 24">
            <a:extLst>
              <a:ext uri="{FF2B5EF4-FFF2-40B4-BE49-F238E27FC236}">
                <a16:creationId xmlns:a16="http://schemas.microsoft.com/office/drawing/2014/main" id="{13400A46-58DC-D928-6498-BD77D109C75F}"/>
              </a:ext>
            </a:extLst>
          </p:cNvPr>
          <p:cNvSpPr/>
          <p:nvPr/>
        </p:nvSpPr>
        <p:spPr>
          <a:xfrm>
            <a:off x="6477000" y="4000500"/>
            <a:ext cx="4740400" cy="224676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7000" b="1" cap="none" spc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الواجب : </a:t>
            </a:r>
          </a:p>
          <a:p>
            <a:pPr algn="ctr"/>
            <a:r>
              <a:rPr lang="ar-SA" sz="7000" b="1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منصة مدرستي </a:t>
            </a:r>
            <a:endParaRPr lang="ar-SA" sz="7000" b="1" cap="none" spc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</p:txBody>
      </p:sp>
      <p:grpSp>
        <p:nvGrpSpPr>
          <p:cNvPr id="6" name="مجموعة 5">
            <a:extLst>
              <a:ext uri="{FF2B5EF4-FFF2-40B4-BE49-F238E27FC236}">
                <a16:creationId xmlns:a16="http://schemas.microsoft.com/office/drawing/2014/main" id="{AE713A26-D358-E604-B93A-985444196719}"/>
              </a:ext>
            </a:extLst>
          </p:cNvPr>
          <p:cNvGrpSpPr/>
          <p:nvPr/>
        </p:nvGrpSpPr>
        <p:grpSpPr>
          <a:xfrm>
            <a:off x="4704824" y="1151497"/>
            <a:ext cx="9079105" cy="1121326"/>
            <a:chOff x="4696198" y="545693"/>
            <a:chExt cx="9079105" cy="1121326"/>
          </a:xfrm>
        </p:grpSpPr>
        <p:sp>
          <p:nvSpPr>
            <p:cNvPr id="9" name="مستطيل 8">
              <a:extLst>
                <a:ext uri="{FF2B5EF4-FFF2-40B4-BE49-F238E27FC236}">
                  <a16:creationId xmlns:a16="http://schemas.microsoft.com/office/drawing/2014/main" id="{C70FBECD-8D13-D1A0-5B4C-2743FF167B0E}"/>
                </a:ext>
              </a:extLst>
            </p:cNvPr>
            <p:cNvSpPr/>
            <p:nvPr/>
          </p:nvSpPr>
          <p:spPr>
            <a:xfrm>
              <a:off x="12377164" y="545693"/>
              <a:ext cx="1398139" cy="1092607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ar-SA" sz="6500" b="1">
                  <a:ln w="0"/>
                  <a:solidFill>
                    <a:schemeClr val="accent1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</a:rPr>
                <a:t>9-2</a:t>
              </a:r>
            </a:p>
          </p:txBody>
        </p:sp>
        <p:pic>
          <p:nvPicPr>
            <p:cNvPr id="18" name="صورة 17">
              <a:extLst>
                <a:ext uri="{FF2B5EF4-FFF2-40B4-BE49-F238E27FC236}">
                  <a16:creationId xmlns:a16="http://schemas.microsoft.com/office/drawing/2014/main" id="{548C4FEC-55C7-585A-0CCD-4C226586F71D}"/>
                </a:ext>
              </a:extLst>
            </p:cNvPr>
            <p:cNvPicPr>
              <a:picLocks noChangeAspect="1"/>
            </p:cNvPicPr>
            <p:nvPr/>
          </p:nvPicPr>
          <p:blipFill>
            <a:blip r:embed="rId17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4696198" y="583828"/>
              <a:ext cx="7811629" cy="1083191"/>
            </a:xfrm>
            <a:prstGeom prst="rect">
              <a:avLst/>
            </a:prstGeom>
          </p:spPr>
        </p:pic>
      </p:grpSp>
      <p:pic>
        <p:nvPicPr>
          <p:cNvPr id="19" name="صورة 18">
            <a:extLst>
              <a:ext uri="{FF2B5EF4-FFF2-40B4-BE49-F238E27FC236}">
                <a16:creationId xmlns:a16="http://schemas.microsoft.com/office/drawing/2014/main" id="{88364741-2014-B64D-0D17-3C2E76EFC209}"/>
              </a:ext>
            </a:extLst>
          </p:cNvPr>
          <p:cNvPicPr>
            <a:picLocks noChangeAspect="1"/>
          </p:cNvPicPr>
          <p:nvPr/>
        </p:nvPicPr>
        <p:blipFill>
          <a:blip r:embed="rId18">
            <a:clrChange>
              <a:clrFrom>
                <a:srgbClr val="FFFDE9"/>
              </a:clrFrom>
              <a:clrTo>
                <a:srgbClr val="FFFDE9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3429987" y="3191669"/>
            <a:ext cx="3079042" cy="25543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6071874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5400000">
            <a:off x="11925866" y="4783644"/>
            <a:ext cx="11213627" cy="1549519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l="33409"/>
          <a:stretch>
            <a:fillRect/>
          </a:stretch>
        </p:blipFill>
        <p:spPr>
          <a:xfrm rot="-5400000">
            <a:off x="-3291759" y="6262818"/>
            <a:ext cx="7467218" cy="1549519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-1345686" y="0"/>
            <a:ext cx="11213627" cy="1549519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-4114635">
            <a:off x="1675814" y="7036590"/>
            <a:ext cx="2849988" cy="2689676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13682441" y="774760"/>
            <a:ext cx="2929932" cy="2765124"/>
          </a:xfrm>
          <a:prstGeom prst="rect">
            <a:avLst/>
          </a:prstGeom>
        </p:spPr>
      </p:pic>
      <p:pic>
        <p:nvPicPr>
          <p:cNvPr id="14" name="Picture 1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3740705" y="8381428"/>
            <a:ext cx="1040846" cy="1086272"/>
          </a:xfrm>
          <a:prstGeom prst="rect">
            <a:avLst/>
          </a:prstGeom>
        </p:spPr>
      </p:pic>
      <p:pic>
        <p:nvPicPr>
          <p:cNvPr id="15" name="Picture 15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 rot="-4056892">
            <a:off x="14836442" y="2821073"/>
            <a:ext cx="2319495" cy="692293"/>
          </a:xfrm>
          <a:prstGeom prst="rect">
            <a:avLst/>
          </a:prstGeom>
        </p:spPr>
      </p:pic>
      <p:grpSp>
        <p:nvGrpSpPr>
          <p:cNvPr id="16" name="مجموعة 15">
            <a:extLst>
              <a:ext uri="{FF2B5EF4-FFF2-40B4-BE49-F238E27FC236}">
                <a16:creationId xmlns:a16="http://schemas.microsoft.com/office/drawing/2014/main" id="{6C876DA5-2DC7-8186-FC36-AACE9F7F6CCC}"/>
              </a:ext>
            </a:extLst>
          </p:cNvPr>
          <p:cNvGrpSpPr/>
          <p:nvPr/>
        </p:nvGrpSpPr>
        <p:grpSpPr>
          <a:xfrm>
            <a:off x="410695" y="7304319"/>
            <a:ext cx="2990839" cy="2780031"/>
            <a:chOff x="410695" y="7304319"/>
            <a:chExt cx="2990839" cy="2780031"/>
          </a:xfrm>
        </p:grpSpPr>
        <p:pic>
          <p:nvPicPr>
            <p:cNvPr id="17" name="صورة 16">
              <a:extLst>
                <a:ext uri="{FF2B5EF4-FFF2-40B4-BE49-F238E27FC236}">
                  <a16:creationId xmlns:a16="http://schemas.microsoft.com/office/drawing/2014/main" id="{35805C90-D505-AE17-1D36-A3FCEE890531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clrChange>
                <a:clrFrom>
                  <a:srgbClr val="D9D9D9"/>
                </a:clrFrom>
                <a:clrTo>
                  <a:srgbClr val="D9D9D9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10695" y="7304319"/>
              <a:ext cx="2990839" cy="2780031"/>
            </a:xfrm>
            <a:prstGeom prst="rect">
              <a:avLst/>
            </a:prstGeom>
          </p:spPr>
        </p:pic>
        <p:pic>
          <p:nvPicPr>
            <p:cNvPr id="18" name="صورة 17">
              <a:extLst>
                <a:ext uri="{FF2B5EF4-FFF2-40B4-BE49-F238E27FC236}">
                  <a16:creationId xmlns:a16="http://schemas.microsoft.com/office/drawing/2014/main" id="{F9992035-528C-BEA4-6BCA-8A150BD3918E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 cstate="print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12">
                      <a14:imgEffect>
                        <a14:colorTemperature colorTemp="7200"/>
                      </a14:imgEffect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39727" y="8912502"/>
              <a:ext cx="848790" cy="848790"/>
            </a:xfrm>
            <a:prstGeom prst="rect">
              <a:avLst/>
            </a:prstGeom>
          </p:spPr>
        </p:pic>
      </p:grpSp>
      <p:sp>
        <p:nvSpPr>
          <p:cNvPr id="23" name="مستطيل 22">
            <a:extLst>
              <a:ext uri="{FF2B5EF4-FFF2-40B4-BE49-F238E27FC236}">
                <a16:creationId xmlns:a16="http://schemas.microsoft.com/office/drawing/2014/main" id="{05D6A312-DD64-676A-3436-BFAC8704D104}"/>
              </a:ext>
            </a:extLst>
          </p:cNvPr>
          <p:cNvSpPr/>
          <p:nvPr/>
        </p:nvSpPr>
        <p:spPr>
          <a:xfrm>
            <a:off x="14748528" y="8388555"/>
            <a:ext cx="246894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5400" b="1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ص /54  </a:t>
            </a:r>
            <a:endParaRPr lang="ar-SA" sz="5400" b="1" cap="none" spc="0">
              <a:ln w="12700">
                <a:solidFill>
                  <a:schemeClr val="accent3">
                    <a:lumMod val="50000"/>
                  </a:schemeClr>
                </a:solidFill>
                <a:prstDash val="solid"/>
              </a:ln>
              <a:pattFill prst="narHorz">
                <a:fgClr>
                  <a:schemeClr val="accent3"/>
                </a:fgClr>
                <a:bgClr>
                  <a:schemeClr val="accent3">
                    <a:lumMod val="40000"/>
                    <a:lumOff val="60000"/>
                  </a:schemeClr>
                </a:bgClr>
              </a:pattFill>
              <a:effectLst>
                <a:innerShdw blurRad="177800">
                  <a:schemeClr val="accent3">
                    <a:lumMod val="50000"/>
                  </a:schemeClr>
                </a:innerShdw>
              </a:effectLst>
            </a:endParaRPr>
          </a:p>
        </p:txBody>
      </p:sp>
      <p:grpSp>
        <p:nvGrpSpPr>
          <p:cNvPr id="2" name="مجموعة 1">
            <a:extLst>
              <a:ext uri="{FF2B5EF4-FFF2-40B4-BE49-F238E27FC236}">
                <a16:creationId xmlns:a16="http://schemas.microsoft.com/office/drawing/2014/main" id="{CF88D0A6-7CDC-22D1-97BC-DEE7E3E97F56}"/>
              </a:ext>
            </a:extLst>
          </p:cNvPr>
          <p:cNvGrpSpPr/>
          <p:nvPr/>
        </p:nvGrpSpPr>
        <p:grpSpPr>
          <a:xfrm>
            <a:off x="3663709" y="1050374"/>
            <a:ext cx="9079105" cy="1121326"/>
            <a:chOff x="4696198" y="545693"/>
            <a:chExt cx="9079105" cy="1121326"/>
          </a:xfrm>
        </p:grpSpPr>
        <p:sp>
          <p:nvSpPr>
            <p:cNvPr id="19" name="مستطيل 18">
              <a:extLst>
                <a:ext uri="{FF2B5EF4-FFF2-40B4-BE49-F238E27FC236}">
                  <a16:creationId xmlns:a16="http://schemas.microsoft.com/office/drawing/2014/main" id="{C597F7EA-7582-7E0C-F45F-F1E036528515}"/>
                </a:ext>
              </a:extLst>
            </p:cNvPr>
            <p:cNvSpPr/>
            <p:nvPr/>
          </p:nvSpPr>
          <p:spPr>
            <a:xfrm>
              <a:off x="12377164" y="545693"/>
              <a:ext cx="1398139" cy="1092607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ar-SA" sz="6500" b="1">
                  <a:ln w="0"/>
                  <a:solidFill>
                    <a:schemeClr val="accent1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</a:rPr>
                <a:t>9-2</a:t>
              </a:r>
            </a:p>
          </p:txBody>
        </p:sp>
        <p:pic>
          <p:nvPicPr>
            <p:cNvPr id="20" name="صورة 19">
              <a:extLst>
                <a:ext uri="{FF2B5EF4-FFF2-40B4-BE49-F238E27FC236}">
                  <a16:creationId xmlns:a16="http://schemas.microsoft.com/office/drawing/2014/main" id="{FED509C3-9BB8-9FCE-12B6-19F5B62AA2B1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4696198" y="583828"/>
              <a:ext cx="7811629" cy="1083191"/>
            </a:xfrm>
            <a:prstGeom prst="rect">
              <a:avLst/>
            </a:prstGeom>
          </p:spPr>
        </p:pic>
      </p:grpSp>
      <p:pic>
        <p:nvPicPr>
          <p:cNvPr id="24" name="صورة 23">
            <a:extLst>
              <a:ext uri="{FF2B5EF4-FFF2-40B4-BE49-F238E27FC236}">
                <a16:creationId xmlns:a16="http://schemas.microsoft.com/office/drawing/2014/main" id="{700A9CEA-233C-FDD4-BEA3-962251CEC689}"/>
              </a:ext>
            </a:extLst>
          </p:cNvPr>
          <p:cNvPicPr>
            <a:picLocks noChangeAspect="1"/>
          </p:cNvPicPr>
          <p:nvPr/>
        </p:nvPicPr>
        <p:blipFill>
          <a:blip r:embed="rId1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39727" y="2665248"/>
            <a:ext cx="14891816" cy="5608489"/>
          </a:xfrm>
          <a:prstGeom prst="rect">
            <a:avLst/>
          </a:prstGeom>
        </p:spPr>
      </p:pic>
      <p:grpSp>
        <p:nvGrpSpPr>
          <p:cNvPr id="25" name="مجموعة 24">
            <a:extLst>
              <a:ext uri="{FF2B5EF4-FFF2-40B4-BE49-F238E27FC236}">
                <a16:creationId xmlns:a16="http://schemas.microsoft.com/office/drawing/2014/main" id="{B47D0CAC-07B5-D509-F7A6-DD13543F9819}"/>
              </a:ext>
            </a:extLst>
          </p:cNvPr>
          <p:cNvGrpSpPr/>
          <p:nvPr/>
        </p:nvGrpSpPr>
        <p:grpSpPr>
          <a:xfrm>
            <a:off x="14554200" y="1504112"/>
            <a:ext cx="2973710" cy="1734388"/>
            <a:chOff x="13756192" y="1504112"/>
            <a:chExt cx="4125975" cy="2219932"/>
          </a:xfrm>
        </p:grpSpPr>
        <p:pic>
          <p:nvPicPr>
            <p:cNvPr id="26" name="صورة 25">
              <a:extLst>
                <a:ext uri="{FF2B5EF4-FFF2-40B4-BE49-F238E27FC236}">
                  <a16:creationId xmlns:a16="http://schemas.microsoft.com/office/drawing/2014/main" id="{B0EF3811-9002-43F1-1998-75E3102DEF6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5">
              <a:clrChange>
                <a:clrFrom>
                  <a:srgbClr val="FFFDE9"/>
                </a:clrFrom>
                <a:clrTo>
                  <a:srgbClr val="FFFDE9">
                    <a:alpha val="0"/>
                  </a:srgbClr>
                </a:clrTo>
              </a:clrChange>
            </a:blip>
            <a:srcRect b="49395"/>
            <a:stretch/>
          </p:blipFill>
          <p:spPr>
            <a:xfrm>
              <a:off x="14803125" y="1504112"/>
              <a:ext cx="3079042" cy="1292650"/>
            </a:xfrm>
            <a:prstGeom prst="rect">
              <a:avLst/>
            </a:prstGeom>
          </p:spPr>
        </p:pic>
        <p:pic>
          <p:nvPicPr>
            <p:cNvPr id="27" name="صورة 26">
              <a:extLst>
                <a:ext uri="{FF2B5EF4-FFF2-40B4-BE49-F238E27FC236}">
                  <a16:creationId xmlns:a16="http://schemas.microsoft.com/office/drawing/2014/main" id="{0A19C63F-00C7-F15E-A95E-FABBDBA36102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>
              <a:clrChange>
                <a:clrFrom>
                  <a:srgbClr val="FFFDE9"/>
                </a:clrFrom>
                <a:clrTo>
                  <a:srgbClr val="FFFDE9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13756192" y="2621888"/>
              <a:ext cx="3975633" cy="1102156"/>
            </a:xfrm>
            <a:prstGeom prst="rect">
              <a:avLst/>
            </a:prstGeom>
          </p:spPr>
        </p:pic>
      </p:grp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5400000">
            <a:off x="12143580" y="2876727"/>
            <a:ext cx="11213627" cy="1549519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l="33409"/>
          <a:stretch>
            <a:fillRect/>
          </a:stretch>
        </p:blipFill>
        <p:spPr>
          <a:xfrm rot="-5400000">
            <a:off x="-3352035" y="5459147"/>
            <a:ext cx="7467218" cy="1549519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6007573" y="-444619"/>
            <a:ext cx="11213627" cy="1549519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16893590" y="8516449"/>
            <a:ext cx="785163" cy="923330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701588" y="657324"/>
            <a:ext cx="909492" cy="1069538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-10800000">
            <a:off x="4217374" y="8978115"/>
            <a:ext cx="11213627" cy="1549519"/>
          </a:xfrm>
          <a:prstGeom prst="rect">
            <a:avLst/>
          </a:prstGeom>
        </p:spPr>
      </p:pic>
      <p:grpSp>
        <p:nvGrpSpPr>
          <p:cNvPr id="9" name="مجموعة 8">
            <a:extLst>
              <a:ext uri="{FF2B5EF4-FFF2-40B4-BE49-F238E27FC236}">
                <a16:creationId xmlns:a16="http://schemas.microsoft.com/office/drawing/2014/main" id="{497642A6-3DAF-5CFF-5DA8-3B13624322A8}"/>
              </a:ext>
            </a:extLst>
          </p:cNvPr>
          <p:cNvGrpSpPr/>
          <p:nvPr/>
        </p:nvGrpSpPr>
        <p:grpSpPr>
          <a:xfrm>
            <a:off x="1" y="7786703"/>
            <a:ext cx="2286000" cy="2297647"/>
            <a:chOff x="410695" y="7304319"/>
            <a:chExt cx="2990839" cy="2780031"/>
          </a:xfrm>
        </p:grpSpPr>
        <p:pic>
          <p:nvPicPr>
            <p:cNvPr id="10" name="صورة 9">
              <a:extLst>
                <a:ext uri="{FF2B5EF4-FFF2-40B4-BE49-F238E27FC236}">
                  <a16:creationId xmlns:a16="http://schemas.microsoft.com/office/drawing/2014/main" id="{21562C5D-9FE6-2499-D8FD-16BA995BAC0E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clrChange>
                <a:clrFrom>
                  <a:srgbClr val="D9D9D9"/>
                </a:clrFrom>
                <a:clrTo>
                  <a:srgbClr val="D9D9D9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10695" y="7304319"/>
              <a:ext cx="2990839" cy="2780031"/>
            </a:xfrm>
            <a:prstGeom prst="rect">
              <a:avLst/>
            </a:prstGeom>
          </p:spPr>
        </p:pic>
        <p:pic>
          <p:nvPicPr>
            <p:cNvPr id="11" name="صورة 10">
              <a:extLst>
                <a:ext uri="{FF2B5EF4-FFF2-40B4-BE49-F238E27FC236}">
                  <a16:creationId xmlns:a16="http://schemas.microsoft.com/office/drawing/2014/main" id="{AB923085-A79F-749B-A03E-6A9E357BB917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colorTemperature colorTemp="7200"/>
                      </a14:imgEffect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39727" y="8912502"/>
              <a:ext cx="848790" cy="848790"/>
            </a:xfrm>
            <a:prstGeom prst="rect">
              <a:avLst/>
            </a:prstGeom>
          </p:spPr>
        </p:pic>
      </p:grpSp>
      <p:sp>
        <p:nvSpPr>
          <p:cNvPr id="16" name="مستطيل 15">
            <a:extLst>
              <a:ext uri="{FF2B5EF4-FFF2-40B4-BE49-F238E27FC236}">
                <a16:creationId xmlns:a16="http://schemas.microsoft.com/office/drawing/2014/main" id="{90415B93-0ECB-0B8C-5DD8-AB7D19B845C4}"/>
              </a:ext>
            </a:extLst>
          </p:cNvPr>
          <p:cNvSpPr/>
          <p:nvPr/>
        </p:nvSpPr>
        <p:spPr>
          <a:xfrm>
            <a:off x="14768343" y="8232669"/>
            <a:ext cx="208422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5400" b="1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ص/ 54</a:t>
            </a:r>
            <a:endParaRPr lang="ar-SA" sz="5400" b="1" cap="none" spc="0">
              <a:ln w="12700">
                <a:solidFill>
                  <a:schemeClr val="accent3">
                    <a:lumMod val="50000"/>
                  </a:schemeClr>
                </a:solidFill>
                <a:prstDash val="solid"/>
              </a:ln>
              <a:pattFill prst="narHorz">
                <a:fgClr>
                  <a:schemeClr val="accent3"/>
                </a:fgClr>
                <a:bgClr>
                  <a:schemeClr val="accent3">
                    <a:lumMod val="40000"/>
                    <a:lumOff val="60000"/>
                  </a:schemeClr>
                </a:bgClr>
              </a:pattFill>
              <a:effectLst>
                <a:innerShdw blurRad="177800">
                  <a:schemeClr val="accent3">
                    <a:lumMod val="50000"/>
                  </a:schemeClr>
                </a:innerShdw>
              </a:effectLst>
            </a:endParaRPr>
          </a:p>
        </p:txBody>
      </p:sp>
      <p:grpSp>
        <p:nvGrpSpPr>
          <p:cNvPr id="17" name="مجموعة 16">
            <a:extLst>
              <a:ext uri="{FF2B5EF4-FFF2-40B4-BE49-F238E27FC236}">
                <a16:creationId xmlns:a16="http://schemas.microsoft.com/office/drawing/2014/main" id="{4C0EC5B9-5390-BB04-3DB2-C762D6674DF1}"/>
              </a:ext>
            </a:extLst>
          </p:cNvPr>
          <p:cNvGrpSpPr/>
          <p:nvPr/>
        </p:nvGrpSpPr>
        <p:grpSpPr>
          <a:xfrm>
            <a:off x="3663709" y="342900"/>
            <a:ext cx="9079105" cy="1121326"/>
            <a:chOff x="4696198" y="545693"/>
            <a:chExt cx="9079105" cy="1121326"/>
          </a:xfrm>
        </p:grpSpPr>
        <p:sp>
          <p:nvSpPr>
            <p:cNvPr id="19" name="مستطيل 18">
              <a:extLst>
                <a:ext uri="{FF2B5EF4-FFF2-40B4-BE49-F238E27FC236}">
                  <a16:creationId xmlns:a16="http://schemas.microsoft.com/office/drawing/2014/main" id="{D0C25BE5-9D87-F293-6D83-4B5E3D28BB9E}"/>
                </a:ext>
              </a:extLst>
            </p:cNvPr>
            <p:cNvSpPr/>
            <p:nvPr/>
          </p:nvSpPr>
          <p:spPr>
            <a:xfrm>
              <a:off x="12377164" y="545693"/>
              <a:ext cx="1398139" cy="1092607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ar-SA" sz="6500" b="1">
                  <a:ln w="0"/>
                  <a:solidFill>
                    <a:schemeClr val="accent1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</a:rPr>
                <a:t>9-2</a:t>
              </a:r>
            </a:p>
          </p:txBody>
        </p:sp>
        <p:pic>
          <p:nvPicPr>
            <p:cNvPr id="20" name="صورة 19">
              <a:extLst>
                <a:ext uri="{FF2B5EF4-FFF2-40B4-BE49-F238E27FC236}">
                  <a16:creationId xmlns:a16="http://schemas.microsoft.com/office/drawing/2014/main" id="{8BEA1E92-DDA6-5774-32C0-82EAE3F47296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4696198" y="583828"/>
              <a:ext cx="7811629" cy="1083191"/>
            </a:xfrm>
            <a:prstGeom prst="rect">
              <a:avLst/>
            </a:prstGeom>
          </p:spPr>
        </p:pic>
      </p:grpSp>
      <p:pic>
        <p:nvPicPr>
          <p:cNvPr id="23" name="صورة 22">
            <a:extLst>
              <a:ext uri="{FF2B5EF4-FFF2-40B4-BE49-F238E27FC236}">
                <a16:creationId xmlns:a16="http://schemas.microsoft.com/office/drawing/2014/main" id="{2A150031-950B-39C3-73B4-6412B6A05945}"/>
              </a:ext>
            </a:extLst>
          </p:cNvPr>
          <p:cNvPicPr>
            <a:picLocks noChangeAspect="1"/>
          </p:cNvPicPr>
          <p:nvPr/>
        </p:nvPicPr>
        <p:blipFill>
          <a:blip r:embed="rId1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156334" y="1435507"/>
            <a:ext cx="13048729" cy="7810059"/>
          </a:xfrm>
          <a:prstGeom prst="rect">
            <a:avLst/>
          </a:prstGeom>
        </p:spPr>
      </p:pic>
      <p:pic>
        <p:nvPicPr>
          <p:cNvPr id="25" name="صورة 24">
            <a:extLst>
              <a:ext uri="{FF2B5EF4-FFF2-40B4-BE49-F238E27FC236}">
                <a16:creationId xmlns:a16="http://schemas.microsoft.com/office/drawing/2014/main" id="{13A2FB35-A427-93FF-56FF-E1126269BD0A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3750318" y="3540541"/>
            <a:ext cx="4309082" cy="3606717"/>
          </a:xfrm>
          <a:prstGeom prst="rect">
            <a:avLst/>
          </a:prstGeom>
        </p:spPr>
      </p:pic>
      <p:grpSp>
        <p:nvGrpSpPr>
          <p:cNvPr id="26" name="مجموعة 25">
            <a:extLst>
              <a:ext uri="{FF2B5EF4-FFF2-40B4-BE49-F238E27FC236}">
                <a16:creationId xmlns:a16="http://schemas.microsoft.com/office/drawing/2014/main" id="{5809034E-BA42-6E0A-FCDD-D368721E34CD}"/>
              </a:ext>
            </a:extLst>
          </p:cNvPr>
          <p:cNvGrpSpPr/>
          <p:nvPr/>
        </p:nvGrpSpPr>
        <p:grpSpPr>
          <a:xfrm>
            <a:off x="14706600" y="1504112"/>
            <a:ext cx="2973710" cy="1734388"/>
            <a:chOff x="13756192" y="1504112"/>
            <a:chExt cx="4125975" cy="2219932"/>
          </a:xfrm>
        </p:grpSpPr>
        <p:pic>
          <p:nvPicPr>
            <p:cNvPr id="27" name="صورة 26">
              <a:extLst>
                <a:ext uri="{FF2B5EF4-FFF2-40B4-BE49-F238E27FC236}">
                  <a16:creationId xmlns:a16="http://schemas.microsoft.com/office/drawing/2014/main" id="{84257D70-AF82-6F55-8D6A-DF5652F528B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2">
              <a:clrChange>
                <a:clrFrom>
                  <a:srgbClr val="FFFDE9"/>
                </a:clrFrom>
                <a:clrTo>
                  <a:srgbClr val="FFFDE9">
                    <a:alpha val="0"/>
                  </a:srgbClr>
                </a:clrTo>
              </a:clrChange>
            </a:blip>
            <a:srcRect b="49395"/>
            <a:stretch/>
          </p:blipFill>
          <p:spPr>
            <a:xfrm>
              <a:off x="14803125" y="1504112"/>
              <a:ext cx="3079042" cy="1292650"/>
            </a:xfrm>
            <a:prstGeom prst="rect">
              <a:avLst/>
            </a:prstGeom>
          </p:spPr>
        </p:pic>
        <p:pic>
          <p:nvPicPr>
            <p:cNvPr id="28" name="صورة 27">
              <a:extLst>
                <a:ext uri="{FF2B5EF4-FFF2-40B4-BE49-F238E27FC236}">
                  <a16:creationId xmlns:a16="http://schemas.microsoft.com/office/drawing/2014/main" id="{1C24C2DC-FBAC-23FC-FADC-D41B236D221A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>
              <a:clrChange>
                <a:clrFrom>
                  <a:srgbClr val="FFFDE9"/>
                </a:clrFrom>
                <a:clrTo>
                  <a:srgbClr val="FFFDE9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13756192" y="2621888"/>
              <a:ext cx="3975633" cy="1102156"/>
            </a:xfrm>
            <a:prstGeom prst="rect">
              <a:avLst/>
            </a:prstGeom>
          </p:spPr>
        </p:pic>
      </p:grp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2590557">
            <a:off x="8337920" y="1558580"/>
            <a:ext cx="3555894" cy="3764435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rot="1362308">
            <a:off x="5144900" y="1197731"/>
            <a:ext cx="5095025" cy="5393831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 rot="-10800000">
            <a:off x="9408944" y="9006107"/>
            <a:ext cx="10058684" cy="1389927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 l="33409"/>
          <a:stretch>
            <a:fillRect/>
          </a:stretch>
        </p:blipFill>
        <p:spPr>
          <a:xfrm rot="-5400000">
            <a:off x="-3176463" y="8358098"/>
            <a:ext cx="7467218" cy="1549519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-3559521" y="-249521"/>
            <a:ext cx="11213627" cy="1549519"/>
          </a:xfrm>
          <a:prstGeom prst="rect">
            <a:avLst/>
          </a:prstGeom>
        </p:spPr>
      </p:pic>
      <p:pic>
        <p:nvPicPr>
          <p:cNvPr id="16" name="Picture 16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>
            <a:off x="16235251" y="-16690"/>
            <a:ext cx="1615799" cy="2095965"/>
          </a:xfrm>
          <a:prstGeom prst="rect">
            <a:avLst/>
          </a:prstGeom>
        </p:spPr>
      </p:pic>
      <p:pic>
        <p:nvPicPr>
          <p:cNvPr id="17" name="Picture 17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rcRect/>
          <a:stretch>
            <a:fillRect/>
          </a:stretch>
        </p:blipFill>
        <p:spPr>
          <a:xfrm rot="6454853">
            <a:off x="13213541" y="-181181"/>
            <a:ext cx="786391" cy="1479943"/>
          </a:xfrm>
          <a:prstGeom prst="rect">
            <a:avLst/>
          </a:prstGeom>
        </p:spPr>
      </p:pic>
      <p:grpSp>
        <p:nvGrpSpPr>
          <p:cNvPr id="18" name="مجموعة 17">
            <a:extLst>
              <a:ext uri="{FF2B5EF4-FFF2-40B4-BE49-F238E27FC236}">
                <a16:creationId xmlns:a16="http://schemas.microsoft.com/office/drawing/2014/main" id="{98484A4B-8D87-31D5-7DEB-F453B57276E0}"/>
              </a:ext>
            </a:extLst>
          </p:cNvPr>
          <p:cNvGrpSpPr/>
          <p:nvPr/>
        </p:nvGrpSpPr>
        <p:grpSpPr>
          <a:xfrm>
            <a:off x="410695" y="7304319"/>
            <a:ext cx="2990839" cy="2780031"/>
            <a:chOff x="410695" y="7304319"/>
            <a:chExt cx="2990839" cy="2780031"/>
          </a:xfrm>
        </p:grpSpPr>
        <p:pic>
          <p:nvPicPr>
            <p:cNvPr id="19" name="صورة 18">
              <a:extLst>
                <a:ext uri="{FF2B5EF4-FFF2-40B4-BE49-F238E27FC236}">
                  <a16:creationId xmlns:a16="http://schemas.microsoft.com/office/drawing/2014/main" id="{26A53786-1C4E-509A-CAAA-5D949E6AE09C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>
              <a:clrChange>
                <a:clrFrom>
                  <a:srgbClr val="D9D9D9"/>
                </a:clrFrom>
                <a:clrTo>
                  <a:srgbClr val="D9D9D9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10695" y="7304319"/>
              <a:ext cx="2990839" cy="2780031"/>
            </a:xfrm>
            <a:prstGeom prst="rect">
              <a:avLst/>
            </a:prstGeom>
          </p:spPr>
        </p:pic>
        <p:pic>
          <p:nvPicPr>
            <p:cNvPr id="20" name="صورة 19">
              <a:extLst>
                <a:ext uri="{FF2B5EF4-FFF2-40B4-BE49-F238E27FC236}">
                  <a16:creationId xmlns:a16="http://schemas.microsoft.com/office/drawing/2014/main" id="{3F7D9272-40C8-A34E-9E90-C3724BE3570A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 cstate="print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16">
                      <a14:imgEffect>
                        <a14:colorTemperature colorTemp="7200"/>
                      </a14:imgEffect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39727" y="8912502"/>
              <a:ext cx="848790" cy="848790"/>
            </a:xfrm>
            <a:prstGeom prst="rect">
              <a:avLst/>
            </a:prstGeom>
          </p:spPr>
        </p:pic>
      </p:grpSp>
      <p:sp>
        <p:nvSpPr>
          <p:cNvPr id="24" name="مستطيل 23">
            <a:extLst>
              <a:ext uri="{FF2B5EF4-FFF2-40B4-BE49-F238E27FC236}">
                <a16:creationId xmlns:a16="http://schemas.microsoft.com/office/drawing/2014/main" id="{34E534EB-D5BF-2BBA-1E13-55D5E0797C39}"/>
              </a:ext>
            </a:extLst>
          </p:cNvPr>
          <p:cNvSpPr/>
          <p:nvPr/>
        </p:nvSpPr>
        <p:spPr>
          <a:xfrm>
            <a:off x="14768343" y="8232669"/>
            <a:ext cx="208422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5400" b="1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ص/ 54</a:t>
            </a:r>
            <a:endParaRPr lang="ar-SA" sz="5400" b="1" cap="none" spc="0">
              <a:ln w="12700">
                <a:solidFill>
                  <a:schemeClr val="accent3">
                    <a:lumMod val="50000"/>
                  </a:schemeClr>
                </a:solidFill>
                <a:prstDash val="solid"/>
              </a:ln>
              <a:pattFill prst="narHorz">
                <a:fgClr>
                  <a:schemeClr val="accent3"/>
                </a:fgClr>
                <a:bgClr>
                  <a:schemeClr val="accent3">
                    <a:lumMod val="40000"/>
                    <a:lumOff val="60000"/>
                  </a:schemeClr>
                </a:bgClr>
              </a:pattFill>
              <a:effectLst>
                <a:innerShdw blurRad="177800">
                  <a:schemeClr val="accent3">
                    <a:lumMod val="50000"/>
                  </a:schemeClr>
                </a:innerShdw>
              </a:effectLst>
            </a:endParaRPr>
          </a:p>
        </p:txBody>
      </p:sp>
      <p:pic>
        <p:nvPicPr>
          <p:cNvPr id="13" name="IMG_4150">
            <a:hlinkClick r:id="" action="ppaction://media"/>
            <a:extLst>
              <a:ext uri="{FF2B5EF4-FFF2-40B4-BE49-F238E27FC236}">
                <a16:creationId xmlns:a16="http://schemas.microsoft.com/office/drawing/2014/main" id="{A503CD18-8688-2A63-9777-CAC9B4F08E8C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7"/>
          <a:stretch>
            <a:fillRect/>
          </a:stretch>
        </p:blipFill>
        <p:spPr>
          <a:xfrm>
            <a:off x="1732583" y="558790"/>
            <a:ext cx="2594180" cy="1427137"/>
          </a:xfrm>
          <a:prstGeom prst="rect">
            <a:avLst/>
          </a:prstGeom>
        </p:spPr>
      </p:pic>
      <p:grpSp>
        <p:nvGrpSpPr>
          <p:cNvPr id="42" name="مجموعة 41">
            <a:extLst>
              <a:ext uri="{FF2B5EF4-FFF2-40B4-BE49-F238E27FC236}">
                <a16:creationId xmlns:a16="http://schemas.microsoft.com/office/drawing/2014/main" id="{0E46D558-D079-C060-BDE0-137580136252}"/>
              </a:ext>
            </a:extLst>
          </p:cNvPr>
          <p:cNvGrpSpPr/>
          <p:nvPr/>
        </p:nvGrpSpPr>
        <p:grpSpPr>
          <a:xfrm>
            <a:off x="7620000" y="1933187"/>
            <a:ext cx="1018536" cy="8151163"/>
            <a:chOff x="7452681" y="1933187"/>
            <a:chExt cx="1018536" cy="8151163"/>
          </a:xfrm>
        </p:grpSpPr>
        <p:cxnSp>
          <p:nvCxnSpPr>
            <p:cNvPr id="25" name="رابط مستقيم 24">
              <a:extLst>
                <a:ext uri="{FF2B5EF4-FFF2-40B4-BE49-F238E27FC236}">
                  <a16:creationId xmlns:a16="http://schemas.microsoft.com/office/drawing/2014/main" id="{D50BD1A6-ED94-80A2-B6F7-01CC60368B31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7893737" y="2073436"/>
              <a:ext cx="120809" cy="8010914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28" name="رسم 27" descr="عقدة صينية مع تعبئة خالصة">
              <a:extLst>
                <a:ext uri="{FF2B5EF4-FFF2-40B4-BE49-F238E27FC236}">
                  <a16:creationId xmlns:a16="http://schemas.microsoft.com/office/drawing/2014/main" id="{2EF92420-AF7D-AC83-C624-954A424E6DEE}"/>
                </a:ext>
              </a:extLst>
            </p:cNvPr>
            <p:cNvPicPr>
              <a:picLocks noChangeAspect="1"/>
            </p:cNvPicPr>
            <p:nvPr/>
          </p:nvPicPr>
          <p:blipFill>
            <a:blip r:embed="rId18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9"/>
                </a:ext>
              </a:extLst>
            </a:blip>
            <a:stretch>
              <a:fillRect/>
            </a:stretch>
          </p:blipFill>
          <p:spPr>
            <a:xfrm>
              <a:off x="7556817" y="1933187"/>
              <a:ext cx="914400" cy="914400"/>
            </a:xfrm>
            <a:prstGeom prst="rect">
              <a:avLst/>
            </a:prstGeom>
          </p:spPr>
        </p:pic>
        <p:pic>
          <p:nvPicPr>
            <p:cNvPr id="33" name="رسم 32" descr="عقدة صينية مع تعبئة خالصة">
              <a:extLst>
                <a:ext uri="{FF2B5EF4-FFF2-40B4-BE49-F238E27FC236}">
                  <a16:creationId xmlns:a16="http://schemas.microsoft.com/office/drawing/2014/main" id="{6336C260-1F80-8E81-551C-6A52B1A0A953}"/>
                </a:ext>
              </a:extLst>
            </p:cNvPr>
            <p:cNvPicPr>
              <a:picLocks noChangeAspect="1"/>
            </p:cNvPicPr>
            <p:nvPr/>
          </p:nvPicPr>
          <p:blipFill>
            <a:blip r:embed="rId18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9"/>
                </a:ext>
              </a:extLst>
            </a:blip>
            <a:stretch>
              <a:fillRect/>
            </a:stretch>
          </p:blipFill>
          <p:spPr>
            <a:xfrm>
              <a:off x="7543800" y="2781300"/>
              <a:ext cx="914400" cy="914400"/>
            </a:xfrm>
            <a:prstGeom prst="rect">
              <a:avLst/>
            </a:prstGeom>
          </p:spPr>
        </p:pic>
        <p:pic>
          <p:nvPicPr>
            <p:cNvPr id="34" name="رسم 33" descr="عقدة صينية مع تعبئة خالصة">
              <a:extLst>
                <a:ext uri="{FF2B5EF4-FFF2-40B4-BE49-F238E27FC236}">
                  <a16:creationId xmlns:a16="http://schemas.microsoft.com/office/drawing/2014/main" id="{68BEFEEF-3938-4C05-1D43-EB2452EF3607}"/>
                </a:ext>
              </a:extLst>
            </p:cNvPr>
            <p:cNvPicPr>
              <a:picLocks noChangeAspect="1"/>
            </p:cNvPicPr>
            <p:nvPr/>
          </p:nvPicPr>
          <p:blipFill>
            <a:blip r:embed="rId18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9"/>
                </a:ext>
              </a:extLst>
            </a:blip>
            <a:stretch>
              <a:fillRect/>
            </a:stretch>
          </p:blipFill>
          <p:spPr>
            <a:xfrm>
              <a:off x="7530783" y="3629413"/>
              <a:ext cx="914400" cy="914400"/>
            </a:xfrm>
            <a:prstGeom prst="rect">
              <a:avLst/>
            </a:prstGeom>
          </p:spPr>
        </p:pic>
        <p:pic>
          <p:nvPicPr>
            <p:cNvPr id="35" name="رسم 34" descr="عقدة صينية مع تعبئة خالصة">
              <a:extLst>
                <a:ext uri="{FF2B5EF4-FFF2-40B4-BE49-F238E27FC236}">
                  <a16:creationId xmlns:a16="http://schemas.microsoft.com/office/drawing/2014/main" id="{3EFF7CB0-900C-0CFA-7C72-C9F9E335D83E}"/>
                </a:ext>
              </a:extLst>
            </p:cNvPr>
            <p:cNvPicPr>
              <a:picLocks noChangeAspect="1"/>
            </p:cNvPicPr>
            <p:nvPr/>
          </p:nvPicPr>
          <p:blipFill>
            <a:blip r:embed="rId18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9"/>
                </a:ext>
              </a:extLst>
            </a:blip>
            <a:stretch>
              <a:fillRect/>
            </a:stretch>
          </p:blipFill>
          <p:spPr>
            <a:xfrm>
              <a:off x="7517766" y="4477526"/>
              <a:ext cx="914400" cy="914400"/>
            </a:xfrm>
            <a:prstGeom prst="rect">
              <a:avLst/>
            </a:prstGeom>
          </p:spPr>
        </p:pic>
        <p:pic>
          <p:nvPicPr>
            <p:cNvPr id="36" name="رسم 35" descr="عقدة صينية مع تعبئة خالصة">
              <a:extLst>
                <a:ext uri="{FF2B5EF4-FFF2-40B4-BE49-F238E27FC236}">
                  <a16:creationId xmlns:a16="http://schemas.microsoft.com/office/drawing/2014/main" id="{0C3EF7A0-C6B0-6999-C830-BF88C27182F6}"/>
                </a:ext>
              </a:extLst>
            </p:cNvPr>
            <p:cNvPicPr>
              <a:picLocks noChangeAspect="1"/>
            </p:cNvPicPr>
            <p:nvPr/>
          </p:nvPicPr>
          <p:blipFill>
            <a:blip r:embed="rId18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9"/>
                </a:ext>
              </a:extLst>
            </a:blip>
            <a:stretch>
              <a:fillRect/>
            </a:stretch>
          </p:blipFill>
          <p:spPr>
            <a:xfrm>
              <a:off x="7504749" y="5325639"/>
              <a:ext cx="914400" cy="914400"/>
            </a:xfrm>
            <a:prstGeom prst="rect">
              <a:avLst/>
            </a:prstGeom>
          </p:spPr>
        </p:pic>
        <p:pic>
          <p:nvPicPr>
            <p:cNvPr id="37" name="رسم 36" descr="عقدة صينية مع تعبئة خالصة">
              <a:extLst>
                <a:ext uri="{FF2B5EF4-FFF2-40B4-BE49-F238E27FC236}">
                  <a16:creationId xmlns:a16="http://schemas.microsoft.com/office/drawing/2014/main" id="{D515F1AE-B748-205A-A5E5-9713648F5EC6}"/>
                </a:ext>
              </a:extLst>
            </p:cNvPr>
            <p:cNvPicPr>
              <a:picLocks noChangeAspect="1"/>
            </p:cNvPicPr>
            <p:nvPr/>
          </p:nvPicPr>
          <p:blipFill>
            <a:blip r:embed="rId18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9"/>
                </a:ext>
              </a:extLst>
            </a:blip>
            <a:stretch>
              <a:fillRect/>
            </a:stretch>
          </p:blipFill>
          <p:spPr>
            <a:xfrm>
              <a:off x="7491732" y="6173752"/>
              <a:ext cx="914400" cy="914400"/>
            </a:xfrm>
            <a:prstGeom prst="rect">
              <a:avLst/>
            </a:prstGeom>
          </p:spPr>
        </p:pic>
        <p:pic>
          <p:nvPicPr>
            <p:cNvPr id="38" name="رسم 37" descr="عقدة صينية مع تعبئة خالصة">
              <a:extLst>
                <a:ext uri="{FF2B5EF4-FFF2-40B4-BE49-F238E27FC236}">
                  <a16:creationId xmlns:a16="http://schemas.microsoft.com/office/drawing/2014/main" id="{819148F1-8878-75B9-5477-D9A14FE85C01}"/>
                </a:ext>
              </a:extLst>
            </p:cNvPr>
            <p:cNvPicPr>
              <a:picLocks noChangeAspect="1"/>
            </p:cNvPicPr>
            <p:nvPr/>
          </p:nvPicPr>
          <p:blipFill>
            <a:blip r:embed="rId18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9"/>
                </a:ext>
              </a:extLst>
            </a:blip>
            <a:stretch>
              <a:fillRect/>
            </a:stretch>
          </p:blipFill>
          <p:spPr>
            <a:xfrm>
              <a:off x="7478715" y="7021865"/>
              <a:ext cx="914400" cy="914400"/>
            </a:xfrm>
            <a:prstGeom prst="rect">
              <a:avLst/>
            </a:prstGeom>
          </p:spPr>
        </p:pic>
        <p:pic>
          <p:nvPicPr>
            <p:cNvPr id="39" name="رسم 38" descr="عقدة صينية مع تعبئة خالصة">
              <a:extLst>
                <a:ext uri="{FF2B5EF4-FFF2-40B4-BE49-F238E27FC236}">
                  <a16:creationId xmlns:a16="http://schemas.microsoft.com/office/drawing/2014/main" id="{F918F3DC-098E-5B8F-08F9-51E0426F8F6D}"/>
                </a:ext>
              </a:extLst>
            </p:cNvPr>
            <p:cNvPicPr>
              <a:picLocks noChangeAspect="1"/>
            </p:cNvPicPr>
            <p:nvPr/>
          </p:nvPicPr>
          <p:blipFill>
            <a:blip r:embed="rId18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9"/>
                </a:ext>
              </a:extLst>
            </a:blip>
            <a:stretch>
              <a:fillRect/>
            </a:stretch>
          </p:blipFill>
          <p:spPr>
            <a:xfrm>
              <a:off x="7465698" y="7869978"/>
              <a:ext cx="914400" cy="914400"/>
            </a:xfrm>
            <a:prstGeom prst="rect">
              <a:avLst/>
            </a:prstGeom>
          </p:spPr>
        </p:pic>
        <p:pic>
          <p:nvPicPr>
            <p:cNvPr id="40" name="رسم 39" descr="عقدة صينية مع تعبئة خالصة">
              <a:extLst>
                <a:ext uri="{FF2B5EF4-FFF2-40B4-BE49-F238E27FC236}">
                  <a16:creationId xmlns:a16="http://schemas.microsoft.com/office/drawing/2014/main" id="{DDD48665-B6C3-E115-A487-248BF9FA1BDC}"/>
                </a:ext>
              </a:extLst>
            </p:cNvPr>
            <p:cNvPicPr>
              <a:picLocks noChangeAspect="1"/>
            </p:cNvPicPr>
            <p:nvPr/>
          </p:nvPicPr>
          <p:blipFill>
            <a:blip r:embed="rId18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9"/>
                </a:ext>
              </a:extLst>
            </a:blip>
            <a:stretch>
              <a:fillRect/>
            </a:stretch>
          </p:blipFill>
          <p:spPr>
            <a:xfrm>
              <a:off x="7452681" y="8718091"/>
              <a:ext cx="914400" cy="914400"/>
            </a:xfrm>
            <a:prstGeom prst="rect">
              <a:avLst/>
            </a:prstGeom>
          </p:spPr>
        </p:pic>
      </p:grpSp>
      <p:grpSp>
        <p:nvGrpSpPr>
          <p:cNvPr id="4" name="مجموعة 3">
            <a:extLst>
              <a:ext uri="{FF2B5EF4-FFF2-40B4-BE49-F238E27FC236}">
                <a16:creationId xmlns:a16="http://schemas.microsoft.com/office/drawing/2014/main" id="{8BB67DBB-AE5E-4844-3C30-5E8259A3419B}"/>
              </a:ext>
            </a:extLst>
          </p:cNvPr>
          <p:cNvGrpSpPr/>
          <p:nvPr/>
        </p:nvGrpSpPr>
        <p:grpSpPr>
          <a:xfrm>
            <a:off x="4572000" y="632364"/>
            <a:ext cx="9079105" cy="1121326"/>
            <a:chOff x="4696198" y="545693"/>
            <a:chExt cx="9079105" cy="1121326"/>
          </a:xfrm>
        </p:grpSpPr>
        <p:sp>
          <p:nvSpPr>
            <p:cNvPr id="14" name="مستطيل 13">
              <a:extLst>
                <a:ext uri="{FF2B5EF4-FFF2-40B4-BE49-F238E27FC236}">
                  <a16:creationId xmlns:a16="http://schemas.microsoft.com/office/drawing/2014/main" id="{2745B917-471A-DE03-4026-C41034B2C291}"/>
                </a:ext>
              </a:extLst>
            </p:cNvPr>
            <p:cNvSpPr/>
            <p:nvPr/>
          </p:nvSpPr>
          <p:spPr>
            <a:xfrm>
              <a:off x="12377164" y="545693"/>
              <a:ext cx="1398139" cy="1092607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ar-SA" sz="6500" b="1">
                  <a:ln w="0"/>
                  <a:solidFill>
                    <a:schemeClr val="accent1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</a:rPr>
                <a:t>9-2</a:t>
              </a:r>
            </a:p>
          </p:txBody>
        </p:sp>
        <p:pic>
          <p:nvPicPr>
            <p:cNvPr id="15" name="صورة 14">
              <a:extLst>
                <a:ext uri="{FF2B5EF4-FFF2-40B4-BE49-F238E27FC236}">
                  <a16:creationId xmlns:a16="http://schemas.microsoft.com/office/drawing/2014/main" id="{74110D12-1D05-C4F6-DEC1-2A7303643D51}"/>
                </a:ext>
              </a:extLst>
            </p:cNvPr>
            <p:cNvPicPr>
              <a:picLocks noChangeAspect="1"/>
            </p:cNvPicPr>
            <p:nvPr/>
          </p:nvPicPr>
          <p:blipFill>
            <a:blip r:embed="rId20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4696198" y="583828"/>
              <a:ext cx="7811629" cy="1083191"/>
            </a:xfrm>
            <a:prstGeom prst="rect">
              <a:avLst/>
            </a:prstGeom>
          </p:spPr>
        </p:pic>
      </p:grpSp>
      <p:pic>
        <p:nvPicPr>
          <p:cNvPr id="26" name="صورة 25">
            <a:extLst>
              <a:ext uri="{FF2B5EF4-FFF2-40B4-BE49-F238E27FC236}">
                <a16:creationId xmlns:a16="http://schemas.microsoft.com/office/drawing/2014/main" id="{1B9F2449-2681-4EBB-9AD4-ADA29E5CCEB2}"/>
              </a:ext>
            </a:extLst>
          </p:cNvPr>
          <p:cNvPicPr>
            <a:picLocks noChangeAspect="1"/>
          </p:cNvPicPr>
          <p:nvPr/>
        </p:nvPicPr>
        <p:blipFill>
          <a:blip r:embed="rId2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945354" y="1638300"/>
            <a:ext cx="12839756" cy="1969816"/>
          </a:xfrm>
          <a:prstGeom prst="rect">
            <a:avLst/>
          </a:prstGeom>
        </p:spPr>
      </p:pic>
      <p:grpSp>
        <p:nvGrpSpPr>
          <p:cNvPr id="27" name="مجموعة 26">
            <a:extLst>
              <a:ext uri="{FF2B5EF4-FFF2-40B4-BE49-F238E27FC236}">
                <a16:creationId xmlns:a16="http://schemas.microsoft.com/office/drawing/2014/main" id="{6F5C8E27-F391-7C41-0617-669995BDE32C}"/>
              </a:ext>
            </a:extLst>
          </p:cNvPr>
          <p:cNvGrpSpPr/>
          <p:nvPr/>
        </p:nvGrpSpPr>
        <p:grpSpPr>
          <a:xfrm>
            <a:off x="14908457" y="1504112"/>
            <a:ext cx="2973710" cy="1734388"/>
            <a:chOff x="13756192" y="1504112"/>
            <a:chExt cx="4125975" cy="2219932"/>
          </a:xfrm>
        </p:grpSpPr>
        <p:pic>
          <p:nvPicPr>
            <p:cNvPr id="29" name="صورة 28">
              <a:extLst>
                <a:ext uri="{FF2B5EF4-FFF2-40B4-BE49-F238E27FC236}">
                  <a16:creationId xmlns:a16="http://schemas.microsoft.com/office/drawing/2014/main" id="{40AA17BA-E3BC-24B7-D82C-ECA118D7213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2">
              <a:clrChange>
                <a:clrFrom>
                  <a:srgbClr val="FFFDE9"/>
                </a:clrFrom>
                <a:clrTo>
                  <a:srgbClr val="FFFDE9">
                    <a:alpha val="0"/>
                  </a:srgbClr>
                </a:clrTo>
              </a:clrChange>
            </a:blip>
            <a:srcRect b="49395"/>
            <a:stretch/>
          </p:blipFill>
          <p:spPr>
            <a:xfrm>
              <a:off x="14803125" y="1504112"/>
              <a:ext cx="3079042" cy="1292650"/>
            </a:xfrm>
            <a:prstGeom prst="rect">
              <a:avLst/>
            </a:prstGeom>
          </p:spPr>
        </p:pic>
        <p:pic>
          <p:nvPicPr>
            <p:cNvPr id="31" name="صورة 30">
              <a:extLst>
                <a:ext uri="{FF2B5EF4-FFF2-40B4-BE49-F238E27FC236}">
                  <a16:creationId xmlns:a16="http://schemas.microsoft.com/office/drawing/2014/main" id="{5FC16AAB-2D8A-041C-E1C9-9816483B3BD3}"/>
                </a:ext>
              </a:extLst>
            </p:cNvPr>
            <p:cNvPicPr>
              <a:picLocks noChangeAspect="1"/>
            </p:cNvPicPr>
            <p:nvPr/>
          </p:nvPicPr>
          <p:blipFill>
            <a:blip r:embed="rId23">
              <a:clrChange>
                <a:clrFrom>
                  <a:srgbClr val="FFFDE9"/>
                </a:clrFrom>
                <a:clrTo>
                  <a:srgbClr val="FFFDE9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13756192" y="2621888"/>
              <a:ext cx="3975633" cy="1102156"/>
            </a:xfrm>
            <a:prstGeom prst="rect">
              <a:avLst/>
            </a:prstGeom>
          </p:spPr>
        </p:pic>
      </p:grpSp>
      <p:pic>
        <p:nvPicPr>
          <p:cNvPr id="32" name="صورة 31">
            <a:extLst>
              <a:ext uri="{FF2B5EF4-FFF2-40B4-BE49-F238E27FC236}">
                <a16:creationId xmlns:a16="http://schemas.microsoft.com/office/drawing/2014/main" id="{E116CC46-ACBD-2B54-7A76-028AB9104ED6}"/>
              </a:ext>
            </a:extLst>
          </p:cNvPr>
          <p:cNvPicPr>
            <a:picLocks noChangeAspect="1"/>
          </p:cNvPicPr>
          <p:nvPr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1345" y="1985927"/>
            <a:ext cx="1106919" cy="108097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2800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video>
              <p:cMediaNode vol="80000">
                <p:cTn id="12" fill="hold" display="0">
                  <p:stCondLst>
                    <p:cond delay="indefinite"/>
                  </p:stCondLst>
                </p:cTn>
                <p:tgtEl>
                  <p:spTgt spid="13"/>
                </p:tgtEl>
              </p:cMediaNode>
            </p:video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2590557">
            <a:off x="8337920" y="1558580"/>
            <a:ext cx="3555894" cy="3764435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rot="1362308">
            <a:off x="5144900" y="1197731"/>
            <a:ext cx="5095025" cy="5393831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 rot="-10800000">
            <a:off x="9408944" y="9006107"/>
            <a:ext cx="10058684" cy="1389927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 l="33409"/>
          <a:stretch>
            <a:fillRect/>
          </a:stretch>
        </p:blipFill>
        <p:spPr>
          <a:xfrm rot="-5400000">
            <a:off x="-3176463" y="8358098"/>
            <a:ext cx="7467218" cy="1549519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-3559521" y="-249521"/>
            <a:ext cx="11213627" cy="1549519"/>
          </a:xfrm>
          <a:prstGeom prst="rect">
            <a:avLst/>
          </a:prstGeom>
        </p:spPr>
      </p:pic>
      <p:pic>
        <p:nvPicPr>
          <p:cNvPr id="16" name="Picture 16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>
            <a:off x="16235251" y="-16690"/>
            <a:ext cx="1615799" cy="2095965"/>
          </a:xfrm>
          <a:prstGeom prst="rect">
            <a:avLst/>
          </a:prstGeom>
        </p:spPr>
      </p:pic>
      <p:pic>
        <p:nvPicPr>
          <p:cNvPr id="17" name="Picture 17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rcRect/>
          <a:stretch>
            <a:fillRect/>
          </a:stretch>
        </p:blipFill>
        <p:spPr>
          <a:xfrm rot="6454853">
            <a:off x="13213541" y="-181181"/>
            <a:ext cx="786391" cy="1479943"/>
          </a:xfrm>
          <a:prstGeom prst="rect">
            <a:avLst/>
          </a:prstGeom>
        </p:spPr>
      </p:pic>
      <p:grpSp>
        <p:nvGrpSpPr>
          <p:cNvPr id="18" name="مجموعة 17">
            <a:extLst>
              <a:ext uri="{FF2B5EF4-FFF2-40B4-BE49-F238E27FC236}">
                <a16:creationId xmlns:a16="http://schemas.microsoft.com/office/drawing/2014/main" id="{98484A4B-8D87-31D5-7DEB-F453B57276E0}"/>
              </a:ext>
            </a:extLst>
          </p:cNvPr>
          <p:cNvGrpSpPr/>
          <p:nvPr/>
        </p:nvGrpSpPr>
        <p:grpSpPr>
          <a:xfrm>
            <a:off x="410695" y="7304319"/>
            <a:ext cx="2990839" cy="2780031"/>
            <a:chOff x="410695" y="7304319"/>
            <a:chExt cx="2990839" cy="2780031"/>
          </a:xfrm>
        </p:grpSpPr>
        <p:pic>
          <p:nvPicPr>
            <p:cNvPr id="19" name="صورة 18">
              <a:extLst>
                <a:ext uri="{FF2B5EF4-FFF2-40B4-BE49-F238E27FC236}">
                  <a16:creationId xmlns:a16="http://schemas.microsoft.com/office/drawing/2014/main" id="{26A53786-1C4E-509A-CAAA-5D949E6AE09C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>
              <a:clrChange>
                <a:clrFrom>
                  <a:srgbClr val="D9D9D9"/>
                </a:clrFrom>
                <a:clrTo>
                  <a:srgbClr val="D9D9D9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10695" y="7304319"/>
              <a:ext cx="2990839" cy="2780031"/>
            </a:xfrm>
            <a:prstGeom prst="rect">
              <a:avLst/>
            </a:prstGeom>
          </p:spPr>
        </p:pic>
        <p:pic>
          <p:nvPicPr>
            <p:cNvPr id="20" name="صورة 19">
              <a:extLst>
                <a:ext uri="{FF2B5EF4-FFF2-40B4-BE49-F238E27FC236}">
                  <a16:creationId xmlns:a16="http://schemas.microsoft.com/office/drawing/2014/main" id="{3F7D9272-40C8-A34E-9E90-C3724BE3570A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 cstate="print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16">
                      <a14:imgEffect>
                        <a14:colorTemperature colorTemp="7200"/>
                      </a14:imgEffect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39727" y="8912502"/>
              <a:ext cx="848790" cy="848790"/>
            </a:xfrm>
            <a:prstGeom prst="rect">
              <a:avLst/>
            </a:prstGeom>
          </p:spPr>
        </p:pic>
      </p:grpSp>
      <p:sp>
        <p:nvSpPr>
          <p:cNvPr id="24" name="مستطيل 23">
            <a:extLst>
              <a:ext uri="{FF2B5EF4-FFF2-40B4-BE49-F238E27FC236}">
                <a16:creationId xmlns:a16="http://schemas.microsoft.com/office/drawing/2014/main" id="{34E534EB-D5BF-2BBA-1E13-55D5E0797C39}"/>
              </a:ext>
            </a:extLst>
          </p:cNvPr>
          <p:cNvSpPr/>
          <p:nvPr/>
        </p:nvSpPr>
        <p:spPr>
          <a:xfrm>
            <a:off x="14768343" y="8232669"/>
            <a:ext cx="208422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5400" b="1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ص/ 54</a:t>
            </a:r>
            <a:endParaRPr lang="ar-SA" sz="5400" b="1" cap="none" spc="0">
              <a:ln w="12700">
                <a:solidFill>
                  <a:schemeClr val="accent3">
                    <a:lumMod val="50000"/>
                  </a:schemeClr>
                </a:solidFill>
                <a:prstDash val="solid"/>
              </a:ln>
              <a:pattFill prst="narHorz">
                <a:fgClr>
                  <a:schemeClr val="accent3"/>
                </a:fgClr>
                <a:bgClr>
                  <a:schemeClr val="accent3">
                    <a:lumMod val="40000"/>
                    <a:lumOff val="60000"/>
                  </a:schemeClr>
                </a:bgClr>
              </a:pattFill>
              <a:effectLst>
                <a:innerShdw blurRad="177800">
                  <a:schemeClr val="accent3">
                    <a:lumMod val="50000"/>
                  </a:schemeClr>
                </a:innerShdw>
              </a:effectLst>
            </a:endParaRPr>
          </a:p>
        </p:txBody>
      </p:sp>
      <p:pic>
        <p:nvPicPr>
          <p:cNvPr id="13" name="IMG_4150">
            <a:hlinkClick r:id="" action="ppaction://media"/>
            <a:extLst>
              <a:ext uri="{FF2B5EF4-FFF2-40B4-BE49-F238E27FC236}">
                <a16:creationId xmlns:a16="http://schemas.microsoft.com/office/drawing/2014/main" id="{A503CD18-8688-2A63-9777-CAC9B4F08E8C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7"/>
          <a:stretch>
            <a:fillRect/>
          </a:stretch>
        </p:blipFill>
        <p:spPr>
          <a:xfrm>
            <a:off x="1732583" y="558790"/>
            <a:ext cx="2594180" cy="1427137"/>
          </a:xfrm>
          <a:prstGeom prst="rect">
            <a:avLst/>
          </a:prstGeom>
        </p:spPr>
      </p:pic>
      <p:grpSp>
        <p:nvGrpSpPr>
          <p:cNvPr id="42" name="مجموعة 41">
            <a:extLst>
              <a:ext uri="{FF2B5EF4-FFF2-40B4-BE49-F238E27FC236}">
                <a16:creationId xmlns:a16="http://schemas.microsoft.com/office/drawing/2014/main" id="{0E46D558-D079-C060-BDE0-137580136252}"/>
              </a:ext>
            </a:extLst>
          </p:cNvPr>
          <p:cNvGrpSpPr/>
          <p:nvPr/>
        </p:nvGrpSpPr>
        <p:grpSpPr>
          <a:xfrm>
            <a:off x="7620000" y="1933187"/>
            <a:ext cx="1018536" cy="8151163"/>
            <a:chOff x="7452681" y="1933187"/>
            <a:chExt cx="1018536" cy="8151163"/>
          </a:xfrm>
        </p:grpSpPr>
        <p:cxnSp>
          <p:nvCxnSpPr>
            <p:cNvPr id="25" name="رابط مستقيم 24">
              <a:extLst>
                <a:ext uri="{FF2B5EF4-FFF2-40B4-BE49-F238E27FC236}">
                  <a16:creationId xmlns:a16="http://schemas.microsoft.com/office/drawing/2014/main" id="{D50BD1A6-ED94-80A2-B6F7-01CC60368B31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7893737" y="2073436"/>
              <a:ext cx="120809" cy="8010914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28" name="رسم 27" descr="عقدة صينية مع تعبئة خالصة">
              <a:extLst>
                <a:ext uri="{FF2B5EF4-FFF2-40B4-BE49-F238E27FC236}">
                  <a16:creationId xmlns:a16="http://schemas.microsoft.com/office/drawing/2014/main" id="{2EF92420-AF7D-AC83-C624-954A424E6DEE}"/>
                </a:ext>
              </a:extLst>
            </p:cNvPr>
            <p:cNvPicPr>
              <a:picLocks noChangeAspect="1"/>
            </p:cNvPicPr>
            <p:nvPr/>
          </p:nvPicPr>
          <p:blipFill>
            <a:blip r:embed="rId18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9"/>
                </a:ext>
              </a:extLst>
            </a:blip>
            <a:stretch>
              <a:fillRect/>
            </a:stretch>
          </p:blipFill>
          <p:spPr>
            <a:xfrm>
              <a:off x="7556817" y="1933187"/>
              <a:ext cx="914400" cy="914400"/>
            </a:xfrm>
            <a:prstGeom prst="rect">
              <a:avLst/>
            </a:prstGeom>
          </p:spPr>
        </p:pic>
        <p:pic>
          <p:nvPicPr>
            <p:cNvPr id="33" name="رسم 32" descr="عقدة صينية مع تعبئة خالصة">
              <a:extLst>
                <a:ext uri="{FF2B5EF4-FFF2-40B4-BE49-F238E27FC236}">
                  <a16:creationId xmlns:a16="http://schemas.microsoft.com/office/drawing/2014/main" id="{6336C260-1F80-8E81-551C-6A52B1A0A953}"/>
                </a:ext>
              </a:extLst>
            </p:cNvPr>
            <p:cNvPicPr>
              <a:picLocks noChangeAspect="1"/>
            </p:cNvPicPr>
            <p:nvPr/>
          </p:nvPicPr>
          <p:blipFill>
            <a:blip r:embed="rId18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9"/>
                </a:ext>
              </a:extLst>
            </a:blip>
            <a:stretch>
              <a:fillRect/>
            </a:stretch>
          </p:blipFill>
          <p:spPr>
            <a:xfrm>
              <a:off x="7543800" y="2781300"/>
              <a:ext cx="914400" cy="914400"/>
            </a:xfrm>
            <a:prstGeom prst="rect">
              <a:avLst/>
            </a:prstGeom>
          </p:spPr>
        </p:pic>
        <p:pic>
          <p:nvPicPr>
            <p:cNvPr id="34" name="رسم 33" descr="عقدة صينية مع تعبئة خالصة">
              <a:extLst>
                <a:ext uri="{FF2B5EF4-FFF2-40B4-BE49-F238E27FC236}">
                  <a16:creationId xmlns:a16="http://schemas.microsoft.com/office/drawing/2014/main" id="{68BEFEEF-3938-4C05-1D43-EB2452EF3607}"/>
                </a:ext>
              </a:extLst>
            </p:cNvPr>
            <p:cNvPicPr>
              <a:picLocks noChangeAspect="1"/>
            </p:cNvPicPr>
            <p:nvPr/>
          </p:nvPicPr>
          <p:blipFill>
            <a:blip r:embed="rId18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9"/>
                </a:ext>
              </a:extLst>
            </a:blip>
            <a:stretch>
              <a:fillRect/>
            </a:stretch>
          </p:blipFill>
          <p:spPr>
            <a:xfrm>
              <a:off x="7530783" y="3629413"/>
              <a:ext cx="914400" cy="914400"/>
            </a:xfrm>
            <a:prstGeom prst="rect">
              <a:avLst/>
            </a:prstGeom>
          </p:spPr>
        </p:pic>
        <p:pic>
          <p:nvPicPr>
            <p:cNvPr id="35" name="رسم 34" descr="عقدة صينية مع تعبئة خالصة">
              <a:extLst>
                <a:ext uri="{FF2B5EF4-FFF2-40B4-BE49-F238E27FC236}">
                  <a16:creationId xmlns:a16="http://schemas.microsoft.com/office/drawing/2014/main" id="{3EFF7CB0-900C-0CFA-7C72-C9F9E335D83E}"/>
                </a:ext>
              </a:extLst>
            </p:cNvPr>
            <p:cNvPicPr>
              <a:picLocks noChangeAspect="1"/>
            </p:cNvPicPr>
            <p:nvPr/>
          </p:nvPicPr>
          <p:blipFill>
            <a:blip r:embed="rId18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9"/>
                </a:ext>
              </a:extLst>
            </a:blip>
            <a:stretch>
              <a:fillRect/>
            </a:stretch>
          </p:blipFill>
          <p:spPr>
            <a:xfrm>
              <a:off x="7517766" y="4477526"/>
              <a:ext cx="914400" cy="914400"/>
            </a:xfrm>
            <a:prstGeom prst="rect">
              <a:avLst/>
            </a:prstGeom>
          </p:spPr>
        </p:pic>
        <p:pic>
          <p:nvPicPr>
            <p:cNvPr id="36" name="رسم 35" descr="عقدة صينية مع تعبئة خالصة">
              <a:extLst>
                <a:ext uri="{FF2B5EF4-FFF2-40B4-BE49-F238E27FC236}">
                  <a16:creationId xmlns:a16="http://schemas.microsoft.com/office/drawing/2014/main" id="{0C3EF7A0-C6B0-6999-C830-BF88C27182F6}"/>
                </a:ext>
              </a:extLst>
            </p:cNvPr>
            <p:cNvPicPr>
              <a:picLocks noChangeAspect="1"/>
            </p:cNvPicPr>
            <p:nvPr/>
          </p:nvPicPr>
          <p:blipFill>
            <a:blip r:embed="rId18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9"/>
                </a:ext>
              </a:extLst>
            </a:blip>
            <a:stretch>
              <a:fillRect/>
            </a:stretch>
          </p:blipFill>
          <p:spPr>
            <a:xfrm>
              <a:off x="7504749" y="5325639"/>
              <a:ext cx="914400" cy="914400"/>
            </a:xfrm>
            <a:prstGeom prst="rect">
              <a:avLst/>
            </a:prstGeom>
          </p:spPr>
        </p:pic>
        <p:pic>
          <p:nvPicPr>
            <p:cNvPr id="37" name="رسم 36" descr="عقدة صينية مع تعبئة خالصة">
              <a:extLst>
                <a:ext uri="{FF2B5EF4-FFF2-40B4-BE49-F238E27FC236}">
                  <a16:creationId xmlns:a16="http://schemas.microsoft.com/office/drawing/2014/main" id="{D515F1AE-B748-205A-A5E5-9713648F5EC6}"/>
                </a:ext>
              </a:extLst>
            </p:cNvPr>
            <p:cNvPicPr>
              <a:picLocks noChangeAspect="1"/>
            </p:cNvPicPr>
            <p:nvPr/>
          </p:nvPicPr>
          <p:blipFill>
            <a:blip r:embed="rId18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9"/>
                </a:ext>
              </a:extLst>
            </a:blip>
            <a:stretch>
              <a:fillRect/>
            </a:stretch>
          </p:blipFill>
          <p:spPr>
            <a:xfrm>
              <a:off x="7491732" y="6173752"/>
              <a:ext cx="914400" cy="914400"/>
            </a:xfrm>
            <a:prstGeom prst="rect">
              <a:avLst/>
            </a:prstGeom>
          </p:spPr>
        </p:pic>
        <p:pic>
          <p:nvPicPr>
            <p:cNvPr id="38" name="رسم 37" descr="عقدة صينية مع تعبئة خالصة">
              <a:extLst>
                <a:ext uri="{FF2B5EF4-FFF2-40B4-BE49-F238E27FC236}">
                  <a16:creationId xmlns:a16="http://schemas.microsoft.com/office/drawing/2014/main" id="{819148F1-8878-75B9-5477-D9A14FE85C01}"/>
                </a:ext>
              </a:extLst>
            </p:cNvPr>
            <p:cNvPicPr>
              <a:picLocks noChangeAspect="1"/>
            </p:cNvPicPr>
            <p:nvPr/>
          </p:nvPicPr>
          <p:blipFill>
            <a:blip r:embed="rId18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9"/>
                </a:ext>
              </a:extLst>
            </a:blip>
            <a:stretch>
              <a:fillRect/>
            </a:stretch>
          </p:blipFill>
          <p:spPr>
            <a:xfrm>
              <a:off x="7478715" y="7021865"/>
              <a:ext cx="914400" cy="914400"/>
            </a:xfrm>
            <a:prstGeom prst="rect">
              <a:avLst/>
            </a:prstGeom>
          </p:spPr>
        </p:pic>
        <p:pic>
          <p:nvPicPr>
            <p:cNvPr id="39" name="رسم 38" descr="عقدة صينية مع تعبئة خالصة">
              <a:extLst>
                <a:ext uri="{FF2B5EF4-FFF2-40B4-BE49-F238E27FC236}">
                  <a16:creationId xmlns:a16="http://schemas.microsoft.com/office/drawing/2014/main" id="{F918F3DC-098E-5B8F-08F9-51E0426F8F6D}"/>
                </a:ext>
              </a:extLst>
            </p:cNvPr>
            <p:cNvPicPr>
              <a:picLocks noChangeAspect="1"/>
            </p:cNvPicPr>
            <p:nvPr/>
          </p:nvPicPr>
          <p:blipFill>
            <a:blip r:embed="rId18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9"/>
                </a:ext>
              </a:extLst>
            </a:blip>
            <a:stretch>
              <a:fillRect/>
            </a:stretch>
          </p:blipFill>
          <p:spPr>
            <a:xfrm>
              <a:off x="7465698" y="7869978"/>
              <a:ext cx="914400" cy="914400"/>
            </a:xfrm>
            <a:prstGeom prst="rect">
              <a:avLst/>
            </a:prstGeom>
          </p:spPr>
        </p:pic>
        <p:pic>
          <p:nvPicPr>
            <p:cNvPr id="40" name="رسم 39" descr="عقدة صينية مع تعبئة خالصة">
              <a:extLst>
                <a:ext uri="{FF2B5EF4-FFF2-40B4-BE49-F238E27FC236}">
                  <a16:creationId xmlns:a16="http://schemas.microsoft.com/office/drawing/2014/main" id="{DDD48665-B6C3-E115-A487-248BF9FA1BDC}"/>
                </a:ext>
              </a:extLst>
            </p:cNvPr>
            <p:cNvPicPr>
              <a:picLocks noChangeAspect="1"/>
            </p:cNvPicPr>
            <p:nvPr/>
          </p:nvPicPr>
          <p:blipFill>
            <a:blip r:embed="rId18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9"/>
                </a:ext>
              </a:extLst>
            </a:blip>
            <a:stretch>
              <a:fillRect/>
            </a:stretch>
          </p:blipFill>
          <p:spPr>
            <a:xfrm>
              <a:off x="7452681" y="8718091"/>
              <a:ext cx="914400" cy="914400"/>
            </a:xfrm>
            <a:prstGeom prst="rect">
              <a:avLst/>
            </a:prstGeom>
          </p:spPr>
        </p:pic>
      </p:grpSp>
      <p:grpSp>
        <p:nvGrpSpPr>
          <p:cNvPr id="4" name="مجموعة 3">
            <a:extLst>
              <a:ext uri="{FF2B5EF4-FFF2-40B4-BE49-F238E27FC236}">
                <a16:creationId xmlns:a16="http://schemas.microsoft.com/office/drawing/2014/main" id="{8BB67DBB-AE5E-4844-3C30-5E8259A3419B}"/>
              </a:ext>
            </a:extLst>
          </p:cNvPr>
          <p:cNvGrpSpPr/>
          <p:nvPr/>
        </p:nvGrpSpPr>
        <p:grpSpPr>
          <a:xfrm>
            <a:off x="4572000" y="632364"/>
            <a:ext cx="9079105" cy="1121326"/>
            <a:chOff x="4696198" y="545693"/>
            <a:chExt cx="9079105" cy="1121326"/>
          </a:xfrm>
        </p:grpSpPr>
        <p:sp>
          <p:nvSpPr>
            <p:cNvPr id="14" name="مستطيل 13">
              <a:extLst>
                <a:ext uri="{FF2B5EF4-FFF2-40B4-BE49-F238E27FC236}">
                  <a16:creationId xmlns:a16="http://schemas.microsoft.com/office/drawing/2014/main" id="{2745B917-471A-DE03-4026-C41034B2C291}"/>
                </a:ext>
              </a:extLst>
            </p:cNvPr>
            <p:cNvSpPr/>
            <p:nvPr/>
          </p:nvSpPr>
          <p:spPr>
            <a:xfrm>
              <a:off x="12377164" y="545693"/>
              <a:ext cx="1398139" cy="1092607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ar-SA" sz="6500" b="1">
                  <a:ln w="0"/>
                  <a:solidFill>
                    <a:schemeClr val="accent1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</a:rPr>
                <a:t>9-2</a:t>
              </a:r>
            </a:p>
          </p:txBody>
        </p:sp>
        <p:pic>
          <p:nvPicPr>
            <p:cNvPr id="15" name="صورة 14">
              <a:extLst>
                <a:ext uri="{FF2B5EF4-FFF2-40B4-BE49-F238E27FC236}">
                  <a16:creationId xmlns:a16="http://schemas.microsoft.com/office/drawing/2014/main" id="{74110D12-1D05-C4F6-DEC1-2A7303643D51}"/>
                </a:ext>
              </a:extLst>
            </p:cNvPr>
            <p:cNvPicPr>
              <a:picLocks noChangeAspect="1"/>
            </p:cNvPicPr>
            <p:nvPr/>
          </p:nvPicPr>
          <p:blipFill>
            <a:blip r:embed="rId20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4696198" y="583828"/>
              <a:ext cx="7811629" cy="1083191"/>
            </a:xfrm>
            <a:prstGeom prst="rect">
              <a:avLst/>
            </a:prstGeom>
          </p:spPr>
        </p:pic>
      </p:grpSp>
      <p:pic>
        <p:nvPicPr>
          <p:cNvPr id="26" name="صورة 25">
            <a:extLst>
              <a:ext uri="{FF2B5EF4-FFF2-40B4-BE49-F238E27FC236}">
                <a16:creationId xmlns:a16="http://schemas.microsoft.com/office/drawing/2014/main" id="{1B9F2449-2681-4EBB-9AD4-ADA29E5CCEB2}"/>
              </a:ext>
            </a:extLst>
          </p:cNvPr>
          <p:cNvPicPr>
            <a:picLocks noChangeAspect="1"/>
          </p:cNvPicPr>
          <p:nvPr/>
        </p:nvPicPr>
        <p:blipFill rotWithShape="1">
          <a:blip r:embed="rId2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b="48527"/>
          <a:stretch/>
        </p:blipFill>
        <p:spPr>
          <a:xfrm>
            <a:off x="1945354" y="1638300"/>
            <a:ext cx="12839756" cy="1013917"/>
          </a:xfrm>
          <a:prstGeom prst="rect">
            <a:avLst/>
          </a:prstGeom>
        </p:spPr>
      </p:pic>
      <p:pic>
        <p:nvPicPr>
          <p:cNvPr id="9" name="صورة 8">
            <a:extLst>
              <a:ext uri="{FF2B5EF4-FFF2-40B4-BE49-F238E27FC236}">
                <a16:creationId xmlns:a16="http://schemas.microsoft.com/office/drawing/2014/main" id="{D6526EE1-40B2-C9D9-B81D-379DFB6DCC75}"/>
              </a:ext>
            </a:extLst>
          </p:cNvPr>
          <p:cNvPicPr>
            <a:picLocks noChangeAspect="1"/>
          </p:cNvPicPr>
          <p:nvPr/>
        </p:nvPicPr>
        <p:blipFill>
          <a:blip r:embed="rId2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905000" y="2628900"/>
            <a:ext cx="12504954" cy="1013916"/>
          </a:xfrm>
          <a:prstGeom prst="rect">
            <a:avLst/>
          </a:prstGeom>
        </p:spPr>
      </p:pic>
      <p:grpSp>
        <p:nvGrpSpPr>
          <p:cNvPr id="10" name="مجموعة 9">
            <a:extLst>
              <a:ext uri="{FF2B5EF4-FFF2-40B4-BE49-F238E27FC236}">
                <a16:creationId xmlns:a16="http://schemas.microsoft.com/office/drawing/2014/main" id="{7E1C96F6-7FF9-3143-D3B3-26D3E9287EED}"/>
              </a:ext>
            </a:extLst>
          </p:cNvPr>
          <p:cNvGrpSpPr/>
          <p:nvPr/>
        </p:nvGrpSpPr>
        <p:grpSpPr>
          <a:xfrm>
            <a:off x="14908457" y="1504112"/>
            <a:ext cx="2973710" cy="1734388"/>
            <a:chOff x="13756192" y="1504112"/>
            <a:chExt cx="4125975" cy="2219932"/>
          </a:xfrm>
        </p:grpSpPr>
        <p:pic>
          <p:nvPicPr>
            <p:cNvPr id="11" name="صورة 10">
              <a:extLst>
                <a:ext uri="{FF2B5EF4-FFF2-40B4-BE49-F238E27FC236}">
                  <a16:creationId xmlns:a16="http://schemas.microsoft.com/office/drawing/2014/main" id="{CEE65736-0581-B15D-88F0-2F995CB2F6F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3">
              <a:clrChange>
                <a:clrFrom>
                  <a:srgbClr val="FFFDE9"/>
                </a:clrFrom>
                <a:clrTo>
                  <a:srgbClr val="FFFDE9">
                    <a:alpha val="0"/>
                  </a:srgbClr>
                </a:clrTo>
              </a:clrChange>
            </a:blip>
            <a:srcRect b="49395"/>
            <a:stretch/>
          </p:blipFill>
          <p:spPr>
            <a:xfrm>
              <a:off x="14803125" y="1504112"/>
              <a:ext cx="3079042" cy="1292650"/>
            </a:xfrm>
            <a:prstGeom prst="rect">
              <a:avLst/>
            </a:prstGeom>
          </p:spPr>
        </p:pic>
        <p:pic>
          <p:nvPicPr>
            <p:cNvPr id="12" name="صورة 11">
              <a:extLst>
                <a:ext uri="{FF2B5EF4-FFF2-40B4-BE49-F238E27FC236}">
                  <a16:creationId xmlns:a16="http://schemas.microsoft.com/office/drawing/2014/main" id="{87E80040-B6ED-3374-C87B-C03944F74BD0}"/>
                </a:ext>
              </a:extLst>
            </p:cNvPr>
            <p:cNvPicPr>
              <a:picLocks noChangeAspect="1"/>
            </p:cNvPicPr>
            <p:nvPr/>
          </p:nvPicPr>
          <p:blipFill>
            <a:blip r:embed="rId24">
              <a:clrChange>
                <a:clrFrom>
                  <a:srgbClr val="FFFDE9"/>
                </a:clrFrom>
                <a:clrTo>
                  <a:srgbClr val="FFFDE9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13756192" y="2621888"/>
              <a:ext cx="3975633" cy="1102156"/>
            </a:xfrm>
            <a:prstGeom prst="rect">
              <a:avLst/>
            </a:prstGeom>
          </p:spPr>
        </p:pic>
      </p:grpSp>
      <p:pic>
        <p:nvPicPr>
          <p:cNvPr id="22" name="صورة 21">
            <a:extLst>
              <a:ext uri="{FF2B5EF4-FFF2-40B4-BE49-F238E27FC236}">
                <a16:creationId xmlns:a16="http://schemas.microsoft.com/office/drawing/2014/main" id="{3EE18DA3-A08D-C9DC-FA81-0997EB38C530}"/>
              </a:ext>
            </a:extLst>
          </p:cNvPr>
          <p:cNvPicPr>
            <a:picLocks noChangeAspect="1"/>
          </p:cNvPicPr>
          <p:nvPr/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2634" y="1001030"/>
            <a:ext cx="1106919" cy="1080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098938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2800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video>
              <p:cMediaNode vol="80000">
                <p:cTn id="12" fill="hold" display="0">
                  <p:stCondLst>
                    <p:cond delay="indefinite"/>
                  </p:stCondLst>
                </p:cTn>
                <p:tgtEl>
                  <p:spTgt spid="13"/>
                </p:tgtEl>
              </p:cMediaNode>
            </p:video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2502485" y="2159422"/>
            <a:ext cx="3392004" cy="3392004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-393186" y="0"/>
            <a:ext cx="11213627" cy="1549519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rot="5400000">
            <a:off x="11925866" y="4783644"/>
            <a:ext cx="11213627" cy="1549519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 l="33409"/>
          <a:stretch>
            <a:fillRect/>
          </a:stretch>
        </p:blipFill>
        <p:spPr>
          <a:xfrm rot="-5400000">
            <a:off x="-3291759" y="6262818"/>
            <a:ext cx="7467218" cy="1549519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13157451" y="5741927"/>
            <a:ext cx="2831125" cy="3706873"/>
          </a:xfrm>
          <a:prstGeom prst="rect">
            <a:avLst/>
          </a:prstGeom>
        </p:spPr>
      </p:pic>
      <p:grpSp>
        <p:nvGrpSpPr>
          <p:cNvPr id="9" name="مجموعة 8">
            <a:extLst>
              <a:ext uri="{FF2B5EF4-FFF2-40B4-BE49-F238E27FC236}">
                <a16:creationId xmlns:a16="http://schemas.microsoft.com/office/drawing/2014/main" id="{80F7787F-161D-37D0-F551-86A39A1722B1}"/>
              </a:ext>
            </a:extLst>
          </p:cNvPr>
          <p:cNvGrpSpPr/>
          <p:nvPr/>
        </p:nvGrpSpPr>
        <p:grpSpPr>
          <a:xfrm>
            <a:off x="410695" y="7304319"/>
            <a:ext cx="2990839" cy="2780031"/>
            <a:chOff x="410695" y="7304319"/>
            <a:chExt cx="2990839" cy="2780031"/>
          </a:xfrm>
        </p:grpSpPr>
        <p:pic>
          <p:nvPicPr>
            <p:cNvPr id="10" name="صورة 9">
              <a:extLst>
                <a:ext uri="{FF2B5EF4-FFF2-40B4-BE49-F238E27FC236}">
                  <a16:creationId xmlns:a16="http://schemas.microsoft.com/office/drawing/2014/main" id="{F67D4267-31AC-A14F-16D1-52FA8F47FAB0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clrChange>
                <a:clrFrom>
                  <a:srgbClr val="D9D9D9"/>
                </a:clrFrom>
                <a:clrTo>
                  <a:srgbClr val="D9D9D9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10695" y="7304319"/>
              <a:ext cx="2990839" cy="2780031"/>
            </a:xfrm>
            <a:prstGeom prst="rect">
              <a:avLst/>
            </a:prstGeom>
          </p:spPr>
        </p:pic>
        <p:pic>
          <p:nvPicPr>
            <p:cNvPr id="11" name="صورة 10">
              <a:extLst>
                <a:ext uri="{FF2B5EF4-FFF2-40B4-BE49-F238E27FC236}">
                  <a16:creationId xmlns:a16="http://schemas.microsoft.com/office/drawing/2014/main" id="{EC2DF5CF-FD4B-9143-7F5D-98510871532B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 cstate="print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12">
                      <a14:imgEffect>
                        <a14:colorTemperature colorTemp="7200"/>
                      </a14:imgEffect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39727" y="8912502"/>
              <a:ext cx="848790" cy="848790"/>
            </a:xfrm>
            <a:prstGeom prst="rect">
              <a:avLst/>
            </a:prstGeom>
          </p:spPr>
        </p:pic>
      </p:grpSp>
      <p:sp>
        <p:nvSpPr>
          <p:cNvPr id="16" name="مستطيل 15">
            <a:extLst>
              <a:ext uri="{FF2B5EF4-FFF2-40B4-BE49-F238E27FC236}">
                <a16:creationId xmlns:a16="http://schemas.microsoft.com/office/drawing/2014/main" id="{F3A08060-7398-ABCA-DC62-D2AFB04BA4B2}"/>
              </a:ext>
            </a:extLst>
          </p:cNvPr>
          <p:cNvSpPr/>
          <p:nvPr/>
        </p:nvSpPr>
        <p:spPr>
          <a:xfrm>
            <a:off x="14768343" y="8232669"/>
            <a:ext cx="208422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5400" b="1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ص/ 55</a:t>
            </a:r>
            <a:endParaRPr lang="ar-SA" sz="5400" b="1" cap="none" spc="0">
              <a:ln w="12700">
                <a:solidFill>
                  <a:schemeClr val="accent3">
                    <a:lumMod val="50000"/>
                  </a:schemeClr>
                </a:solidFill>
                <a:prstDash val="solid"/>
              </a:ln>
              <a:pattFill prst="narHorz">
                <a:fgClr>
                  <a:schemeClr val="accent3"/>
                </a:fgClr>
                <a:bgClr>
                  <a:schemeClr val="accent3">
                    <a:lumMod val="40000"/>
                    <a:lumOff val="60000"/>
                  </a:schemeClr>
                </a:bgClr>
              </a:pattFill>
              <a:effectLst>
                <a:innerShdw blurRad="177800">
                  <a:schemeClr val="accent3">
                    <a:lumMod val="50000"/>
                  </a:schemeClr>
                </a:innerShdw>
              </a:effectLst>
            </a:endParaRPr>
          </a:p>
        </p:txBody>
      </p:sp>
      <p:pic>
        <p:nvPicPr>
          <p:cNvPr id="23" name="صورة 22">
            <a:extLst>
              <a:ext uri="{FF2B5EF4-FFF2-40B4-BE49-F238E27FC236}">
                <a16:creationId xmlns:a16="http://schemas.microsoft.com/office/drawing/2014/main" id="{AECA1122-FFB2-3CD3-9744-282D49432F65}"/>
              </a:ext>
            </a:extLst>
          </p:cNvPr>
          <p:cNvPicPr>
            <a:picLocks noChangeAspect="1"/>
          </p:cNvPicPr>
          <p:nvPr/>
        </p:nvPicPr>
        <p:blipFill>
          <a:blip r:embed="rId1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343400" y="1918241"/>
            <a:ext cx="9735592" cy="1239462"/>
          </a:xfrm>
          <a:prstGeom prst="rect">
            <a:avLst/>
          </a:prstGeom>
        </p:spPr>
      </p:pic>
      <p:grpSp>
        <p:nvGrpSpPr>
          <p:cNvPr id="26" name="مجموعة 25">
            <a:extLst>
              <a:ext uri="{FF2B5EF4-FFF2-40B4-BE49-F238E27FC236}">
                <a16:creationId xmlns:a16="http://schemas.microsoft.com/office/drawing/2014/main" id="{DE976E81-5807-4C73-7503-8E0ADD7576F6}"/>
              </a:ext>
            </a:extLst>
          </p:cNvPr>
          <p:cNvGrpSpPr/>
          <p:nvPr/>
        </p:nvGrpSpPr>
        <p:grpSpPr>
          <a:xfrm>
            <a:off x="8125464" y="3285244"/>
            <a:ext cx="1018536" cy="6799106"/>
            <a:chOff x="7452681" y="1933187"/>
            <a:chExt cx="1018536" cy="8151163"/>
          </a:xfrm>
        </p:grpSpPr>
        <p:cxnSp>
          <p:nvCxnSpPr>
            <p:cNvPr id="27" name="رابط مستقيم 26">
              <a:extLst>
                <a:ext uri="{FF2B5EF4-FFF2-40B4-BE49-F238E27FC236}">
                  <a16:creationId xmlns:a16="http://schemas.microsoft.com/office/drawing/2014/main" id="{E04D75F7-5578-770B-CDC6-307221FD6491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7893737" y="2073436"/>
              <a:ext cx="120809" cy="8010914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28" name="رسم 27" descr="عقدة صينية مع تعبئة خالصة">
              <a:extLst>
                <a:ext uri="{FF2B5EF4-FFF2-40B4-BE49-F238E27FC236}">
                  <a16:creationId xmlns:a16="http://schemas.microsoft.com/office/drawing/2014/main" id="{28D99855-7E8E-DD46-5AA9-4D49D27E2186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tretch>
              <a:fillRect/>
            </a:stretch>
          </p:blipFill>
          <p:spPr>
            <a:xfrm>
              <a:off x="7556817" y="1933187"/>
              <a:ext cx="914400" cy="914400"/>
            </a:xfrm>
            <a:prstGeom prst="rect">
              <a:avLst/>
            </a:prstGeom>
          </p:spPr>
        </p:pic>
        <p:pic>
          <p:nvPicPr>
            <p:cNvPr id="29" name="رسم 28" descr="عقدة صينية مع تعبئة خالصة">
              <a:extLst>
                <a:ext uri="{FF2B5EF4-FFF2-40B4-BE49-F238E27FC236}">
                  <a16:creationId xmlns:a16="http://schemas.microsoft.com/office/drawing/2014/main" id="{1F327B45-21A3-7EC6-BA62-EADB998F1D70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tretch>
              <a:fillRect/>
            </a:stretch>
          </p:blipFill>
          <p:spPr>
            <a:xfrm>
              <a:off x="7543800" y="2781300"/>
              <a:ext cx="914400" cy="914400"/>
            </a:xfrm>
            <a:prstGeom prst="rect">
              <a:avLst/>
            </a:prstGeom>
          </p:spPr>
        </p:pic>
        <p:pic>
          <p:nvPicPr>
            <p:cNvPr id="30" name="رسم 29" descr="عقدة صينية مع تعبئة خالصة">
              <a:extLst>
                <a:ext uri="{FF2B5EF4-FFF2-40B4-BE49-F238E27FC236}">
                  <a16:creationId xmlns:a16="http://schemas.microsoft.com/office/drawing/2014/main" id="{B047A0DF-B3C3-A181-EB7F-3EB18711BFAC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tretch>
              <a:fillRect/>
            </a:stretch>
          </p:blipFill>
          <p:spPr>
            <a:xfrm>
              <a:off x="7530783" y="3629413"/>
              <a:ext cx="914400" cy="914400"/>
            </a:xfrm>
            <a:prstGeom prst="rect">
              <a:avLst/>
            </a:prstGeom>
          </p:spPr>
        </p:pic>
        <p:pic>
          <p:nvPicPr>
            <p:cNvPr id="31" name="رسم 30" descr="عقدة صينية مع تعبئة خالصة">
              <a:extLst>
                <a:ext uri="{FF2B5EF4-FFF2-40B4-BE49-F238E27FC236}">
                  <a16:creationId xmlns:a16="http://schemas.microsoft.com/office/drawing/2014/main" id="{342F96F4-5C7D-9EF1-5522-343DFFBB3BFC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tretch>
              <a:fillRect/>
            </a:stretch>
          </p:blipFill>
          <p:spPr>
            <a:xfrm>
              <a:off x="7517766" y="4477526"/>
              <a:ext cx="914400" cy="914400"/>
            </a:xfrm>
            <a:prstGeom prst="rect">
              <a:avLst/>
            </a:prstGeom>
          </p:spPr>
        </p:pic>
        <p:pic>
          <p:nvPicPr>
            <p:cNvPr id="32" name="رسم 31" descr="عقدة صينية مع تعبئة خالصة">
              <a:extLst>
                <a:ext uri="{FF2B5EF4-FFF2-40B4-BE49-F238E27FC236}">
                  <a16:creationId xmlns:a16="http://schemas.microsoft.com/office/drawing/2014/main" id="{FBB5E6B2-D524-FC23-FC78-9A3F53D38BE9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tretch>
              <a:fillRect/>
            </a:stretch>
          </p:blipFill>
          <p:spPr>
            <a:xfrm>
              <a:off x="7504749" y="5325639"/>
              <a:ext cx="914400" cy="914400"/>
            </a:xfrm>
            <a:prstGeom prst="rect">
              <a:avLst/>
            </a:prstGeom>
          </p:spPr>
        </p:pic>
        <p:pic>
          <p:nvPicPr>
            <p:cNvPr id="33" name="رسم 32" descr="عقدة صينية مع تعبئة خالصة">
              <a:extLst>
                <a:ext uri="{FF2B5EF4-FFF2-40B4-BE49-F238E27FC236}">
                  <a16:creationId xmlns:a16="http://schemas.microsoft.com/office/drawing/2014/main" id="{4C347311-3999-B8F0-E701-62D27A41E6A9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tretch>
              <a:fillRect/>
            </a:stretch>
          </p:blipFill>
          <p:spPr>
            <a:xfrm>
              <a:off x="7491732" y="6173752"/>
              <a:ext cx="914400" cy="914400"/>
            </a:xfrm>
            <a:prstGeom prst="rect">
              <a:avLst/>
            </a:prstGeom>
          </p:spPr>
        </p:pic>
        <p:pic>
          <p:nvPicPr>
            <p:cNvPr id="34" name="رسم 33" descr="عقدة صينية مع تعبئة خالصة">
              <a:extLst>
                <a:ext uri="{FF2B5EF4-FFF2-40B4-BE49-F238E27FC236}">
                  <a16:creationId xmlns:a16="http://schemas.microsoft.com/office/drawing/2014/main" id="{34BE2D7C-3591-D642-3D65-94E27F46B8D0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tretch>
              <a:fillRect/>
            </a:stretch>
          </p:blipFill>
          <p:spPr>
            <a:xfrm>
              <a:off x="7478715" y="7021865"/>
              <a:ext cx="914400" cy="914400"/>
            </a:xfrm>
            <a:prstGeom prst="rect">
              <a:avLst/>
            </a:prstGeom>
          </p:spPr>
        </p:pic>
        <p:pic>
          <p:nvPicPr>
            <p:cNvPr id="35" name="رسم 34" descr="عقدة صينية مع تعبئة خالصة">
              <a:extLst>
                <a:ext uri="{FF2B5EF4-FFF2-40B4-BE49-F238E27FC236}">
                  <a16:creationId xmlns:a16="http://schemas.microsoft.com/office/drawing/2014/main" id="{6BF290E8-4729-222B-3EDF-27225E4E3301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tretch>
              <a:fillRect/>
            </a:stretch>
          </p:blipFill>
          <p:spPr>
            <a:xfrm>
              <a:off x="7465698" y="7869978"/>
              <a:ext cx="914400" cy="914400"/>
            </a:xfrm>
            <a:prstGeom prst="rect">
              <a:avLst/>
            </a:prstGeom>
          </p:spPr>
        </p:pic>
        <p:pic>
          <p:nvPicPr>
            <p:cNvPr id="36" name="رسم 35" descr="عقدة صينية مع تعبئة خالصة">
              <a:extLst>
                <a:ext uri="{FF2B5EF4-FFF2-40B4-BE49-F238E27FC236}">
                  <a16:creationId xmlns:a16="http://schemas.microsoft.com/office/drawing/2014/main" id="{FED45C9D-FECC-4DBB-F965-644D8F71C69F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tretch>
              <a:fillRect/>
            </a:stretch>
          </p:blipFill>
          <p:spPr>
            <a:xfrm>
              <a:off x="7452681" y="8718091"/>
              <a:ext cx="914400" cy="914400"/>
            </a:xfrm>
            <a:prstGeom prst="rect">
              <a:avLst/>
            </a:prstGeom>
          </p:spPr>
        </p:pic>
      </p:grpSp>
      <p:pic>
        <p:nvPicPr>
          <p:cNvPr id="37" name="صورة 36">
            <a:extLst>
              <a:ext uri="{FF2B5EF4-FFF2-40B4-BE49-F238E27FC236}">
                <a16:creationId xmlns:a16="http://schemas.microsoft.com/office/drawing/2014/main" id="{6F742BEF-A6E0-5326-1A91-F77757707A08}"/>
              </a:ext>
            </a:extLst>
          </p:cNvPr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9203" y="1549519"/>
            <a:ext cx="1106919" cy="1080975"/>
          </a:xfrm>
          <a:prstGeom prst="rect">
            <a:avLst/>
          </a:prstGeom>
        </p:spPr>
      </p:pic>
      <p:pic>
        <p:nvPicPr>
          <p:cNvPr id="12" name="صورة 11">
            <a:extLst>
              <a:ext uri="{FF2B5EF4-FFF2-40B4-BE49-F238E27FC236}">
                <a16:creationId xmlns:a16="http://schemas.microsoft.com/office/drawing/2014/main" id="{7A29CBF7-9ACD-D464-AE50-E3A3D675C87F}"/>
              </a:ext>
            </a:extLst>
          </p:cNvPr>
          <p:cNvPicPr>
            <a:picLocks noChangeAspect="1"/>
          </p:cNvPicPr>
          <p:nvPr/>
        </p:nvPicPr>
        <p:blipFill>
          <a:blip r:embed="rId1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329895" y="3318711"/>
            <a:ext cx="12171920" cy="1392098"/>
          </a:xfrm>
          <a:prstGeom prst="rect">
            <a:avLst/>
          </a:prstGeom>
        </p:spPr>
      </p:pic>
      <p:grpSp>
        <p:nvGrpSpPr>
          <p:cNvPr id="13" name="مجموعة 12">
            <a:extLst>
              <a:ext uri="{FF2B5EF4-FFF2-40B4-BE49-F238E27FC236}">
                <a16:creationId xmlns:a16="http://schemas.microsoft.com/office/drawing/2014/main" id="{F3CC504C-9548-169D-B7B8-E05EF103379E}"/>
              </a:ext>
            </a:extLst>
          </p:cNvPr>
          <p:cNvGrpSpPr/>
          <p:nvPr/>
        </p:nvGrpSpPr>
        <p:grpSpPr>
          <a:xfrm>
            <a:off x="4572000" y="632364"/>
            <a:ext cx="9079105" cy="1121326"/>
            <a:chOff x="4696198" y="545693"/>
            <a:chExt cx="9079105" cy="1121326"/>
          </a:xfrm>
        </p:grpSpPr>
        <p:sp>
          <p:nvSpPr>
            <p:cNvPr id="14" name="مستطيل 13">
              <a:extLst>
                <a:ext uri="{FF2B5EF4-FFF2-40B4-BE49-F238E27FC236}">
                  <a16:creationId xmlns:a16="http://schemas.microsoft.com/office/drawing/2014/main" id="{8D120DE6-C30D-6FF1-13E9-85A7BAB2667E}"/>
                </a:ext>
              </a:extLst>
            </p:cNvPr>
            <p:cNvSpPr/>
            <p:nvPr/>
          </p:nvSpPr>
          <p:spPr>
            <a:xfrm>
              <a:off x="12377164" y="545693"/>
              <a:ext cx="1398139" cy="1092607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ar-SA" sz="6500" b="1">
                  <a:ln w="0"/>
                  <a:solidFill>
                    <a:schemeClr val="accent1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</a:rPr>
                <a:t>9-2</a:t>
              </a:r>
            </a:p>
          </p:txBody>
        </p:sp>
        <p:pic>
          <p:nvPicPr>
            <p:cNvPr id="15" name="صورة 14">
              <a:extLst>
                <a:ext uri="{FF2B5EF4-FFF2-40B4-BE49-F238E27FC236}">
                  <a16:creationId xmlns:a16="http://schemas.microsoft.com/office/drawing/2014/main" id="{50EF4249-C10A-4F11-8462-CDA9F0C26A88}"/>
                </a:ext>
              </a:extLst>
            </p:cNvPr>
            <p:cNvPicPr>
              <a:picLocks noChangeAspect="1"/>
            </p:cNvPicPr>
            <p:nvPr/>
          </p:nvPicPr>
          <p:blipFill>
            <a:blip r:embed="rId18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4696198" y="583828"/>
              <a:ext cx="7811629" cy="1083191"/>
            </a:xfrm>
            <a:prstGeom prst="rect">
              <a:avLst/>
            </a:prstGeom>
          </p:spPr>
        </p:pic>
      </p:grpSp>
      <p:grpSp>
        <p:nvGrpSpPr>
          <p:cNvPr id="22" name="مجموعة 21">
            <a:extLst>
              <a:ext uri="{FF2B5EF4-FFF2-40B4-BE49-F238E27FC236}">
                <a16:creationId xmlns:a16="http://schemas.microsoft.com/office/drawing/2014/main" id="{941EAA94-89A3-1FD4-B278-720EC33C596C}"/>
              </a:ext>
            </a:extLst>
          </p:cNvPr>
          <p:cNvGrpSpPr/>
          <p:nvPr/>
        </p:nvGrpSpPr>
        <p:grpSpPr>
          <a:xfrm>
            <a:off x="14554200" y="1504112"/>
            <a:ext cx="2973710" cy="1734388"/>
            <a:chOff x="13756192" y="1504112"/>
            <a:chExt cx="4125975" cy="2219932"/>
          </a:xfrm>
        </p:grpSpPr>
        <p:pic>
          <p:nvPicPr>
            <p:cNvPr id="24" name="صورة 23">
              <a:extLst>
                <a:ext uri="{FF2B5EF4-FFF2-40B4-BE49-F238E27FC236}">
                  <a16:creationId xmlns:a16="http://schemas.microsoft.com/office/drawing/2014/main" id="{1B8CEF98-CBAB-5F3C-7A98-7F955202300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9">
              <a:clrChange>
                <a:clrFrom>
                  <a:srgbClr val="FFFDE9"/>
                </a:clrFrom>
                <a:clrTo>
                  <a:srgbClr val="FFFDE9">
                    <a:alpha val="0"/>
                  </a:srgbClr>
                </a:clrTo>
              </a:clrChange>
            </a:blip>
            <a:srcRect b="49395"/>
            <a:stretch/>
          </p:blipFill>
          <p:spPr>
            <a:xfrm>
              <a:off x="14803125" y="1504112"/>
              <a:ext cx="3079042" cy="1292650"/>
            </a:xfrm>
            <a:prstGeom prst="rect">
              <a:avLst/>
            </a:prstGeom>
          </p:spPr>
        </p:pic>
        <p:pic>
          <p:nvPicPr>
            <p:cNvPr id="38" name="صورة 37">
              <a:extLst>
                <a:ext uri="{FF2B5EF4-FFF2-40B4-BE49-F238E27FC236}">
                  <a16:creationId xmlns:a16="http://schemas.microsoft.com/office/drawing/2014/main" id="{908EEEBF-2864-FBE5-2FF0-CCC63A117CFC}"/>
                </a:ext>
              </a:extLst>
            </p:cNvPr>
            <p:cNvPicPr>
              <a:picLocks noChangeAspect="1"/>
            </p:cNvPicPr>
            <p:nvPr/>
          </p:nvPicPr>
          <p:blipFill>
            <a:blip r:embed="rId20">
              <a:clrChange>
                <a:clrFrom>
                  <a:srgbClr val="FFFDE9"/>
                </a:clrFrom>
                <a:clrTo>
                  <a:srgbClr val="FFFDE9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13756192" y="2621888"/>
              <a:ext cx="3975633" cy="1102156"/>
            </a:xfrm>
            <a:prstGeom prst="rect">
              <a:avLst/>
            </a:prstGeom>
          </p:spPr>
        </p:pic>
      </p:grpSp>
      <p:pic>
        <p:nvPicPr>
          <p:cNvPr id="39" name="IMG_4150">
            <a:hlinkClick r:id="" action="ppaction://media"/>
            <a:extLst>
              <a:ext uri="{FF2B5EF4-FFF2-40B4-BE49-F238E27FC236}">
                <a16:creationId xmlns:a16="http://schemas.microsoft.com/office/drawing/2014/main" id="{5CD13C7F-5044-E076-9BC9-09B3328EB1ED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21"/>
          <a:stretch>
            <a:fillRect/>
          </a:stretch>
        </p:blipFill>
        <p:spPr>
          <a:xfrm>
            <a:off x="14702796" y="3649377"/>
            <a:ext cx="2594180" cy="1427137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2800" fill="hold"/>
                                        <p:tgtEl>
                                          <p:spTgt spid="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  <p:video>
              <p:cMediaNode vol="80000">
                <p:cTn id="12" fill="hold" display="0">
                  <p:stCondLst>
                    <p:cond delay="indefinite"/>
                  </p:stCondLst>
                </p:cTn>
                <p:tgtEl>
                  <p:spTgt spid="39"/>
                </p:tgtEl>
              </p:cMediaNode>
            </p:video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5400000">
            <a:off x="12738982" y="5476437"/>
            <a:ext cx="10136517" cy="1400682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l="33409"/>
          <a:stretch>
            <a:fillRect/>
          </a:stretch>
        </p:blipFill>
        <p:spPr>
          <a:xfrm rot="-5400000">
            <a:off x="-3291759" y="6262818"/>
            <a:ext cx="7467218" cy="1549519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-2413640" y="-139182"/>
            <a:ext cx="11213627" cy="1549519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6482538" y="22860"/>
            <a:ext cx="6010954" cy="2403072"/>
          </a:xfrm>
          <a:prstGeom prst="rect">
            <a:avLst/>
          </a:prstGeom>
        </p:spPr>
      </p:pic>
      <p:pic>
        <p:nvPicPr>
          <p:cNvPr id="20" name="Picture 2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-50576" y="6483439"/>
            <a:ext cx="1145853" cy="1486365"/>
          </a:xfrm>
          <a:prstGeom prst="rect">
            <a:avLst/>
          </a:prstGeom>
        </p:spPr>
      </p:pic>
      <p:pic>
        <p:nvPicPr>
          <p:cNvPr id="21" name="Picture 21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 rot="6845406">
            <a:off x="14365358" y="-100914"/>
            <a:ext cx="777121" cy="1462498"/>
          </a:xfrm>
          <a:prstGeom prst="rect">
            <a:avLst/>
          </a:prstGeom>
        </p:spPr>
      </p:pic>
      <p:grpSp>
        <p:nvGrpSpPr>
          <p:cNvPr id="27" name="مجموعة 26">
            <a:extLst>
              <a:ext uri="{FF2B5EF4-FFF2-40B4-BE49-F238E27FC236}">
                <a16:creationId xmlns:a16="http://schemas.microsoft.com/office/drawing/2014/main" id="{D7372153-2DB3-05A8-61F2-8D7A2BAE41A2}"/>
              </a:ext>
            </a:extLst>
          </p:cNvPr>
          <p:cNvGrpSpPr/>
          <p:nvPr/>
        </p:nvGrpSpPr>
        <p:grpSpPr>
          <a:xfrm>
            <a:off x="441850" y="7124700"/>
            <a:ext cx="2990839" cy="2780031"/>
            <a:chOff x="410695" y="7304319"/>
            <a:chExt cx="2990839" cy="2780031"/>
          </a:xfrm>
        </p:grpSpPr>
        <p:pic>
          <p:nvPicPr>
            <p:cNvPr id="28" name="صورة 27">
              <a:extLst>
                <a:ext uri="{FF2B5EF4-FFF2-40B4-BE49-F238E27FC236}">
                  <a16:creationId xmlns:a16="http://schemas.microsoft.com/office/drawing/2014/main" id="{54198C0C-CF8B-E0A8-0A82-73123A5F2BF7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clrChange>
                <a:clrFrom>
                  <a:srgbClr val="D9D9D9"/>
                </a:clrFrom>
                <a:clrTo>
                  <a:srgbClr val="D9D9D9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10695" y="7304319"/>
              <a:ext cx="2990839" cy="2780031"/>
            </a:xfrm>
            <a:prstGeom prst="rect">
              <a:avLst/>
            </a:prstGeom>
          </p:spPr>
        </p:pic>
        <p:pic>
          <p:nvPicPr>
            <p:cNvPr id="29" name="صورة 28">
              <a:extLst>
                <a:ext uri="{FF2B5EF4-FFF2-40B4-BE49-F238E27FC236}">
                  <a16:creationId xmlns:a16="http://schemas.microsoft.com/office/drawing/2014/main" id="{D40EEDEC-004A-1919-BDBD-F619CA36DCD6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 cstate="print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12">
                      <a14:imgEffect>
                        <a14:colorTemperature colorTemp="7200"/>
                      </a14:imgEffect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39727" y="8912502"/>
              <a:ext cx="848790" cy="848790"/>
            </a:xfrm>
            <a:prstGeom prst="rect">
              <a:avLst/>
            </a:prstGeom>
          </p:spPr>
        </p:pic>
      </p:grpSp>
      <p:sp>
        <p:nvSpPr>
          <p:cNvPr id="34" name="مستطيل 33">
            <a:extLst>
              <a:ext uri="{FF2B5EF4-FFF2-40B4-BE49-F238E27FC236}">
                <a16:creationId xmlns:a16="http://schemas.microsoft.com/office/drawing/2014/main" id="{20445C57-450B-99CA-50A0-E05263577AF0}"/>
              </a:ext>
            </a:extLst>
          </p:cNvPr>
          <p:cNvSpPr/>
          <p:nvPr/>
        </p:nvSpPr>
        <p:spPr>
          <a:xfrm>
            <a:off x="14768343" y="8232669"/>
            <a:ext cx="208422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5400" b="1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ص/ 55</a:t>
            </a:r>
            <a:endParaRPr lang="ar-SA" sz="5400" b="1" cap="none" spc="0">
              <a:ln w="12700">
                <a:solidFill>
                  <a:schemeClr val="accent3">
                    <a:lumMod val="50000"/>
                  </a:schemeClr>
                </a:solidFill>
                <a:prstDash val="solid"/>
              </a:ln>
              <a:pattFill prst="narHorz">
                <a:fgClr>
                  <a:schemeClr val="accent3"/>
                </a:fgClr>
                <a:bgClr>
                  <a:schemeClr val="accent3">
                    <a:lumMod val="40000"/>
                    <a:lumOff val="60000"/>
                  </a:schemeClr>
                </a:bgClr>
              </a:pattFill>
              <a:effectLst>
                <a:innerShdw blurRad="177800">
                  <a:schemeClr val="accent3">
                    <a:lumMod val="50000"/>
                  </a:schemeClr>
                </a:innerShdw>
              </a:effectLst>
            </a:endParaRPr>
          </a:p>
        </p:txBody>
      </p:sp>
      <p:pic>
        <p:nvPicPr>
          <p:cNvPr id="7" name="صورة 6">
            <a:extLst>
              <a:ext uri="{FF2B5EF4-FFF2-40B4-BE49-F238E27FC236}">
                <a16:creationId xmlns:a16="http://schemas.microsoft.com/office/drawing/2014/main" id="{87674B5C-67DB-E3A6-FADE-7909114D5EC4}"/>
              </a:ext>
            </a:extLst>
          </p:cNvPr>
          <p:cNvPicPr>
            <a:picLocks noChangeAspect="1"/>
          </p:cNvPicPr>
          <p:nvPr/>
        </p:nvPicPr>
        <p:blipFill>
          <a:blip r:embed="rId1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-115919" y="1724971"/>
            <a:ext cx="15461602" cy="3135569"/>
          </a:xfrm>
          <a:prstGeom prst="rect">
            <a:avLst/>
          </a:prstGeom>
        </p:spPr>
      </p:pic>
      <p:grpSp>
        <p:nvGrpSpPr>
          <p:cNvPr id="14" name="مجموعة 13">
            <a:extLst>
              <a:ext uri="{FF2B5EF4-FFF2-40B4-BE49-F238E27FC236}">
                <a16:creationId xmlns:a16="http://schemas.microsoft.com/office/drawing/2014/main" id="{DFA24F61-4FBA-3DC7-E740-B88BF2BB3B16}"/>
              </a:ext>
            </a:extLst>
          </p:cNvPr>
          <p:cNvGrpSpPr/>
          <p:nvPr/>
        </p:nvGrpSpPr>
        <p:grpSpPr>
          <a:xfrm>
            <a:off x="4572000" y="632364"/>
            <a:ext cx="9079105" cy="1121326"/>
            <a:chOff x="4696198" y="545693"/>
            <a:chExt cx="9079105" cy="1121326"/>
          </a:xfrm>
        </p:grpSpPr>
        <p:sp>
          <p:nvSpPr>
            <p:cNvPr id="16" name="مستطيل 15">
              <a:extLst>
                <a:ext uri="{FF2B5EF4-FFF2-40B4-BE49-F238E27FC236}">
                  <a16:creationId xmlns:a16="http://schemas.microsoft.com/office/drawing/2014/main" id="{D5065EB8-86CA-06CC-3C6E-77A7EE29835D}"/>
                </a:ext>
              </a:extLst>
            </p:cNvPr>
            <p:cNvSpPr/>
            <p:nvPr/>
          </p:nvSpPr>
          <p:spPr>
            <a:xfrm>
              <a:off x="12377164" y="545693"/>
              <a:ext cx="1398139" cy="1092607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ar-SA" sz="6500" b="1">
                  <a:ln w="0"/>
                  <a:solidFill>
                    <a:schemeClr val="accent1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</a:rPr>
                <a:t>9-2</a:t>
              </a:r>
            </a:p>
          </p:txBody>
        </p:sp>
        <p:pic>
          <p:nvPicPr>
            <p:cNvPr id="17" name="صورة 16">
              <a:extLst>
                <a:ext uri="{FF2B5EF4-FFF2-40B4-BE49-F238E27FC236}">
                  <a16:creationId xmlns:a16="http://schemas.microsoft.com/office/drawing/2014/main" id="{AAAA35DC-DE12-47BF-4FF3-BDC960FDBE62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4696198" y="583828"/>
              <a:ext cx="7811629" cy="1083191"/>
            </a:xfrm>
            <a:prstGeom prst="rect">
              <a:avLst/>
            </a:prstGeom>
          </p:spPr>
        </p:pic>
      </p:grpSp>
      <p:pic>
        <p:nvPicPr>
          <p:cNvPr id="22" name="صورة 21">
            <a:extLst>
              <a:ext uri="{FF2B5EF4-FFF2-40B4-BE49-F238E27FC236}">
                <a16:creationId xmlns:a16="http://schemas.microsoft.com/office/drawing/2014/main" id="{BF2A90DE-E714-E955-9EA6-2BA88DEF0A17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14928543" y="4346634"/>
            <a:ext cx="2595497" cy="2979678"/>
          </a:xfrm>
          <a:prstGeom prst="rect">
            <a:avLst/>
          </a:prstGeom>
        </p:spPr>
      </p:pic>
      <p:grpSp>
        <p:nvGrpSpPr>
          <p:cNvPr id="23" name="مجموعة 22">
            <a:extLst>
              <a:ext uri="{FF2B5EF4-FFF2-40B4-BE49-F238E27FC236}">
                <a16:creationId xmlns:a16="http://schemas.microsoft.com/office/drawing/2014/main" id="{8DEBDBA3-6D2F-2F5E-E2FD-9E3ECE5B65DB}"/>
              </a:ext>
            </a:extLst>
          </p:cNvPr>
          <p:cNvGrpSpPr/>
          <p:nvPr/>
        </p:nvGrpSpPr>
        <p:grpSpPr>
          <a:xfrm>
            <a:off x="15087600" y="1504112"/>
            <a:ext cx="2973710" cy="1734388"/>
            <a:chOff x="13756192" y="1504112"/>
            <a:chExt cx="4125975" cy="2219932"/>
          </a:xfrm>
        </p:grpSpPr>
        <p:pic>
          <p:nvPicPr>
            <p:cNvPr id="24" name="صورة 23">
              <a:extLst>
                <a:ext uri="{FF2B5EF4-FFF2-40B4-BE49-F238E27FC236}">
                  <a16:creationId xmlns:a16="http://schemas.microsoft.com/office/drawing/2014/main" id="{43B0984F-892E-B615-C22B-96A9D77BEE9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6">
              <a:clrChange>
                <a:clrFrom>
                  <a:srgbClr val="FFFDE9"/>
                </a:clrFrom>
                <a:clrTo>
                  <a:srgbClr val="FFFDE9">
                    <a:alpha val="0"/>
                  </a:srgbClr>
                </a:clrTo>
              </a:clrChange>
            </a:blip>
            <a:srcRect b="49395"/>
            <a:stretch/>
          </p:blipFill>
          <p:spPr>
            <a:xfrm>
              <a:off x="14803125" y="1504112"/>
              <a:ext cx="3079042" cy="1292650"/>
            </a:xfrm>
            <a:prstGeom prst="rect">
              <a:avLst/>
            </a:prstGeom>
          </p:spPr>
        </p:pic>
        <p:pic>
          <p:nvPicPr>
            <p:cNvPr id="25" name="صورة 24">
              <a:extLst>
                <a:ext uri="{FF2B5EF4-FFF2-40B4-BE49-F238E27FC236}">
                  <a16:creationId xmlns:a16="http://schemas.microsoft.com/office/drawing/2014/main" id="{9D07F367-DAD6-E2D3-742E-DCFE6ED44CE2}"/>
                </a:ext>
              </a:extLst>
            </p:cNvPr>
            <p:cNvPicPr>
              <a:picLocks noChangeAspect="1"/>
            </p:cNvPicPr>
            <p:nvPr/>
          </p:nvPicPr>
          <p:blipFill>
            <a:blip r:embed="rId17">
              <a:clrChange>
                <a:clrFrom>
                  <a:srgbClr val="FFFDE9"/>
                </a:clrFrom>
                <a:clrTo>
                  <a:srgbClr val="FFFDE9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13756192" y="2621888"/>
              <a:ext cx="3975633" cy="1102156"/>
            </a:xfrm>
            <a:prstGeom prst="rect">
              <a:avLst/>
            </a:prstGeom>
          </p:spPr>
        </p:pic>
      </p:grp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0820442" y="2507961"/>
            <a:ext cx="8647187" cy="8647187"/>
            <a:chOff x="0" y="0"/>
            <a:chExt cx="11529582" cy="11529582"/>
          </a:xfrm>
        </p:grpSpPr>
        <p:pic>
          <p:nvPicPr>
            <p:cNvPr id="3" name="Picture 3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5400000">
              <a:off x="3644708" y="4968202"/>
              <a:ext cx="11529582" cy="1593179"/>
            </a:xfrm>
            <a:prstGeom prst="rect">
              <a:avLst/>
            </a:prstGeom>
          </p:spPr>
        </p:pic>
        <p:pic>
          <p:nvPicPr>
            <p:cNvPr id="4" name="Picture 4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10800000">
              <a:off x="0" y="8924252"/>
              <a:ext cx="11529582" cy="1593179"/>
            </a:xfrm>
            <a:prstGeom prst="rect">
              <a:avLst/>
            </a:prstGeom>
          </p:spPr>
        </p:pic>
      </p:grpSp>
      <p:pic>
        <p:nvPicPr>
          <p:cNvPr id="9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l="33409"/>
          <a:stretch>
            <a:fillRect/>
          </a:stretch>
        </p:blipFill>
        <p:spPr>
          <a:xfrm rot="-5400000">
            <a:off x="-3352035" y="7706001"/>
            <a:ext cx="7467218" cy="1549519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-609600" y="-52294"/>
            <a:ext cx="10893829" cy="1097822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1323373">
            <a:off x="-67088" y="1726440"/>
            <a:ext cx="2127593" cy="858774"/>
          </a:xfrm>
          <a:prstGeom prst="rect">
            <a:avLst/>
          </a:prstGeom>
        </p:spPr>
      </p:pic>
      <p:pic>
        <p:nvPicPr>
          <p:cNvPr id="14" name="Picture 1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16746953" y="920396"/>
            <a:ext cx="1145853" cy="1486365"/>
          </a:xfrm>
          <a:prstGeom prst="rect">
            <a:avLst/>
          </a:prstGeom>
        </p:spPr>
      </p:pic>
      <p:grpSp>
        <p:nvGrpSpPr>
          <p:cNvPr id="16" name="مجموعة 15">
            <a:extLst>
              <a:ext uri="{FF2B5EF4-FFF2-40B4-BE49-F238E27FC236}">
                <a16:creationId xmlns:a16="http://schemas.microsoft.com/office/drawing/2014/main" id="{05A400BC-DC38-7A70-8C34-DF8F3BA2105E}"/>
              </a:ext>
            </a:extLst>
          </p:cNvPr>
          <p:cNvGrpSpPr/>
          <p:nvPr/>
        </p:nvGrpSpPr>
        <p:grpSpPr>
          <a:xfrm>
            <a:off x="-93339" y="7321108"/>
            <a:ext cx="2990839" cy="2780031"/>
            <a:chOff x="410695" y="7304319"/>
            <a:chExt cx="2990839" cy="2780031"/>
          </a:xfrm>
        </p:grpSpPr>
        <p:pic>
          <p:nvPicPr>
            <p:cNvPr id="17" name="صورة 16">
              <a:extLst>
                <a:ext uri="{FF2B5EF4-FFF2-40B4-BE49-F238E27FC236}">
                  <a16:creationId xmlns:a16="http://schemas.microsoft.com/office/drawing/2014/main" id="{2210CC3E-DB52-6DBE-606B-30841DAC8ABE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clrChange>
                <a:clrFrom>
                  <a:srgbClr val="D9D9D9"/>
                </a:clrFrom>
                <a:clrTo>
                  <a:srgbClr val="D9D9D9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10695" y="7304319"/>
              <a:ext cx="2990839" cy="2780031"/>
            </a:xfrm>
            <a:prstGeom prst="rect">
              <a:avLst/>
            </a:prstGeom>
          </p:spPr>
        </p:pic>
        <p:pic>
          <p:nvPicPr>
            <p:cNvPr id="18" name="صورة 17">
              <a:extLst>
                <a:ext uri="{FF2B5EF4-FFF2-40B4-BE49-F238E27FC236}">
                  <a16:creationId xmlns:a16="http://schemas.microsoft.com/office/drawing/2014/main" id="{AB45E21B-CF52-B7F0-DAA3-04A5F805FC43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10">
                      <a14:imgEffect>
                        <a14:colorTemperature colorTemp="7200"/>
                      </a14:imgEffect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39727" y="8912502"/>
              <a:ext cx="848790" cy="848790"/>
            </a:xfrm>
            <a:prstGeom prst="rect">
              <a:avLst/>
            </a:prstGeom>
          </p:spPr>
        </p:pic>
      </p:grpSp>
      <p:grpSp>
        <p:nvGrpSpPr>
          <p:cNvPr id="20" name="مجموعة 19">
            <a:extLst>
              <a:ext uri="{FF2B5EF4-FFF2-40B4-BE49-F238E27FC236}">
                <a16:creationId xmlns:a16="http://schemas.microsoft.com/office/drawing/2014/main" id="{F7BB235D-488F-5BE6-6087-81BC6D7B43DD}"/>
              </a:ext>
            </a:extLst>
          </p:cNvPr>
          <p:cNvGrpSpPr/>
          <p:nvPr/>
        </p:nvGrpSpPr>
        <p:grpSpPr>
          <a:xfrm>
            <a:off x="2897500" y="1974951"/>
            <a:ext cx="10848462" cy="8025367"/>
            <a:chOff x="3682590" y="-9714"/>
            <a:chExt cx="9805975" cy="7742986"/>
          </a:xfrm>
        </p:grpSpPr>
        <p:pic>
          <p:nvPicPr>
            <p:cNvPr id="6" name="Picture 6"/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rcRect/>
            <a:stretch>
              <a:fillRect/>
            </a:stretch>
          </p:blipFill>
          <p:spPr>
            <a:xfrm rot="2700000">
              <a:off x="5005159" y="-9714"/>
              <a:ext cx="7742986" cy="7742986"/>
            </a:xfrm>
            <a:prstGeom prst="rect">
              <a:avLst/>
            </a:prstGeom>
          </p:spPr>
        </p:pic>
        <p:pic>
          <p:nvPicPr>
            <p:cNvPr id="7" name="Picture 7"/>
            <p:cNvPicPr>
              <a:picLocks noChangeAspect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4"/>
                </a:ext>
              </a:extLst>
            </a:blip>
            <a:srcRect/>
            <a:stretch>
              <a:fillRect/>
            </a:stretch>
          </p:blipFill>
          <p:spPr>
            <a:xfrm>
              <a:off x="3682590" y="273002"/>
              <a:ext cx="3604861" cy="3402088"/>
            </a:xfrm>
            <a:prstGeom prst="rect">
              <a:avLst/>
            </a:prstGeom>
          </p:spPr>
        </p:pic>
        <p:pic>
          <p:nvPicPr>
            <p:cNvPr id="8" name="Picture 8"/>
            <p:cNvPicPr>
              <a:picLocks noChangeAspect="1"/>
            </p:cNvPicPr>
            <p:nvPr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6"/>
                </a:ext>
              </a:extLst>
            </a:blip>
            <a:srcRect/>
            <a:stretch>
              <a:fillRect/>
            </a:stretch>
          </p:blipFill>
          <p:spPr>
            <a:xfrm rot="12096418">
              <a:off x="11305797" y="3374779"/>
              <a:ext cx="2182768" cy="2059988"/>
            </a:xfrm>
            <a:prstGeom prst="rect">
              <a:avLst/>
            </a:prstGeom>
          </p:spPr>
        </p:pic>
      </p:grpSp>
      <p:graphicFrame>
        <p:nvGraphicFramePr>
          <p:cNvPr id="21" name="جدول 21">
            <a:extLst>
              <a:ext uri="{FF2B5EF4-FFF2-40B4-BE49-F238E27FC236}">
                <a16:creationId xmlns:a16="http://schemas.microsoft.com/office/drawing/2014/main" id="{AD76C869-87FF-6D36-DE2F-24F22840404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90491693"/>
              </p:ext>
            </p:extLst>
          </p:nvPr>
        </p:nvGraphicFramePr>
        <p:xfrm>
          <a:off x="1227475" y="1562438"/>
          <a:ext cx="15702885" cy="7290877"/>
        </p:xfrm>
        <a:graphic>
          <a:graphicData uri="http://schemas.openxmlformats.org/drawingml/2006/table">
            <a:tbl>
              <a:tblPr rtl="1" firstRow="1" bandRow="1">
                <a:tableStyleId>{C083E6E3-FA7D-4D7B-A595-EF9225AFEA82}</a:tableStyleId>
              </a:tblPr>
              <a:tblGrid>
                <a:gridCol w="5234295">
                  <a:extLst>
                    <a:ext uri="{9D8B030D-6E8A-4147-A177-3AD203B41FA5}">
                      <a16:colId xmlns:a16="http://schemas.microsoft.com/office/drawing/2014/main" val="110729256"/>
                    </a:ext>
                  </a:extLst>
                </a:gridCol>
                <a:gridCol w="5234295">
                  <a:extLst>
                    <a:ext uri="{9D8B030D-6E8A-4147-A177-3AD203B41FA5}">
                      <a16:colId xmlns:a16="http://schemas.microsoft.com/office/drawing/2014/main" val="1571361827"/>
                    </a:ext>
                  </a:extLst>
                </a:gridCol>
                <a:gridCol w="5234295">
                  <a:extLst>
                    <a:ext uri="{9D8B030D-6E8A-4147-A177-3AD203B41FA5}">
                      <a16:colId xmlns:a16="http://schemas.microsoft.com/office/drawing/2014/main" val="1902919426"/>
                    </a:ext>
                  </a:extLst>
                </a:gridCol>
              </a:tblGrid>
              <a:tr h="707583">
                <a:tc>
                  <a:txBody>
                    <a:bodyPr/>
                    <a:lstStyle/>
                    <a:p>
                      <a:pPr algn="ctr" rtl="1"/>
                      <a:r>
                        <a:rPr lang="ar-SA" sz="350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ماذا أعرف ؟ 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350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ماذا أريد أن أعرف ؟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400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ماذا تعلمت ؟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45245550"/>
                  </a:ext>
                </a:extLst>
              </a:tr>
              <a:tr h="6583294">
                <a:tc>
                  <a:txBody>
                    <a:bodyPr/>
                    <a:lstStyle/>
                    <a:p>
                      <a:pPr algn="ctr" rtl="1"/>
                      <a:endParaRPr lang="ar-SA" sz="2800"/>
                    </a:p>
                    <a:p>
                      <a:pPr algn="ctr" rtl="1"/>
                      <a:endParaRPr lang="ar-SA" sz="2800"/>
                    </a:p>
                    <a:p>
                      <a:pPr algn="ctr" rtl="1"/>
                      <a:endParaRPr lang="ar-SA" sz="2800"/>
                    </a:p>
                    <a:p>
                      <a:pPr algn="ctr" rtl="1"/>
                      <a:endParaRPr lang="ar-SA" sz="2800"/>
                    </a:p>
                    <a:p>
                      <a:pPr algn="ctr" rtl="1"/>
                      <a:endParaRPr lang="ar-SA" sz="2800"/>
                    </a:p>
                    <a:p>
                      <a:pPr algn="ctr" rtl="1"/>
                      <a:endParaRPr lang="ar-SA" sz="28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ar-SA" sz="28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ar-SA" sz="28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2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34552945"/>
                  </a:ext>
                </a:extLst>
              </a:tr>
            </a:tbl>
          </a:graphicData>
        </a:graphic>
      </p:graphicFrame>
      <p:sp>
        <p:nvSpPr>
          <p:cNvPr id="41" name="مستطيل 40">
            <a:extLst>
              <a:ext uri="{FF2B5EF4-FFF2-40B4-BE49-F238E27FC236}">
                <a16:creationId xmlns:a16="http://schemas.microsoft.com/office/drawing/2014/main" id="{5DB624E5-468B-5E95-20B1-9CAEFB0E5C75}"/>
              </a:ext>
            </a:extLst>
          </p:cNvPr>
          <p:cNvSpPr/>
          <p:nvPr/>
        </p:nvSpPr>
        <p:spPr>
          <a:xfrm>
            <a:off x="1140091" y="778617"/>
            <a:ext cx="208422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5400" b="1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ص/ 53</a:t>
            </a:r>
            <a:endParaRPr lang="ar-SA" sz="5400" b="1" cap="none" spc="0">
              <a:ln w="12700">
                <a:solidFill>
                  <a:schemeClr val="accent3">
                    <a:lumMod val="50000"/>
                  </a:schemeClr>
                </a:solidFill>
                <a:prstDash val="solid"/>
              </a:ln>
              <a:pattFill prst="narHorz">
                <a:fgClr>
                  <a:schemeClr val="accent3"/>
                </a:fgClr>
                <a:bgClr>
                  <a:schemeClr val="accent3">
                    <a:lumMod val="40000"/>
                    <a:lumOff val="60000"/>
                  </a:schemeClr>
                </a:bgClr>
              </a:pattFill>
              <a:effectLst>
                <a:innerShdw blurRad="177800">
                  <a:schemeClr val="accent3">
                    <a:lumMod val="50000"/>
                  </a:schemeClr>
                </a:innerShdw>
              </a:effectLst>
            </a:endParaRPr>
          </a:p>
        </p:txBody>
      </p:sp>
      <p:sp>
        <p:nvSpPr>
          <p:cNvPr id="32" name="مربع نص 31">
            <a:extLst>
              <a:ext uri="{FF2B5EF4-FFF2-40B4-BE49-F238E27FC236}">
                <a16:creationId xmlns:a16="http://schemas.microsoft.com/office/drawing/2014/main" id="{91AE9451-68C9-74B5-E8A5-4006A0D4A523}"/>
              </a:ext>
            </a:extLst>
          </p:cNvPr>
          <p:cNvSpPr txBox="1"/>
          <p:nvPr/>
        </p:nvSpPr>
        <p:spPr>
          <a:xfrm>
            <a:off x="4743482" y="4337530"/>
            <a:ext cx="9793918" cy="3170099"/>
          </a:xfrm>
          <a:prstGeom prst="rect">
            <a:avLst/>
          </a:prstGeom>
          <a:solidFill>
            <a:schemeClr val="bg1"/>
          </a:solidFill>
        </p:spPr>
        <p:txBody>
          <a:bodyPr wrap="square" rtlCol="1">
            <a:spAutoFit/>
          </a:bodyPr>
          <a:lstStyle/>
          <a:p>
            <a:pPr algn="r"/>
            <a:r>
              <a:rPr lang="ar-SA" sz="5000" b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مالعبارة التي تبين طول المسار ؟ </a:t>
            </a:r>
          </a:p>
          <a:p>
            <a:pPr algn="r"/>
            <a:endParaRPr lang="ar-SA" sz="5000" b="1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r"/>
            <a:r>
              <a:rPr lang="ar-SA" sz="5000" b="1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ما العبارة التي تبين المسافة التي يقطعها خالد يوميا ؟ </a:t>
            </a:r>
            <a:endParaRPr lang="en-US" sz="5000" b="1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5" name="صورة 14">
            <a:extLst>
              <a:ext uri="{FF2B5EF4-FFF2-40B4-BE49-F238E27FC236}">
                <a16:creationId xmlns:a16="http://schemas.microsoft.com/office/drawing/2014/main" id="{5F6835FB-485C-F02B-5D84-BDF993706CEF}"/>
              </a:ext>
            </a:extLst>
          </p:cNvPr>
          <p:cNvPicPr>
            <a:picLocks noChangeAspect="1"/>
          </p:cNvPicPr>
          <p:nvPr/>
        </p:nvPicPr>
        <p:blipFill>
          <a:blip r:embed="rId17">
            <a:clrChange>
              <a:clrFrom>
                <a:srgbClr val="FFFDE9"/>
              </a:clrFrom>
              <a:clrTo>
                <a:srgbClr val="FFFDE9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2730345" y="2288058"/>
            <a:ext cx="3666844" cy="2580716"/>
          </a:xfrm>
          <a:prstGeom prst="rect">
            <a:avLst/>
          </a:prstGeom>
        </p:spPr>
      </p:pic>
      <p:pic>
        <p:nvPicPr>
          <p:cNvPr id="23" name="صورة 22">
            <a:extLst>
              <a:ext uri="{FF2B5EF4-FFF2-40B4-BE49-F238E27FC236}">
                <a16:creationId xmlns:a16="http://schemas.microsoft.com/office/drawing/2014/main" id="{FC18D690-7065-41D7-5CE1-3CA04FD4F2CE}"/>
              </a:ext>
            </a:extLst>
      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11818585" y="2393973"/>
            <a:ext cx="4928368" cy="2375384"/>
          </a:xfrm>
          <a:prstGeom prst="rect">
            <a:avLst/>
          </a:prstGeom>
        </p:spPr>
      </p:pic>
      <p:pic>
        <p:nvPicPr>
          <p:cNvPr id="30" name="صورة 29">
            <a:extLst>
              <a:ext uri="{FF2B5EF4-FFF2-40B4-BE49-F238E27FC236}">
                <a16:creationId xmlns:a16="http://schemas.microsoft.com/office/drawing/2014/main" id="{27FB5620-2872-883E-3F5F-0989A4EA7766}"/>
              </a:ext>
            </a:extLst>
          </p:cNvPr>
          <p:cNvPicPr>
            <a:picLocks noChangeAspect="1"/>
          </p:cNvPicPr>
          <p:nvPr/>
        </p:nvPicPr>
        <p:blipFill>
          <a:blip r:embed="rId19">
            <a:clrChange>
              <a:clrFrom>
                <a:srgbClr val="FFFDE9"/>
              </a:clrFrom>
              <a:clrTo>
                <a:srgbClr val="FFFDE9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885599" y="2437404"/>
            <a:ext cx="4627097" cy="2580715"/>
          </a:xfrm>
          <a:prstGeom prst="rect">
            <a:avLst/>
          </a:prstGeom>
        </p:spPr>
      </p:pic>
      <p:sp>
        <p:nvSpPr>
          <p:cNvPr id="44" name="مربع نص 43">
            <a:extLst>
              <a:ext uri="{FF2B5EF4-FFF2-40B4-BE49-F238E27FC236}">
                <a16:creationId xmlns:a16="http://schemas.microsoft.com/office/drawing/2014/main" id="{4927EEA0-F754-7133-7E72-87F24C3947AE}"/>
              </a:ext>
            </a:extLst>
          </p:cNvPr>
          <p:cNvSpPr txBox="1"/>
          <p:nvPr/>
        </p:nvSpPr>
        <p:spPr>
          <a:xfrm>
            <a:off x="2006601" y="2507961"/>
            <a:ext cx="3988099" cy="2169825"/>
          </a:xfrm>
          <a:prstGeom prst="rect">
            <a:avLst/>
          </a:prstGeom>
          <a:noFill/>
          <a:ln>
            <a:noFill/>
          </a:ln>
        </p:spPr>
        <p:txBody>
          <a:bodyPr wrap="square" rtlCol="1">
            <a:spAutoFit/>
          </a:bodyPr>
          <a:lstStyle/>
          <a:p>
            <a:pPr algn="r"/>
            <a:r>
              <a:rPr lang="ar-SA" sz="4500" b="1">
                <a:ln>
                  <a:solidFill>
                    <a:sysClr val="windowText" lastClr="000000"/>
                  </a:solidFill>
                </a:ln>
                <a:solidFill>
                  <a:srgbClr val="FF0000"/>
                </a:solidFill>
              </a:rPr>
              <a:t>فسري كيف يمكن جمع أوطرح العبارة الجذرية ؟</a:t>
            </a:r>
          </a:p>
        </p:txBody>
      </p:sp>
      <p:pic>
        <p:nvPicPr>
          <p:cNvPr id="26" name="صورة 25">
            <a:extLst>
              <a:ext uri="{FF2B5EF4-FFF2-40B4-BE49-F238E27FC236}">
                <a16:creationId xmlns:a16="http://schemas.microsoft.com/office/drawing/2014/main" id="{B59F8963-07D6-1168-75A8-FD70D13072C6}"/>
              </a:ext>
            </a:extLst>
          </p:cNvPr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996708" y="2863346"/>
            <a:ext cx="16036965" cy="6073412"/>
          </a:xfrm>
          <a:prstGeom prst="rect">
            <a:avLst/>
          </a:prstGeom>
        </p:spPr>
      </p:pic>
      <p:grpSp>
        <p:nvGrpSpPr>
          <p:cNvPr id="33" name="مجموعة 32">
            <a:extLst>
              <a:ext uri="{FF2B5EF4-FFF2-40B4-BE49-F238E27FC236}">
                <a16:creationId xmlns:a16="http://schemas.microsoft.com/office/drawing/2014/main" id="{9A74901E-7B17-8772-E293-E9065D4DFCC9}"/>
              </a:ext>
            </a:extLst>
          </p:cNvPr>
          <p:cNvGrpSpPr/>
          <p:nvPr/>
        </p:nvGrpSpPr>
        <p:grpSpPr>
          <a:xfrm>
            <a:off x="4696198" y="545693"/>
            <a:ext cx="9079105" cy="1121326"/>
            <a:chOff x="4696198" y="545693"/>
            <a:chExt cx="9079105" cy="1121326"/>
          </a:xfrm>
        </p:grpSpPr>
        <p:sp>
          <p:nvSpPr>
            <p:cNvPr id="5" name="مستطيل 4">
              <a:extLst>
                <a:ext uri="{FF2B5EF4-FFF2-40B4-BE49-F238E27FC236}">
                  <a16:creationId xmlns:a16="http://schemas.microsoft.com/office/drawing/2014/main" id="{1B175BD1-5D4A-8427-82BF-1B7025B498A0}"/>
                </a:ext>
              </a:extLst>
            </p:cNvPr>
            <p:cNvSpPr/>
            <p:nvPr/>
          </p:nvSpPr>
          <p:spPr>
            <a:xfrm>
              <a:off x="12377164" y="545693"/>
              <a:ext cx="1398139" cy="1092607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ar-SA" sz="6500" b="1">
                  <a:ln w="0"/>
                  <a:solidFill>
                    <a:schemeClr val="accent1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</a:rPr>
                <a:t>9-2</a:t>
              </a:r>
            </a:p>
          </p:txBody>
        </p:sp>
        <p:pic>
          <p:nvPicPr>
            <p:cNvPr id="31" name="صورة 30">
              <a:extLst>
                <a:ext uri="{FF2B5EF4-FFF2-40B4-BE49-F238E27FC236}">
                  <a16:creationId xmlns:a16="http://schemas.microsoft.com/office/drawing/2014/main" id="{A9DB86C2-1961-CD6F-2E50-08AC302CDB7F}"/>
                </a:ext>
              </a:extLst>
            </p:cNvPr>
            <p:cNvPicPr>
              <a:picLocks noChangeAspect="1"/>
            </p:cNvPicPr>
            <p:nvPr/>
          </p:nvPicPr>
          <p:blipFill>
            <a:blip r:embed="rId21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4696198" y="583828"/>
              <a:ext cx="7811629" cy="1083191"/>
            </a:xfrm>
            <a:prstGeom prst="rect">
              <a:avLst/>
            </a:prstGeom>
          </p:spPr>
        </p:pic>
      </p:grpSp>
      <p:pic>
        <p:nvPicPr>
          <p:cNvPr id="12" name="صورة 11">
            <a:extLst>
              <a:ext uri="{FF2B5EF4-FFF2-40B4-BE49-F238E27FC236}">
                <a16:creationId xmlns:a16="http://schemas.microsoft.com/office/drawing/2014/main" id="{20CE0A0B-A938-D19B-2BB8-FD853E46C394}"/>
              </a:ext>
            </a:extLst>
          </p:cNvPr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2704542" y="2826819"/>
            <a:ext cx="12878916" cy="4633362"/>
          </a:xfrm>
          <a:prstGeom prst="rect">
            <a:avLst/>
          </a:prstGeom>
        </p:spPr>
      </p:pic>
      <p:pic>
        <p:nvPicPr>
          <p:cNvPr id="38" name="صورة 37">
            <a:extLst>
              <a:ext uri="{FF2B5EF4-FFF2-40B4-BE49-F238E27FC236}">
                <a16:creationId xmlns:a16="http://schemas.microsoft.com/office/drawing/2014/main" id="{0D2449B2-3F73-22D9-3B89-D5D30852B62E}"/>
              </a:ext>
            </a:extLst>
          </p:cNvPr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2872532" y="1770001"/>
            <a:ext cx="13408867" cy="7757663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5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69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1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2" dur="10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3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4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 animBg="1"/>
      <p:bldP spid="32" grpId="1" animBg="1"/>
      <p:bldP spid="44" grpId="0"/>
      <p:bldP spid="44" grpId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5770200" y="-1709225"/>
            <a:ext cx="5914551" cy="5901518"/>
            <a:chOff x="0" y="0"/>
            <a:chExt cx="7886068" cy="7868691"/>
          </a:xfrm>
        </p:grpSpPr>
        <p:pic>
          <p:nvPicPr>
            <p:cNvPr id="3" name="Picture 3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rcRect/>
            <a:stretch>
              <a:fillRect/>
            </a:stretch>
          </p:blipFill>
          <p:spPr>
            <a:xfrm rot="-7966963">
              <a:off x="1235274" y="1067784"/>
              <a:ext cx="5415521" cy="5733123"/>
            </a:xfrm>
            <a:prstGeom prst="rect">
              <a:avLst/>
            </a:prstGeom>
          </p:spPr>
        </p:pic>
        <p:pic>
          <p:nvPicPr>
            <p:cNvPr id="4" name="Picture 4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rcRect/>
            <a:stretch>
              <a:fillRect/>
            </a:stretch>
          </p:blipFill>
          <p:spPr>
            <a:xfrm rot="2590557">
              <a:off x="2756269" y="2168556"/>
              <a:ext cx="4037424" cy="4274205"/>
            </a:xfrm>
            <a:prstGeom prst="rect">
              <a:avLst/>
            </a:prstGeom>
          </p:spPr>
        </p:pic>
      </p:grpSp>
      <p:pic>
        <p:nvPicPr>
          <p:cNvPr id="5" name="Picture 5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 rot="5915707">
            <a:off x="13442879" y="61812"/>
            <a:ext cx="669661" cy="1260265"/>
          </a:xfrm>
          <a:prstGeom prst="rect">
            <a:avLst/>
          </a:prstGeom>
        </p:spPr>
      </p:pic>
      <p:pic>
        <p:nvPicPr>
          <p:cNvPr id="22" name="Picture 22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 rot="5400000">
            <a:off x="12143580" y="5654501"/>
            <a:ext cx="11213627" cy="1549519"/>
          </a:xfrm>
          <a:prstGeom prst="rect">
            <a:avLst/>
          </a:prstGeom>
        </p:spPr>
      </p:pic>
      <p:pic>
        <p:nvPicPr>
          <p:cNvPr id="23" name="Picture 23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 r="17019"/>
          <a:stretch>
            <a:fillRect/>
          </a:stretch>
        </p:blipFill>
        <p:spPr>
          <a:xfrm rot="-10800000">
            <a:off x="-837288" y="9152873"/>
            <a:ext cx="9305170" cy="1549519"/>
          </a:xfrm>
          <a:prstGeom prst="rect">
            <a:avLst/>
          </a:prstGeom>
        </p:spPr>
      </p:pic>
      <p:pic>
        <p:nvPicPr>
          <p:cNvPr id="24" name="Picture 24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 l="28591"/>
          <a:stretch>
            <a:fillRect/>
          </a:stretch>
        </p:blipFill>
        <p:spPr>
          <a:xfrm>
            <a:off x="-1404258" y="-307985"/>
            <a:ext cx="8007509" cy="1549519"/>
          </a:xfrm>
          <a:prstGeom prst="rect">
            <a:avLst/>
          </a:prstGeom>
        </p:spPr>
      </p:pic>
      <p:grpSp>
        <p:nvGrpSpPr>
          <p:cNvPr id="26" name="مجموعة 25">
            <a:extLst>
              <a:ext uri="{FF2B5EF4-FFF2-40B4-BE49-F238E27FC236}">
                <a16:creationId xmlns:a16="http://schemas.microsoft.com/office/drawing/2014/main" id="{5B7F4C6D-7D62-BA58-D493-AB9051C07A48}"/>
              </a:ext>
            </a:extLst>
          </p:cNvPr>
          <p:cNvGrpSpPr/>
          <p:nvPr/>
        </p:nvGrpSpPr>
        <p:grpSpPr>
          <a:xfrm>
            <a:off x="410695" y="7304319"/>
            <a:ext cx="2990839" cy="2780031"/>
            <a:chOff x="410695" y="7304319"/>
            <a:chExt cx="2990839" cy="2780031"/>
          </a:xfrm>
        </p:grpSpPr>
        <p:pic>
          <p:nvPicPr>
            <p:cNvPr id="27" name="صورة 26">
              <a:extLst>
                <a:ext uri="{FF2B5EF4-FFF2-40B4-BE49-F238E27FC236}">
                  <a16:creationId xmlns:a16="http://schemas.microsoft.com/office/drawing/2014/main" id="{36192995-9795-B65E-2C82-59D8900F069A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clrChange>
                <a:clrFrom>
                  <a:srgbClr val="D9D9D9"/>
                </a:clrFrom>
                <a:clrTo>
                  <a:srgbClr val="D9D9D9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10695" y="7304319"/>
              <a:ext cx="2990839" cy="2780031"/>
            </a:xfrm>
            <a:prstGeom prst="rect">
              <a:avLst/>
            </a:prstGeom>
          </p:spPr>
        </p:pic>
        <p:pic>
          <p:nvPicPr>
            <p:cNvPr id="28" name="صورة 27">
              <a:extLst>
                <a:ext uri="{FF2B5EF4-FFF2-40B4-BE49-F238E27FC236}">
                  <a16:creationId xmlns:a16="http://schemas.microsoft.com/office/drawing/2014/main" id="{2872B228-526A-B8BC-1636-EEDD51679492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 cstate="print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14">
                      <a14:imgEffect>
                        <a14:colorTemperature colorTemp="7200"/>
                      </a14:imgEffect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39727" y="8912502"/>
              <a:ext cx="848790" cy="848790"/>
            </a:xfrm>
            <a:prstGeom prst="rect">
              <a:avLst/>
            </a:prstGeom>
          </p:spPr>
        </p:pic>
      </p:grpSp>
      <p:sp>
        <p:nvSpPr>
          <p:cNvPr id="33" name="مستطيل 32">
            <a:extLst>
              <a:ext uri="{FF2B5EF4-FFF2-40B4-BE49-F238E27FC236}">
                <a16:creationId xmlns:a16="http://schemas.microsoft.com/office/drawing/2014/main" id="{E97A6C5D-4BBF-B446-D1B1-3564D4B969E8}"/>
              </a:ext>
            </a:extLst>
          </p:cNvPr>
          <p:cNvSpPr/>
          <p:nvPr/>
        </p:nvSpPr>
        <p:spPr>
          <a:xfrm>
            <a:off x="14768343" y="8232669"/>
            <a:ext cx="208422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5400" b="1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ص/ 55</a:t>
            </a:r>
            <a:endParaRPr lang="ar-SA" sz="5400" b="1" cap="none" spc="0">
              <a:ln w="12700">
                <a:solidFill>
                  <a:schemeClr val="accent3">
                    <a:lumMod val="50000"/>
                  </a:schemeClr>
                </a:solidFill>
                <a:prstDash val="solid"/>
              </a:ln>
              <a:pattFill prst="narHorz">
                <a:fgClr>
                  <a:schemeClr val="accent3"/>
                </a:fgClr>
                <a:bgClr>
                  <a:schemeClr val="accent3">
                    <a:lumMod val="40000"/>
                    <a:lumOff val="60000"/>
                  </a:schemeClr>
                </a:bgClr>
              </a:pattFill>
              <a:effectLst>
                <a:innerShdw blurRad="177800">
                  <a:schemeClr val="accent3">
                    <a:lumMod val="50000"/>
                  </a:schemeClr>
                </a:innerShdw>
              </a:effectLst>
            </a:endParaRPr>
          </a:p>
        </p:txBody>
      </p:sp>
      <p:grpSp>
        <p:nvGrpSpPr>
          <p:cNvPr id="6" name="مجموعة 5">
            <a:extLst>
              <a:ext uri="{FF2B5EF4-FFF2-40B4-BE49-F238E27FC236}">
                <a16:creationId xmlns:a16="http://schemas.microsoft.com/office/drawing/2014/main" id="{F50B3EA2-249D-2880-65B2-4FCC653C3F5A}"/>
              </a:ext>
            </a:extLst>
          </p:cNvPr>
          <p:cNvGrpSpPr/>
          <p:nvPr/>
        </p:nvGrpSpPr>
        <p:grpSpPr>
          <a:xfrm>
            <a:off x="4572000" y="632364"/>
            <a:ext cx="9079105" cy="1121326"/>
            <a:chOff x="4696198" y="545693"/>
            <a:chExt cx="9079105" cy="1121326"/>
          </a:xfrm>
        </p:grpSpPr>
        <p:sp>
          <p:nvSpPr>
            <p:cNvPr id="9" name="مستطيل 8">
              <a:extLst>
                <a:ext uri="{FF2B5EF4-FFF2-40B4-BE49-F238E27FC236}">
                  <a16:creationId xmlns:a16="http://schemas.microsoft.com/office/drawing/2014/main" id="{A12E8040-FF02-0858-8B4E-71DBCCEE5969}"/>
                </a:ext>
              </a:extLst>
            </p:cNvPr>
            <p:cNvSpPr/>
            <p:nvPr/>
          </p:nvSpPr>
          <p:spPr>
            <a:xfrm>
              <a:off x="12377164" y="545693"/>
              <a:ext cx="1398139" cy="1092607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ar-SA" sz="6500" b="1">
                  <a:ln w="0"/>
                  <a:solidFill>
                    <a:schemeClr val="accent1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</a:rPr>
                <a:t>9-2</a:t>
              </a:r>
            </a:p>
          </p:txBody>
        </p:sp>
        <p:pic>
          <p:nvPicPr>
            <p:cNvPr id="10" name="صورة 9">
              <a:extLst>
                <a:ext uri="{FF2B5EF4-FFF2-40B4-BE49-F238E27FC236}">
                  <a16:creationId xmlns:a16="http://schemas.microsoft.com/office/drawing/2014/main" id="{F727B7CD-0C13-FA6F-79E0-30B466C6A7BD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4696198" y="583828"/>
              <a:ext cx="7811629" cy="1083191"/>
            </a:xfrm>
            <a:prstGeom prst="rect">
              <a:avLst/>
            </a:prstGeom>
          </p:spPr>
        </p:pic>
      </p:grpSp>
      <p:pic>
        <p:nvPicPr>
          <p:cNvPr id="14" name="صورة 13">
            <a:extLst>
              <a:ext uri="{FF2B5EF4-FFF2-40B4-BE49-F238E27FC236}">
                <a16:creationId xmlns:a16="http://schemas.microsoft.com/office/drawing/2014/main" id="{5CBF8FA1-ECB9-97B4-2626-C0AFCCB642DF}"/>
              </a:ext>
            </a:extLst>
          </p:cNvPr>
          <p:cNvPicPr>
            <a:picLocks noChangeAspect="1"/>
          </p:cNvPicPr>
          <p:nvPr/>
        </p:nvPicPr>
        <p:blipFill>
          <a:blip r:embed="rId1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756220" y="1651620"/>
            <a:ext cx="10012123" cy="3683705"/>
          </a:xfrm>
          <a:prstGeom prst="rect">
            <a:avLst/>
          </a:prstGeom>
        </p:spPr>
      </p:pic>
      <p:pic>
        <p:nvPicPr>
          <p:cNvPr id="18" name="صورة 17">
            <a:extLst>
              <a:ext uri="{FF2B5EF4-FFF2-40B4-BE49-F238E27FC236}">
                <a16:creationId xmlns:a16="http://schemas.microsoft.com/office/drawing/2014/main" id="{48819D78-D889-2158-CD6E-1F24F2D2D99D}"/>
              </a:ext>
            </a:extLst>
          </p:cNvPr>
          <p:cNvPicPr>
            <a:picLocks noChangeAspect="1"/>
          </p:cNvPicPr>
          <p:nvPr/>
        </p:nvPicPr>
        <p:blipFill>
          <a:blip r:embed="rId1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-578376" y="1481904"/>
            <a:ext cx="5344259" cy="4409672"/>
          </a:xfrm>
          <a:prstGeom prst="rect">
            <a:avLst/>
          </a:prstGeom>
        </p:spPr>
      </p:pic>
      <p:pic>
        <p:nvPicPr>
          <p:cNvPr id="21" name="IMG_4150">
            <a:hlinkClick r:id="" action="ppaction://media"/>
            <a:extLst>
              <a:ext uri="{FF2B5EF4-FFF2-40B4-BE49-F238E27FC236}">
                <a16:creationId xmlns:a16="http://schemas.microsoft.com/office/drawing/2014/main" id="{58167EF9-7AE9-943F-D80C-4D8ED7D5CF7F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8"/>
          <a:stretch>
            <a:fillRect/>
          </a:stretch>
        </p:blipFill>
        <p:spPr>
          <a:xfrm>
            <a:off x="14850253" y="4763661"/>
            <a:ext cx="2594180" cy="1427137"/>
          </a:xfrm>
          <a:prstGeom prst="rect">
            <a:avLst/>
          </a:prstGeom>
        </p:spPr>
      </p:pic>
      <p:grpSp>
        <p:nvGrpSpPr>
          <p:cNvPr id="29" name="مجموعة 28">
            <a:extLst>
              <a:ext uri="{FF2B5EF4-FFF2-40B4-BE49-F238E27FC236}">
                <a16:creationId xmlns:a16="http://schemas.microsoft.com/office/drawing/2014/main" id="{0A9F3C40-B4D8-6576-5EE2-5BEB9E5A8CBF}"/>
              </a:ext>
            </a:extLst>
          </p:cNvPr>
          <p:cNvGrpSpPr/>
          <p:nvPr/>
        </p:nvGrpSpPr>
        <p:grpSpPr>
          <a:xfrm>
            <a:off x="14908457" y="1504112"/>
            <a:ext cx="2973710" cy="1734388"/>
            <a:chOff x="13756192" y="1504112"/>
            <a:chExt cx="4125975" cy="2219932"/>
          </a:xfrm>
        </p:grpSpPr>
        <p:pic>
          <p:nvPicPr>
            <p:cNvPr id="30" name="صورة 29">
              <a:extLst>
                <a:ext uri="{FF2B5EF4-FFF2-40B4-BE49-F238E27FC236}">
                  <a16:creationId xmlns:a16="http://schemas.microsoft.com/office/drawing/2014/main" id="{41E0847C-A7CB-255F-AEC7-3A7C1E56562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9">
              <a:clrChange>
                <a:clrFrom>
                  <a:srgbClr val="FFFDE9"/>
                </a:clrFrom>
                <a:clrTo>
                  <a:srgbClr val="FFFDE9">
                    <a:alpha val="0"/>
                  </a:srgbClr>
                </a:clrTo>
              </a:clrChange>
            </a:blip>
            <a:srcRect b="49395"/>
            <a:stretch/>
          </p:blipFill>
          <p:spPr>
            <a:xfrm>
              <a:off x="14803125" y="1504112"/>
              <a:ext cx="3079042" cy="1292650"/>
            </a:xfrm>
            <a:prstGeom prst="rect">
              <a:avLst/>
            </a:prstGeom>
          </p:spPr>
        </p:pic>
        <p:pic>
          <p:nvPicPr>
            <p:cNvPr id="31" name="صورة 30">
              <a:extLst>
                <a:ext uri="{FF2B5EF4-FFF2-40B4-BE49-F238E27FC236}">
                  <a16:creationId xmlns:a16="http://schemas.microsoft.com/office/drawing/2014/main" id="{8CB5F722-4F11-57FD-914E-F13E9F1BB97D}"/>
                </a:ext>
              </a:extLst>
            </p:cNvPr>
            <p:cNvPicPr>
              <a:picLocks noChangeAspect="1"/>
            </p:cNvPicPr>
            <p:nvPr/>
          </p:nvPicPr>
          <p:blipFill>
            <a:blip r:embed="rId20">
              <a:clrChange>
                <a:clrFrom>
                  <a:srgbClr val="FFFDE9"/>
                </a:clrFrom>
                <a:clrTo>
                  <a:srgbClr val="FFFDE9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13756192" y="2621888"/>
              <a:ext cx="3975633" cy="1102156"/>
            </a:xfrm>
            <a:prstGeom prst="rect">
              <a:avLst/>
            </a:prstGeom>
          </p:spPr>
        </p:pic>
      </p:grpSp>
      <p:pic>
        <p:nvPicPr>
          <p:cNvPr id="32" name="صورة 31">
            <a:extLst>
              <a:ext uri="{FF2B5EF4-FFF2-40B4-BE49-F238E27FC236}">
                <a16:creationId xmlns:a16="http://schemas.microsoft.com/office/drawing/2014/main" id="{5651FC40-2DAE-9C61-20B4-BBE6DF087E3C}"/>
              </a:ext>
            </a:extLst>
          </p:cNvPr>
          <p:cNvPicPr>
            <a:picLocks noChangeAspect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85009" y="3176781"/>
            <a:ext cx="1106919" cy="108097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2800" fill="hold"/>
                                        <p:tgtEl>
                                          <p:spTgt spid="2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2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video>
              <p:cMediaNode vol="80000">
                <p:cTn id="12" fill="hold" display="0">
                  <p:stCondLst>
                    <p:cond delay="indefinite"/>
                  </p:stCondLst>
                </p:cTn>
                <p:tgtEl>
                  <p:spTgt spid="21"/>
                </p:tgtEl>
              </p:cMediaNode>
            </p:video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-10800000">
            <a:off x="11925866" y="9095657"/>
            <a:ext cx="11213627" cy="1549519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l="33409"/>
          <a:stretch>
            <a:fillRect/>
          </a:stretch>
        </p:blipFill>
        <p:spPr>
          <a:xfrm rot="-5400000">
            <a:off x="-3291759" y="6262818"/>
            <a:ext cx="7467218" cy="1549519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-1345686" y="0"/>
            <a:ext cx="11213627" cy="1549519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-4114635">
            <a:off x="972396" y="1547361"/>
            <a:ext cx="2161018" cy="2039461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14602747" y="774760"/>
            <a:ext cx="3125068" cy="2949283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 rot="-4056892">
            <a:off x="15446385" y="3811687"/>
            <a:ext cx="2743620" cy="818880"/>
          </a:xfrm>
          <a:prstGeom prst="rect">
            <a:avLst/>
          </a:prstGeom>
        </p:spPr>
      </p:pic>
      <p:grpSp>
        <p:nvGrpSpPr>
          <p:cNvPr id="15" name="مجموعة 14">
            <a:extLst>
              <a:ext uri="{FF2B5EF4-FFF2-40B4-BE49-F238E27FC236}">
                <a16:creationId xmlns:a16="http://schemas.microsoft.com/office/drawing/2014/main" id="{99F0744A-2FB2-E2F7-51E4-9AE2F71582FC}"/>
              </a:ext>
            </a:extLst>
          </p:cNvPr>
          <p:cNvGrpSpPr/>
          <p:nvPr/>
        </p:nvGrpSpPr>
        <p:grpSpPr>
          <a:xfrm>
            <a:off x="410695" y="7304319"/>
            <a:ext cx="2990839" cy="2780031"/>
            <a:chOff x="410695" y="7304319"/>
            <a:chExt cx="2990839" cy="2780031"/>
          </a:xfrm>
        </p:grpSpPr>
        <p:pic>
          <p:nvPicPr>
            <p:cNvPr id="16" name="صورة 15">
              <a:extLst>
                <a:ext uri="{FF2B5EF4-FFF2-40B4-BE49-F238E27FC236}">
                  <a16:creationId xmlns:a16="http://schemas.microsoft.com/office/drawing/2014/main" id="{F233D6D9-2F56-AB70-35E3-078A651944EB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clrChange>
                <a:clrFrom>
                  <a:srgbClr val="D9D9D9"/>
                </a:clrFrom>
                <a:clrTo>
                  <a:srgbClr val="D9D9D9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10695" y="7304319"/>
              <a:ext cx="2990839" cy="2780031"/>
            </a:xfrm>
            <a:prstGeom prst="rect">
              <a:avLst/>
            </a:prstGeom>
          </p:spPr>
        </p:pic>
        <p:pic>
          <p:nvPicPr>
            <p:cNvPr id="17" name="صورة 16">
              <a:extLst>
                <a:ext uri="{FF2B5EF4-FFF2-40B4-BE49-F238E27FC236}">
                  <a16:creationId xmlns:a16="http://schemas.microsoft.com/office/drawing/2014/main" id="{0FE32DB8-4C00-360F-B3A6-979D7C056CEE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 cstate="print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12">
                      <a14:imgEffect>
                        <a14:colorTemperature colorTemp="7200"/>
                      </a14:imgEffect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39727" y="8912502"/>
              <a:ext cx="848790" cy="848790"/>
            </a:xfrm>
            <a:prstGeom prst="rect">
              <a:avLst/>
            </a:prstGeom>
          </p:spPr>
        </p:pic>
      </p:grpSp>
      <p:grpSp>
        <p:nvGrpSpPr>
          <p:cNvPr id="22" name="Group 2">
            <a:extLst>
              <a:ext uri="{FF2B5EF4-FFF2-40B4-BE49-F238E27FC236}">
                <a16:creationId xmlns:a16="http://schemas.microsoft.com/office/drawing/2014/main" id="{DEEC3C62-E849-98AA-8876-AC0A9F5070FA}"/>
              </a:ext>
            </a:extLst>
          </p:cNvPr>
          <p:cNvGrpSpPr/>
          <p:nvPr/>
        </p:nvGrpSpPr>
        <p:grpSpPr>
          <a:xfrm>
            <a:off x="2438401" y="2376549"/>
            <a:ext cx="12130292" cy="6653151"/>
            <a:chOff x="0" y="0"/>
            <a:chExt cx="7886068" cy="7868691"/>
          </a:xfrm>
        </p:grpSpPr>
        <p:pic>
          <p:nvPicPr>
            <p:cNvPr id="23" name="Picture 3">
              <a:extLst>
                <a:ext uri="{FF2B5EF4-FFF2-40B4-BE49-F238E27FC236}">
                  <a16:creationId xmlns:a16="http://schemas.microsoft.com/office/drawing/2014/main" id="{DCED7AE4-C58B-1770-506A-114E83CCD7A8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4"/>
                </a:ext>
              </a:extLst>
            </a:blip>
            <a:srcRect/>
            <a:stretch>
              <a:fillRect/>
            </a:stretch>
          </p:blipFill>
          <p:spPr>
            <a:xfrm rot="-7966963">
              <a:off x="1235274" y="1067784"/>
              <a:ext cx="5415521" cy="5733123"/>
            </a:xfrm>
            <a:prstGeom prst="rect">
              <a:avLst/>
            </a:prstGeom>
          </p:spPr>
        </p:pic>
        <p:pic>
          <p:nvPicPr>
            <p:cNvPr id="24" name="Picture 4">
              <a:extLst>
                <a:ext uri="{FF2B5EF4-FFF2-40B4-BE49-F238E27FC236}">
                  <a16:creationId xmlns:a16="http://schemas.microsoft.com/office/drawing/2014/main" id="{83BE4E88-9D8F-2BF4-F69F-4BC872820D52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6"/>
                </a:ext>
              </a:extLst>
            </a:blip>
            <a:srcRect/>
            <a:stretch>
              <a:fillRect/>
            </a:stretch>
          </p:blipFill>
          <p:spPr>
            <a:xfrm rot="2590557">
              <a:off x="2756269" y="2168556"/>
              <a:ext cx="4037424" cy="4274205"/>
            </a:xfrm>
            <a:prstGeom prst="rect">
              <a:avLst/>
            </a:prstGeom>
          </p:spPr>
        </p:pic>
      </p:grpSp>
      <p:sp>
        <p:nvSpPr>
          <p:cNvPr id="33" name="مستطيل 32">
            <a:extLst>
              <a:ext uri="{FF2B5EF4-FFF2-40B4-BE49-F238E27FC236}">
                <a16:creationId xmlns:a16="http://schemas.microsoft.com/office/drawing/2014/main" id="{2F980DE0-2C9C-5D57-133E-4405AEC88826}"/>
              </a:ext>
            </a:extLst>
          </p:cNvPr>
          <p:cNvSpPr/>
          <p:nvPr/>
        </p:nvSpPr>
        <p:spPr>
          <a:xfrm>
            <a:off x="14768343" y="8232669"/>
            <a:ext cx="208422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5400" b="1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ص/ 55</a:t>
            </a:r>
            <a:endParaRPr lang="ar-SA" sz="5400" b="1" cap="none" spc="0">
              <a:ln w="12700">
                <a:solidFill>
                  <a:schemeClr val="accent3">
                    <a:lumMod val="50000"/>
                  </a:schemeClr>
                </a:solidFill>
                <a:prstDash val="solid"/>
              </a:ln>
              <a:pattFill prst="narHorz">
                <a:fgClr>
                  <a:schemeClr val="accent3"/>
                </a:fgClr>
                <a:bgClr>
                  <a:schemeClr val="accent3">
                    <a:lumMod val="40000"/>
                    <a:lumOff val="60000"/>
                  </a:schemeClr>
                </a:bgClr>
              </a:pattFill>
              <a:effectLst>
                <a:innerShdw blurRad="177800">
                  <a:schemeClr val="accent3">
                    <a:lumMod val="50000"/>
                  </a:schemeClr>
                </a:innerShdw>
              </a:effectLst>
            </a:endParaRPr>
          </a:p>
        </p:txBody>
      </p:sp>
      <p:grpSp>
        <p:nvGrpSpPr>
          <p:cNvPr id="6" name="مجموعة 5">
            <a:extLst>
              <a:ext uri="{FF2B5EF4-FFF2-40B4-BE49-F238E27FC236}">
                <a16:creationId xmlns:a16="http://schemas.microsoft.com/office/drawing/2014/main" id="{6C15BBFE-A062-C481-0D2F-C35A0C555B3F}"/>
              </a:ext>
            </a:extLst>
          </p:cNvPr>
          <p:cNvGrpSpPr/>
          <p:nvPr/>
        </p:nvGrpSpPr>
        <p:grpSpPr>
          <a:xfrm>
            <a:off x="4572000" y="632364"/>
            <a:ext cx="9079105" cy="1121326"/>
            <a:chOff x="4696198" y="545693"/>
            <a:chExt cx="9079105" cy="1121326"/>
          </a:xfrm>
        </p:grpSpPr>
        <p:sp>
          <p:nvSpPr>
            <p:cNvPr id="9" name="مستطيل 8">
              <a:extLst>
                <a:ext uri="{FF2B5EF4-FFF2-40B4-BE49-F238E27FC236}">
                  <a16:creationId xmlns:a16="http://schemas.microsoft.com/office/drawing/2014/main" id="{90ABDB9E-45D3-99DC-B41A-75CFC49C50C8}"/>
                </a:ext>
              </a:extLst>
            </p:cNvPr>
            <p:cNvSpPr/>
            <p:nvPr/>
          </p:nvSpPr>
          <p:spPr>
            <a:xfrm>
              <a:off x="12377164" y="545693"/>
              <a:ext cx="1398139" cy="1092607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ar-SA" sz="6500" b="1">
                  <a:ln w="0"/>
                  <a:solidFill>
                    <a:schemeClr val="accent1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</a:rPr>
                <a:t>9-2</a:t>
              </a:r>
            </a:p>
          </p:txBody>
        </p:sp>
        <p:pic>
          <p:nvPicPr>
            <p:cNvPr id="10" name="صورة 9">
              <a:extLst>
                <a:ext uri="{FF2B5EF4-FFF2-40B4-BE49-F238E27FC236}">
                  <a16:creationId xmlns:a16="http://schemas.microsoft.com/office/drawing/2014/main" id="{E7BEC13C-DA4C-B9F5-0E71-535E83DCB5E0}"/>
                </a:ext>
              </a:extLst>
            </p:cNvPr>
            <p:cNvPicPr>
              <a:picLocks noChangeAspect="1"/>
            </p:cNvPicPr>
            <p:nvPr/>
          </p:nvPicPr>
          <p:blipFill>
            <a:blip r:embed="rId17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4696198" y="583828"/>
              <a:ext cx="7811629" cy="1083191"/>
            </a:xfrm>
            <a:prstGeom prst="rect">
              <a:avLst/>
            </a:prstGeom>
          </p:spPr>
        </p:pic>
      </p:grpSp>
      <p:pic>
        <p:nvPicPr>
          <p:cNvPr id="14" name="صورة 13">
            <a:extLst>
              <a:ext uri="{FF2B5EF4-FFF2-40B4-BE49-F238E27FC236}">
                <a16:creationId xmlns:a16="http://schemas.microsoft.com/office/drawing/2014/main" id="{7E1B0EBA-BC22-101B-479B-96A814E1A807}"/>
              </a:ext>
            </a:extLst>
          </p:cNvPr>
          <p:cNvPicPr>
            <a:picLocks noChangeAspect="1"/>
          </p:cNvPicPr>
          <p:nvPr/>
        </p:nvPicPr>
        <p:blipFill>
          <a:blip r:embed="rId18">
            <a:clrChange>
              <a:clrFrom>
                <a:srgbClr val="FDFEFE"/>
              </a:clrFrom>
              <a:clrTo>
                <a:srgbClr val="FDFEFE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305800" y="2000202"/>
            <a:ext cx="5098734" cy="1466898"/>
          </a:xfrm>
          <a:prstGeom prst="rect">
            <a:avLst/>
          </a:prstGeom>
        </p:spPr>
      </p:pic>
      <p:pic>
        <p:nvPicPr>
          <p:cNvPr id="19" name="صورة 18">
            <a:extLst>
              <a:ext uri="{FF2B5EF4-FFF2-40B4-BE49-F238E27FC236}">
                <a16:creationId xmlns:a16="http://schemas.microsoft.com/office/drawing/2014/main" id="{32BAD903-1502-6D6D-366B-D097E25F5422}"/>
              </a:ext>
            </a:extLst>
          </p:cNvPr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762000" y="4199808"/>
            <a:ext cx="14917623" cy="2071892"/>
          </a:xfrm>
          <a:prstGeom prst="rect">
            <a:avLst/>
          </a:prstGeom>
        </p:spPr>
      </p:pic>
      <p:grpSp>
        <p:nvGrpSpPr>
          <p:cNvPr id="20" name="مجموعة 19">
            <a:extLst>
              <a:ext uri="{FF2B5EF4-FFF2-40B4-BE49-F238E27FC236}">
                <a16:creationId xmlns:a16="http://schemas.microsoft.com/office/drawing/2014/main" id="{1C09C542-CBE9-D073-0249-95D65CDED59D}"/>
              </a:ext>
            </a:extLst>
          </p:cNvPr>
          <p:cNvGrpSpPr/>
          <p:nvPr/>
        </p:nvGrpSpPr>
        <p:grpSpPr>
          <a:xfrm>
            <a:off x="13756192" y="1504112"/>
            <a:ext cx="4125975" cy="2219932"/>
            <a:chOff x="13756192" y="1504112"/>
            <a:chExt cx="4125975" cy="2219932"/>
          </a:xfrm>
        </p:grpSpPr>
        <p:pic>
          <p:nvPicPr>
            <p:cNvPr id="21" name="صورة 20">
              <a:extLst>
                <a:ext uri="{FF2B5EF4-FFF2-40B4-BE49-F238E27FC236}">
                  <a16:creationId xmlns:a16="http://schemas.microsoft.com/office/drawing/2014/main" id="{C224C4E6-BEF0-DBE2-2BFF-40CB9E7F48F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0">
              <a:clrChange>
                <a:clrFrom>
                  <a:srgbClr val="FFFDE9"/>
                </a:clrFrom>
                <a:clrTo>
                  <a:srgbClr val="FFFDE9">
                    <a:alpha val="0"/>
                  </a:srgbClr>
                </a:clrTo>
              </a:clrChange>
            </a:blip>
            <a:srcRect b="49395"/>
            <a:stretch/>
          </p:blipFill>
          <p:spPr>
            <a:xfrm>
              <a:off x="14803125" y="1504112"/>
              <a:ext cx="3079042" cy="1292650"/>
            </a:xfrm>
            <a:prstGeom prst="rect">
              <a:avLst/>
            </a:prstGeom>
          </p:spPr>
        </p:pic>
        <p:pic>
          <p:nvPicPr>
            <p:cNvPr id="32" name="صورة 31">
              <a:extLst>
                <a:ext uri="{FF2B5EF4-FFF2-40B4-BE49-F238E27FC236}">
                  <a16:creationId xmlns:a16="http://schemas.microsoft.com/office/drawing/2014/main" id="{8CDF91AA-C0AD-3C23-769F-A8CC16C033B4}"/>
                </a:ext>
              </a:extLst>
            </p:cNvPr>
            <p:cNvPicPr>
              <a:picLocks noChangeAspect="1"/>
            </p:cNvPicPr>
            <p:nvPr/>
          </p:nvPicPr>
          <p:blipFill>
            <a:blip r:embed="rId21">
              <a:clrChange>
                <a:clrFrom>
                  <a:srgbClr val="FFFDE9"/>
                </a:clrFrom>
                <a:clrTo>
                  <a:srgbClr val="FFFDE9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13756192" y="2621888"/>
              <a:ext cx="3975633" cy="1102156"/>
            </a:xfrm>
            <a:prstGeom prst="rect">
              <a:avLst/>
            </a:prstGeom>
          </p:spPr>
        </p:pic>
      </p:grp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-10800000">
            <a:off x="11925866" y="9095657"/>
            <a:ext cx="11213627" cy="1549519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l="33409"/>
          <a:stretch>
            <a:fillRect/>
          </a:stretch>
        </p:blipFill>
        <p:spPr>
          <a:xfrm rot="-5400000">
            <a:off x="-3291759" y="6262818"/>
            <a:ext cx="7467218" cy="1549519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-1345686" y="0"/>
            <a:ext cx="11213627" cy="1549519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-4114635">
            <a:off x="972396" y="1547361"/>
            <a:ext cx="2161018" cy="2039461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14602747" y="774760"/>
            <a:ext cx="3125068" cy="2949283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 rot="-4056892">
            <a:off x="15446385" y="3811687"/>
            <a:ext cx="2743620" cy="818880"/>
          </a:xfrm>
          <a:prstGeom prst="rect">
            <a:avLst/>
          </a:prstGeom>
        </p:spPr>
      </p:pic>
      <p:grpSp>
        <p:nvGrpSpPr>
          <p:cNvPr id="15" name="مجموعة 14">
            <a:extLst>
              <a:ext uri="{FF2B5EF4-FFF2-40B4-BE49-F238E27FC236}">
                <a16:creationId xmlns:a16="http://schemas.microsoft.com/office/drawing/2014/main" id="{99F0744A-2FB2-E2F7-51E4-9AE2F71582FC}"/>
              </a:ext>
            </a:extLst>
          </p:cNvPr>
          <p:cNvGrpSpPr/>
          <p:nvPr/>
        </p:nvGrpSpPr>
        <p:grpSpPr>
          <a:xfrm>
            <a:off x="410695" y="7304319"/>
            <a:ext cx="2990839" cy="2780031"/>
            <a:chOff x="410695" y="7304319"/>
            <a:chExt cx="2990839" cy="2780031"/>
          </a:xfrm>
        </p:grpSpPr>
        <p:pic>
          <p:nvPicPr>
            <p:cNvPr id="16" name="صورة 15">
              <a:extLst>
                <a:ext uri="{FF2B5EF4-FFF2-40B4-BE49-F238E27FC236}">
                  <a16:creationId xmlns:a16="http://schemas.microsoft.com/office/drawing/2014/main" id="{F233D6D9-2F56-AB70-35E3-078A651944EB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clrChange>
                <a:clrFrom>
                  <a:srgbClr val="D9D9D9"/>
                </a:clrFrom>
                <a:clrTo>
                  <a:srgbClr val="D9D9D9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10695" y="7304319"/>
              <a:ext cx="2990839" cy="2780031"/>
            </a:xfrm>
            <a:prstGeom prst="rect">
              <a:avLst/>
            </a:prstGeom>
          </p:spPr>
        </p:pic>
        <p:pic>
          <p:nvPicPr>
            <p:cNvPr id="17" name="صورة 16">
              <a:extLst>
                <a:ext uri="{FF2B5EF4-FFF2-40B4-BE49-F238E27FC236}">
                  <a16:creationId xmlns:a16="http://schemas.microsoft.com/office/drawing/2014/main" id="{0FE32DB8-4C00-360F-B3A6-979D7C056CEE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 cstate="print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12">
                      <a14:imgEffect>
                        <a14:colorTemperature colorTemp="7200"/>
                      </a14:imgEffect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39727" y="8912502"/>
              <a:ext cx="848790" cy="848790"/>
            </a:xfrm>
            <a:prstGeom prst="rect">
              <a:avLst/>
            </a:prstGeom>
          </p:spPr>
        </p:pic>
      </p:grpSp>
      <p:grpSp>
        <p:nvGrpSpPr>
          <p:cNvPr id="22" name="Group 2">
            <a:extLst>
              <a:ext uri="{FF2B5EF4-FFF2-40B4-BE49-F238E27FC236}">
                <a16:creationId xmlns:a16="http://schemas.microsoft.com/office/drawing/2014/main" id="{DEEC3C62-E849-98AA-8876-AC0A9F5070FA}"/>
              </a:ext>
            </a:extLst>
          </p:cNvPr>
          <p:cNvGrpSpPr/>
          <p:nvPr/>
        </p:nvGrpSpPr>
        <p:grpSpPr>
          <a:xfrm>
            <a:off x="2438401" y="2376549"/>
            <a:ext cx="12130292" cy="6653151"/>
            <a:chOff x="0" y="0"/>
            <a:chExt cx="7886068" cy="7868691"/>
          </a:xfrm>
        </p:grpSpPr>
        <p:pic>
          <p:nvPicPr>
            <p:cNvPr id="23" name="Picture 3">
              <a:extLst>
                <a:ext uri="{FF2B5EF4-FFF2-40B4-BE49-F238E27FC236}">
                  <a16:creationId xmlns:a16="http://schemas.microsoft.com/office/drawing/2014/main" id="{DCED7AE4-C58B-1770-506A-114E83CCD7A8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4"/>
                </a:ext>
              </a:extLst>
            </a:blip>
            <a:srcRect/>
            <a:stretch>
              <a:fillRect/>
            </a:stretch>
          </p:blipFill>
          <p:spPr>
            <a:xfrm rot="-7966963">
              <a:off x="1235274" y="1067784"/>
              <a:ext cx="5415521" cy="5733123"/>
            </a:xfrm>
            <a:prstGeom prst="rect">
              <a:avLst/>
            </a:prstGeom>
          </p:spPr>
        </p:pic>
        <p:pic>
          <p:nvPicPr>
            <p:cNvPr id="24" name="Picture 4">
              <a:extLst>
                <a:ext uri="{FF2B5EF4-FFF2-40B4-BE49-F238E27FC236}">
                  <a16:creationId xmlns:a16="http://schemas.microsoft.com/office/drawing/2014/main" id="{83BE4E88-9D8F-2BF4-F69F-4BC872820D52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6"/>
                </a:ext>
              </a:extLst>
            </a:blip>
            <a:srcRect/>
            <a:stretch>
              <a:fillRect/>
            </a:stretch>
          </p:blipFill>
          <p:spPr>
            <a:xfrm rot="2590557">
              <a:off x="2756269" y="2168556"/>
              <a:ext cx="4037424" cy="4274205"/>
            </a:xfrm>
            <a:prstGeom prst="rect">
              <a:avLst/>
            </a:prstGeom>
          </p:spPr>
        </p:pic>
      </p:grpSp>
      <p:sp>
        <p:nvSpPr>
          <p:cNvPr id="33" name="مستطيل 32">
            <a:extLst>
              <a:ext uri="{FF2B5EF4-FFF2-40B4-BE49-F238E27FC236}">
                <a16:creationId xmlns:a16="http://schemas.microsoft.com/office/drawing/2014/main" id="{2F980DE0-2C9C-5D57-133E-4405AEC88826}"/>
              </a:ext>
            </a:extLst>
          </p:cNvPr>
          <p:cNvSpPr/>
          <p:nvPr/>
        </p:nvSpPr>
        <p:spPr>
          <a:xfrm>
            <a:off x="14768343" y="8232669"/>
            <a:ext cx="208422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5400" b="1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ص/ 57</a:t>
            </a:r>
            <a:endParaRPr lang="ar-SA" sz="5400" b="1" cap="none" spc="0">
              <a:ln w="12700">
                <a:solidFill>
                  <a:schemeClr val="accent3">
                    <a:lumMod val="50000"/>
                  </a:schemeClr>
                </a:solidFill>
                <a:prstDash val="solid"/>
              </a:ln>
              <a:pattFill prst="narHorz">
                <a:fgClr>
                  <a:schemeClr val="accent3"/>
                </a:fgClr>
                <a:bgClr>
                  <a:schemeClr val="accent3">
                    <a:lumMod val="40000"/>
                    <a:lumOff val="60000"/>
                  </a:schemeClr>
                </a:bgClr>
              </a:pattFill>
              <a:effectLst>
                <a:innerShdw blurRad="177800">
                  <a:schemeClr val="accent3">
                    <a:lumMod val="50000"/>
                  </a:schemeClr>
                </a:innerShdw>
              </a:effectLst>
            </a:endParaRPr>
          </a:p>
        </p:txBody>
      </p:sp>
      <p:grpSp>
        <p:nvGrpSpPr>
          <p:cNvPr id="6" name="مجموعة 5">
            <a:extLst>
              <a:ext uri="{FF2B5EF4-FFF2-40B4-BE49-F238E27FC236}">
                <a16:creationId xmlns:a16="http://schemas.microsoft.com/office/drawing/2014/main" id="{6C15BBFE-A062-C481-0D2F-C35A0C555B3F}"/>
              </a:ext>
            </a:extLst>
          </p:cNvPr>
          <p:cNvGrpSpPr/>
          <p:nvPr/>
        </p:nvGrpSpPr>
        <p:grpSpPr>
          <a:xfrm>
            <a:off x="4572000" y="632364"/>
            <a:ext cx="9079105" cy="1121326"/>
            <a:chOff x="4696198" y="545693"/>
            <a:chExt cx="9079105" cy="1121326"/>
          </a:xfrm>
        </p:grpSpPr>
        <p:sp>
          <p:nvSpPr>
            <p:cNvPr id="9" name="مستطيل 8">
              <a:extLst>
                <a:ext uri="{FF2B5EF4-FFF2-40B4-BE49-F238E27FC236}">
                  <a16:creationId xmlns:a16="http://schemas.microsoft.com/office/drawing/2014/main" id="{90ABDB9E-45D3-99DC-B41A-75CFC49C50C8}"/>
                </a:ext>
              </a:extLst>
            </p:cNvPr>
            <p:cNvSpPr/>
            <p:nvPr/>
          </p:nvSpPr>
          <p:spPr>
            <a:xfrm>
              <a:off x="12377164" y="545693"/>
              <a:ext cx="1398139" cy="1092607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ar-SA" sz="6500" b="1">
                  <a:ln w="0"/>
                  <a:solidFill>
                    <a:schemeClr val="accent1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</a:rPr>
                <a:t>9-2</a:t>
              </a:r>
            </a:p>
          </p:txBody>
        </p:sp>
        <p:pic>
          <p:nvPicPr>
            <p:cNvPr id="10" name="صورة 9">
              <a:extLst>
                <a:ext uri="{FF2B5EF4-FFF2-40B4-BE49-F238E27FC236}">
                  <a16:creationId xmlns:a16="http://schemas.microsoft.com/office/drawing/2014/main" id="{E7BEC13C-DA4C-B9F5-0E71-535E83DCB5E0}"/>
                </a:ext>
              </a:extLst>
            </p:cNvPr>
            <p:cNvPicPr>
              <a:picLocks noChangeAspect="1"/>
            </p:cNvPicPr>
            <p:nvPr/>
          </p:nvPicPr>
          <p:blipFill>
            <a:blip r:embed="rId17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4696198" y="583828"/>
              <a:ext cx="7811629" cy="1083191"/>
            </a:xfrm>
            <a:prstGeom prst="rect">
              <a:avLst/>
            </a:prstGeom>
          </p:spPr>
        </p:pic>
      </p:grpSp>
      <p:pic>
        <p:nvPicPr>
          <p:cNvPr id="12" name="صورة 11">
            <a:extLst>
              <a:ext uri="{FF2B5EF4-FFF2-40B4-BE49-F238E27FC236}">
                <a16:creationId xmlns:a16="http://schemas.microsoft.com/office/drawing/2014/main" id="{D671CE11-A12D-2AE2-294B-06C3A4352108}"/>
              </a:ext>
            </a:extLst>
          </p:cNvPr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9436" y="2204269"/>
            <a:ext cx="1106919" cy="1080975"/>
          </a:xfrm>
          <a:prstGeom prst="rect">
            <a:avLst/>
          </a:prstGeom>
        </p:spPr>
      </p:pic>
      <p:pic>
        <p:nvPicPr>
          <p:cNvPr id="18" name="صورة 17">
            <a:extLst>
              <a:ext uri="{FF2B5EF4-FFF2-40B4-BE49-F238E27FC236}">
                <a16:creationId xmlns:a16="http://schemas.microsoft.com/office/drawing/2014/main" id="{6DCA45E7-7AFE-3868-0334-3A6CA17C8B14}"/>
              </a:ext>
            </a:extLst>
          </p:cNvPr>
          <p:cNvPicPr>
            <a:picLocks noChangeAspect="1"/>
          </p:cNvPicPr>
          <p:nvPr/>
        </p:nvPicPr>
        <p:blipFill>
          <a:blip r:embed="rId1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474385" y="2521434"/>
            <a:ext cx="10125478" cy="1083191"/>
          </a:xfrm>
          <a:prstGeom prst="rect">
            <a:avLst/>
          </a:prstGeom>
        </p:spPr>
      </p:pic>
      <p:pic>
        <p:nvPicPr>
          <p:cNvPr id="21" name="صورة 20">
            <a:extLst>
              <a:ext uri="{FF2B5EF4-FFF2-40B4-BE49-F238E27FC236}">
                <a16:creationId xmlns:a16="http://schemas.microsoft.com/office/drawing/2014/main" id="{044158B9-D41D-C698-573D-537F2F3D7EDB}"/>
              </a:ext>
            </a:extLst>
          </p:cNvPr>
          <p:cNvPicPr>
            <a:picLocks noChangeAspect="1"/>
          </p:cNvPicPr>
          <p:nvPr/>
        </p:nvPicPr>
        <p:blipFill>
          <a:blip r:embed="rId2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48169" y="3563124"/>
            <a:ext cx="11796431" cy="1808976"/>
          </a:xfrm>
          <a:prstGeom prst="rect">
            <a:avLst/>
          </a:prstGeom>
        </p:spPr>
      </p:pic>
      <p:grpSp>
        <p:nvGrpSpPr>
          <p:cNvPr id="25" name="مجموعة 24">
            <a:extLst>
              <a:ext uri="{FF2B5EF4-FFF2-40B4-BE49-F238E27FC236}">
                <a16:creationId xmlns:a16="http://schemas.microsoft.com/office/drawing/2014/main" id="{2354BC4A-E04D-41A6-39F8-0E46E977EB4A}"/>
              </a:ext>
            </a:extLst>
          </p:cNvPr>
          <p:cNvGrpSpPr/>
          <p:nvPr/>
        </p:nvGrpSpPr>
        <p:grpSpPr>
          <a:xfrm>
            <a:off x="13756192" y="1504112"/>
            <a:ext cx="4125975" cy="2219932"/>
            <a:chOff x="13756192" y="1504112"/>
            <a:chExt cx="4125975" cy="2219932"/>
          </a:xfrm>
        </p:grpSpPr>
        <p:pic>
          <p:nvPicPr>
            <p:cNvPr id="26" name="صورة 25">
              <a:extLst>
                <a:ext uri="{FF2B5EF4-FFF2-40B4-BE49-F238E27FC236}">
                  <a16:creationId xmlns:a16="http://schemas.microsoft.com/office/drawing/2014/main" id="{6960A738-C700-5913-540C-F87D1DD07EA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1">
              <a:clrChange>
                <a:clrFrom>
                  <a:srgbClr val="FFFDE9"/>
                </a:clrFrom>
                <a:clrTo>
                  <a:srgbClr val="FFFDE9">
                    <a:alpha val="0"/>
                  </a:srgbClr>
                </a:clrTo>
              </a:clrChange>
            </a:blip>
            <a:srcRect b="49395"/>
            <a:stretch/>
          </p:blipFill>
          <p:spPr>
            <a:xfrm>
              <a:off x="14803125" y="1504112"/>
              <a:ext cx="3079042" cy="1292650"/>
            </a:xfrm>
            <a:prstGeom prst="rect">
              <a:avLst/>
            </a:prstGeom>
          </p:spPr>
        </p:pic>
        <p:pic>
          <p:nvPicPr>
            <p:cNvPr id="27" name="صورة 26">
              <a:extLst>
                <a:ext uri="{FF2B5EF4-FFF2-40B4-BE49-F238E27FC236}">
                  <a16:creationId xmlns:a16="http://schemas.microsoft.com/office/drawing/2014/main" id="{D3AF5AAC-2D16-C641-DFCB-3A31A4230D03}"/>
                </a:ext>
              </a:extLst>
            </p:cNvPr>
            <p:cNvPicPr>
              <a:picLocks noChangeAspect="1"/>
            </p:cNvPicPr>
            <p:nvPr/>
          </p:nvPicPr>
          <p:blipFill>
            <a:blip r:embed="rId22">
              <a:clrChange>
                <a:clrFrom>
                  <a:srgbClr val="FFFDE9"/>
                </a:clrFrom>
                <a:clrTo>
                  <a:srgbClr val="FFFDE9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13756192" y="2621888"/>
              <a:ext cx="3975633" cy="110215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66316396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-10800000">
            <a:off x="11925866" y="9095657"/>
            <a:ext cx="11213627" cy="1549519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l="33409"/>
          <a:stretch>
            <a:fillRect/>
          </a:stretch>
        </p:blipFill>
        <p:spPr>
          <a:xfrm rot="-5400000">
            <a:off x="-3291759" y="6262818"/>
            <a:ext cx="7467218" cy="1549519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-1345686" y="0"/>
            <a:ext cx="11213627" cy="1549519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-4114635">
            <a:off x="972396" y="1547361"/>
            <a:ext cx="2161018" cy="2039461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14602747" y="774760"/>
            <a:ext cx="3125068" cy="2949283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 rot="-4056892">
            <a:off x="15446385" y="3811687"/>
            <a:ext cx="2743620" cy="818880"/>
          </a:xfrm>
          <a:prstGeom prst="rect">
            <a:avLst/>
          </a:prstGeom>
        </p:spPr>
      </p:pic>
      <p:grpSp>
        <p:nvGrpSpPr>
          <p:cNvPr id="15" name="مجموعة 14">
            <a:extLst>
              <a:ext uri="{FF2B5EF4-FFF2-40B4-BE49-F238E27FC236}">
                <a16:creationId xmlns:a16="http://schemas.microsoft.com/office/drawing/2014/main" id="{99F0744A-2FB2-E2F7-51E4-9AE2F71582FC}"/>
              </a:ext>
            </a:extLst>
          </p:cNvPr>
          <p:cNvGrpSpPr/>
          <p:nvPr/>
        </p:nvGrpSpPr>
        <p:grpSpPr>
          <a:xfrm>
            <a:off x="410695" y="7304319"/>
            <a:ext cx="2990839" cy="2780031"/>
            <a:chOff x="410695" y="7304319"/>
            <a:chExt cx="2990839" cy="2780031"/>
          </a:xfrm>
        </p:grpSpPr>
        <p:pic>
          <p:nvPicPr>
            <p:cNvPr id="16" name="صورة 15">
              <a:extLst>
                <a:ext uri="{FF2B5EF4-FFF2-40B4-BE49-F238E27FC236}">
                  <a16:creationId xmlns:a16="http://schemas.microsoft.com/office/drawing/2014/main" id="{F233D6D9-2F56-AB70-35E3-078A651944EB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clrChange>
                <a:clrFrom>
                  <a:srgbClr val="D9D9D9"/>
                </a:clrFrom>
                <a:clrTo>
                  <a:srgbClr val="D9D9D9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10695" y="7304319"/>
              <a:ext cx="2990839" cy="2780031"/>
            </a:xfrm>
            <a:prstGeom prst="rect">
              <a:avLst/>
            </a:prstGeom>
          </p:spPr>
        </p:pic>
        <p:pic>
          <p:nvPicPr>
            <p:cNvPr id="17" name="صورة 16">
              <a:extLst>
                <a:ext uri="{FF2B5EF4-FFF2-40B4-BE49-F238E27FC236}">
                  <a16:creationId xmlns:a16="http://schemas.microsoft.com/office/drawing/2014/main" id="{0FE32DB8-4C00-360F-B3A6-979D7C056CEE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 cstate="print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12">
                      <a14:imgEffect>
                        <a14:colorTemperature colorTemp="7200"/>
                      </a14:imgEffect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39727" y="8912502"/>
              <a:ext cx="848790" cy="848790"/>
            </a:xfrm>
            <a:prstGeom prst="rect">
              <a:avLst/>
            </a:prstGeom>
          </p:spPr>
        </p:pic>
      </p:grpSp>
      <p:grpSp>
        <p:nvGrpSpPr>
          <p:cNvPr id="22" name="Group 2">
            <a:extLst>
              <a:ext uri="{FF2B5EF4-FFF2-40B4-BE49-F238E27FC236}">
                <a16:creationId xmlns:a16="http://schemas.microsoft.com/office/drawing/2014/main" id="{DEEC3C62-E849-98AA-8876-AC0A9F5070FA}"/>
              </a:ext>
            </a:extLst>
          </p:cNvPr>
          <p:cNvGrpSpPr/>
          <p:nvPr/>
        </p:nvGrpSpPr>
        <p:grpSpPr>
          <a:xfrm>
            <a:off x="2438401" y="1943100"/>
            <a:ext cx="12130292" cy="6653151"/>
            <a:chOff x="0" y="0"/>
            <a:chExt cx="7886068" cy="7868691"/>
          </a:xfrm>
        </p:grpSpPr>
        <p:pic>
          <p:nvPicPr>
            <p:cNvPr id="23" name="Picture 3">
              <a:extLst>
                <a:ext uri="{FF2B5EF4-FFF2-40B4-BE49-F238E27FC236}">
                  <a16:creationId xmlns:a16="http://schemas.microsoft.com/office/drawing/2014/main" id="{DCED7AE4-C58B-1770-506A-114E83CCD7A8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4"/>
                </a:ext>
              </a:extLst>
            </a:blip>
            <a:srcRect/>
            <a:stretch>
              <a:fillRect/>
            </a:stretch>
          </p:blipFill>
          <p:spPr>
            <a:xfrm rot="-7966963">
              <a:off x="1235274" y="1067784"/>
              <a:ext cx="5415521" cy="5733123"/>
            </a:xfrm>
            <a:prstGeom prst="rect">
              <a:avLst/>
            </a:prstGeom>
          </p:spPr>
        </p:pic>
        <p:pic>
          <p:nvPicPr>
            <p:cNvPr id="24" name="Picture 4">
              <a:extLst>
                <a:ext uri="{FF2B5EF4-FFF2-40B4-BE49-F238E27FC236}">
                  <a16:creationId xmlns:a16="http://schemas.microsoft.com/office/drawing/2014/main" id="{83BE4E88-9D8F-2BF4-F69F-4BC872820D52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6"/>
                </a:ext>
              </a:extLst>
            </a:blip>
            <a:srcRect/>
            <a:stretch>
              <a:fillRect/>
            </a:stretch>
          </p:blipFill>
          <p:spPr>
            <a:xfrm rot="2590557">
              <a:off x="2756269" y="2168556"/>
              <a:ext cx="4037424" cy="4274205"/>
            </a:xfrm>
            <a:prstGeom prst="rect">
              <a:avLst/>
            </a:prstGeom>
          </p:spPr>
        </p:pic>
      </p:grpSp>
      <p:sp>
        <p:nvSpPr>
          <p:cNvPr id="25" name="مستطيل 24">
            <a:extLst>
              <a:ext uri="{FF2B5EF4-FFF2-40B4-BE49-F238E27FC236}">
                <a16:creationId xmlns:a16="http://schemas.microsoft.com/office/drawing/2014/main" id="{13400A46-58DC-D928-6498-BD77D109C75F}"/>
              </a:ext>
            </a:extLst>
          </p:cNvPr>
          <p:cNvSpPr/>
          <p:nvPr/>
        </p:nvSpPr>
        <p:spPr>
          <a:xfrm>
            <a:off x="6477000" y="4000500"/>
            <a:ext cx="4740400" cy="224676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7000" b="1" cap="none" spc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الواجب : </a:t>
            </a:r>
          </a:p>
          <a:p>
            <a:pPr algn="ctr"/>
            <a:r>
              <a:rPr lang="ar-SA" sz="7000" b="1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منصة مدرستي </a:t>
            </a:r>
            <a:endParaRPr lang="ar-SA" sz="7000" b="1" cap="none" spc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</p:txBody>
      </p:sp>
      <p:grpSp>
        <p:nvGrpSpPr>
          <p:cNvPr id="6" name="مجموعة 5">
            <a:extLst>
              <a:ext uri="{FF2B5EF4-FFF2-40B4-BE49-F238E27FC236}">
                <a16:creationId xmlns:a16="http://schemas.microsoft.com/office/drawing/2014/main" id="{FFE274AD-2DE3-BC32-E762-10E1026DCBED}"/>
              </a:ext>
            </a:extLst>
          </p:cNvPr>
          <p:cNvGrpSpPr/>
          <p:nvPr/>
        </p:nvGrpSpPr>
        <p:grpSpPr>
          <a:xfrm>
            <a:off x="4572000" y="632364"/>
            <a:ext cx="9079105" cy="1121326"/>
            <a:chOff x="4696198" y="545693"/>
            <a:chExt cx="9079105" cy="1121326"/>
          </a:xfrm>
        </p:grpSpPr>
        <p:sp>
          <p:nvSpPr>
            <p:cNvPr id="9" name="مستطيل 8">
              <a:extLst>
                <a:ext uri="{FF2B5EF4-FFF2-40B4-BE49-F238E27FC236}">
                  <a16:creationId xmlns:a16="http://schemas.microsoft.com/office/drawing/2014/main" id="{1115BD61-FE33-E4BA-35C8-7D013DEBBEF3}"/>
                </a:ext>
              </a:extLst>
            </p:cNvPr>
            <p:cNvSpPr/>
            <p:nvPr/>
          </p:nvSpPr>
          <p:spPr>
            <a:xfrm>
              <a:off x="12377164" y="545693"/>
              <a:ext cx="1398139" cy="1092607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ar-SA" sz="6500" b="1">
                  <a:ln w="0"/>
                  <a:solidFill>
                    <a:schemeClr val="accent1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</a:rPr>
                <a:t>9-2</a:t>
              </a:r>
            </a:p>
          </p:txBody>
        </p:sp>
        <p:pic>
          <p:nvPicPr>
            <p:cNvPr id="18" name="صورة 17">
              <a:extLst>
                <a:ext uri="{FF2B5EF4-FFF2-40B4-BE49-F238E27FC236}">
                  <a16:creationId xmlns:a16="http://schemas.microsoft.com/office/drawing/2014/main" id="{710885CB-BDBF-A864-9C23-6C53B258123C}"/>
                </a:ext>
              </a:extLst>
            </p:cNvPr>
            <p:cNvPicPr>
              <a:picLocks noChangeAspect="1"/>
            </p:cNvPicPr>
            <p:nvPr/>
          </p:nvPicPr>
          <p:blipFill>
            <a:blip r:embed="rId17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4696198" y="583828"/>
              <a:ext cx="7811629" cy="1083191"/>
            </a:xfrm>
            <a:prstGeom prst="rect">
              <a:avLst/>
            </a:prstGeom>
          </p:spPr>
        </p:pic>
      </p:grpSp>
      <p:grpSp>
        <p:nvGrpSpPr>
          <p:cNvPr id="26" name="مجموعة 25">
            <a:extLst>
              <a:ext uri="{FF2B5EF4-FFF2-40B4-BE49-F238E27FC236}">
                <a16:creationId xmlns:a16="http://schemas.microsoft.com/office/drawing/2014/main" id="{7C76698D-5FE8-653F-D8C1-D4C8343D554A}"/>
              </a:ext>
            </a:extLst>
          </p:cNvPr>
          <p:cNvGrpSpPr/>
          <p:nvPr/>
        </p:nvGrpSpPr>
        <p:grpSpPr>
          <a:xfrm>
            <a:off x="13756192" y="1504112"/>
            <a:ext cx="4125975" cy="2219932"/>
            <a:chOff x="13756192" y="1504112"/>
            <a:chExt cx="4125975" cy="2219932"/>
          </a:xfrm>
        </p:grpSpPr>
        <p:pic>
          <p:nvPicPr>
            <p:cNvPr id="19" name="صورة 18">
              <a:extLst>
                <a:ext uri="{FF2B5EF4-FFF2-40B4-BE49-F238E27FC236}">
                  <a16:creationId xmlns:a16="http://schemas.microsoft.com/office/drawing/2014/main" id="{3DE57305-DADD-6D36-83D9-774E800E1EE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8">
              <a:clrChange>
                <a:clrFrom>
                  <a:srgbClr val="FFFDE9"/>
                </a:clrFrom>
                <a:clrTo>
                  <a:srgbClr val="FFFDE9">
                    <a:alpha val="0"/>
                  </a:srgbClr>
                </a:clrTo>
              </a:clrChange>
            </a:blip>
            <a:srcRect b="49395"/>
            <a:stretch/>
          </p:blipFill>
          <p:spPr>
            <a:xfrm>
              <a:off x="14803125" y="1504112"/>
              <a:ext cx="3079042" cy="1292650"/>
            </a:xfrm>
            <a:prstGeom prst="rect">
              <a:avLst/>
            </a:prstGeom>
          </p:spPr>
        </p:pic>
        <p:pic>
          <p:nvPicPr>
            <p:cNvPr id="21" name="صورة 20">
              <a:extLst>
                <a:ext uri="{FF2B5EF4-FFF2-40B4-BE49-F238E27FC236}">
                  <a16:creationId xmlns:a16="http://schemas.microsoft.com/office/drawing/2014/main" id="{8B5DFAEC-5A0F-AF6B-95C1-4171ACFF033F}"/>
                </a:ext>
              </a:extLst>
            </p:cNvPr>
            <p:cNvPicPr>
              <a:picLocks noChangeAspect="1"/>
            </p:cNvPicPr>
            <p:nvPr/>
          </p:nvPicPr>
          <p:blipFill>
            <a:blip r:embed="rId19">
              <a:clrChange>
                <a:clrFrom>
                  <a:srgbClr val="FFFDE9"/>
                </a:clrFrom>
                <a:clrTo>
                  <a:srgbClr val="FFFDE9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13756192" y="2621888"/>
              <a:ext cx="3975633" cy="110215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0782165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5400000">
            <a:off x="11925866" y="4783644"/>
            <a:ext cx="11213627" cy="1549519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l="33409"/>
          <a:stretch>
            <a:fillRect/>
          </a:stretch>
        </p:blipFill>
        <p:spPr>
          <a:xfrm rot="-5400000">
            <a:off x="-3291759" y="6262818"/>
            <a:ext cx="7467218" cy="1549519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-181359" y="-10749"/>
            <a:ext cx="10261086" cy="1010904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1887851">
            <a:off x="638024" y="879262"/>
            <a:ext cx="852197" cy="1603787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rot="5873145">
            <a:off x="9352768" y="2060468"/>
            <a:ext cx="5797206" cy="5471113"/>
          </a:xfrm>
          <a:prstGeom prst="rect">
            <a:avLst/>
          </a:prstGeom>
        </p:spPr>
      </p:pic>
      <p:sp>
        <p:nvSpPr>
          <p:cNvPr id="27" name="مستطيل 26">
            <a:extLst>
              <a:ext uri="{FF2B5EF4-FFF2-40B4-BE49-F238E27FC236}">
                <a16:creationId xmlns:a16="http://schemas.microsoft.com/office/drawing/2014/main" id="{31C70E0A-B582-5D31-EB4D-1EF07D2BF82A}"/>
              </a:ext>
            </a:extLst>
          </p:cNvPr>
          <p:cNvSpPr/>
          <p:nvPr/>
        </p:nvSpPr>
        <p:spPr>
          <a:xfrm>
            <a:off x="14572265" y="8403526"/>
            <a:ext cx="208422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5400" b="1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ص/ 53</a:t>
            </a:r>
            <a:endParaRPr lang="ar-SA" sz="5400" b="1" cap="none" spc="0">
              <a:ln w="12700">
                <a:solidFill>
                  <a:schemeClr val="accent3">
                    <a:lumMod val="50000"/>
                  </a:schemeClr>
                </a:solidFill>
                <a:prstDash val="solid"/>
              </a:ln>
              <a:pattFill prst="narHorz">
                <a:fgClr>
                  <a:schemeClr val="accent3"/>
                </a:fgClr>
                <a:bgClr>
                  <a:schemeClr val="accent3">
                    <a:lumMod val="40000"/>
                    <a:lumOff val="60000"/>
                  </a:schemeClr>
                </a:bgClr>
              </a:pattFill>
              <a:effectLst>
                <a:innerShdw blurRad="177800">
                  <a:schemeClr val="accent3">
                    <a:lumMod val="50000"/>
                  </a:schemeClr>
                </a:innerShdw>
              </a:effectLst>
            </a:endParaRPr>
          </a:p>
        </p:txBody>
      </p:sp>
      <p:grpSp>
        <p:nvGrpSpPr>
          <p:cNvPr id="13" name="مجموعة 12">
            <a:extLst>
              <a:ext uri="{FF2B5EF4-FFF2-40B4-BE49-F238E27FC236}">
                <a16:creationId xmlns:a16="http://schemas.microsoft.com/office/drawing/2014/main" id="{FF46D225-3D0D-4CA3-A0CB-F345081BC58C}"/>
              </a:ext>
            </a:extLst>
          </p:cNvPr>
          <p:cNvGrpSpPr/>
          <p:nvPr/>
        </p:nvGrpSpPr>
        <p:grpSpPr>
          <a:xfrm>
            <a:off x="410695" y="7304319"/>
            <a:ext cx="2990839" cy="2780031"/>
            <a:chOff x="410695" y="7304319"/>
            <a:chExt cx="2990839" cy="2780031"/>
          </a:xfrm>
        </p:grpSpPr>
        <p:pic>
          <p:nvPicPr>
            <p:cNvPr id="14" name="صورة 13">
              <a:extLst>
                <a:ext uri="{FF2B5EF4-FFF2-40B4-BE49-F238E27FC236}">
                  <a16:creationId xmlns:a16="http://schemas.microsoft.com/office/drawing/2014/main" id="{41983886-EA96-F8DD-7E3F-03322C7C54B6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clrChange>
                <a:clrFrom>
                  <a:srgbClr val="D9D9D9"/>
                </a:clrFrom>
                <a:clrTo>
                  <a:srgbClr val="D9D9D9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10695" y="7304319"/>
              <a:ext cx="2990839" cy="2780031"/>
            </a:xfrm>
            <a:prstGeom prst="rect">
              <a:avLst/>
            </a:prstGeom>
          </p:spPr>
        </p:pic>
        <p:pic>
          <p:nvPicPr>
            <p:cNvPr id="15" name="صورة 14">
              <a:extLst>
                <a:ext uri="{FF2B5EF4-FFF2-40B4-BE49-F238E27FC236}">
                  <a16:creationId xmlns:a16="http://schemas.microsoft.com/office/drawing/2014/main" id="{0DA425F3-732E-0A05-05C4-FF31F23D4CD9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10">
                      <a14:imgEffect>
                        <a14:colorTemperature colorTemp="7200"/>
                      </a14:imgEffect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39727" y="8912502"/>
              <a:ext cx="848790" cy="848790"/>
            </a:xfrm>
            <a:prstGeom prst="rect">
              <a:avLst/>
            </a:prstGeom>
          </p:spPr>
        </p:pic>
      </p:grpSp>
      <p:grpSp>
        <p:nvGrpSpPr>
          <p:cNvPr id="8" name="مجموعة 7">
            <a:extLst>
              <a:ext uri="{FF2B5EF4-FFF2-40B4-BE49-F238E27FC236}">
                <a16:creationId xmlns:a16="http://schemas.microsoft.com/office/drawing/2014/main" id="{22F18283-6AE0-E811-1A2F-64547346BF6B}"/>
              </a:ext>
            </a:extLst>
          </p:cNvPr>
          <p:cNvGrpSpPr/>
          <p:nvPr/>
        </p:nvGrpSpPr>
        <p:grpSpPr>
          <a:xfrm>
            <a:off x="4495800" y="545693"/>
            <a:ext cx="9079105" cy="1121326"/>
            <a:chOff x="4696198" y="545693"/>
            <a:chExt cx="9079105" cy="1121326"/>
          </a:xfrm>
        </p:grpSpPr>
        <p:sp>
          <p:nvSpPr>
            <p:cNvPr id="11" name="مستطيل 10">
              <a:extLst>
                <a:ext uri="{FF2B5EF4-FFF2-40B4-BE49-F238E27FC236}">
                  <a16:creationId xmlns:a16="http://schemas.microsoft.com/office/drawing/2014/main" id="{60CA5FE0-6A63-EA49-6EBA-D8698BA79D2D}"/>
                </a:ext>
              </a:extLst>
            </p:cNvPr>
            <p:cNvSpPr/>
            <p:nvPr/>
          </p:nvSpPr>
          <p:spPr>
            <a:xfrm>
              <a:off x="12377164" y="545693"/>
              <a:ext cx="1398139" cy="1092607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ar-SA" sz="6500" b="1">
                  <a:ln w="0"/>
                  <a:solidFill>
                    <a:schemeClr val="accent1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</a:rPr>
                <a:t>9-2</a:t>
              </a:r>
            </a:p>
          </p:txBody>
        </p:sp>
        <p:pic>
          <p:nvPicPr>
            <p:cNvPr id="16" name="صورة 15">
              <a:extLst>
                <a:ext uri="{FF2B5EF4-FFF2-40B4-BE49-F238E27FC236}">
                  <a16:creationId xmlns:a16="http://schemas.microsoft.com/office/drawing/2014/main" id="{AF49EB5A-0B04-60E0-7E45-94B3510EE340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4696198" y="583828"/>
              <a:ext cx="7811629" cy="1083191"/>
            </a:xfrm>
            <a:prstGeom prst="rect">
              <a:avLst/>
            </a:prstGeom>
          </p:spPr>
        </p:pic>
      </p:grpSp>
      <p:pic>
        <p:nvPicPr>
          <p:cNvPr id="20" name="صورة 19">
            <a:extLst>
              <a:ext uri="{FF2B5EF4-FFF2-40B4-BE49-F238E27FC236}">
                <a16:creationId xmlns:a16="http://schemas.microsoft.com/office/drawing/2014/main" id="{540C2269-F1BB-DA6C-6A27-E8B27F725109}"/>
              </a:ext>
            </a:extLst>
          </p:cNvPr>
          <p:cNvPicPr>
            <a:picLocks noChangeAspect="1"/>
          </p:cNvPicPr>
          <p:nvPr/>
        </p:nvPicPr>
        <p:blipFill>
          <a:blip r:embed="rId1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751451" y="1849956"/>
            <a:ext cx="13259949" cy="6951144"/>
          </a:xfrm>
          <a:prstGeom prst="rect">
            <a:avLst/>
          </a:prstGeom>
        </p:spPr>
      </p:pic>
      <p:pic>
        <p:nvPicPr>
          <p:cNvPr id="22" name="صورة 21">
            <a:extLst>
              <a:ext uri="{FF2B5EF4-FFF2-40B4-BE49-F238E27FC236}">
                <a16:creationId xmlns:a16="http://schemas.microsoft.com/office/drawing/2014/main" id="{944EEFE2-44FF-07D9-73FF-F4BB03A4581A}"/>
              </a:ext>
            </a:extLst>
          </p:cNvPr>
          <p:cNvPicPr>
            <a:picLocks noChangeAspect="1"/>
          </p:cNvPicPr>
          <p:nvPr/>
        </p:nvPicPr>
        <p:blipFill>
          <a:blip r:embed="rId13">
            <a:clrChange>
              <a:clrFrom>
                <a:srgbClr val="FFFDE9"/>
              </a:clrFrom>
              <a:clrTo>
                <a:srgbClr val="FFFDE9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4518769" y="1091996"/>
            <a:ext cx="3414056" cy="2832304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5400000">
            <a:off x="12143580" y="2876727"/>
            <a:ext cx="11213627" cy="1549519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l="33409"/>
          <a:stretch>
            <a:fillRect/>
          </a:stretch>
        </p:blipFill>
        <p:spPr>
          <a:xfrm rot="-5400000">
            <a:off x="-3352035" y="5459147"/>
            <a:ext cx="7467218" cy="1549519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1156335" y="-90216"/>
            <a:ext cx="10730866" cy="774759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-10800000">
            <a:off x="4217374" y="8978115"/>
            <a:ext cx="11213627" cy="1549519"/>
          </a:xfrm>
          <a:prstGeom prst="rect">
            <a:avLst/>
          </a:prstGeom>
        </p:spPr>
      </p:pic>
      <p:grpSp>
        <p:nvGrpSpPr>
          <p:cNvPr id="9" name="مجموعة 8">
            <a:extLst>
              <a:ext uri="{FF2B5EF4-FFF2-40B4-BE49-F238E27FC236}">
                <a16:creationId xmlns:a16="http://schemas.microsoft.com/office/drawing/2014/main" id="{5734A3F1-D536-72E5-0E98-868CE40B5624}"/>
              </a:ext>
            </a:extLst>
          </p:cNvPr>
          <p:cNvGrpSpPr/>
          <p:nvPr/>
        </p:nvGrpSpPr>
        <p:grpSpPr>
          <a:xfrm>
            <a:off x="410695" y="7304319"/>
            <a:ext cx="2990839" cy="2780031"/>
            <a:chOff x="410695" y="7304319"/>
            <a:chExt cx="2990839" cy="2780031"/>
          </a:xfrm>
        </p:grpSpPr>
        <p:pic>
          <p:nvPicPr>
            <p:cNvPr id="10" name="صورة 9">
              <a:extLst>
                <a:ext uri="{FF2B5EF4-FFF2-40B4-BE49-F238E27FC236}">
                  <a16:creationId xmlns:a16="http://schemas.microsoft.com/office/drawing/2014/main" id="{947BEB8D-EDFC-FDE8-2AC0-D38D34D3C11E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clrChange>
                <a:clrFrom>
                  <a:srgbClr val="D9D9D9"/>
                </a:clrFrom>
                <a:clrTo>
                  <a:srgbClr val="D9D9D9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10695" y="7304319"/>
              <a:ext cx="2990839" cy="2780031"/>
            </a:xfrm>
            <a:prstGeom prst="rect">
              <a:avLst/>
            </a:prstGeom>
          </p:spPr>
        </p:pic>
        <p:pic>
          <p:nvPicPr>
            <p:cNvPr id="11" name="صورة 10">
              <a:extLst>
                <a:ext uri="{FF2B5EF4-FFF2-40B4-BE49-F238E27FC236}">
                  <a16:creationId xmlns:a16="http://schemas.microsoft.com/office/drawing/2014/main" id="{5F337782-98A8-9B00-C5D6-2AFEAD20BE44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colorTemperature colorTemp="7200"/>
                      </a14:imgEffect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39727" y="8912502"/>
              <a:ext cx="848790" cy="848790"/>
            </a:xfrm>
            <a:prstGeom prst="rect">
              <a:avLst/>
            </a:prstGeom>
          </p:spPr>
        </p:pic>
      </p:grpSp>
      <p:sp>
        <p:nvSpPr>
          <p:cNvPr id="22" name="مستطيل 21">
            <a:extLst>
              <a:ext uri="{FF2B5EF4-FFF2-40B4-BE49-F238E27FC236}">
                <a16:creationId xmlns:a16="http://schemas.microsoft.com/office/drawing/2014/main" id="{B90F5B24-91D8-81F3-9912-FC81C1D238A0}"/>
              </a:ext>
            </a:extLst>
          </p:cNvPr>
          <p:cNvSpPr/>
          <p:nvPr/>
        </p:nvSpPr>
        <p:spPr>
          <a:xfrm>
            <a:off x="14940887" y="8388555"/>
            <a:ext cx="208422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5400" b="1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ص/ 53</a:t>
            </a:r>
            <a:endParaRPr lang="ar-SA" sz="5400" b="1" cap="none" spc="0">
              <a:ln w="12700">
                <a:solidFill>
                  <a:schemeClr val="accent3">
                    <a:lumMod val="50000"/>
                  </a:schemeClr>
                </a:solidFill>
                <a:prstDash val="solid"/>
              </a:ln>
              <a:pattFill prst="narHorz">
                <a:fgClr>
                  <a:schemeClr val="accent3"/>
                </a:fgClr>
                <a:bgClr>
                  <a:schemeClr val="accent3">
                    <a:lumMod val="40000"/>
                    <a:lumOff val="60000"/>
                  </a:schemeClr>
                </a:bgClr>
              </a:pattFill>
              <a:effectLst>
                <a:innerShdw blurRad="177800">
                  <a:schemeClr val="accent3">
                    <a:lumMod val="50000"/>
                  </a:schemeClr>
                </a:innerShdw>
              </a:effectLst>
            </a:endParaRPr>
          </a:p>
        </p:txBody>
      </p:sp>
      <p:grpSp>
        <p:nvGrpSpPr>
          <p:cNvPr id="12" name="مجموعة 11">
            <a:extLst>
              <a:ext uri="{FF2B5EF4-FFF2-40B4-BE49-F238E27FC236}">
                <a16:creationId xmlns:a16="http://schemas.microsoft.com/office/drawing/2014/main" id="{5BCC450D-8824-BFB1-75EA-FD546B448386}"/>
              </a:ext>
            </a:extLst>
          </p:cNvPr>
          <p:cNvGrpSpPr/>
          <p:nvPr/>
        </p:nvGrpSpPr>
        <p:grpSpPr>
          <a:xfrm>
            <a:off x="4495800" y="545693"/>
            <a:ext cx="9079105" cy="1121326"/>
            <a:chOff x="4696198" y="545693"/>
            <a:chExt cx="9079105" cy="1121326"/>
          </a:xfrm>
        </p:grpSpPr>
        <p:sp>
          <p:nvSpPr>
            <p:cNvPr id="13" name="مستطيل 12">
              <a:extLst>
                <a:ext uri="{FF2B5EF4-FFF2-40B4-BE49-F238E27FC236}">
                  <a16:creationId xmlns:a16="http://schemas.microsoft.com/office/drawing/2014/main" id="{14473CA7-183F-949B-2AFC-7E85892C73B4}"/>
                </a:ext>
              </a:extLst>
            </p:cNvPr>
            <p:cNvSpPr/>
            <p:nvPr/>
          </p:nvSpPr>
          <p:spPr>
            <a:xfrm>
              <a:off x="12377164" y="545693"/>
              <a:ext cx="1398139" cy="1092607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ar-SA" sz="6500" b="1">
                  <a:ln w="0"/>
                  <a:solidFill>
                    <a:schemeClr val="accent1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</a:rPr>
                <a:t>9-2</a:t>
              </a:r>
            </a:p>
          </p:txBody>
        </p:sp>
        <p:pic>
          <p:nvPicPr>
            <p:cNvPr id="14" name="صورة 13">
              <a:extLst>
                <a:ext uri="{FF2B5EF4-FFF2-40B4-BE49-F238E27FC236}">
                  <a16:creationId xmlns:a16="http://schemas.microsoft.com/office/drawing/2014/main" id="{2A56468E-922C-2FE1-22E6-FB72604685BA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4696198" y="583828"/>
              <a:ext cx="7811629" cy="1083191"/>
            </a:xfrm>
            <a:prstGeom prst="rect">
              <a:avLst/>
            </a:prstGeom>
          </p:spPr>
        </p:pic>
      </p:grpSp>
      <p:pic>
        <p:nvPicPr>
          <p:cNvPr id="15" name="صورة 14">
            <a:extLst>
              <a:ext uri="{FF2B5EF4-FFF2-40B4-BE49-F238E27FC236}">
                <a16:creationId xmlns:a16="http://schemas.microsoft.com/office/drawing/2014/main" id="{4524CE0A-7DD8-7629-6CF8-E27C5E87D6AB}"/>
              </a:ext>
            </a:extLst>
          </p:cNvPr>
          <p:cNvPicPr>
            <a:picLocks noChangeAspect="1"/>
          </p:cNvPicPr>
          <p:nvPr/>
        </p:nvPicPr>
        <p:blipFill>
          <a:blip r:embed="rId8">
            <a:clrChange>
              <a:clrFrom>
                <a:srgbClr val="FFFDE9"/>
              </a:clrFrom>
              <a:clrTo>
                <a:srgbClr val="FFFDE9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4518769" y="1091996"/>
            <a:ext cx="3414056" cy="2832304"/>
          </a:xfrm>
          <a:prstGeom prst="rect">
            <a:avLst/>
          </a:prstGeom>
        </p:spPr>
      </p:pic>
      <p:pic>
        <p:nvPicPr>
          <p:cNvPr id="19" name="صورة 18">
            <a:extLst>
              <a:ext uri="{FF2B5EF4-FFF2-40B4-BE49-F238E27FC236}">
                <a16:creationId xmlns:a16="http://schemas.microsoft.com/office/drawing/2014/main" id="{4BBAB1CF-E865-0E44-80F9-BEC61E975E55}"/>
              </a:ext>
            </a:extLst>
          </p:cNvPr>
          <p:cNvPicPr>
            <a:picLocks noChangeAspect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34276" y="1464002"/>
            <a:ext cx="14206611" cy="714294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5400000">
            <a:off x="12738982" y="5476437"/>
            <a:ext cx="10136517" cy="1400682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rot="-1439573">
            <a:off x="1756623" y="4287077"/>
            <a:ext cx="3796772" cy="4971223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 l="33409"/>
          <a:stretch>
            <a:fillRect/>
          </a:stretch>
        </p:blipFill>
        <p:spPr>
          <a:xfrm rot="-5400000">
            <a:off x="-3291759" y="6262818"/>
            <a:ext cx="7467218" cy="1549519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-2413640" y="-139182"/>
            <a:ext cx="11213627" cy="1549519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 rot="-5636302">
            <a:off x="13668681" y="340279"/>
            <a:ext cx="3682246" cy="3253767"/>
          </a:xfrm>
          <a:prstGeom prst="rect">
            <a:avLst/>
          </a:prstGeom>
        </p:spPr>
      </p:pic>
      <p:grpSp>
        <p:nvGrpSpPr>
          <p:cNvPr id="12" name="مجموعة 11">
            <a:extLst>
              <a:ext uri="{FF2B5EF4-FFF2-40B4-BE49-F238E27FC236}">
                <a16:creationId xmlns:a16="http://schemas.microsoft.com/office/drawing/2014/main" id="{7309D525-9566-61E2-5119-C7D1439D9B61}"/>
              </a:ext>
            </a:extLst>
          </p:cNvPr>
          <p:cNvGrpSpPr/>
          <p:nvPr/>
        </p:nvGrpSpPr>
        <p:grpSpPr>
          <a:xfrm>
            <a:off x="410695" y="7304319"/>
            <a:ext cx="2990839" cy="2780031"/>
            <a:chOff x="410695" y="7304319"/>
            <a:chExt cx="2990839" cy="2780031"/>
          </a:xfrm>
        </p:grpSpPr>
        <p:pic>
          <p:nvPicPr>
            <p:cNvPr id="13" name="صورة 12">
              <a:extLst>
                <a:ext uri="{FF2B5EF4-FFF2-40B4-BE49-F238E27FC236}">
                  <a16:creationId xmlns:a16="http://schemas.microsoft.com/office/drawing/2014/main" id="{C8AB8BBE-7BC4-D844-812B-EA1B504DCE63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clrChange>
                <a:clrFrom>
                  <a:srgbClr val="D9D9D9"/>
                </a:clrFrom>
                <a:clrTo>
                  <a:srgbClr val="D9D9D9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10695" y="7304319"/>
              <a:ext cx="2990839" cy="2780031"/>
            </a:xfrm>
            <a:prstGeom prst="rect">
              <a:avLst/>
            </a:prstGeom>
          </p:spPr>
        </p:pic>
        <p:pic>
          <p:nvPicPr>
            <p:cNvPr id="14" name="صورة 13">
              <a:extLst>
                <a:ext uri="{FF2B5EF4-FFF2-40B4-BE49-F238E27FC236}">
                  <a16:creationId xmlns:a16="http://schemas.microsoft.com/office/drawing/2014/main" id="{2485AE83-04F6-425A-7C6F-1E157FD241AA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 cstate="print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12">
                      <a14:imgEffect>
                        <a14:colorTemperature colorTemp="7200"/>
                      </a14:imgEffect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39727" y="8912502"/>
              <a:ext cx="848790" cy="848790"/>
            </a:xfrm>
            <a:prstGeom prst="rect">
              <a:avLst/>
            </a:prstGeom>
          </p:spPr>
        </p:pic>
      </p:grpSp>
      <p:sp>
        <p:nvSpPr>
          <p:cNvPr id="19" name="مستطيل 18">
            <a:extLst>
              <a:ext uri="{FF2B5EF4-FFF2-40B4-BE49-F238E27FC236}">
                <a16:creationId xmlns:a16="http://schemas.microsoft.com/office/drawing/2014/main" id="{9320AAE0-FE89-EA30-6605-2D9AF2DB606B}"/>
              </a:ext>
            </a:extLst>
          </p:cNvPr>
          <p:cNvSpPr/>
          <p:nvPr/>
        </p:nvSpPr>
        <p:spPr>
          <a:xfrm>
            <a:off x="14940887" y="8388555"/>
            <a:ext cx="208422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5400" b="1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ص/ 53</a:t>
            </a:r>
            <a:endParaRPr lang="ar-SA" sz="5400" b="1" cap="none" spc="0">
              <a:ln w="12700">
                <a:solidFill>
                  <a:schemeClr val="accent3">
                    <a:lumMod val="50000"/>
                  </a:schemeClr>
                </a:solidFill>
                <a:prstDash val="solid"/>
              </a:ln>
              <a:pattFill prst="narHorz">
                <a:fgClr>
                  <a:schemeClr val="accent3"/>
                </a:fgClr>
                <a:bgClr>
                  <a:schemeClr val="accent3">
                    <a:lumMod val="40000"/>
                    <a:lumOff val="60000"/>
                  </a:schemeClr>
                </a:bgClr>
              </a:pattFill>
              <a:effectLst>
                <a:innerShdw blurRad="177800">
                  <a:schemeClr val="accent3">
                    <a:lumMod val="50000"/>
                  </a:schemeClr>
                </a:innerShdw>
              </a:effectLst>
            </a:endParaRPr>
          </a:p>
        </p:txBody>
      </p:sp>
      <p:pic>
        <p:nvPicPr>
          <p:cNvPr id="17" name="صورة 16">
            <a:extLst>
              <a:ext uri="{FF2B5EF4-FFF2-40B4-BE49-F238E27FC236}">
                <a16:creationId xmlns:a16="http://schemas.microsoft.com/office/drawing/2014/main" id="{D7A8AA4D-2944-7BEA-5552-6505A08F3C2E}"/>
              </a:ext>
            </a:extLst>
          </p:cNvPr>
          <p:cNvPicPr>
            <a:picLocks noChangeAspect="1"/>
          </p:cNvPicPr>
          <p:nvPr/>
        </p:nvPicPr>
        <p:blipFill>
          <a:blip r:embed="rId1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372732" y="1887362"/>
            <a:ext cx="7146037" cy="2122229"/>
          </a:xfrm>
          <a:prstGeom prst="rect">
            <a:avLst/>
          </a:prstGeom>
        </p:spPr>
      </p:pic>
      <p:grpSp>
        <p:nvGrpSpPr>
          <p:cNvPr id="18" name="مجموعة 17">
            <a:extLst>
              <a:ext uri="{FF2B5EF4-FFF2-40B4-BE49-F238E27FC236}">
                <a16:creationId xmlns:a16="http://schemas.microsoft.com/office/drawing/2014/main" id="{0C95A9F6-9B01-D2DB-9512-9A6FA8612465}"/>
              </a:ext>
            </a:extLst>
          </p:cNvPr>
          <p:cNvGrpSpPr/>
          <p:nvPr/>
        </p:nvGrpSpPr>
        <p:grpSpPr>
          <a:xfrm>
            <a:off x="4495800" y="545693"/>
            <a:ext cx="9079105" cy="1121326"/>
            <a:chOff x="4696198" y="545693"/>
            <a:chExt cx="9079105" cy="1121326"/>
          </a:xfrm>
        </p:grpSpPr>
        <p:sp>
          <p:nvSpPr>
            <p:cNvPr id="21" name="مستطيل 20">
              <a:extLst>
                <a:ext uri="{FF2B5EF4-FFF2-40B4-BE49-F238E27FC236}">
                  <a16:creationId xmlns:a16="http://schemas.microsoft.com/office/drawing/2014/main" id="{7202D154-1448-7C24-47F9-0ADD18E1F625}"/>
                </a:ext>
              </a:extLst>
            </p:cNvPr>
            <p:cNvSpPr/>
            <p:nvPr/>
          </p:nvSpPr>
          <p:spPr>
            <a:xfrm>
              <a:off x="12377164" y="545693"/>
              <a:ext cx="1398139" cy="1092607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ar-SA" sz="6500" b="1">
                  <a:ln w="0"/>
                  <a:solidFill>
                    <a:schemeClr val="accent1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</a:rPr>
                <a:t>9-2</a:t>
              </a:r>
            </a:p>
          </p:txBody>
        </p:sp>
        <p:pic>
          <p:nvPicPr>
            <p:cNvPr id="23" name="صورة 22">
              <a:extLst>
                <a:ext uri="{FF2B5EF4-FFF2-40B4-BE49-F238E27FC236}">
                  <a16:creationId xmlns:a16="http://schemas.microsoft.com/office/drawing/2014/main" id="{A204AA71-6871-07BF-E86A-2F5EDE934406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4696198" y="583828"/>
              <a:ext cx="7811629" cy="1083191"/>
            </a:xfrm>
            <a:prstGeom prst="rect">
              <a:avLst/>
            </a:prstGeom>
          </p:spPr>
        </p:pic>
      </p:grpSp>
      <p:pic>
        <p:nvPicPr>
          <p:cNvPr id="24" name="صورة 23">
            <a:extLst>
              <a:ext uri="{FF2B5EF4-FFF2-40B4-BE49-F238E27FC236}">
                <a16:creationId xmlns:a16="http://schemas.microsoft.com/office/drawing/2014/main" id="{B911396A-557E-EA11-8501-0032650538E7}"/>
              </a:ext>
            </a:extLst>
          </p:cNvPr>
          <p:cNvPicPr>
            <a:picLocks noChangeAspect="1"/>
          </p:cNvPicPr>
          <p:nvPr/>
        </p:nvPicPr>
        <p:blipFill>
          <a:blip r:embed="rId15">
            <a:clrChange>
              <a:clrFrom>
                <a:srgbClr val="FFFDE9"/>
              </a:clrFrom>
              <a:clrTo>
                <a:srgbClr val="FFFDE9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4518769" y="1091996"/>
            <a:ext cx="3414056" cy="2832304"/>
          </a:xfrm>
          <a:prstGeom prst="rect">
            <a:avLst/>
          </a:prstGeom>
        </p:spPr>
      </p:pic>
      <p:pic>
        <p:nvPicPr>
          <p:cNvPr id="26" name="IMG_4150">
            <a:hlinkClick r:id="" action="ppaction://media"/>
            <a:extLst>
              <a:ext uri="{FF2B5EF4-FFF2-40B4-BE49-F238E27FC236}">
                <a16:creationId xmlns:a16="http://schemas.microsoft.com/office/drawing/2014/main" id="{AB7FBF62-216C-109C-A09D-AA40E3DF5764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6"/>
          <a:stretch>
            <a:fillRect/>
          </a:stretch>
        </p:blipFill>
        <p:spPr>
          <a:xfrm>
            <a:off x="3388761" y="2390029"/>
            <a:ext cx="2594180" cy="1427137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2800" fill="hold"/>
                                        <p:tgtEl>
                                          <p:spTgt spid="2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2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video>
              <p:cMediaNode vol="80000">
                <p:cTn id="12" fill="hold" display="0">
                  <p:stCondLst>
                    <p:cond delay="indefinite"/>
                  </p:stCondLst>
                </p:cTn>
                <p:tgtEl>
                  <p:spTgt spid="26"/>
                </p:tgtEl>
              </p:cMediaNode>
            </p:vide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5400000">
            <a:off x="12712139" y="5392278"/>
            <a:ext cx="10126448" cy="1399291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 l="33409"/>
          <a:stretch>
            <a:fillRect/>
          </a:stretch>
        </p:blipFill>
        <p:spPr>
          <a:xfrm rot="-5400000">
            <a:off x="-3352035" y="7706000"/>
            <a:ext cx="7467218" cy="1549519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-393186" y="0"/>
            <a:ext cx="11213627" cy="1549519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16497902" y="235371"/>
            <a:ext cx="1277461" cy="1586655"/>
          </a:xfrm>
          <a:prstGeom prst="rect">
            <a:avLst/>
          </a:prstGeom>
        </p:spPr>
      </p:pic>
      <p:pic>
        <p:nvPicPr>
          <p:cNvPr id="14" name="Picture 14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 rot="-1754853">
            <a:off x="15067131" y="9003264"/>
            <a:ext cx="2319495" cy="692293"/>
          </a:xfrm>
          <a:prstGeom prst="rect">
            <a:avLst/>
          </a:prstGeom>
        </p:spPr>
      </p:pic>
      <p:pic>
        <p:nvPicPr>
          <p:cNvPr id="15" name="Picture 15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 rot="-737215">
            <a:off x="132888" y="830360"/>
            <a:ext cx="1334290" cy="1392523"/>
          </a:xfrm>
          <a:prstGeom prst="rect">
            <a:avLst/>
          </a:prstGeom>
        </p:spPr>
      </p:pic>
      <p:grpSp>
        <p:nvGrpSpPr>
          <p:cNvPr id="16" name="مجموعة 15">
            <a:extLst>
              <a:ext uri="{FF2B5EF4-FFF2-40B4-BE49-F238E27FC236}">
                <a16:creationId xmlns:a16="http://schemas.microsoft.com/office/drawing/2014/main" id="{B544489A-BA6B-0568-A206-01DECB5C7224}"/>
              </a:ext>
            </a:extLst>
          </p:cNvPr>
          <p:cNvGrpSpPr/>
          <p:nvPr/>
        </p:nvGrpSpPr>
        <p:grpSpPr>
          <a:xfrm>
            <a:off x="410695" y="7304319"/>
            <a:ext cx="2990839" cy="2780031"/>
            <a:chOff x="410695" y="7304319"/>
            <a:chExt cx="2990839" cy="2780031"/>
          </a:xfrm>
        </p:grpSpPr>
        <p:pic>
          <p:nvPicPr>
            <p:cNvPr id="17" name="صورة 16">
              <a:extLst>
                <a:ext uri="{FF2B5EF4-FFF2-40B4-BE49-F238E27FC236}">
                  <a16:creationId xmlns:a16="http://schemas.microsoft.com/office/drawing/2014/main" id="{477559A1-F9DE-7E2F-BDEA-D213D8C8C85D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clrChange>
                <a:clrFrom>
                  <a:srgbClr val="D9D9D9"/>
                </a:clrFrom>
                <a:clrTo>
                  <a:srgbClr val="D9D9D9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10695" y="7304319"/>
              <a:ext cx="2990839" cy="2780031"/>
            </a:xfrm>
            <a:prstGeom prst="rect">
              <a:avLst/>
            </a:prstGeom>
          </p:spPr>
        </p:pic>
        <p:pic>
          <p:nvPicPr>
            <p:cNvPr id="18" name="صورة 17">
              <a:extLst>
                <a:ext uri="{FF2B5EF4-FFF2-40B4-BE49-F238E27FC236}">
                  <a16:creationId xmlns:a16="http://schemas.microsoft.com/office/drawing/2014/main" id="{9EBB6F5F-3B4B-D23F-EE6E-889360959583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 cstate="print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14">
                      <a14:imgEffect>
                        <a14:colorTemperature colorTemp="7200"/>
                      </a14:imgEffect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39727" y="8912502"/>
              <a:ext cx="848790" cy="848790"/>
            </a:xfrm>
            <a:prstGeom prst="rect">
              <a:avLst/>
            </a:prstGeom>
          </p:spPr>
        </p:pic>
      </p:grpSp>
      <p:pic>
        <p:nvPicPr>
          <p:cNvPr id="3" name="Picture 3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6"/>
              </a:ext>
            </a:extLst>
          </a:blip>
          <a:srcRect/>
          <a:stretch>
            <a:fillRect/>
          </a:stretch>
        </p:blipFill>
        <p:spPr>
          <a:xfrm rot="-10800000">
            <a:off x="6093254" y="136741"/>
            <a:ext cx="5236550" cy="2093479"/>
          </a:xfrm>
          <a:prstGeom prst="rect">
            <a:avLst/>
          </a:prstGeom>
        </p:spPr>
      </p:pic>
      <p:sp>
        <p:nvSpPr>
          <p:cNvPr id="34" name="مستطيل 33">
            <a:extLst>
              <a:ext uri="{FF2B5EF4-FFF2-40B4-BE49-F238E27FC236}">
                <a16:creationId xmlns:a16="http://schemas.microsoft.com/office/drawing/2014/main" id="{F4A07A01-F20C-4A92-BC3C-4F3E3B8A0BDB}"/>
              </a:ext>
            </a:extLst>
          </p:cNvPr>
          <p:cNvSpPr/>
          <p:nvPr/>
        </p:nvSpPr>
        <p:spPr>
          <a:xfrm>
            <a:off x="14940887" y="8388555"/>
            <a:ext cx="208422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5400" b="1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ص/ 53</a:t>
            </a:r>
            <a:endParaRPr lang="ar-SA" sz="5400" b="1" cap="none" spc="0">
              <a:ln w="12700">
                <a:solidFill>
                  <a:schemeClr val="accent3">
                    <a:lumMod val="50000"/>
                  </a:schemeClr>
                </a:solidFill>
                <a:prstDash val="solid"/>
              </a:ln>
              <a:pattFill prst="narHorz">
                <a:fgClr>
                  <a:schemeClr val="accent3"/>
                </a:fgClr>
                <a:bgClr>
                  <a:schemeClr val="accent3">
                    <a:lumMod val="40000"/>
                    <a:lumOff val="60000"/>
                  </a:schemeClr>
                </a:bgClr>
              </a:pattFill>
              <a:effectLst>
                <a:innerShdw blurRad="177800">
                  <a:schemeClr val="accent3">
                    <a:lumMod val="50000"/>
                  </a:schemeClr>
                </a:innerShdw>
              </a:effectLst>
            </a:endParaRPr>
          </a:p>
        </p:txBody>
      </p:sp>
      <p:cxnSp>
        <p:nvCxnSpPr>
          <p:cNvPr id="35" name="رابط مستقيم 34">
            <a:extLst>
              <a:ext uri="{FF2B5EF4-FFF2-40B4-BE49-F238E27FC236}">
                <a16:creationId xmlns:a16="http://schemas.microsoft.com/office/drawing/2014/main" id="{0AC5D142-160C-FFF6-4134-BB00184AADD3}"/>
              </a:ext>
            </a:extLst>
          </p:cNvPr>
          <p:cNvCxnSpPr>
            <a:cxnSpLocks/>
          </p:cNvCxnSpPr>
          <p:nvPr/>
        </p:nvCxnSpPr>
        <p:spPr>
          <a:xfrm>
            <a:off x="11811000" y="3475985"/>
            <a:ext cx="0" cy="5873425"/>
          </a:xfrm>
          <a:prstGeom prst="line">
            <a:avLst/>
          </a:prstGeom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pic>
        <p:nvPicPr>
          <p:cNvPr id="39" name="IMG_4150">
            <a:hlinkClick r:id="" action="ppaction://media"/>
            <a:extLst>
              <a:ext uri="{FF2B5EF4-FFF2-40B4-BE49-F238E27FC236}">
                <a16:creationId xmlns:a16="http://schemas.microsoft.com/office/drawing/2014/main" id="{9022453E-E500-70E9-D992-761882D269B7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7"/>
          <a:stretch>
            <a:fillRect/>
          </a:stretch>
        </p:blipFill>
        <p:spPr>
          <a:xfrm>
            <a:off x="2063042" y="1135683"/>
            <a:ext cx="2594180" cy="1427137"/>
          </a:xfrm>
          <a:prstGeom prst="rect">
            <a:avLst/>
          </a:prstGeom>
        </p:spPr>
      </p:pic>
      <p:pic>
        <p:nvPicPr>
          <p:cNvPr id="19" name="صورة 18">
            <a:extLst>
              <a:ext uri="{FF2B5EF4-FFF2-40B4-BE49-F238E27FC236}">
                <a16:creationId xmlns:a16="http://schemas.microsoft.com/office/drawing/2014/main" id="{4276B3D3-B9FC-CA1F-929A-4811A0B29988}"/>
              </a:ext>
            </a:extLst>
      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12486459" y="1822026"/>
            <a:ext cx="4921441" cy="1109236"/>
          </a:xfrm>
          <a:prstGeom prst="rect">
            <a:avLst/>
          </a:prstGeom>
        </p:spPr>
      </p:pic>
      <p:pic>
        <p:nvPicPr>
          <p:cNvPr id="21" name="صورة 20">
            <a:extLst>
              <a:ext uri="{FF2B5EF4-FFF2-40B4-BE49-F238E27FC236}">
                <a16:creationId xmlns:a16="http://schemas.microsoft.com/office/drawing/2014/main" id="{9EF13DF3-5BA2-BAEC-1FAC-78421CEACFBC}"/>
              </a:ext>
            </a:extLst>
          </p:cNvPr>
          <p:cNvPicPr>
            <a:picLocks noChangeAspect="1"/>
          </p:cNvPicPr>
          <p:nvPr/>
        </p:nvPicPr>
        <p:blipFill>
          <a:blip r:embed="rId1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2110590" y="3271100"/>
            <a:ext cx="5401956" cy="777058"/>
          </a:xfrm>
          <a:prstGeom prst="rect">
            <a:avLst/>
          </a:prstGeom>
        </p:spPr>
      </p:pic>
      <p:pic>
        <p:nvPicPr>
          <p:cNvPr id="23" name="صورة 22">
            <a:extLst>
              <a:ext uri="{FF2B5EF4-FFF2-40B4-BE49-F238E27FC236}">
                <a16:creationId xmlns:a16="http://schemas.microsoft.com/office/drawing/2014/main" id="{C1989A31-5F18-3567-02FD-594737D2B59C}"/>
              </a:ext>
            </a:extLst>
          </p:cNvPr>
          <p:cNvPicPr>
            <a:picLocks noChangeAspect="1"/>
          </p:cNvPicPr>
          <p:nvPr/>
        </p:nvPicPr>
        <p:blipFill>
          <a:blip r:embed="rId2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355610" y="3307498"/>
            <a:ext cx="5998190" cy="777058"/>
          </a:xfrm>
          <a:prstGeom prst="rect">
            <a:avLst/>
          </a:prstGeom>
        </p:spPr>
      </p:pic>
      <p:cxnSp>
        <p:nvCxnSpPr>
          <p:cNvPr id="25" name="رابط مستقيم 24">
            <a:extLst>
              <a:ext uri="{FF2B5EF4-FFF2-40B4-BE49-F238E27FC236}">
                <a16:creationId xmlns:a16="http://schemas.microsoft.com/office/drawing/2014/main" id="{F8EB39F5-FF05-A983-3165-0CCEF2D955C1}"/>
              </a:ext>
            </a:extLst>
          </p:cNvPr>
          <p:cNvCxnSpPr>
            <a:cxnSpLocks/>
          </p:cNvCxnSpPr>
          <p:nvPr/>
        </p:nvCxnSpPr>
        <p:spPr>
          <a:xfrm>
            <a:off x="5105400" y="3717632"/>
            <a:ext cx="0" cy="5873425"/>
          </a:xfrm>
          <a:prstGeom prst="line">
            <a:avLst/>
          </a:prstGeom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pic>
        <p:nvPicPr>
          <p:cNvPr id="27" name="صورة 26">
            <a:extLst>
              <a:ext uri="{FF2B5EF4-FFF2-40B4-BE49-F238E27FC236}">
                <a16:creationId xmlns:a16="http://schemas.microsoft.com/office/drawing/2014/main" id="{942C2495-A2DA-16D8-8724-FD0C94FEC777}"/>
              </a:ext>
            </a:extLst>
          </p:cNvPr>
          <p:cNvPicPr>
            <a:picLocks noChangeAspect="1"/>
          </p:cNvPicPr>
          <p:nvPr/>
        </p:nvPicPr>
        <p:blipFill>
          <a:blip r:embed="rId2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02693" y="3443878"/>
            <a:ext cx="4663844" cy="980214"/>
          </a:xfrm>
          <a:prstGeom prst="rect">
            <a:avLst/>
          </a:prstGeom>
        </p:spPr>
      </p:pic>
      <p:grpSp>
        <p:nvGrpSpPr>
          <p:cNvPr id="28" name="مجموعة 27">
            <a:extLst>
              <a:ext uri="{FF2B5EF4-FFF2-40B4-BE49-F238E27FC236}">
                <a16:creationId xmlns:a16="http://schemas.microsoft.com/office/drawing/2014/main" id="{5195F93F-F98E-8633-26E1-0E0706BF3AA7}"/>
              </a:ext>
            </a:extLst>
          </p:cNvPr>
          <p:cNvGrpSpPr/>
          <p:nvPr/>
        </p:nvGrpSpPr>
        <p:grpSpPr>
          <a:xfrm>
            <a:off x="4495800" y="545693"/>
            <a:ext cx="9079105" cy="1121326"/>
            <a:chOff x="4696198" y="545693"/>
            <a:chExt cx="9079105" cy="1121326"/>
          </a:xfrm>
        </p:grpSpPr>
        <p:sp>
          <p:nvSpPr>
            <p:cNvPr id="29" name="مستطيل 28">
              <a:extLst>
                <a:ext uri="{FF2B5EF4-FFF2-40B4-BE49-F238E27FC236}">
                  <a16:creationId xmlns:a16="http://schemas.microsoft.com/office/drawing/2014/main" id="{63CFFF6D-4056-EDCA-6226-9F78610E4F6B}"/>
                </a:ext>
              </a:extLst>
            </p:cNvPr>
            <p:cNvSpPr/>
            <p:nvPr/>
          </p:nvSpPr>
          <p:spPr>
            <a:xfrm>
              <a:off x="12377164" y="545693"/>
              <a:ext cx="1398139" cy="1092607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ar-SA" sz="6500" b="1">
                  <a:ln w="0"/>
                  <a:solidFill>
                    <a:schemeClr val="accent1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</a:rPr>
                <a:t>9-2</a:t>
              </a:r>
            </a:p>
          </p:txBody>
        </p:sp>
        <p:pic>
          <p:nvPicPr>
            <p:cNvPr id="30" name="صورة 29">
              <a:extLst>
                <a:ext uri="{FF2B5EF4-FFF2-40B4-BE49-F238E27FC236}">
                  <a16:creationId xmlns:a16="http://schemas.microsoft.com/office/drawing/2014/main" id="{EF1435A6-C1C4-8A76-C1DC-D86B97AF1C30}"/>
                </a:ext>
              </a:extLst>
            </p:cNvPr>
            <p:cNvPicPr>
              <a:picLocks noChangeAspect="1"/>
            </p:cNvPicPr>
            <p:nvPr/>
          </p:nvPicPr>
          <p:blipFill>
            <a:blip r:embed="rId2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4696198" y="583828"/>
              <a:ext cx="7811629" cy="1083191"/>
            </a:xfrm>
            <a:prstGeom prst="rect">
              <a:avLst/>
            </a:prstGeom>
          </p:spPr>
        </p:pic>
      </p:grpSp>
      <p:pic>
        <p:nvPicPr>
          <p:cNvPr id="32" name="صورة 31">
            <a:extLst>
              <a:ext uri="{FF2B5EF4-FFF2-40B4-BE49-F238E27FC236}">
                <a16:creationId xmlns:a16="http://schemas.microsoft.com/office/drawing/2014/main" id="{C6CA2294-875B-5A57-1877-C1CE2F6882D5}"/>
              </a:ext>
            </a:extLst>
          </p:cNvPr>
          <p:cNvPicPr>
            <a:picLocks noChangeAspect="1"/>
          </p:cNvPicPr>
          <p:nvPr/>
        </p:nvPicPr>
        <p:blipFill>
          <a:blip r:embed="rId23">
            <a:clrChange>
              <a:clrFrom>
                <a:srgbClr val="FFFDE9"/>
              </a:clrFrom>
              <a:clrTo>
                <a:srgbClr val="FFFDE9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4741041" y="-99676"/>
            <a:ext cx="3079042" cy="2554376"/>
          </a:xfrm>
          <a:prstGeom prst="rect">
            <a:avLst/>
          </a:prstGeom>
        </p:spPr>
      </p:pic>
      <p:pic>
        <p:nvPicPr>
          <p:cNvPr id="40" name="صورة 39">
            <a:extLst>
              <a:ext uri="{FF2B5EF4-FFF2-40B4-BE49-F238E27FC236}">
                <a16:creationId xmlns:a16="http://schemas.microsoft.com/office/drawing/2014/main" id="{45D513EA-1BDC-65F6-723B-5F9996CF05B6}"/>
              </a:ext>
            </a:extLst>
          </p:cNvPr>
          <p:cNvPicPr>
            <a:picLocks noChangeAspect="1"/>
          </p:cNvPicPr>
          <p:nvPr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4635" y="2113219"/>
            <a:ext cx="1106919" cy="108097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2800" fill="hold"/>
                                        <p:tgtEl>
                                          <p:spTgt spid="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  <p:video>
              <p:cMediaNode vol="80000">
                <p:cTn id="12" fill="hold" display="0">
                  <p:stCondLst>
                    <p:cond delay="indefinite"/>
                  </p:stCondLst>
                </p:cTn>
                <p:tgtEl>
                  <p:spTgt spid="39"/>
                </p:tgtEl>
              </p:cMediaNode>
            </p:vide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5400000">
            <a:off x="11925866" y="4783644"/>
            <a:ext cx="11213627" cy="1549519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 l="33409"/>
          <a:stretch>
            <a:fillRect/>
          </a:stretch>
        </p:blipFill>
        <p:spPr>
          <a:xfrm rot="-5400000">
            <a:off x="-3302987" y="8447015"/>
            <a:ext cx="7467218" cy="1549519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-374618" y="-301630"/>
            <a:ext cx="10451586" cy="1444219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16535400" y="79176"/>
            <a:ext cx="1228105" cy="1444219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32239" y="5998659"/>
            <a:ext cx="1456278" cy="1889040"/>
          </a:xfrm>
          <a:prstGeom prst="rect">
            <a:avLst/>
          </a:prstGeom>
        </p:spPr>
      </p:pic>
      <p:grpSp>
        <p:nvGrpSpPr>
          <p:cNvPr id="14" name="مجموعة 13">
            <a:extLst>
              <a:ext uri="{FF2B5EF4-FFF2-40B4-BE49-F238E27FC236}">
                <a16:creationId xmlns:a16="http://schemas.microsoft.com/office/drawing/2014/main" id="{60F4195B-E918-C635-9784-2362EB91BE0B}"/>
              </a:ext>
            </a:extLst>
          </p:cNvPr>
          <p:cNvGrpSpPr/>
          <p:nvPr/>
        </p:nvGrpSpPr>
        <p:grpSpPr>
          <a:xfrm>
            <a:off x="-61948" y="7203317"/>
            <a:ext cx="2990839" cy="2780031"/>
            <a:chOff x="410695" y="7304319"/>
            <a:chExt cx="2990839" cy="2780031"/>
          </a:xfrm>
        </p:grpSpPr>
        <p:pic>
          <p:nvPicPr>
            <p:cNvPr id="15" name="صورة 14">
              <a:extLst>
                <a:ext uri="{FF2B5EF4-FFF2-40B4-BE49-F238E27FC236}">
                  <a16:creationId xmlns:a16="http://schemas.microsoft.com/office/drawing/2014/main" id="{D88BF8DE-FC43-4346-CAFC-510CDD7D9700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clrChange>
                <a:clrFrom>
                  <a:srgbClr val="D9D9D9"/>
                </a:clrFrom>
                <a:clrTo>
                  <a:srgbClr val="D9D9D9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10695" y="7304319"/>
              <a:ext cx="2990839" cy="2780031"/>
            </a:xfrm>
            <a:prstGeom prst="rect">
              <a:avLst/>
            </a:prstGeom>
          </p:spPr>
        </p:pic>
        <p:pic>
          <p:nvPicPr>
            <p:cNvPr id="16" name="صورة 15">
              <a:extLst>
                <a:ext uri="{FF2B5EF4-FFF2-40B4-BE49-F238E27FC236}">
                  <a16:creationId xmlns:a16="http://schemas.microsoft.com/office/drawing/2014/main" id="{FF5C07B4-1F97-E683-5766-A88166443095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 cstate="print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12">
                      <a14:imgEffect>
                        <a14:colorTemperature colorTemp="7200"/>
                      </a14:imgEffect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39727" y="8912502"/>
              <a:ext cx="848790" cy="848790"/>
            </a:xfrm>
            <a:prstGeom prst="rect">
              <a:avLst/>
            </a:prstGeom>
          </p:spPr>
        </p:pic>
      </p:grpSp>
      <p:sp>
        <p:nvSpPr>
          <p:cNvPr id="21" name="مستطيل 20">
            <a:extLst>
              <a:ext uri="{FF2B5EF4-FFF2-40B4-BE49-F238E27FC236}">
                <a16:creationId xmlns:a16="http://schemas.microsoft.com/office/drawing/2014/main" id="{490B98A3-F4E4-8CAB-25F5-EFBB8182EAAC}"/>
              </a:ext>
            </a:extLst>
          </p:cNvPr>
          <p:cNvSpPr/>
          <p:nvPr/>
        </p:nvSpPr>
        <p:spPr>
          <a:xfrm>
            <a:off x="14940887" y="8388555"/>
            <a:ext cx="208422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5400" b="1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ص/ 55</a:t>
            </a:r>
            <a:endParaRPr lang="ar-SA" sz="5400" b="1" cap="none" spc="0">
              <a:ln w="12700">
                <a:solidFill>
                  <a:schemeClr val="accent3">
                    <a:lumMod val="50000"/>
                  </a:schemeClr>
                </a:solidFill>
                <a:prstDash val="solid"/>
              </a:ln>
              <a:pattFill prst="narHorz">
                <a:fgClr>
                  <a:schemeClr val="accent3"/>
                </a:fgClr>
                <a:bgClr>
                  <a:schemeClr val="accent3">
                    <a:lumMod val="40000"/>
                    <a:lumOff val="60000"/>
                  </a:schemeClr>
                </a:bgClr>
              </a:pattFill>
              <a:effectLst>
                <a:innerShdw blurRad="177800">
                  <a:schemeClr val="accent3">
                    <a:lumMod val="50000"/>
                  </a:schemeClr>
                </a:innerShdw>
              </a:effectLst>
            </a:endParaRPr>
          </a:p>
        </p:txBody>
      </p:sp>
      <p:pic>
        <p:nvPicPr>
          <p:cNvPr id="22" name="صورة 21" descr="صورة تحتوي على نص, قصاصة فنية, لقطة شاشة&#10;&#10;تم إنشاء الوصف تلقائياً">
            <a:extLst>
              <a:ext uri="{FF2B5EF4-FFF2-40B4-BE49-F238E27FC236}">
                <a16:creationId xmlns:a16="http://schemas.microsoft.com/office/drawing/2014/main" id="{9D2B3376-52B0-FAF1-1C1C-56275D52C0DC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12353" y="2277963"/>
            <a:ext cx="3399878" cy="861774"/>
          </a:xfrm>
          <a:prstGeom prst="rect">
            <a:avLst/>
          </a:prstGeom>
        </p:spPr>
      </p:pic>
      <p:pic>
        <p:nvPicPr>
          <p:cNvPr id="24" name="IMG_4150">
            <a:hlinkClick r:id="" action="ppaction://media"/>
            <a:extLst>
              <a:ext uri="{FF2B5EF4-FFF2-40B4-BE49-F238E27FC236}">
                <a16:creationId xmlns:a16="http://schemas.microsoft.com/office/drawing/2014/main" id="{B0470C83-8418-9CEF-608B-21E1C6C45B4D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4"/>
          <a:stretch>
            <a:fillRect/>
          </a:stretch>
        </p:blipFill>
        <p:spPr>
          <a:xfrm>
            <a:off x="1801041" y="768220"/>
            <a:ext cx="2594180" cy="1427137"/>
          </a:xfrm>
          <a:prstGeom prst="rect">
            <a:avLst/>
          </a:prstGeom>
        </p:spPr>
      </p:pic>
      <p:pic>
        <p:nvPicPr>
          <p:cNvPr id="17" name="صورة 16">
            <a:extLst>
              <a:ext uri="{FF2B5EF4-FFF2-40B4-BE49-F238E27FC236}">
                <a16:creationId xmlns:a16="http://schemas.microsoft.com/office/drawing/2014/main" id="{3FEB487C-C0E1-1CF0-9FF9-1C7EFFDEA51F}"/>
              </a:ext>
            </a:extLst>
          </p:cNvPr>
          <p:cNvPicPr>
            <a:picLocks noChangeAspect="1"/>
          </p:cNvPicPr>
          <p:nvPr/>
        </p:nvPicPr>
        <p:blipFill>
          <a:blip r:embed="rId1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917134" y="3314700"/>
            <a:ext cx="4579766" cy="2030846"/>
          </a:xfrm>
          <a:prstGeom prst="rect">
            <a:avLst/>
          </a:prstGeom>
        </p:spPr>
      </p:pic>
      <p:grpSp>
        <p:nvGrpSpPr>
          <p:cNvPr id="18" name="مجموعة 17">
            <a:extLst>
              <a:ext uri="{FF2B5EF4-FFF2-40B4-BE49-F238E27FC236}">
                <a16:creationId xmlns:a16="http://schemas.microsoft.com/office/drawing/2014/main" id="{BD4EB447-9554-5CF2-3793-09A7C6D822A7}"/>
              </a:ext>
            </a:extLst>
          </p:cNvPr>
          <p:cNvGrpSpPr/>
          <p:nvPr/>
        </p:nvGrpSpPr>
        <p:grpSpPr>
          <a:xfrm>
            <a:off x="5195173" y="581926"/>
            <a:ext cx="9079105" cy="1121326"/>
            <a:chOff x="4696198" y="545693"/>
            <a:chExt cx="9079105" cy="1121326"/>
          </a:xfrm>
        </p:grpSpPr>
        <p:sp>
          <p:nvSpPr>
            <p:cNvPr id="19" name="مستطيل 18">
              <a:extLst>
                <a:ext uri="{FF2B5EF4-FFF2-40B4-BE49-F238E27FC236}">
                  <a16:creationId xmlns:a16="http://schemas.microsoft.com/office/drawing/2014/main" id="{AE39E0B3-1483-2C40-C57B-362206C89306}"/>
                </a:ext>
              </a:extLst>
            </p:cNvPr>
            <p:cNvSpPr/>
            <p:nvPr/>
          </p:nvSpPr>
          <p:spPr>
            <a:xfrm>
              <a:off x="12377164" y="545693"/>
              <a:ext cx="1398139" cy="1092607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ar-SA" sz="6500" b="1">
                  <a:ln w="0"/>
                  <a:solidFill>
                    <a:schemeClr val="accent1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</a:rPr>
                <a:t>9-2</a:t>
              </a:r>
            </a:p>
          </p:txBody>
        </p:sp>
        <p:pic>
          <p:nvPicPr>
            <p:cNvPr id="20" name="صورة 19">
              <a:extLst>
                <a:ext uri="{FF2B5EF4-FFF2-40B4-BE49-F238E27FC236}">
                  <a16:creationId xmlns:a16="http://schemas.microsoft.com/office/drawing/2014/main" id="{16F843B7-A3F1-FEC4-B6C0-026F5200C2E6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4696198" y="583828"/>
              <a:ext cx="7811629" cy="1083191"/>
            </a:xfrm>
            <a:prstGeom prst="rect">
              <a:avLst/>
            </a:prstGeom>
          </p:spPr>
        </p:pic>
      </p:grpSp>
      <p:pic>
        <p:nvPicPr>
          <p:cNvPr id="23" name="صورة 22">
            <a:extLst>
              <a:ext uri="{FF2B5EF4-FFF2-40B4-BE49-F238E27FC236}">
                <a16:creationId xmlns:a16="http://schemas.microsoft.com/office/drawing/2014/main" id="{D76C1901-2FA6-9503-FF7C-575E0D2C1DBF}"/>
              </a:ext>
            </a:extLst>
          </p:cNvPr>
          <p:cNvPicPr>
            <a:picLocks noChangeAspect="1"/>
          </p:cNvPicPr>
          <p:nvPr/>
        </p:nvPicPr>
        <p:blipFill>
          <a:blip r:embed="rId17">
            <a:clrChange>
              <a:clrFrom>
                <a:srgbClr val="FFFDE9"/>
              </a:clrFrom>
              <a:clrTo>
                <a:srgbClr val="FFFDE9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4168976" y="1628121"/>
            <a:ext cx="3079042" cy="2554376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2800" fill="hold"/>
                                        <p:tgtEl>
                                          <p:spTgt spid="2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2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video>
              <p:cMediaNode vol="80000">
                <p:cTn id="12" fill="hold" display="0">
                  <p:stCondLst>
                    <p:cond delay="indefinite"/>
                  </p:stCondLst>
                </p:cTn>
                <p:tgtEl>
                  <p:spTgt spid="24"/>
                </p:tgtEl>
              </p:cMediaNode>
            </p:vide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5400000">
            <a:off x="11925866" y="4783644"/>
            <a:ext cx="11213627" cy="1549519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l="33409"/>
          <a:stretch>
            <a:fillRect/>
          </a:stretch>
        </p:blipFill>
        <p:spPr>
          <a:xfrm rot="-5400000">
            <a:off x="-3302987" y="8447015"/>
            <a:ext cx="7467218" cy="1549519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-374618" y="-301630"/>
            <a:ext cx="10451586" cy="1444219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16535400" y="79176"/>
            <a:ext cx="1228105" cy="1444219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32239" y="5998659"/>
            <a:ext cx="1456278" cy="1889040"/>
          </a:xfrm>
          <a:prstGeom prst="rect">
            <a:avLst/>
          </a:prstGeom>
        </p:spPr>
      </p:pic>
      <p:grpSp>
        <p:nvGrpSpPr>
          <p:cNvPr id="14" name="مجموعة 13">
            <a:extLst>
              <a:ext uri="{FF2B5EF4-FFF2-40B4-BE49-F238E27FC236}">
                <a16:creationId xmlns:a16="http://schemas.microsoft.com/office/drawing/2014/main" id="{60F4195B-E918-C635-9784-2362EB91BE0B}"/>
              </a:ext>
            </a:extLst>
          </p:cNvPr>
          <p:cNvGrpSpPr/>
          <p:nvPr/>
        </p:nvGrpSpPr>
        <p:grpSpPr>
          <a:xfrm>
            <a:off x="-61948" y="7203317"/>
            <a:ext cx="2990839" cy="2780031"/>
            <a:chOff x="410695" y="7304319"/>
            <a:chExt cx="2990839" cy="2780031"/>
          </a:xfrm>
        </p:grpSpPr>
        <p:pic>
          <p:nvPicPr>
            <p:cNvPr id="15" name="صورة 14">
              <a:extLst>
                <a:ext uri="{FF2B5EF4-FFF2-40B4-BE49-F238E27FC236}">
                  <a16:creationId xmlns:a16="http://schemas.microsoft.com/office/drawing/2014/main" id="{D88BF8DE-FC43-4346-CAFC-510CDD7D9700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clrChange>
                <a:clrFrom>
                  <a:srgbClr val="D9D9D9"/>
                </a:clrFrom>
                <a:clrTo>
                  <a:srgbClr val="D9D9D9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10695" y="7304319"/>
              <a:ext cx="2990839" cy="2780031"/>
            </a:xfrm>
            <a:prstGeom prst="rect">
              <a:avLst/>
            </a:prstGeom>
          </p:spPr>
        </p:pic>
        <p:pic>
          <p:nvPicPr>
            <p:cNvPr id="16" name="صورة 15">
              <a:extLst>
                <a:ext uri="{FF2B5EF4-FFF2-40B4-BE49-F238E27FC236}">
                  <a16:creationId xmlns:a16="http://schemas.microsoft.com/office/drawing/2014/main" id="{FF5C07B4-1F97-E683-5766-A88166443095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10">
                      <a14:imgEffect>
                        <a14:colorTemperature colorTemp="7200"/>
                      </a14:imgEffect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39727" y="8912502"/>
              <a:ext cx="848790" cy="848790"/>
            </a:xfrm>
            <a:prstGeom prst="rect">
              <a:avLst/>
            </a:prstGeom>
          </p:spPr>
        </p:pic>
      </p:grpSp>
      <p:sp>
        <p:nvSpPr>
          <p:cNvPr id="21" name="مستطيل 20">
            <a:extLst>
              <a:ext uri="{FF2B5EF4-FFF2-40B4-BE49-F238E27FC236}">
                <a16:creationId xmlns:a16="http://schemas.microsoft.com/office/drawing/2014/main" id="{490B98A3-F4E4-8CAB-25F5-EFBB8182EAAC}"/>
              </a:ext>
            </a:extLst>
          </p:cNvPr>
          <p:cNvSpPr/>
          <p:nvPr/>
        </p:nvSpPr>
        <p:spPr>
          <a:xfrm>
            <a:off x="14940887" y="8388555"/>
            <a:ext cx="208422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5400" b="1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ص/ 54</a:t>
            </a:r>
            <a:endParaRPr lang="ar-SA" sz="5400" b="1" cap="none" spc="0">
              <a:ln w="12700">
                <a:solidFill>
                  <a:schemeClr val="accent3">
                    <a:lumMod val="50000"/>
                  </a:schemeClr>
                </a:solidFill>
                <a:prstDash val="solid"/>
              </a:ln>
              <a:pattFill prst="narHorz">
                <a:fgClr>
                  <a:schemeClr val="accent3"/>
                </a:fgClr>
                <a:bgClr>
                  <a:schemeClr val="accent3">
                    <a:lumMod val="40000"/>
                    <a:lumOff val="60000"/>
                  </a:schemeClr>
                </a:bgClr>
              </a:pattFill>
              <a:effectLst>
                <a:innerShdw blurRad="177800">
                  <a:schemeClr val="accent3">
                    <a:lumMod val="50000"/>
                  </a:schemeClr>
                </a:innerShdw>
              </a:effectLst>
            </a:endParaRPr>
          </a:p>
        </p:txBody>
      </p:sp>
      <p:grpSp>
        <p:nvGrpSpPr>
          <p:cNvPr id="18" name="مجموعة 17">
            <a:extLst>
              <a:ext uri="{FF2B5EF4-FFF2-40B4-BE49-F238E27FC236}">
                <a16:creationId xmlns:a16="http://schemas.microsoft.com/office/drawing/2014/main" id="{BD4EB447-9554-5CF2-3793-09A7C6D822A7}"/>
              </a:ext>
            </a:extLst>
          </p:cNvPr>
          <p:cNvGrpSpPr/>
          <p:nvPr/>
        </p:nvGrpSpPr>
        <p:grpSpPr>
          <a:xfrm>
            <a:off x="5195173" y="581926"/>
            <a:ext cx="9079105" cy="1121326"/>
            <a:chOff x="4696198" y="545693"/>
            <a:chExt cx="9079105" cy="1121326"/>
          </a:xfrm>
        </p:grpSpPr>
        <p:sp>
          <p:nvSpPr>
            <p:cNvPr id="19" name="مستطيل 18">
              <a:extLst>
                <a:ext uri="{FF2B5EF4-FFF2-40B4-BE49-F238E27FC236}">
                  <a16:creationId xmlns:a16="http://schemas.microsoft.com/office/drawing/2014/main" id="{AE39E0B3-1483-2C40-C57B-362206C89306}"/>
                </a:ext>
              </a:extLst>
            </p:cNvPr>
            <p:cNvSpPr/>
            <p:nvPr/>
          </p:nvSpPr>
          <p:spPr>
            <a:xfrm>
              <a:off x="12377164" y="545693"/>
              <a:ext cx="1398139" cy="1092607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ar-SA" sz="6500" b="1">
                  <a:ln w="0"/>
                  <a:solidFill>
                    <a:schemeClr val="accent1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</a:rPr>
                <a:t>9-2</a:t>
              </a:r>
            </a:p>
          </p:txBody>
        </p:sp>
        <p:pic>
          <p:nvPicPr>
            <p:cNvPr id="20" name="صورة 19">
              <a:extLst>
                <a:ext uri="{FF2B5EF4-FFF2-40B4-BE49-F238E27FC236}">
                  <a16:creationId xmlns:a16="http://schemas.microsoft.com/office/drawing/2014/main" id="{16F843B7-A3F1-FEC4-B6C0-026F5200C2E6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4696198" y="583828"/>
              <a:ext cx="7811629" cy="1083191"/>
            </a:xfrm>
            <a:prstGeom prst="rect">
              <a:avLst/>
            </a:prstGeom>
          </p:spPr>
        </p:pic>
      </p:grpSp>
      <p:pic>
        <p:nvPicPr>
          <p:cNvPr id="23" name="صورة 22">
            <a:extLst>
              <a:ext uri="{FF2B5EF4-FFF2-40B4-BE49-F238E27FC236}">
                <a16:creationId xmlns:a16="http://schemas.microsoft.com/office/drawing/2014/main" id="{D76C1901-2FA6-9503-FF7C-575E0D2C1DBF}"/>
              </a:ext>
            </a:extLst>
          </p:cNvPr>
          <p:cNvPicPr>
            <a:picLocks noChangeAspect="1"/>
          </p:cNvPicPr>
          <p:nvPr/>
        </p:nvPicPr>
        <p:blipFill>
          <a:blip r:embed="rId12">
            <a:clrChange>
              <a:clrFrom>
                <a:srgbClr val="FFFDE9"/>
              </a:clrFrom>
              <a:clrTo>
                <a:srgbClr val="FFFDE9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4443478" y="1455013"/>
            <a:ext cx="3079042" cy="2554376"/>
          </a:xfrm>
          <a:prstGeom prst="rect">
            <a:avLst/>
          </a:prstGeom>
        </p:spPr>
      </p:pic>
      <p:pic>
        <p:nvPicPr>
          <p:cNvPr id="6" name="صورة 5">
            <a:extLst>
              <a:ext uri="{FF2B5EF4-FFF2-40B4-BE49-F238E27FC236}">
                <a16:creationId xmlns:a16="http://schemas.microsoft.com/office/drawing/2014/main" id="{F05339F7-8E85-9330-4C8B-E657BC020D14}"/>
              </a:ext>
            </a:extLst>
          </p:cNvPr>
          <p:cNvPicPr>
            <a:picLocks noChangeAspect="1"/>
          </p:cNvPicPr>
          <p:nvPr/>
        </p:nvPicPr>
        <p:blipFill>
          <a:blip r:embed="rId1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52400" y="2046401"/>
            <a:ext cx="14616177" cy="1444218"/>
          </a:xfrm>
          <a:prstGeom prst="rect">
            <a:avLst/>
          </a:prstGeom>
        </p:spPr>
      </p:pic>
      <p:sp>
        <p:nvSpPr>
          <p:cNvPr id="7" name="مستطيل 6">
            <a:extLst>
              <a:ext uri="{FF2B5EF4-FFF2-40B4-BE49-F238E27FC236}">
                <a16:creationId xmlns:a16="http://schemas.microsoft.com/office/drawing/2014/main" id="{01B99A8B-972E-01B1-35C3-3CB38719E73D}"/>
              </a:ext>
            </a:extLst>
          </p:cNvPr>
          <p:cNvSpPr/>
          <p:nvPr/>
        </p:nvSpPr>
        <p:spPr>
          <a:xfrm>
            <a:off x="1390938" y="2732201"/>
            <a:ext cx="2785839" cy="81109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9" name="صورة 8">
            <a:extLst>
              <a:ext uri="{FF2B5EF4-FFF2-40B4-BE49-F238E27FC236}">
                <a16:creationId xmlns:a16="http://schemas.microsoft.com/office/drawing/2014/main" id="{C5295BCA-0CB2-3FFB-1C0B-5A37481BAA50}"/>
              </a:ext>
            </a:extLst>
          </p:cNvPr>
          <p:cNvPicPr>
            <a:picLocks noChangeAspect="1"/>
          </p:cNvPicPr>
          <p:nvPr/>
        </p:nvPicPr>
        <p:blipFill>
          <a:blip r:embed="rId1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711037" y="3683309"/>
            <a:ext cx="13070577" cy="4975570"/>
          </a:xfrm>
          <a:prstGeom prst="rect">
            <a:avLst/>
          </a:prstGeom>
        </p:spPr>
      </p:pic>
      <p:pic>
        <p:nvPicPr>
          <p:cNvPr id="8" name="صورة 7">
            <a:extLst>
              <a:ext uri="{FF2B5EF4-FFF2-40B4-BE49-F238E27FC236}">
                <a16:creationId xmlns:a16="http://schemas.microsoft.com/office/drawing/2014/main" id="{B275F9FB-5BC0-424E-9802-77063F27908D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14554200" y="4117812"/>
            <a:ext cx="3330229" cy="28806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0616424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5400000">
            <a:off x="12738982" y="5476437"/>
            <a:ext cx="10136517" cy="1400682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rot="-1439573">
            <a:off x="1756623" y="4287077"/>
            <a:ext cx="3796772" cy="4971223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 l="33409"/>
          <a:stretch>
            <a:fillRect/>
          </a:stretch>
        </p:blipFill>
        <p:spPr>
          <a:xfrm rot="-5400000">
            <a:off x="-3291759" y="6262818"/>
            <a:ext cx="7467218" cy="1549519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-2413640" y="-139182"/>
            <a:ext cx="11213627" cy="1549519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 rot="-5636302">
            <a:off x="13668681" y="340279"/>
            <a:ext cx="3682246" cy="3253767"/>
          </a:xfrm>
          <a:prstGeom prst="rect">
            <a:avLst/>
          </a:prstGeom>
        </p:spPr>
      </p:pic>
      <p:grpSp>
        <p:nvGrpSpPr>
          <p:cNvPr id="12" name="مجموعة 11">
            <a:extLst>
              <a:ext uri="{FF2B5EF4-FFF2-40B4-BE49-F238E27FC236}">
                <a16:creationId xmlns:a16="http://schemas.microsoft.com/office/drawing/2014/main" id="{7309D525-9566-61E2-5119-C7D1439D9B61}"/>
              </a:ext>
            </a:extLst>
          </p:cNvPr>
          <p:cNvGrpSpPr/>
          <p:nvPr/>
        </p:nvGrpSpPr>
        <p:grpSpPr>
          <a:xfrm>
            <a:off x="410695" y="7304319"/>
            <a:ext cx="2990839" cy="2780031"/>
            <a:chOff x="410695" y="7304319"/>
            <a:chExt cx="2990839" cy="2780031"/>
          </a:xfrm>
        </p:grpSpPr>
        <p:pic>
          <p:nvPicPr>
            <p:cNvPr id="13" name="صورة 12">
              <a:extLst>
                <a:ext uri="{FF2B5EF4-FFF2-40B4-BE49-F238E27FC236}">
                  <a16:creationId xmlns:a16="http://schemas.microsoft.com/office/drawing/2014/main" id="{C8AB8BBE-7BC4-D844-812B-EA1B504DCE63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clrChange>
                <a:clrFrom>
                  <a:srgbClr val="D9D9D9"/>
                </a:clrFrom>
                <a:clrTo>
                  <a:srgbClr val="D9D9D9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10695" y="7304319"/>
              <a:ext cx="2990839" cy="2780031"/>
            </a:xfrm>
            <a:prstGeom prst="rect">
              <a:avLst/>
            </a:prstGeom>
          </p:spPr>
        </p:pic>
        <p:pic>
          <p:nvPicPr>
            <p:cNvPr id="14" name="صورة 13">
              <a:extLst>
                <a:ext uri="{FF2B5EF4-FFF2-40B4-BE49-F238E27FC236}">
                  <a16:creationId xmlns:a16="http://schemas.microsoft.com/office/drawing/2014/main" id="{2485AE83-04F6-425A-7C6F-1E157FD241AA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 cstate="print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12">
                      <a14:imgEffect>
                        <a14:colorTemperature colorTemp="7200"/>
                      </a14:imgEffect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39727" y="8912502"/>
              <a:ext cx="848790" cy="848790"/>
            </a:xfrm>
            <a:prstGeom prst="rect">
              <a:avLst/>
            </a:prstGeom>
          </p:spPr>
        </p:pic>
      </p:grpSp>
      <p:sp>
        <p:nvSpPr>
          <p:cNvPr id="19" name="مستطيل 18">
            <a:extLst>
              <a:ext uri="{FF2B5EF4-FFF2-40B4-BE49-F238E27FC236}">
                <a16:creationId xmlns:a16="http://schemas.microsoft.com/office/drawing/2014/main" id="{9320AAE0-FE89-EA30-6605-2D9AF2DB606B}"/>
              </a:ext>
            </a:extLst>
          </p:cNvPr>
          <p:cNvSpPr/>
          <p:nvPr/>
        </p:nvSpPr>
        <p:spPr>
          <a:xfrm>
            <a:off x="14940887" y="8388555"/>
            <a:ext cx="208422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5400" b="1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ص/ 54</a:t>
            </a:r>
            <a:endParaRPr lang="ar-SA" sz="5400" b="1" cap="none" spc="0">
              <a:ln w="12700">
                <a:solidFill>
                  <a:schemeClr val="accent3">
                    <a:lumMod val="50000"/>
                  </a:schemeClr>
                </a:solidFill>
                <a:prstDash val="solid"/>
              </a:ln>
              <a:pattFill prst="narHorz">
                <a:fgClr>
                  <a:schemeClr val="accent3"/>
                </a:fgClr>
                <a:bgClr>
                  <a:schemeClr val="accent3">
                    <a:lumMod val="40000"/>
                    <a:lumOff val="60000"/>
                  </a:schemeClr>
                </a:bgClr>
              </a:pattFill>
              <a:effectLst>
                <a:innerShdw blurRad="177800">
                  <a:schemeClr val="accent3">
                    <a:lumMod val="50000"/>
                  </a:schemeClr>
                </a:innerShdw>
              </a:effectLst>
            </a:endParaRPr>
          </a:p>
        </p:txBody>
      </p:sp>
      <p:grpSp>
        <p:nvGrpSpPr>
          <p:cNvPr id="18" name="مجموعة 17">
            <a:extLst>
              <a:ext uri="{FF2B5EF4-FFF2-40B4-BE49-F238E27FC236}">
                <a16:creationId xmlns:a16="http://schemas.microsoft.com/office/drawing/2014/main" id="{0C95A9F6-9B01-D2DB-9512-9A6FA8612465}"/>
              </a:ext>
            </a:extLst>
          </p:cNvPr>
          <p:cNvGrpSpPr/>
          <p:nvPr/>
        </p:nvGrpSpPr>
        <p:grpSpPr>
          <a:xfrm>
            <a:off x="4495800" y="545693"/>
            <a:ext cx="9079105" cy="1121326"/>
            <a:chOff x="4696198" y="545693"/>
            <a:chExt cx="9079105" cy="1121326"/>
          </a:xfrm>
        </p:grpSpPr>
        <p:sp>
          <p:nvSpPr>
            <p:cNvPr id="21" name="مستطيل 20">
              <a:extLst>
                <a:ext uri="{FF2B5EF4-FFF2-40B4-BE49-F238E27FC236}">
                  <a16:creationId xmlns:a16="http://schemas.microsoft.com/office/drawing/2014/main" id="{7202D154-1448-7C24-47F9-0ADD18E1F625}"/>
                </a:ext>
              </a:extLst>
            </p:cNvPr>
            <p:cNvSpPr/>
            <p:nvPr/>
          </p:nvSpPr>
          <p:spPr>
            <a:xfrm>
              <a:off x="12377164" y="545693"/>
              <a:ext cx="1398139" cy="1092607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ar-SA" sz="6500" b="1">
                  <a:ln w="0"/>
                  <a:solidFill>
                    <a:schemeClr val="accent1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</a:rPr>
                <a:t>9-2</a:t>
              </a:r>
            </a:p>
          </p:txBody>
        </p:sp>
        <p:pic>
          <p:nvPicPr>
            <p:cNvPr id="23" name="صورة 22">
              <a:extLst>
                <a:ext uri="{FF2B5EF4-FFF2-40B4-BE49-F238E27FC236}">
                  <a16:creationId xmlns:a16="http://schemas.microsoft.com/office/drawing/2014/main" id="{A204AA71-6871-07BF-E86A-2F5EDE934406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4696198" y="583828"/>
              <a:ext cx="7811629" cy="1083191"/>
            </a:xfrm>
            <a:prstGeom prst="rect">
              <a:avLst/>
            </a:prstGeom>
          </p:spPr>
        </p:pic>
      </p:grpSp>
      <p:pic>
        <p:nvPicPr>
          <p:cNvPr id="24" name="صورة 23">
            <a:extLst>
              <a:ext uri="{FF2B5EF4-FFF2-40B4-BE49-F238E27FC236}">
                <a16:creationId xmlns:a16="http://schemas.microsoft.com/office/drawing/2014/main" id="{B911396A-557E-EA11-8501-0032650538E7}"/>
              </a:ext>
            </a:extLst>
          </p:cNvPr>
          <p:cNvPicPr>
            <a:picLocks noChangeAspect="1"/>
          </p:cNvPicPr>
          <p:nvPr/>
        </p:nvPicPr>
        <p:blipFill>
          <a:blip r:embed="rId14">
            <a:clrChange>
              <a:clrFrom>
                <a:srgbClr val="FFFDE9"/>
              </a:clrFrom>
              <a:clrTo>
                <a:srgbClr val="FFFDE9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4518769" y="1091996"/>
            <a:ext cx="3414056" cy="2832304"/>
          </a:xfrm>
          <a:prstGeom prst="rect">
            <a:avLst/>
          </a:prstGeom>
        </p:spPr>
      </p:pic>
      <p:pic>
        <p:nvPicPr>
          <p:cNvPr id="26" name="IMG_4150">
            <a:hlinkClick r:id="" action="ppaction://media"/>
            <a:extLst>
              <a:ext uri="{FF2B5EF4-FFF2-40B4-BE49-F238E27FC236}">
                <a16:creationId xmlns:a16="http://schemas.microsoft.com/office/drawing/2014/main" id="{AB7FBF62-216C-109C-A09D-AA40E3DF5764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5"/>
          <a:stretch>
            <a:fillRect/>
          </a:stretch>
        </p:blipFill>
        <p:spPr>
          <a:xfrm>
            <a:off x="3388761" y="2390029"/>
            <a:ext cx="2594180" cy="1427137"/>
          </a:xfrm>
          <a:prstGeom prst="rect">
            <a:avLst/>
          </a:prstGeom>
        </p:spPr>
      </p:pic>
      <p:pic>
        <p:nvPicPr>
          <p:cNvPr id="7" name="صورة 6">
            <a:extLst>
              <a:ext uri="{FF2B5EF4-FFF2-40B4-BE49-F238E27FC236}">
                <a16:creationId xmlns:a16="http://schemas.microsoft.com/office/drawing/2014/main" id="{17A840C7-8DE4-3A83-0C19-F6B0FB58C519}"/>
              </a:ext>
            </a:extLst>
          </p:cNvPr>
          <p:cNvPicPr>
            <a:picLocks noChangeAspect="1"/>
          </p:cNvPicPr>
          <p:nvPr/>
        </p:nvPicPr>
        <p:blipFill>
          <a:blip r:embed="rId1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815334" y="2361536"/>
            <a:ext cx="6083905" cy="22771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2524520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2800" fill="hold"/>
                                        <p:tgtEl>
                                          <p:spTgt spid="2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2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video>
              <p:cMediaNode vol="80000">
                <p:cTn id="12" fill="hold" display="0">
                  <p:stCondLst>
                    <p:cond delay="indefinite"/>
                  </p:stCondLst>
                </p:cTn>
                <p:tgtEl>
                  <p:spTgt spid="26"/>
                </p:tgtEl>
              </p:cMediaNode>
            </p:video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2293</TotalTime>
  <Words>127</Words>
  <Application>Microsoft Office PowerPoint</Application>
  <PresentationFormat>مخصص</PresentationFormat>
  <Paragraphs>59</Paragraphs>
  <Slides>23</Slides>
  <Notes>0</Notes>
  <HiddenSlides>0</HiddenSlides>
  <MMClips>11</MMClips>
  <ScaleCrop>false</ScaleCrop>
  <HeadingPairs>
    <vt:vector size="6" baseType="variant">
      <vt:variant>
        <vt:lpstr>الخطوط المستخدمة</vt:lpstr>
      </vt:variant>
      <vt:variant>
        <vt:i4>3</vt:i4>
      </vt:variant>
      <vt:variant>
        <vt:lpstr>نسق</vt:lpstr>
      </vt:variant>
      <vt:variant>
        <vt:i4>1</vt:i4>
      </vt:variant>
      <vt:variant>
        <vt:lpstr>عناوين الشرائح</vt:lpstr>
      </vt:variant>
      <vt:variant>
        <vt:i4>23</vt:i4>
      </vt:variant>
    </vt:vector>
  </HeadingPairs>
  <TitlesOfParts>
    <vt:vector size="27" baseType="lpstr">
      <vt:lpstr>Calibri</vt:lpstr>
      <vt:lpstr>Childos Arabic SemiBold</vt:lpstr>
      <vt:lpstr>Arial</vt:lpstr>
      <vt:lpstr>Office Theme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Black and White Pastel Scrapbook Company Profile Presentation</dc:title>
  <dc:creator>DELL</dc:creator>
  <cp:lastModifiedBy>منى الثبيتي</cp:lastModifiedBy>
  <cp:revision>31</cp:revision>
  <dcterms:created xsi:type="dcterms:W3CDTF">2006-08-16T00:00:00Z</dcterms:created>
  <dcterms:modified xsi:type="dcterms:W3CDTF">2023-04-03T02:20:37Z</dcterms:modified>
  <dc:identifier>DAFc9wIG5lg</dc:identifier>
</cp:coreProperties>
</file>