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</p:embeddedFont>
    <p:embeddedFont>
      <p:font typeface="Childos Arabic SemiBold" panose="020B0604020202020204" charset="-7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a9aMnKRWHx3HfXw9mmKnA==" hashData="qMH6q2Ol8Oe/YF/A9ofnvmoP3GQtEkEu6W5VK+HyUkHyyo99eHspzeC5WwfbsBFy2U/0myLvFBg0WaDKgQHZg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7.png"/><Relationship Id="rId3" Type="http://schemas.openxmlformats.org/officeDocument/2006/relationships/image" Target="../media/image2.svg"/><Relationship Id="rId7" Type="http://schemas.openxmlformats.org/officeDocument/2006/relationships/image" Target="../media/image76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.png"/><Relationship Id="rId5" Type="http://schemas.openxmlformats.org/officeDocument/2006/relationships/image" Target="../media/image68.sv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67.png"/><Relationship Id="rId9" Type="http://schemas.openxmlformats.org/officeDocument/2006/relationships/image" Target="../media/image70.sv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55.svg"/><Relationship Id="rId10" Type="http://schemas.openxmlformats.org/officeDocument/2006/relationships/image" Target="../media/image29.png"/><Relationship Id="rId4" Type="http://schemas.openxmlformats.org/officeDocument/2006/relationships/image" Target="../media/image5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29.png"/><Relationship Id="rId26" Type="http://schemas.openxmlformats.org/officeDocument/2006/relationships/image" Target="../media/image8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9.png"/><Relationship Id="rId7" Type="http://schemas.openxmlformats.org/officeDocument/2006/relationships/image" Target="../media/image72.svg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5" Type="http://schemas.openxmlformats.org/officeDocument/2006/relationships/image" Target="../media/image83.sv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37.png"/><Relationship Id="rId29" Type="http://schemas.openxmlformats.org/officeDocument/2006/relationships/image" Target="../media/image36.svg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11" Type="http://schemas.openxmlformats.org/officeDocument/2006/relationships/image" Target="../media/image57.svg"/><Relationship Id="rId24" Type="http://schemas.openxmlformats.org/officeDocument/2006/relationships/image" Target="../media/image82.png"/><Relationship Id="rId5" Type="http://schemas.openxmlformats.org/officeDocument/2006/relationships/image" Target="../media/image74.svg"/><Relationship Id="rId15" Type="http://schemas.openxmlformats.org/officeDocument/2006/relationships/image" Target="../media/image8.png"/><Relationship Id="rId23" Type="http://schemas.openxmlformats.org/officeDocument/2006/relationships/image" Target="../media/image81.svg"/><Relationship Id="rId28" Type="http://schemas.openxmlformats.org/officeDocument/2006/relationships/image" Target="../media/image35.png"/><Relationship Id="rId10" Type="http://schemas.openxmlformats.org/officeDocument/2006/relationships/image" Target="../media/image56.png"/><Relationship Id="rId19" Type="http://schemas.openxmlformats.org/officeDocument/2006/relationships/image" Target="../media/image30.png"/><Relationship Id="rId4" Type="http://schemas.openxmlformats.org/officeDocument/2006/relationships/image" Target="../media/image73.png"/><Relationship Id="rId9" Type="http://schemas.openxmlformats.org/officeDocument/2006/relationships/image" Target="../media/image2.svg"/><Relationship Id="rId14" Type="http://schemas.openxmlformats.org/officeDocument/2006/relationships/image" Target="../media/image7.png"/><Relationship Id="rId22" Type="http://schemas.openxmlformats.org/officeDocument/2006/relationships/image" Target="../media/image80.png"/><Relationship Id="rId27" Type="http://schemas.openxmlformats.org/officeDocument/2006/relationships/image" Target="../media/image8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64.gif"/><Relationship Id="rId3" Type="http://schemas.openxmlformats.org/officeDocument/2006/relationships/image" Target="../media/image15.svg"/><Relationship Id="rId7" Type="http://schemas.openxmlformats.org/officeDocument/2006/relationships/image" Target="../media/image39.svg"/><Relationship Id="rId12" Type="http://schemas.openxmlformats.org/officeDocument/2006/relationships/image" Target="../media/image29.png"/><Relationship Id="rId17" Type="http://schemas.openxmlformats.org/officeDocument/2006/relationships/image" Target="../media/image85.svg"/><Relationship Id="rId2" Type="http://schemas.openxmlformats.org/officeDocument/2006/relationships/image" Target="../media/image14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9.png"/><Relationship Id="rId5" Type="http://schemas.openxmlformats.org/officeDocument/2006/relationships/image" Target="../media/image2.svg"/><Relationship Id="rId15" Type="http://schemas.openxmlformats.org/officeDocument/2006/relationships/image" Target="../media/image87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0.png"/><Relationship Id="rId3" Type="http://schemas.openxmlformats.org/officeDocument/2006/relationships/image" Target="../media/image2.svg"/><Relationship Id="rId7" Type="http://schemas.openxmlformats.org/officeDocument/2006/relationships/image" Target="../media/image57.svg"/><Relationship Id="rId12" Type="http://schemas.microsoft.com/office/2007/relationships/hdphoto" Target="../media/hdphoto1.wdp"/><Relationship Id="rId17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8.png"/><Relationship Id="rId5" Type="http://schemas.openxmlformats.org/officeDocument/2006/relationships/image" Target="../media/image89.sv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88.png"/><Relationship Id="rId9" Type="http://schemas.openxmlformats.org/officeDocument/2006/relationships/image" Target="../media/image6.sv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8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8.png"/><Relationship Id="rId5" Type="http://schemas.openxmlformats.org/officeDocument/2006/relationships/image" Target="../media/image66.svg"/><Relationship Id="rId15" Type="http://schemas.openxmlformats.org/officeDocument/2006/relationships/image" Target="../media/image73.png"/><Relationship Id="rId10" Type="http://schemas.openxmlformats.org/officeDocument/2006/relationships/image" Target="../media/image7.png"/><Relationship Id="rId19" Type="http://schemas.openxmlformats.org/officeDocument/2006/relationships/image" Target="../media/image30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96.png"/><Relationship Id="rId3" Type="http://schemas.openxmlformats.org/officeDocument/2006/relationships/image" Target="../media/image72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17" Type="http://schemas.openxmlformats.org/officeDocument/2006/relationships/image" Target="../media/image95.png"/><Relationship Id="rId2" Type="http://schemas.openxmlformats.org/officeDocument/2006/relationships/image" Target="../media/image7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4.svg"/><Relationship Id="rId15" Type="http://schemas.openxmlformats.org/officeDocument/2006/relationships/image" Target="../media/image93.png"/><Relationship Id="rId10" Type="http://schemas.openxmlformats.org/officeDocument/2006/relationships/image" Target="../media/image7.png"/><Relationship Id="rId19" Type="http://schemas.openxmlformats.org/officeDocument/2006/relationships/image" Target="../media/image97.png"/><Relationship Id="rId4" Type="http://schemas.openxmlformats.org/officeDocument/2006/relationships/image" Target="../media/image73.png"/><Relationship Id="rId9" Type="http://schemas.openxmlformats.org/officeDocument/2006/relationships/image" Target="../media/image2.svg"/><Relationship Id="rId1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94.png"/><Relationship Id="rId7" Type="http://schemas.openxmlformats.org/officeDocument/2006/relationships/image" Target="../media/image68.svg"/><Relationship Id="rId12" Type="http://schemas.microsoft.com/office/2007/relationships/hdphoto" Target="../media/hdphoto1.wdp"/><Relationship Id="rId17" Type="http://schemas.openxmlformats.org/officeDocument/2006/relationships/image" Target="../media/image98.png"/><Relationship Id="rId2" Type="http://schemas.openxmlformats.org/officeDocument/2006/relationships/image" Target="../media/image1.png"/><Relationship Id="rId16" Type="http://schemas.openxmlformats.org/officeDocument/2006/relationships/image" Target="../media/image74.sv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8.png"/><Relationship Id="rId5" Type="http://schemas.openxmlformats.org/officeDocument/2006/relationships/image" Target="../media/image66.svg"/><Relationship Id="rId15" Type="http://schemas.openxmlformats.org/officeDocument/2006/relationships/image" Target="../media/image73.png"/><Relationship Id="rId23" Type="http://schemas.openxmlformats.org/officeDocument/2006/relationships/image" Target="../media/image99.png"/><Relationship Id="rId10" Type="http://schemas.openxmlformats.org/officeDocument/2006/relationships/image" Target="../media/image7.png"/><Relationship Id="rId19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2.svg"/><Relationship Id="rId22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8.png"/><Relationship Id="rId18" Type="http://schemas.openxmlformats.org/officeDocument/2006/relationships/image" Target="../media/image9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7.png"/><Relationship Id="rId7" Type="http://schemas.openxmlformats.org/officeDocument/2006/relationships/image" Target="../media/image101.svg"/><Relationship Id="rId12" Type="http://schemas.openxmlformats.org/officeDocument/2006/relationships/image" Target="../media/image7.png"/><Relationship Id="rId17" Type="http://schemas.openxmlformats.org/officeDocument/2006/relationships/image" Target="../media/image93.png"/><Relationship Id="rId2" Type="http://schemas.openxmlformats.org/officeDocument/2006/relationships/video" Target="../media/media1.MP4"/><Relationship Id="rId16" Type="http://schemas.openxmlformats.org/officeDocument/2006/relationships/image" Target="../media/image92.png"/><Relationship Id="rId20" Type="http://schemas.openxmlformats.org/officeDocument/2006/relationships/image" Target="../media/image102.png"/><Relationship Id="rId1" Type="http://schemas.microsoft.com/office/2007/relationships/media" Target="../media/media1.MP4"/><Relationship Id="rId6" Type="http://schemas.openxmlformats.org/officeDocument/2006/relationships/image" Target="../media/image100.png"/><Relationship Id="rId11" Type="http://schemas.openxmlformats.org/officeDocument/2006/relationships/image" Target="../media/image47.sv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23" Type="http://schemas.openxmlformats.org/officeDocument/2006/relationships/image" Target="../media/image83.svg"/><Relationship Id="rId10" Type="http://schemas.openxmlformats.org/officeDocument/2006/relationships/image" Target="../media/image46.png"/><Relationship Id="rId19" Type="http://schemas.openxmlformats.org/officeDocument/2006/relationships/image" Target="../media/image95.png"/><Relationship Id="rId4" Type="http://schemas.openxmlformats.org/officeDocument/2006/relationships/image" Target="../media/image1.png"/><Relationship Id="rId9" Type="http://schemas.openxmlformats.org/officeDocument/2006/relationships/image" Target="../media/image60.svg"/><Relationship Id="rId14" Type="http://schemas.microsoft.com/office/2007/relationships/hdphoto" Target="../media/hdphoto1.wdp"/><Relationship Id="rId22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5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94.png"/><Relationship Id="rId2" Type="http://schemas.openxmlformats.org/officeDocument/2006/relationships/image" Target="../media/image1.png"/><Relationship Id="rId16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3.png"/><Relationship Id="rId5" Type="http://schemas.openxmlformats.org/officeDocument/2006/relationships/image" Target="../media/image55.svg"/><Relationship Id="rId15" Type="http://schemas.openxmlformats.org/officeDocument/2006/relationships/image" Target="../media/image104.png"/><Relationship Id="rId10" Type="http://schemas.openxmlformats.org/officeDocument/2006/relationships/image" Target="../media/image92.png"/><Relationship Id="rId4" Type="http://schemas.openxmlformats.org/officeDocument/2006/relationships/image" Target="../media/image54.png"/><Relationship Id="rId9" Type="http://schemas.openxmlformats.org/officeDocument/2006/relationships/image" Target="../media/image9.png"/><Relationship Id="rId1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5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3.png"/><Relationship Id="rId5" Type="http://schemas.openxmlformats.org/officeDocument/2006/relationships/image" Target="../media/image55.svg"/><Relationship Id="rId10" Type="http://schemas.openxmlformats.org/officeDocument/2006/relationships/image" Target="../media/image92.png"/><Relationship Id="rId4" Type="http://schemas.openxmlformats.org/officeDocument/2006/relationships/image" Target="../media/image54.png"/><Relationship Id="rId9" Type="http://schemas.openxmlformats.org/officeDocument/2006/relationships/image" Target="../media/image9.png"/><Relationship Id="rId1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26" Type="http://schemas.openxmlformats.org/officeDocument/2006/relationships/image" Target="../media/image8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4.png"/><Relationship Id="rId7" Type="http://schemas.openxmlformats.org/officeDocument/2006/relationships/image" Target="../media/image74.svg"/><Relationship Id="rId12" Type="http://schemas.openxmlformats.org/officeDocument/2006/relationships/image" Target="../media/image7.png"/><Relationship Id="rId17" Type="http://schemas.openxmlformats.org/officeDocument/2006/relationships/image" Target="../media/image62.svg"/><Relationship Id="rId25" Type="http://schemas.openxmlformats.org/officeDocument/2006/relationships/image" Target="../media/image36.svg"/><Relationship Id="rId2" Type="http://schemas.openxmlformats.org/officeDocument/2006/relationships/video" Target="../media/media1.MP4"/><Relationship Id="rId16" Type="http://schemas.openxmlformats.org/officeDocument/2006/relationships/image" Target="../media/image61.png"/><Relationship Id="rId20" Type="http://schemas.openxmlformats.org/officeDocument/2006/relationships/image" Target="../media/image93.png"/><Relationship Id="rId1" Type="http://schemas.microsoft.com/office/2007/relationships/media" Target="../media/media1.MP4"/><Relationship Id="rId6" Type="http://schemas.openxmlformats.org/officeDocument/2006/relationships/image" Target="../media/image73.png"/><Relationship Id="rId11" Type="http://schemas.openxmlformats.org/officeDocument/2006/relationships/image" Target="../media/image2.svg"/><Relationship Id="rId24" Type="http://schemas.openxmlformats.org/officeDocument/2006/relationships/image" Target="../media/image35.png"/><Relationship Id="rId5" Type="http://schemas.openxmlformats.org/officeDocument/2006/relationships/image" Target="../media/image72.svg"/><Relationship Id="rId15" Type="http://schemas.openxmlformats.org/officeDocument/2006/relationships/image" Target="../media/image37.png"/><Relationship Id="rId23" Type="http://schemas.openxmlformats.org/officeDocument/2006/relationships/image" Target="../media/image106.png"/><Relationship Id="rId10" Type="http://schemas.openxmlformats.org/officeDocument/2006/relationships/image" Target="../media/image1.png"/><Relationship Id="rId19" Type="http://schemas.openxmlformats.org/officeDocument/2006/relationships/image" Target="../media/image92.png"/><Relationship Id="rId4" Type="http://schemas.openxmlformats.org/officeDocument/2006/relationships/image" Target="../media/image71.png"/><Relationship Id="rId9" Type="http://schemas.openxmlformats.org/officeDocument/2006/relationships/image" Target="../media/image6.svg"/><Relationship Id="rId14" Type="http://schemas.microsoft.com/office/2007/relationships/hdphoto" Target="../media/hdphoto1.wdp"/><Relationship Id="rId22" Type="http://schemas.openxmlformats.org/officeDocument/2006/relationships/image" Target="../media/image95.png"/><Relationship Id="rId27" Type="http://schemas.openxmlformats.org/officeDocument/2006/relationships/image" Target="../media/image8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9.png"/><Relationship Id="rId18" Type="http://schemas.openxmlformats.org/officeDocument/2006/relationships/image" Target="../media/image107.png"/><Relationship Id="rId3" Type="http://schemas.openxmlformats.org/officeDocument/2006/relationships/image" Target="../media/image2.svg"/><Relationship Id="rId21" Type="http://schemas.openxmlformats.org/officeDocument/2006/relationships/image" Target="../media/image84.png"/><Relationship Id="rId7" Type="http://schemas.openxmlformats.org/officeDocument/2006/relationships/image" Target="../media/image76.svg"/><Relationship Id="rId12" Type="http://schemas.microsoft.com/office/2007/relationships/hdphoto" Target="../media/hdphoto1.wdp"/><Relationship Id="rId17" Type="http://schemas.openxmlformats.org/officeDocument/2006/relationships/image" Target="../media/image95.png"/><Relationship Id="rId2" Type="http://schemas.openxmlformats.org/officeDocument/2006/relationships/image" Target="../media/image1.png"/><Relationship Id="rId16" Type="http://schemas.openxmlformats.org/officeDocument/2006/relationships/image" Target="../media/image94.png"/><Relationship Id="rId20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.png"/><Relationship Id="rId5" Type="http://schemas.openxmlformats.org/officeDocument/2006/relationships/image" Target="../media/image68.svg"/><Relationship Id="rId15" Type="http://schemas.openxmlformats.org/officeDocument/2006/relationships/image" Target="../media/image93.png"/><Relationship Id="rId10" Type="http://schemas.openxmlformats.org/officeDocument/2006/relationships/image" Target="../media/image7.png"/><Relationship Id="rId19" Type="http://schemas.openxmlformats.org/officeDocument/2006/relationships/image" Target="../media/image103.png"/><Relationship Id="rId4" Type="http://schemas.openxmlformats.org/officeDocument/2006/relationships/image" Target="../media/image67.png"/><Relationship Id="rId9" Type="http://schemas.openxmlformats.org/officeDocument/2006/relationships/image" Target="../media/image70.svg"/><Relationship Id="rId14" Type="http://schemas.openxmlformats.org/officeDocument/2006/relationships/image" Target="../media/image92.png"/><Relationship Id="rId22" Type="http://schemas.openxmlformats.org/officeDocument/2006/relationships/image" Target="../media/image8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8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8.png"/><Relationship Id="rId5" Type="http://schemas.openxmlformats.org/officeDocument/2006/relationships/image" Target="../media/image66.svg"/><Relationship Id="rId15" Type="http://schemas.openxmlformats.org/officeDocument/2006/relationships/image" Target="../media/image73.png"/><Relationship Id="rId10" Type="http://schemas.openxmlformats.org/officeDocument/2006/relationships/image" Target="../media/image7.png"/><Relationship Id="rId19" Type="http://schemas.openxmlformats.org/officeDocument/2006/relationships/image" Target="../media/image30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video" Target="../media/media1.MP4"/><Relationship Id="rId16" Type="http://schemas.openxmlformats.org/officeDocument/2006/relationships/image" Target="../media/image35.png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svg"/><Relationship Id="rId12" Type="http://schemas.microsoft.com/office/2007/relationships/hdphoto" Target="../media/hdphoto1.wdp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9.png"/><Relationship Id="rId20" Type="http://schemas.openxmlformats.org/officeDocument/2006/relationships/image" Target="../media/image37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36.sv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8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3.pn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5" Type="http://schemas.openxmlformats.org/officeDocument/2006/relationships/image" Target="../media/image36.svg"/><Relationship Id="rId2" Type="http://schemas.openxmlformats.org/officeDocument/2006/relationships/video" Target="../media/media1.MP4"/><Relationship Id="rId16" Type="http://schemas.openxmlformats.org/officeDocument/2006/relationships/image" Target="../media/image51.svg"/><Relationship Id="rId20" Type="http://schemas.openxmlformats.org/officeDocument/2006/relationships/image" Target="../media/image52.png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35.png"/><Relationship Id="rId5" Type="http://schemas.openxmlformats.org/officeDocument/2006/relationships/image" Target="../media/image2.svg"/><Relationship Id="rId15" Type="http://schemas.openxmlformats.org/officeDocument/2006/relationships/image" Target="../media/image50.png"/><Relationship Id="rId23" Type="http://schemas.openxmlformats.org/officeDocument/2006/relationships/image" Target="../media/image34.svg"/><Relationship Id="rId10" Type="http://schemas.openxmlformats.org/officeDocument/2006/relationships/image" Target="../media/image48.png"/><Relationship Id="rId19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47.svg"/><Relationship Id="rId14" Type="http://schemas.microsoft.com/office/2007/relationships/hdphoto" Target="../media/hdphoto1.wdp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svg"/><Relationship Id="rId12" Type="http://schemas.microsoft.com/office/2007/relationships/hdphoto" Target="../media/hdphoto1.wdp"/><Relationship Id="rId17" Type="http://schemas.openxmlformats.org/officeDocument/2006/relationships/image" Target="../media/image42.png"/><Relationship Id="rId2" Type="http://schemas.openxmlformats.org/officeDocument/2006/relationships/video" Target="../media/media1.MP4"/><Relationship Id="rId16" Type="http://schemas.openxmlformats.org/officeDocument/2006/relationships/image" Target="../media/image58.png"/><Relationship Id="rId1" Type="http://schemas.microsoft.com/office/2007/relationships/media" Target="../media/media1.MP4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7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3.png"/><Relationship Id="rId7" Type="http://schemas.openxmlformats.org/officeDocument/2006/relationships/image" Target="../media/image60.svg"/><Relationship Id="rId12" Type="http://schemas.openxmlformats.org/officeDocument/2006/relationships/image" Target="../media/image7.png"/><Relationship Id="rId17" Type="http://schemas.openxmlformats.org/officeDocument/2006/relationships/image" Target="../media/image62.svg"/><Relationship Id="rId2" Type="http://schemas.openxmlformats.org/officeDocument/2006/relationships/video" Target="../media/media1.MP4"/><Relationship Id="rId16" Type="http://schemas.openxmlformats.org/officeDocument/2006/relationships/image" Target="../media/image61.png"/><Relationship Id="rId20" Type="http://schemas.openxmlformats.org/officeDocument/2006/relationships/image" Target="../media/image30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47.svg"/><Relationship Id="rId5" Type="http://schemas.openxmlformats.org/officeDocument/2006/relationships/image" Target="../media/image2.svg"/><Relationship Id="rId15" Type="http://schemas.openxmlformats.org/officeDocument/2006/relationships/image" Target="../media/image37.png"/><Relationship Id="rId10" Type="http://schemas.openxmlformats.org/officeDocument/2006/relationships/image" Target="../media/image46.png"/><Relationship Id="rId19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49.svg"/><Relationship Id="rId14" Type="http://schemas.microsoft.com/office/2007/relationships/hdphoto" Target="../media/hdphoto1.wdp"/><Relationship Id="rId22" Type="http://schemas.openxmlformats.org/officeDocument/2006/relationships/image" Target="../media/image6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1.png"/><Relationship Id="rId1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68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8.png"/><Relationship Id="rId5" Type="http://schemas.openxmlformats.org/officeDocument/2006/relationships/image" Target="../media/image66.svg"/><Relationship Id="rId15" Type="http://schemas.openxmlformats.org/officeDocument/2006/relationships/image" Target="../media/image73.png"/><Relationship Id="rId10" Type="http://schemas.openxmlformats.org/officeDocument/2006/relationships/image" Target="../media/image7.png"/><Relationship Id="rId19" Type="http://schemas.openxmlformats.org/officeDocument/2006/relationships/image" Target="../media/image30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283388" y="4868249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91E04D8-7D10-42A4-4CA9-764A053FF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6507" y="4904833"/>
            <a:ext cx="7338696" cy="124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A2F13DF-0ABB-CC7B-5BCC-9DAB0A7E8B0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714500"/>
            <a:ext cx="12856054" cy="676742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0D9C097-23C1-EC0E-FF64-1DE7AF0AD9EC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FD143ED-5FEC-D224-7ED2-0FE9FF8A290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548532"/>
            <a:ext cx="7338696" cy="124216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8DCB34D-B97D-A0AC-E96A-999551306477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CE9C60F7-3270-EA6C-1AB7-456FC5E36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AC7BF8D-3896-A458-8530-265D2E27B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5E9D05C-C6FB-6773-72EF-9592BF094461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401C01B-C299-63FF-FEBA-4932682EAAF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548532"/>
            <a:ext cx="7338696" cy="1242168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628D2C1-AB75-FC6B-2F2C-9F918697A215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ACD3ACE-D3BA-FD8C-042C-A68D975DB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E92FD45F-EB48-2ADE-7665-CCEAC706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5B81906A-C755-6AFC-5C7C-B330122E5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8191" y="2051034"/>
            <a:ext cx="12772227" cy="61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3501" y="1157130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3213541" y="-181181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C0C31BB-60CB-26E2-FC8B-04F14B9710AC}"/>
              </a:ext>
            </a:extLst>
          </p:cNvPr>
          <p:cNvSpPr/>
          <p:nvPr/>
        </p:nvSpPr>
        <p:spPr>
          <a:xfrm>
            <a:off x="12283428" y="49604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896557-6B34-6910-FC69-47A1900B2AD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548532"/>
            <a:ext cx="7338696" cy="1242168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30A5818-E98D-4C4C-2754-916FBBF1FBAF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F18309E3-9610-7E23-A697-BAEE8CD39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5D07432-DC4A-DECF-BC48-65C26AD24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3" name="IMG_4150">
            <a:hlinkClick r:id="" action="ppaction://media"/>
            <a:extLst>
              <a:ext uri="{FF2B5EF4-FFF2-40B4-BE49-F238E27FC236}">
                <a16:creationId xmlns:a16="http://schemas.microsoft.com/office/drawing/2014/main" id="{A503CD18-8688-2A63-9777-CAC9B4F08E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32583" y="558790"/>
            <a:ext cx="2594180" cy="142713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D40768DD-5EE6-CD6D-5EAD-15B3182718DB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3218" y="2073436"/>
            <a:ext cx="13322656" cy="2202708"/>
          </a:xfrm>
          <a:prstGeom prst="rect">
            <a:avLst/>
          </a:prstGeom>
        </p:spPr>
      </p:pic>
      <p:pic>
        <p:nvPicPr>
          <p:cNvPr id="30" name="رسم 29" descr="هندباء برية مع تعبئة خالصة">
            <a:extLst>
              <a:ext uri="{FF2B5EF4-FFF2-40B4-BE49-F238E27FC236}">
                <a16:creationId xmlns:a16="http://schemas.microsoft.com/office/drawing/2014/main" id="{F6E694E8-11C2-BA3B-C89C-2143E5BDF8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4768343" y="3831705"/>
            <a:ext cx="914400" cy="914400"/>
          </a:xfrm>
          <a:prstGeom prst="rect">
            <a:avLst/>
          </a:prstGeom>
        </p:spPr>
      </p:pic>
      <p:pic>
        <p:nvPicPr>
          <p:cNvPr id="32" name="رسم 31" descr="سيدتان مع تعبئة خالصة">
            <a:extLst>
              <a:ext uri="{FF2B5EF4-FFF2-40B4-BE49-F238E27FC236}">
                <a16:creationId xmlns:a16="http://schemas.microsoft.com/office/drawing/2014/main" id="{4B035A72-4F07-94A0-A75E-AD5D6860E02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01467" y="2021155"/>
            <a:ext cx="914400" cy="914400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0E46D558-D079-C060-BDE0-137580136252}"/>
              </a:ext>
            </a:extLst>
          </p:cNvPr>
          <p:cNvGrpSpPr/>
          <p:nvPr/>
        </p:nvGrpSpPr>
        <p:grpSpPr>
          <a:xfrm>
            <a:off x="7620000" y="1933187"/>
            <a:ext cx="1018536" cy="8151163"/>
            <a:chOff x="7452681" y="1933187"/>
            <a:chExt cx="1018536" cy="8151163"/>
          </a:xfrm>
        </p:grpSpPr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D50BD1A6-ED94-80A2-B6F7-01CC60368B31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رسم 27" descr="عقدة صينية مع تعبئة خالصة">
              <a:extLst>
                <a:ext uri="{FF2B5EF4-FFF2-40B4-BE49-F238E27FC236}">
                  <a16:creationId xmlns:a16="http://schemas.microsoft.com/office/drawing/2014/main" id="{2EF92420-AF7D-AC83-C624-954A424E6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6336C260-1F80-8E81-551C-6A52B1A0A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68BEFEEF-3938-4C05-1D43-EB2452EF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3EFF7CB0-900C-0CFA-7C72-C9F9E335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0C3EF7A0-C6B0-6999-C830-BF88C2718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7" name="رسم 36" descr="عقدة صينية مع تعبئة خالصة">
              <a:extLst>
                <a:ext uri="{FF2B5EF4-FFF2-40B4-BE49-F238E27FC236}">
                  <a16:creationId xmlns:a16="http://schemas.microsoft.com/office/drawing/2014/main" id="{D515F1AE-B748-205A-A5E5-9713648F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8" name="رسم 37" descr="عقدة صينية مع تعبئة خالصة">
              <a:extLst>
                <a:ext uri="{FF2B5EF4-FFF2-40B4-BE49-F238E27FC236}">
                  <a16:creationId xmlns:a16="http://schemas.microsoft.com/office/drawing/2014/main" id="{819148F1-8878-75B9-5477-D9A14FE8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9" name="رسم 38" descr="عقدة صينية مع تعبئة خالصة">
              <a:extLst>
                <a:ext uri="{FF2B5EF4-FFF2-40B4-BE49-F238E27FC236}">
                  <a16:creationId xmlns:a16="http://schemas.microsoft.com/office/drawing/2014/main" id="{F918F3DC-098E-5B8F-08F9-51E0426F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40" name="رسم 39" descr="عقدة صينية مع تعبئة خالصة">
              <a:extLst>
                <a:ext uri="{FF2B5EF4-FFF2-40B4-BE49-F238E27FC236}">
                  <a16:creationId xmlns:a16="http://schemas.microsoft.com/office/drawing/2014/main" id="{DDD48665-B6C3-E115-A487-248BF9FA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  <p:pic>
        <p:nvPicPr>
          <p:cNvPr id="41" name="رسم 40" descr="ملاحظات ملصقة مع تعبئة خالصة">
            <a:extLst>
              <a:ext uri="{FF2B5EF4-FFF2-40B4-BE49-F238E27FC236}">
                <a16:creationId xmlns:a16="http://schemas.microsoft.com/office/drawing/2014/main" id="{756FBB10-83A4-4614-4A76-C60F12F92C2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39727" y="3019199"/>
            <a:ext cx="1067414" cy="1067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F2D2FE1-C188-C53E-3BC8-00CC37490F43}"/>
              </a:ext>
            </a:extLst>
          </p:cNvPr>
          <p:cNvSpPr/>
          <p:nvPr/>
        </p:nvSpPr>
        <p:spPr>
          <a:xfrm>
            <a:off x="12283428" y="49604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A7FA87A-693E-A121-E25D-8404E172894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548532"/>
            <a:ext cx="7338696" cy="1242168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67B1D1D9-F5E9-8504-F1E8-149BAA311F22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2626967-AACE-3C26-CE90-382B4445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3A41377-C520-3E9E-48D4-D04E0734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AECA1122-FFB2-3CD3-9744-282D49432F6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1918241"/>
            <a:ext cx="9735592" cy="123946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7B666CA-9D8A-6BE7-D9FF-8AA1FBA005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4342" y="3182266"/>
            <a:ext cx="9900018" cy="132079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976E81-5807-4C73-7503-8E0ADD7576F6}"/>
              </a:ext>
            </a:extLst>
          </p:cNvPr>
          <p:cNvGrpSpPr/>
          <p:nvPr/>
        </p:nvGrpSpPr>
        <p:grpSpPr>
          <a:xfrm>
            <a:off x="8125464" y="3285244"/>
            <a:ext cx="1018536" cy="6799106"/>
            <a:chOff x="7452681" y="1933187"/>
            <a:chExt cx="1018536" cy="8151163"/>
          </a:xfrm>
        </p:grpSpPr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E04D75F7-5578-770B-CDC6-307221FD64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رسم 27" descr="عقدة صينية مع تعبئة خالصة">
              <a:extLst>
                <a:ext uri="{FF2B5EF4-FFF2-40B4-BE49-F238E27FC236}">
                  <a16:creationId xmlns:a16="http://schemas.microsoft.com/office/drawing/2014/main" id="{28D99855-7E8E-DD46-5AA9-4D49D27E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29" name="رسم 28" descr="عقدة صينية مع تعبئة خالصة">
              <a:extLst>
                <a:ext uri="{FF2B5EF4-FFF2-40B4-BE49-F238E27FC236}">
                  <a16:creationId xmlns:a16="http://schemas.microsoft.com/office/drawing/2014/main" id="{1F327B45-21A3-7EC6-BA62-EADB998F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0" name="رسم 29" descr="عقدة صينية مع تعبئة خالصة">
              <a:extLst>
                <a:ext uri="{FF2B5EF4-FFF2-40B4-BE49-F238E27FC236}">
                  <a16:creationId xmlns:a16="http://schemas.microsoft.com/office/drawing/2014/main" id="{B047A0DF-B3C3-A181-EB7F-3EB18711B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1" name="رسم 30" descr="عقدة صينية مع تعبئة خالصة">
              <a:extLst>
                <a:ext uri="{FF2B5EF4-FFF2-40B4-BE49-F238E27FC236}">
                  <a16:creationId xmlns:a16="http://schemas.microsoft.com/office/drawing/2014/main" id="{342F96F4-5C7D-9EF1-5522-343DFFBB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2" name="رسم 31" descr="عقدة صينية مع تعبئة خالصة">
              <a:extLst>
                <a:ext uri="{FF2B5EF4-FFF2-40B4-BE49-F238E27FC236}">
                  <a16:creationId xmlns:a16="http://schemas.microsoft.com/office/drawing/2014/main" id="{FBB5E6B2-D524-FC23-FC78-9A3F53D38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4C347311-3999-B8F0-E701-62D27A41E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34BE2D7C-3591-D642-3D65-94E27F46B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6BF290E8-4729-222B-3EDF-27225E4E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FED45C9D-FECC-4DBB-F965-644D8F71C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6F742BEF-A6E0-5326-1A91-F77757707A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6" y="2204269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395A415-1081-86A4-8C48-639867262D8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8773" y="1748650"/>
            <a:ext cx="9739204" cy="78492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4573108-A2EA-202A-0B85-C8D516FF1DFC}"/>
              </a:ext>
            </a:extLst>
          </p:cNvPr>
          <p:cNvSpPr/>
          <p:nvPr/>
        </p:nvSpPr>
        <p:spPr>
          <a:xfrm>
            <a:off x="12283428" y="49604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C7ED336-EBA6-514D-4E69-C30FD2B5B6E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548532"/>
            <a:ext cx="7338696" cy="1242168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148A4DE-A13C-7914-CC76-702F9365B024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26B8BB-7CBC-CDF2-6D80-FB4D8691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4D3C803E-A16C-0401-2643-10778A2E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1CB1625-D688-D0B4-3BF3-1743AAC3BC7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0909" y="2732212"/>
            <a:ext cx="7521361" cy="5650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6EDFC30-22D7-BAB3-C1E1-642266A8849D}"/>
              </a:ext>
            </a:extLst>
          </p:cNvPr>
          <p:cNvSpPr/>
          <p:nvPr/>
        </p:nvSpPr>
        <p:spPr>
          <a:xfrm>
            <a:off x="11575481" y="127394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D77E0A1-799C-9626-FDBD-7D43ADCAD64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310532"/>
            <a:ext cx="7338696" cy="124216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E2CE81D-C3E5-4239-2DF1-E33AB76C1299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3FF7F98B-0A8C-32FD-9533-A239129D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531944D2-8768-2CB5-55EA-0D5E1A717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3442879" y="61812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89AF215-E106-2BE5-38D0-F13F977478B2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C42DA47-353C-3E3B-9D5A-7A11E8480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CFCC06D-BCA9-9D1D-61B7-FF62E5859375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87F1B73-2911-1444-6505-3BB5C735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3C73F790-4D1D-BB23-5A21-ECF1CA4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F4FDA56-4140-5814-675F-4E63222A2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8ABCFA7A-0803-6053-7CBC-5D7E14C5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AF9C6E1F-9622-F8EE-CBB7-FADAB473E0C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44" y="1534130"/>
            <a:ext cx="14122592" cy="666541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B3716393-2F0E-29EB-34B4-F5A1B634C94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33477" y="4815975"/>
            <a:ext cx="3261643" cy="3383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2376549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2D393197-3F6F-71A8-5970-C9398A89A93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347" y="2443685"/>
            <a:ext cx="14830054" cy="5024201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489D7508-A3A2-3B4C-470F-94C696E46796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CFA30AF-524B-9826-8CD1-DE33BE76C07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0EDB0DC0-408F-7406-7DEC-CAC6F2DD1CCA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766A4374-DAAD-284E-2108-43C3F721A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27825B9-3A11-A2FB-4070-987EC3152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C6E997CE-33D8-1B33-D899-708740C79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A6733DBE-71B3-31B3-7860-E5C816C2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F980DE0-2C9C-5D57-133E-4405AEC88826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55A68802-A2C5-FF19-A902-5136FB395C0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3962" y="5039444"/>
            <a:ext cx="3353091" cy="332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06721">
            <a:off x="13251704" y="644432"/>
            <a:ext cx="3072626" cy="40230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6334" y="1601208"/>
            <a:ext cx="1277461" cy="158665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54853">
            <a:off x="1816338" y="2841717"/>
            <a:ext cx="2319495" cy="692293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A737F2D7-86CF-2547-B6A4-EC35456039BD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85DD3797-BBD2-5BCE-9868-A57239A0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C74E69C5-F0E3-8AC9-10BC-FF4059AE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B68F887F-1016-1876-68E4-D27451147203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0E5C64E-969D-7E78-597E-7DD33E8C1BD7}"/>
              </a:ext>
            </a:extLst>
          </p:cNvPr>
          <p:cNvSpPr/>
          <p:nvPr/>
        </p:nvSpPr>
        <p:spPr>
          <a:xfrm>
            <a:off x="11880281" y="66434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C3656C1-05A8-6CE9-8FA1-CCAAE15C31E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700932"/>
            <a:ext cx="7338696" cy="1242168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F23847D-A195-C404-9570-780E99955B04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278B95D-FCD4-F2C8-56EB-33A6B943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CC43D54-4877-CF2B-A5EA-9BC6DBD6A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81F0A402-CE8E-9C47-CC48-6397D194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9446FE16-21B2-C476-86F4-BF4A9A35B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1281A2C6-B1DC-7F73-DD54-2B8A89B90CC7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101" y="2236746"/>
            <a:ext cx="5780325" cy="2026583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96AA42E4-53AA-8C7A-2A4B-7701D1EFEC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62000" y="558790"/>
            <a:ext cx="2594180" cy="1427137"/>
          </a:xfrm>
          <a:prstGeom prst="rect">
            <a:avLst/>
          </a:prstGeom>
        </p:spPr>
      </p:pic>
      <p:pic>
        <p:nvPicPr>
          <p:cNvPr id="25" name="رسم 24" descr="سيدتان مع تعبئة خالصة">
            <a:extLst>
              <a:ext uri="{FF2B5EF4-FFF2-40B4-BE49-F238E27FC236}">
                <a16:creationId xmlns:a16="http://schemas.microsoft.com/office/drawing/2014/main" id="{A9F32AD9-31AE-A358-E7F9-CAF774C8856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30884" y="202115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-597019"/>
            <a:ext cx="11213627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438" y="6819900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7600" y="510060"/>
            <a:ext cx="909492" cy="106953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340938E-28E5-4FAB-E40C-559FE7F2FFCA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99025D7-425E-3878-AD57-7D640C8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2AF5117-D6D3-8DE9-EEAD-5097EFE3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C7D2CF-EA9F-B618-6477-2428141D72E3}"/>
              </a:ext>
            </a:extLst>
          </p:cNvPr>
          <p:cNvSpPr/>
          <p:nvPr/>
        </p:nvSpPr>
        <p:spPr>
          <a:xfrm>
            <a:off x="14293281" y="845083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12C04C4-5F73-839F-90D7-7692CFDE98C5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9C5BB7-09DF-DA58-6429-FDB46E2BEC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8025082-8065-7C52-B818-CE438CC23114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555D2332-BDEA-91ED-8FC9-F75FD15CF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2C59EA1-E595-3F4B-9D7D-5BB2805EF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78012468-226C-A3A8-4018-357E0824E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921107E5-0F90-5387-358C-DD6EF11B4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B21C2EB9-F56E-D7B9-AE93-EEC171A5125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636" y="2089642"/>
            <a:ext cx="9960203" cy="74682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8B17C65-8B43-142E-CC62-C93147B73A2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627" y="3091726"/>
            <a:ext cx="14474173" cy="235146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7667CA6-DF0F-9F48-A2DA-2D28B29D67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6" y="2204269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9169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140091" y="77861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B175BD1-5D4A-8427-82BF-1B7025B498A0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AD72A94-F44D-FA7D-2354-978FF917DDA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FF4EACF-0B67-5AD7-1813-96F30F3EBD9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43602" y="2399140"/>
            <a:ext cx="3048031" cy="2058559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E12E6B24-C2A3-E88E-0D96-53F525D69B3E}"/>
              </a:ext>
            </a:extLst>
          </p:cNvPr>
          <p:cNvGrpSpPr/>
          <p:nvPr/>
        </p:nvGrpSpPr>
        <p:grpSpPr>
          <a:xfrm>
            <a:off x="7363342" y="2299413"/>
            <a:ext cx="3972203" cy="4325795"/>
            <a:chOff x="7363342" y="2299413"/>
            <a:chExt cx="3972203" cy="4325795"/>
          </a:xfrm>
        </p:grpSpPr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27F60236-C4BE-1FC2-2010-8B35FB6F8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63342" y="2299413"/>
              <a:ext cx="3859640" cy="3106257"/>
            </a:xfrm>
            <a:prstGeom prst="rect">
              <a:avLst/>
            </a:prstGeom>
          </p:spPr>
        </p:pic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4425408-628F-6735-F0F5-70FFF9822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25660" y="5066775"/>
              <a:ext cx="2909885" cy="1558433"/>
            </a:xfrm>
            <a:prstGeom prst="rect">
              <a:avLst/>
            </a:prstGeom>
          </p:spPr>
        </p:pic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927EEA0-F754-7133-7E72-87F24C3947AE}"/>
              </a:ext>
            </a:extLst>
          </p:cNvPr>
          <p:cNvSpPr txBox="1"/>
          <p:nvPr/>
        </p:nvSpPr>
        <p:spPr>
          <a:xfrm>
            <a:off x="2006601" y="2507961"/>
            <a:ext cx="3988099" cy="216982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/>
            <a:r>
              <a:rPr lang="ar-SA" sz="45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فسري كيف تكتب العبارة الجذرية في ابسط صورة ؟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9961330-69EF-26E6-536F-5288C54E37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74904" y="2240658"/>
            <a:ext cx="13499689" cy="6094764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7B91A832-3025-2CF2-F0F7-93A19626E78B}"/>
              </a:ext>
            </a:extLst>
          </p:cNvPr>
          <p:cNvGrpSpPr/>
          <p:nvPr/>
        </p:nvGrpSpPr>
        <p:grpSpPr>
          <a:xfrm>
            <a:off x="7030318" y="1951578"/>
            <a:ext cx="9793918" cy="6247864"/>
            <a:chOff x="6099770" y="1932929"/>
            <a:chExt cx="9793918" cy="6247864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1AE9451-68C9-74B5-E8A5-4006A0D4A523}"/>
                </a:ext>
              </a:extLst>
            </p:cNvPr>
            <p:cNvSpPr txBox="1"/>
            <p:nvPr/>
          </p:nvSpPr>
          <p:spPr>
            <a:xfrm>
              <a:off x="6099770" y="1932929"/>
              <a:ext cx="9793918" cy="6247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/>
              <a:r>
                <a:rPr lang="ar-SA" sz="5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مالعبارة الجذرية في معادلة إيجاد السرعةالمدارية للقمر الاصطناعي ؟ </a:t>
              </a:r>
            </a:p>
            <a:p>
              <a:pPr algn="r"/>
              <a:endPara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ar-SA" sz="5000" b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ماذا تعني إشارة الجذرفي المعادلة ؟ </a:t>
              </a:r>
              <a:endParaRPr lang="en-US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en-US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ar-SA" sz="5000" b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بناء على ماتعرفينه في ترتيب العمليات كيف يمكن تبسيط العبارة الجذرية             ؟ </a:t>
              </a:r>
            </a:p>
            <a:p>
              <a:pPr algn="r"/>
              <a:endPara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A4E089A-0756-C70A-B804-2A7A5072B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77421" y="6094746"/>
              <a:ext cx="2214895" cy="1506643"/>
            </a:xfrm>
            <a:prstGeom prst="rect">
              <a:avLst/>
            </a:prstGeom>
          </p:spPr>
        </p:pic>
      </p:grpSp>
      <p:pic>
        <p:nvPicPr>
          <p:cNvPr id="46" name="صورة 45">
            <a:extLst>
              <a:ext uri="{FF2B5EF4-FFF2-40B4-BE49-F238E27FC236}">
                <a16:creationId xmlns:a16="http://schemas.microsoft.com/office/drawing/2014/main" id="{EBE03B44-5670-AB15-DD4F-EEC03BC004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17785" y="4891317"/>
            <a:ext cx="8456854" cy="3106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-597019"/>
            <a:ext cx="11213627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438" y="6819900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7600" y="510060"/>
            <a:ext cx="909492" cy="106953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340938E-28E5-4FAB-E40C-559FE7F2FFCA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99025D7-425E-3878-AD57-7D640C8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2AF5117-D6D3-8DE9-EEAD-5097EFE3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C7D2CF-EA9F-B618-6477-2428141D72E3}"/>
              </a:ext>
            </a:extLst>
          </p:cNvPr>
          <p:cNvSpPr/>
          <p:nvPr/>
        </p:nvSpPr>
        <p:spPr>
          <a:xfrm>
            <a:off x="14293281" y="845083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92B6C1F-F514-C238-916B-7844117E70FD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717FF0F-B424-AAAD-0657-1CCAF063D0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1E22D66-BB83-2C40-4EAA-01862658CED5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AFA819B-53DC-BCF7-2992-3976788EE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A8B0446-5F3C-D51A-D601-843F4877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39A120C2-C1F3-76B5-603D-71BA6A067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5B5BEBC-88C9-2E60-C087-D8D178035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01E5E14E-4610-FD02-7A8A-14E52712E4D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410851"/>
            <a:ext cx="14702769" cy="49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9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15707">
            <a:off x="13442879" y="61812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559517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IMG_4150">
            <a:hlinkClick r:id="" action="ppaction://media"/>
            <a:extLst>
              <a:ext uri="{FF2B5EF4-FFF2-40B4-BE49-F238E27FC236}">
                <a16:creationId xmlns:a16="http://schemas.microsoft.com/office/drawing/2014/main" id="{91A534BC-BA31-C8C2-38DF-5745FF7793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0511" y="901200"/>
            <a:ext cx="2594180" cy="1427137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A9E53EF-8F2B-112D-7536-39F24DF8AA82}"/>
              </a:ext>
            </a:extLst>
          </p:cNvPr>
          <p:cNvGrpSpPr/>
          <p:nvPr/>
        </p:nvGrpSpPr>
        <p:grpSpPr>
          <a:xfrm>
            <a:off x="9287711" y="2634070"/>
            <a:ext cx="1275459" cy="871653"/>
            <a:chOff x="14630400" y="5948247"/>
            <a:chExt cx="1275459" cy="871653"/>
          </a:xfrm>
        </p:grpSpPr>
        <p:pic>
          <p:nvPicPr>
            <p:cNvPr id="8" name="رسم 7" descr="سيدة مع تعبئة خالصة">
              <a:extLst>
                <a:ext uri="{FF2B5EF4-FFF2-40B4-BE49-F238E27FC236}">
                  <a16:creationId xmlns:a16="http://schemas.microsoft.com/office/drawing/2014/main" id="{7448E217-DE5F-0C69-8F11-31C86C8A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5048488" y="5948247"/>
              <a:ext cx="857371" cy="857371"/>
            </a:xfrm>
            <a:prstGeom prst="rect">
              <a:avLst/>
            </a:prstGeom>
          </p:spPr>
        </p:pic>
        <p:pic>
          <p:nvPicPr>
            <p:cNvPr id="14" name="رسم 13" descr="سيدة مع تعبئة خالصة">
              <a:extLst>
                <a:ext uri="{FF2B5EF4-FFF2-40B4-BE49-F238E27FC236}">
                  <a16:creationId xmlns:a16="http://schemas.microsoft.com/office/drawing/2014/main" id="{7D8CAF71-D36A-4162-494F-45BDC424D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4630400" y="5962529"/>
              <a:ext cx="857371" cy="857371"/>
            </a:xfrm>
            <a:prstGeom prst="rect">
              <a:avLst/>
            </a:prstGeom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D95578C-D64B-2CAB-2A11-5239D3742673}"/>
              </a:ext>
            </a:extLst>
          </p:cNvPr>
          <p:cNvSpPr/>
          <p:nvPr/>
        </p:nvSpPr>
        <p:spPr>
          <a:xfrm>
            <a:off x="12511308" y="81674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558B198-CE34-3B4A-DD33-2918A5B3E43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427" y="853332"/>
            <a:ext cx="7338696" cy="1242168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12CFBFB-E598-F7FE-F994-32B1B8EC2F99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BDFCA183-3364-3F66-4066-224E35FE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AB09C8D-8890-C4AE-2639-FDCA0F9A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A070534-A631-1AD5-2561-B1A2251CE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ACE9FD9-85CC-4173-2D80-1E3DBA82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CCD36882-0DF0-0BE6-F8AA-49D40493821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798" y="2132385"/>
            <a:ext cx="11675639" cy="2662502"/>
          </a:xfrm>
          <a:prstGeom prst="rect">
            <a:avLst/>
          </a:prstGeom>
        </p:spPr>
      </p:pic>
      <p:pic>
        <p:nvPicPr>
          <p:cNvPr id="35" name="رسم 34" descr="ملاحظات ملصقة مع تعبئة خالصة">
            <a:extLst>
              <a:ext uri="{FF2B5EF4-FFF2-40B4-BE49-F238E27FC236}">
                <a16:creationId xmlns:a16="http://schemas.microsoft.com/office/drawing/2014/main" id="{081C6475-7D64-BFCF-CCB5-E9EC02F848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9105" y="2929929"/>
            <a:ext cx="1067414" cy="1067414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1D60FB9-0805-072C-DEA1-00A33C997332}"/>
              </a:ext>
            </a:extLst>
          </p:cNvPr>
          <p:cNvGrpSpPr/>
          <p:nvPr/>
        </p:nvGrpSpPr>
        <p:grpSpPr>
          <a:xfrm>
            <a:off x="7625239" y="2887860"/>
            <a:ext cx="1018536" cy="6799106"/>
            <a:chOff x="7452681" y="1933187"/>
            <a:chExt cx="1018536" cy="8151163"/>
          </a:xfrm>
        </p:grpSpPr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C0A2927-B58E-0D6B-2F12-1F26E68134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رسم 37" descr="عقدة صينية مع تعبئة خالصة">
              <a:extLst>
                <a:ext uri="{FF2B5EF4-FFF2-40B4-BE49-F238E27FC236}">
                  <a16:creationId xmlns:a16="http://schemas.microsoft.com/office/drawing/2014/main" id="{0AF985E6-393F-6EAA-6C12-0C3C55CAA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39" name="رسم 38" descr="عقدة صينية مع تعبئة خالصة">
              <a:extLst>
                <a:ext uri="{FF2B5EF4-FFF2-40B4-BE49-F238E27FC236}">
                  <a16:creationId xmlns:a16="http://schemas.microsoft.com/office/drawing/2014/main" id="{33808B5E-FF9E-3B7A-5E24-B2131C019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40" name="رسم 39" descr="عقدة صينية مع تعبئة خالصة">
              <a:extLst>
                <a:ext uri="{FF2B5EF4-FFF2-40B4-BE49-F238E27FC236}">
                  <a16:creationId xmlns:a16="http://schemas.microsoft.com/office/drawing/2014/main" id="{4F752011-2279-B7A7-D03C-33FCF22D6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41" name="رسم 40" descr="عقدة صينية مع تعبئة خالصة">
              <a:extLst>
                <a:ext uri="{FF2B5EF4-FFF2-40B4-BE49-F238E27FC236}">
                  <a16:creationId xmlns:a16="http://schemas.microsoft.com/office/drawing/2014/main" id="{5FA52229-2451-2A5D-42AB-2709FB145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42" name="رسم 41" descr="عقدة صينية مع تعبئة خالصة">
              <a:extLst>
                <a:ext uri="{FF2B5EF4-FFF2-40B4-BE49-F238E27FC236}">
                  <a16:creationId xmlns:a16="http://schemas.microsoft.com/office/drawing/2014/main" id="{7484FFDC-7F83-B415-E344-22A634195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43" name="رسم 42" descr="عقدة صينية مع تعبئة خالصة">
              <a:extLst>
                <a:ext uri="{FF2B5EF4-FFF2-40B4-BE49-F238E27FC236}">
                  <a16:creationId xmlns:a16="http://schemas.microsoft.com/office/drawing/2014/main" id="{B4DB841C-1C73-71C8-B98C-A8666D7B9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44" name="رسم 43" descr="عقدة صينية مع تعبئة خالصة">
              <a:extLst>
                <a:ext uri="{FF2B5EF4-FFF2-40B4-BE49-F238E27FC236}">
                  <a16:creationId xmlns:a16="http://schemas.microsoft.com/office/drawing/2014/main" id="{A70D81D8-7719-485F-CA7B-6827DE87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45" name="رسم 44" descr="عقدة صينية مع تعبئة خالصة">
              <a:extLst>
                <a:ext uri="{FF2B5EF4-FFF2-40B4-BE49-F238E27FC236}">
                  <a16:creationId xmlns:a16="http://schemas.microsoft.com/office/drawing/2014/main" id="{A8B5666C-5D96-01BE-DA42-A4335476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46" name="رسم 45" descr="عقدة صينية مع تعبئة خالصة">
              <a:extLst>
                <a:ext uri="{FF2B5EF4-FFF2-40B4-BE49-F238E27FC236}">
                  <a16:creationId xmlns:a16="http://schemas.microsoft.com/office/drawing/2014/main" id="{FC155C28-9012-D9CD-25AA-F5B1EB91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7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76FA3A3-A616-9154-94BE-B7EDF92281C3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B99F44-9F18-C702-8592-60A559C81EB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93080A9-BA91-732D-DC0F-79DAA8654C87}"/>
              </a:ext>
            </a:extLst>
          </p:cNvPr>
          <p:cNvGrpSpPr/>
          <p:nvPr/>
        </p:nvGrpSpPr>
        <p:grpSpPr>
          <a:xfrm>
            <a:off x="14817046" y="266700"/>
            <a:ext cx="2886143" cy="4528187"/>
            <a:chOff x="14663129" y="1161848"/>
            <a:chExt cx="2886143" cy="4528187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54461522-E55E-B0E3-64D3-80384AEF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99314" y="4192294"/>
              <a:ext cx="2049958" cy="662997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E602484-20EF-B639-965F-EE20782F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731744" y="4806038"/>
              <a:ext cx="1585097" cy="883997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FDD891B0-41EE-1A28-6C38-67EA17D32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663129" y="1878190"/>
              <a:ext cx="2819644" cy="2225233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44A7085-ED9C-0802-1C56-022ECBE1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2951" y="1161848"/>
              <a:ext cx="1303133" cy="716342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6C28334D-55EB-833F-C00F-D7B05CCC9EB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534" y="3063025"/>
            <a:ext cx="10887656" cy="261387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A237DD7-A816-0475-80A1-8DD2C7D595F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636" y="2089642"/>
            <a:ext cx="9960203" cy="74682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EF57BA7-6EEC-505E-FCA3-15636F1C9F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6" y="2204269"/>
            <a:ext cx="1106919" cy="1080975"/>
          </a:xfrm>
          <a:prstGeom prst="rect">
            <a:avLst/>
          </a:prstGeom>
        </p:spPr>
      </p:pic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38F5CFAC-9240-F34A-B4CE-6BC809624102}"/>
              </a:ext>
            </a:extLst>
          </p:cNvPr>
          <p:cNvGrpSpPr/>
          <p:nvPr/>
        </p:nvGrpSpPr>
        <p:grpSpPr>
          <a:xfrm>
            <a:off x="7575258" y="3400062"/>
            <a:ext cx="1018536" cy="6799106"/>
            <a:chOff x="7452681" y="1933187"/>
            <a:chExt cx="1018536" cy="8151163"/>
          </a:xfrm>
        </p:grpSpPr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589BE7D4-369B-2E7B-2CC6-1C5D3C21D8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3737" y="2073436"/>
              <a:ext cx="120809" cy="8010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رسم 31" descr="عقدة صينية مع تعبئة خالصة">
              <a:extLst>
                <a:ext uri="{FF2B5EF4-FFF2-40B4-BE49-F238E27FC236}">
                  <a16:creationId xmlns:a16="http://schemas.microsoft.com/office/drawing/2014/main" id="{F956B861-5247-AEA0-D719-733B6770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56817" y="1933187"/>
              <a:ext cx="914400" cy="914400"/>
            </a:xfrm>
            <a:prstGeom prst="rect">
              <a:avLst/>
            </a:prstGeom>
          </p:spPr>
        </p:pic>
        <p:pic>
          <p:nvPicPr>
            <p:cNvPr id="33" name="رسم 32" descr="عقدة صينية مع تعبئة خالصة">
              <a:extLst>
                <a:ext uri="{FF2B5EF4-FFF2-40B4-BE49-F238E27FC236}">
                  <a16:creationId xmlns:a16="http://schemas.microsoft.com/office/drawing/2014/main" id="{DA7D21D2-C940-3773-C244-66B1A094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43800" y="2781300"/>
              <a:ext cx="914400" cy="914400"/>
            </a:xfrm>
            <a:prstGeom prst="rect">
              <a:avLst/>
            </a:prstGeom>
          </p:spPr>
        </p:pic>
        <p:pic>
          <p:nvPicPr>
            <p:cNvPr id="34" name="رسم 33" descr="عقدة صينية مع تعبئة خالصة">
              <a:extLst>
                <a:ext uri="{FF2B5EF4-FFF2-40B4-BE49-F238E27FC236}">
                  <a16:creationId xmlns:a16="http://schemas.microsoft.com/office/drawing/2014/main" id="{9B9C6EFD-6223-EC3D-8468-AA9CA9187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30783" y="3629413"/>
              <a:ext cx="914400" cy="914400"/>
            </a:xfrm>
            <a:prstGeom prst="rect">
              <a:avLst/>
            </a:prstGeom>
          </p:spPr>
        </p:pic>
        <p:pic>
          <p:nvPicPr>
            <p:cNvPr id="35" name="رسم 34" descr="عقدة صينية مع تعبئة خالصة">
              <a:extLst>
                <a:ext uri="{FF2B5EF4-FFF2-40B4-BE49-F238E27FC236}">
                  <a16:creationId xmlns:a16="http://schemas.microsoft.com/office/drawing/2014/main" id="{9A6B29FF-EEC4-720D-7E3F-2F218A252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17766" y="4477526"/>
              <a:ext cx="914400" cy="914400"/>
            </a:xfrm>
            <a:prstGeom prst="rect">
              <a:avLst/>
            </a:prstGeom>
          </p:spPr>
        </p:pic>
        <p:pic>
          <p:nvPicPr>
            <p:cNvPr id="36" name="رسم 35" descr="عقدة صينية مع تعبئة خالصة">
              <a:extLst>
                <a:ext uri="{FF2B5EF4-FFF2-40B4-BE49-F238E27FC236}">
                  <a16:creationId xmlns:a16="http://schemas.microsoft.com/office/drawing/2014/main" id="{534453FB-D7E9-39F6-3760-777CC05DD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504749" y="5325639"/>
              <a:ext cx="914400" cy="914400"/>
            </a:xfrm>
            <a:prstGeom prst="rect">
              <a:avLst/>
            </a:prstGeom>
          </p:spPr>
        </p:pic>
        <p:pic>
          <p:nvPicPr>
            <p:cNvPr id="37" name="رسم 36" descr="عقدة صينية مع تعبئة خالصة">
              <a:extLst>
                <a:ext uri="{FF2B5EF4-FFF2-40B4-BE49-F238E27FC236}">
                  <a16:creationId xmlns:a16="http://schemas.microsoft.com/office/drawing/2014/main" id="{4FF64999-440F-7274-09CD-6EC7E4502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91732" y="6173752"/>
              <a:ext cx="914400" cy="914400"/>
            </a:xfrm>
            <a:prstGeom prst="rect">
              <a:avLst/>
            </a:prstGeom>
          </p:spPr>
        </p:pic>
        <p:pic>
          <p:nvPicPr>
            <p:cNvPr id="38" name="رسم 37" descr="عقدة صينية مع تعبئة خالصة">
              <a:extLst>
                <a:ext uri="{FF2B5EF4-FFF2-40B4-BE49-F238E27FC236}">
                  <a16:creationId xmlns:a16="http://schemas.microsoft.com/office/drawing/2014/main" id="{4F3B6CB2-13AA-D943-6498-C39D1162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78715" y="7021865"/>
              <a:ext cx="914400" cy="914400"/>
            </a:xfrm>
            <a:prstGeom prst="rect">
              <a:avLst/>
            </a:prstGeom>
          </p:spPr>
        </p:pic>
        <p:pic>
          <p:nvPicPr>
            <p:cNvPr id="39" name="رسم 38" descr="عقدة صينية مع تعبئة خالصة">
              <a:extLst>
                <a:ext uri="{FF2B5EF4-FFF2-40B4-BE49-F238E27FC236}">
                  <a16:creationId xmlns:a16="http://schemas.microsoft.com/office/drawing/2014/main" id="{4F4D692D-244F-2B3E-7005-4CDEA8426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65698" y="7869978"/>
              <a:ext cx="914400" cy="914400"/>
            </a:xfrm>
            <a:prstGeom prst="rect">
              <a:avLst/>
            </a:prstGeom>
          </p:spPr>
        </p:pic>
        <p:pic>
          <p:nvPicPr>
            <p:cNvPr id="40" name="رسم 39" descr="عقدة صينية مع تعبئة خالصة">
              <a:extLst>
                <a:ext uri="{FF2B5EF4-FFF2-40B4-BE49-F238E27FC236}">
                  <a16:creationId xmlns:a16="http://schemas.microsoft.com/office/drawing/2014/main" id="{CFF72667-EDD5-1EFD-2543-6EF514B8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452681" y="871809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17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A24BEB6-0F67-AE81-FC3F-099770489A71}"/>
              </a:ext>
            </a:extLst>
          </p:cNvPr>
          <p:cNvSpPr/>
          <p:nvPr/>
        </p:nvSpPr>
        <p:spPr>
          <a:xfrm>
            <a:off x="11575481" y="127394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D32DA40-E73E-78C1-D356-65C8050556B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310532"/>
            <a:ext cx="7338696" cy="124216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9EDE1C4-1136-4060-2753-AEF050336F9E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18436DEC-E89B-DF3D-DE71-DB32F5EB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7B85CB1-8B71-EE51-9F81-FFD0A828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97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247DC68-7361-B21B-26B5-070DC24A6D97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2A7A0E-B812-E52F-A695-25624E17CB7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8BEDEA6-2371-6A6C-7328-A2E8BFAC83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113" y="1745346"/>
            <a:ext cx="14500688" cy="7296415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BFD2806-F86F-2578-E148-F6761C7278AD}"/>
              </a:ext>
            </a:extLst>
          </p:cNvPr>
          <p:cNvGrpSpPr/>
          <p:nvPr/>
        </p:nvGrpSpPr>
        <p:grpSpPr>
          <a:xfrm>
            <a:off x="14288864" y="313559"/>
            <a:ext cx="3213335" cy="3575118"/>
            <a:chOff x="14288864" y="313559"/>
            <a:chExt cx="3213335" cy="357511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15D8852-8AF5-1248-E671-B4C037E6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B1A33E82-88F5-DF7E-D606-064296A0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B1C8DCB-3EF7-FBCA-5D9B-6E2CFB022646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BEACE5-9EFF-D39C-F7B0-D94C3E60BD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C5510AB6-0FEB-2520-6EA9-3E4FB69D8C01}"/>
              </a:ext>
            </a:extLst>
          </p:cNvPr>
          <p:cNvGrpSpPr/>
          <p:nvPr/>
        </p:nvGrpSpPr>
        <p:grpSpPr>
          <a:xfrm>
            <a:off x="14288864" y="313559"/>
            <a:ext cx="3213335" cy="3575118"/>
            <a:chOff x="14288864" y="313559"/>
            <a:chExt cx="3213335" cy="3575118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EE7F2D51-A8A1-C99D-7002-42D315F3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34C2C509-7D40-9D28-E45A-30DFD469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A632C850-D0AA-B7F0-CF1B-78AD6A375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365878"/>
            <a:ext cx="12640764" cy="400622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40EDDC1A-2668-07D3-5EB4-4B35889E49D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5372099"/>
            <a:ext cx="11573964" cy="2306928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3F05140C-2A10-62E3-A974-A73526686542}"/>
              </a:ext>
            </a:extLst>
          </p:cNvPr>
          <p:cNvCxnSpPr>
            <a:cxnSpLocks/>
          </p:cNvCxnSpPr>
          <p:nvPr/>
        </p:nvCxnSpPr>
        <p:spPr>
          <a:xfrm>
            <a:off x="8610600" y="6161180"/>
            <a:ext cx="0" cy="2868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رسم 29" descr="دعاية مع تعبئة خالصة">
            <a:extLst>
              <a:ext uri="{FF2B5EF4-FFF2-40B4-BE49-F238E27FC236}">
                <a16:creationId xmlns:a16="http://schemas.microsoft.com/office/drawing/2014/main" id="{D9E45609-2689-2FEF-CC4D-5F9DE30119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77401" y="6233906"/>
            <a:ext cx="914400" cy="914400"/>
          </a:xfrm>
          <a:prstGeom prst="rect">
            <a:avLst/>
          </a:prstGeom>
        </p:spPr>
      </p:pic>
      <p:pic>
        <p:nvPicPr>
          <p:cNvPr id="31" name="رسم 30" descr="ملاحظات ملصقة مع تعبئة خالصة">
            <a:extLst>
              <a:ext uri="{FF2B5EF4-FFF2-40B4-BE49-F238E27FC236}">
                <a16:creationId xmlns:a16="http://schemas.microsoft.com/office/drawing/2014/main" id="{A2559AF9-BA6C-0520-753D-18E001164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06114" y="6080892"/>
            <a:ext cx="1067414" cy="1067414"/>
          </a:xfrm>
          <a:prstGeom prst="rect">
            <a:avLst/>
          </a:prstGeom>
        </p:spPr>
      </p:pic>
      <p:pic>
        <p:nvPicPr>
          <p:cNvPr id="32" name="IMG_4150">
            <a:hlinkClick r:id="" action="ppaction://media"/>
            <a:extLst>
              <a:ext uri="{FF2B5EF4-FFF2-40B4-BE49-F238E27FC236}">
                <a16:creationId xmlns:a16="http://schemas.microsoft.com/office/drawing/2014/main" id="{8A5D9069-3A35-DF22-9784-6920884EF9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7884" y="569177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5" name="صورة 24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B88EF377-285D-8725-7C5A-B0E65DA71B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0" y="1824257"/>
            <a:ext cx="3399878" cy="8617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D7059D-F9B5-CBD2-E5A0-141884BEE10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8372" y="2797682"/>
            <a:ext cx="9491935" cy="193789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B045B37-7C89-529E-38A0-FA79BEC6211F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6944054-D0FB-0CFD-E906-010D2EF9B13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2ADC711-BCBF-E30F-DCA4-466F4E5F2C1D}"/>
              </a:ext>
            </a:extLst>
          </p:cNvPr>
          <p:cNvGrpSpPr/>
          <p:nvPr/>
        </p:nvGrpSpPr>
        <p:grpSpPr>
          <a:xfrm>
            <a:off x="14288864" y="313559"/>
            <a:ext cx="3213335" cy="3575118"/>
            <a:chOff x="14288864" y="313559"/>
            <a:chExt cx="3213335" cy="3575118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AC49461-5FB4-1528-E974-1899F112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B3DB880-B692-B08A-008B-0665406C3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6" name="رسم 5" descr="ملاحظات ملصقة مع تعبئة خالصة">
            <a:extLst>
              <a:ext uri="{FF2B5EF4-FFF2-40B4-BE49-F238E27FC236}">
                <a16:creationId xmlns:a16="http://schemas.microsoft.com/office/drawing/2014/main" id="{B6ABF43F-7D58-0F4B-2E11-7FCE7331B6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17547" y="1721437"/>
            <a:ext cx="1067414" cy="1067414"/>
          </a:xfrm>
          <a:prstGeom prst="rect">
            <a:avLst/>
          </a:prstGeom>
        </p:spPr>
      </p:pic>
      <p:pic>
        <p:nvPicPr>
          <p:cNvPr id="15" name="IMG_4150">
            <a:hlinkClick r:id="" action="ppaction://media"/>
            <a:extLst>
              <a:ext uri="{FF2B5EF4-FFF2-40B4-BE49-F238E27FC236}">
                <a16:creationId xmlns:a16="http://schemas.microsoft.com/office/drawing/2014/main" id="{A23C748E-FE5E-E4D5-EF78-3C99FB9F926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3583" y="1475732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E75375A-C315-D78A-36D8-4F6FFC8CA714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286F8A-AF82-8CE2-1C51-87561C9427E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059E037-43B3-8F11-824B-8DC740B08EEA}"/>
              </a:ext>
            </a:extLst>
          </p:cNvPr>
          <p:cNvGrpSpPr/>
          <p:nvPr/>
        </p:nvGrpSpPr>
        <p:grpSpPr>
          <a:xfrm>
            <a:off x="14288864" y="313559"/>
            <a:ext cx="3213335" cy="3575118"/>
            <a:chOff x="14288864" y="313559"/>
            <a:chExt cx="3213335" cy="3575118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4D899C6-A60E-E09A-0A63-8B151254F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5ABB2B9D-5852-0996-F509-D0658752A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36147F47-7262-92F0-4643-F10D88240E3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592" y="1526621"/>
            <a:ext cx="13081925" cy="384468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0EBD7F4-B528-D3FF-0AE6-D06D42DC257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939" y="5683728"/>
            <a:ext cx="13733948" cy="2011270"/>
          </a:xfrm>
          <a:prstGeom prst="rect">
            <a:avLst/>
          </a:prstGeom>
        </p:spPr>
      </p:pic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0AC5D142-160C-FFF6-4134-BB00184AADD3}"/>
              </a:ext>
            </a:extLst>
          </p:cNvPr>
          <p:cNvCxnSpPr>
            <a:cxnSpLocks/>
          </p:cNvCxnSpPr>
          <p:nvPr/>
        </p:nvCxnSpPr>
        <p:spPr>
          <a:xfrm>
            <a:off x="7924800" y="6601938"/>
            <a:ext cx="0" cy="2868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7" name="رسم 36" descr="دعاية مع تعبئة خالصة">
            <a:extLst>
              <a:ext uri="{FF2B5EF4-FFF2-40B4-BE49-F238E27FC236}">
                <a16:creationId xmlns:a16="http://schemas.microsoft.com/office/drawing/2014/main" id="{F795714F-BCC4-1717-B08B-09E286CB0C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87730" y="6364429"/>
            <a:ext cx="914400" cy="914400"/>
          </a:xfrm>
          <a:prstGeom prst="rect">
            <a:avLst/>
          </a:prstGeom>
        </p:spPr>
      </p:pic>
      <p:pic>
        <p:nvPicPr>
          <p:cNvPr id="38" name="رسم 37" descr="ملاحظات ملصقة مع تعبئة خالصة">
            <a:extLst>
              <a:ext uri="{FF2B5EF4-FFF2-40B4-BE49-F238E27FC236}">
                <a16:creationId xmlns:a16="http://schemas.microsoft.com/office/drawing/2014/main" id="{009A046F-BFC5-754D-D9D7-4F72CC934E9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1555" y="6161860"/>
            <a:ext cx="1067414" cy="1067414"/>
          </a:xfrm>
          <a:prstGeom prst="rect">
            <a:avLst/>
          </a:prstGeom>
        </p:spPr>
      </p:pic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49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17FA9C-4725-7D1C-C063-C6F9512DEBAD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3E276C-B5D6-3AA9-A1E8-6526A95ED15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B71A865-8C14-1815-5BA3-78F8B20C2E2E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47A4E0E-18F8-6660-80B5-FDD73FA80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163BBBE-0F9F-8332-A5EC-A62BB293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BE6DC69A-B7A6-1434-D454-F9E9AC6C6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3222" y="3086100"/>
            <a:ext cx="10158340" cy="1310754"/>
          </a:xfrm>
          <a:prstGeom prst="rect">
            <a:avLst/>
          </a:prstGeom>
        </p:spPr>
      </p:pic>
      <p:pic>
        <p:nvPicPr>
          <p:cNvPr id="22" name="صورة 21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9D2B3376-52B0-FAF1-1C1C-56275D52C0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0" y="1824257"/>
            <a:ext cx="3399878" cy="861774"/>
          </a:xfrm>
          <a:prstGeom prst="rect">
            <a:avLst/>
          </a:prstGeom>
        </p:spPr>
      </p:pic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801041" y="768220"/>
            <a:ext cx="2594180" cy="1427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50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40" name="رسم 39" descr="سيدة مع تعبئة خالصة">
            <a:extLst>
              <a:ext uri="{FF2B5EF4-FFF2-40B4-BE49-F238E27FC236}">
                <a16:creationId xmlns:a16="http://schemas.microsoft.com/office/drawing/2014/main" id="{6D635A18-CA93-E734-E142-589BDE7011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531" y="534740"/>
            <a:ext cx="1157986" cy="115798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1556C9A-6B24-CD93-545D-D92AC9ADA6B1}"/>
              </a:ext>
            </a:extLst>
          </p:cNvPr>
          <p:cNvSpPr/>
          <p:nvPr/>
        </p:nvSpPr>
        <p:spPr>
          <a:xfrm>
            <a:off x="12283388" y="34290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66EA02F-F744-A9C8-A00B-9A0B6594D48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507" y="379484"/>
            <a:ext cx="7338696" cy="124216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75AA876-1004-ACC9-5FC0-7EECCEF36261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6A49860-2A27-5F72-485B-7A1C20DC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2251B25-17E9-4251-9F1B-AB0D35A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D27BCCC1-B4F0-D3DA-A0B4-F1768118E39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222" y="1891114"/>
            <a:ext cx="11137248" cy="281498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1" y="2292272"/>
            <a:ext cx="1106919" cy="108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4FDC76F-9321-9FD0-3D3F-DA494389E58F}"/>
              </a:ext>
            </a:extLst>
          </p:cNvPr>
          <p:cNvSpPr/>
          <p:nvPr/>
        </p:nvSpPr>
        <p:spPr>
          <a:xfrm>
            <a:off x="11804081" y="1273948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9-1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2753BEA-BB30-D69C-9F78-59880D27C30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310532"/>
            <a:ext cx="7338696" cy="124216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731DAEA-A833-5656-70BD-41E0D09E7D4C}"/>
              </a:ext>
            </a:extLst>
          </p:cNvPr>
          <p:cNvGrpSpPr/>
          <p:nvPr/>
        </p:nvGrpSpPr>
        <p:grpSpPr>
          <a:xfrm>
            <a:off x="14288864" y="1720782"/>
            <a:ext cx="3213335" cy="3575118"/>
            <a:chOff x="14288864" y="313559"/>
            <a:chExt cx="3213335" cy="3575118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D2B8C71-2D68-8467-8FBC-49B777325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88864" y="313559"/>
              <a:ext cx="3133085" cy="2110923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DE79C5E7-CE88-D144-7C46-54BD0A48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65680" y="2549453"/>
              <a:ext cx="2336519" cy="1339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140</Words>
  <Application>Microsoft Office PowerPoint</Application>
  <PresentationFormat>مخصص</PresentationFormat>
  <Paragraphs>62</Paragraphs>
  <Slides>23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7" baseType="lpstr">
      <vt:lpstr>Childos Arabic SemiBold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20</cp:revision>
  <dcterms:created xsi:type="dcterms:W3CDTF">2006-08-16T00:00:00Z</dcterms:created>
  <dcterms:modified xsi:type="dcterms:W3CDTF">2023-04-03T00:31:35Z</dcterms:modified>
  <dc:identifier>DAFc9wIG5lg</dc:identifier>
</cp:coreProperties>
</file>