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٩…"/>
          <p:cNvSpPr txBox="1"/>
          <p:nvPr/>
        </p:nvSpPr>
        <p:spPr>
          <a:xfrm>
            <a:off x="1778000" y="433313"/>
            <a:ext cx="2180015" cy="173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٩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الجذرية والمثلثات </a:t>
            </a:r>
          </a:p>
        </p:txBody>
      </p:sp>
      <p:sp>
        <p:nvSpPr>
          <p:cNvPr id="48" name="Google Shape;13567;p109"/>
          <p:cNvSpPr/>
          <p:nvPr/>
        </p:nvSpPr>
        <p:spPr>
          <a:xfrm>
            <a:off x="20307723" y="6979966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🎯 جمع العبارات الجذرية وطرحها…"/>
          <p:cNvSpPr txBox="1"/>
          <p:nvPr/>
        </p:nvSpPr>
        <p:spPr>
          <a:xfrm>
            <a:off x="20394659" y="3986226"/>
            <a:ext cx="3554196" cy="265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جمع العبارات الجذرية وطرحها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ضرب العبارات الجذرية</a:t>
            </a:r>
          </a:p>
        </p:txBody>
      </p:sp>
      <p:sp>
        <p:nvSpPr>
          <p:cNvPr id="50" name="موضوع الدرس : العمليات على  العبارات الجذرية"/>
          <p:cNvSpPr txBox="1"/>
          <p:nvPr/>
        </p:nvSpPr>
        <p:spPr>
          <a:xfrm>
            <a:off x="2480518" y="441308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العمليات على  العبارات الجذرية</a:t>
            </a: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7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3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1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2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6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4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5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9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7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7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2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69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6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3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6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1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78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5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2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3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5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0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7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8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4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1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2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7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205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0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208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3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211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6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214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59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موضوع الدرس : العمليات على  العبارات الجذرية"/>
          <p:cNvSpPr txBox="1"/>
          <p:nvPr/>
        </p:nvSpPr>
        <p:spPr>
          <a:xfrm>
            <a:off x="3610173" y="499013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العمليات على  العبارات الجذرية</a:t>
            </a:r>
          </a:p>
        </p:txBody>
      </p:sp>
      <p:sp>
        <p:nvSpPr>
          <p:cNvPr id="68" name="🎯 جمع العبارات الجذرية وطرحها…"/>
          <p:cNvSpPr txBox="1"/>
          <p:nvPr/>
        </p:nvSpPr>
        <p:spPr>
          <a:xfrm>
            <a:off x="17785002" y="4279177"/>
            <a:ext cx="5753560" cy="163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جمع العبارات الجذرية وطرحها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ضرب العبارات الجذرية</a:t>
            </a:r>
          </a:p>
        </p:txBody>
      </p:sp>
      <p:sp>
        <p:nvSpPr>
          <p:cNvPr id="69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٥٣</a:t>
            </a:r>
          </a:p>
        </p:txBody>
      </p:sp>
      <p:sp>
        <p:nvSpPr>
          <p:cNvPr id="70" name="مستطيل"/>
          <p:cNvSpPr/>
          <p:nvPr/>
        </p:nvSpPr>
        <p:spPr>
          <a:xfrm>
            <a:off x="12672898" y="2727682"/>
            <a:ext cx="4095667" cy="971940"/>
          </a:xfrm>
          <a:prstGeom prst="rect">
            <a:avLst/>
          </a:prstGeom>
          <a:solidFill>
            <a:srgbClr val="AFECE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4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24.jpeg"/><Relationship Id="rId6" Type="http://schemas.openxmlformats.org/officeDocument/2006/relationships/image" Target="../media/image3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3.png"/><Relationship Id="rId4" Type="http://schemas.openxmlformats.org/officeDocument/2006/relationships/image" Target="../media/image25.jpeg"/><Relationship Id="rId5" Type="http://schemas.openxmlformats.org/officeDocument/2006/relationships/image" Target="../media/image40.png"/><Relationship Id="rId6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36.png"/><Relationship Id="rId6" Type="http://schemas.openxmlformats.org/officeDocument/2006/relationships/image" Target="../media/image24.jpeg"/><Relationship Id="rId7" Type="http://schemas.openxmlformats.org/officeDocument/2006/relationships/image" Target="../media/image4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24.jpeg"/><Relationship Id="rId6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2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36.png"/><Relationship Id="rId6" Type="http://schemas.openxmlformats.org/officeDocument/2006/relationships/image" Target="../media/image24.jpeg"/><Relationship Id="rId7" Type="http://schemas.openxmlformats.org/officeDocument/2006/relationships/image" Target="../media/image4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24.jpeg"/><Relationship Id="rId6" Type="http://schemas.openxmlformats.org/officeDocument/2006/relationships/image" Target="../media/image3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19.png"/><Relationship Id="rId4" Type="http://schemas.openxmlformats.org/officeDocument/2006/relationships/image" Target="../media/image1.gif"/><Relationship Id="rId5" Type="http://schemas.openxmlformats.org/officeDocument/2006/relationships/image" Target="../media/image4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36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5" Type="http://schemas.openxmlformats.org/officeDocument/2006/relationships/image" Target="../media/image47.png"/><Relationship Id="rId6" Type="http://schemas.openxmlformats.org/officeDocument/2006/relationships/image" Target="../media/image2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30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48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31.jpeg"/><Relationship Id="rId13" Type="http://schemas.openxmlformats.org/officeDocument/2006/relationships/image" Target="../media/image18.png"/><Relationship Id="rId14" Type="http://schemas.openxmlformats.org/officeDocument/2006/relationships/image" Target="../media/image2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6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3.jpeg"/><Relationship Id="rId4" Type="http://schemas.openxmlformats.org/officeDocument/2006/relationships/image" Target="../media/image1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4.jpeg"/><Relationship Id="rId4" Type="http://schemas.openxmlformats.org/officeDocument/2006/relationships/image" Target="../media/image12.png"/><Relationship Id="rId5" Type="http://schemas.openxmlformats.org/officeDocument/2006/relationships/image" Target="../media/image15.jpeg"/><Relationship Id="rId6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2.png"/><Relationship Id="rId9" Type="http://schemas.openxmlformats.org/officeDocument/2006/relationships/image" Target="../media/image21.jpe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22.jpeg"/><Relationship Id="rId4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7" name="٩- ٢…"/>
          <p:cNvSpPr txBox="1"/>
          <p:nvPr/>
        </p:nvSpPr>
        <p:spPr>
          <a:xfrm>
            <a:off x="11411922" y="5604574"/>
            <a:ext cx="9856326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٩- ٢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العمليات على العبارات الجذرية </a:t>
            </a:r>
          </a:p>
        </p:txBody>
      </p:sp>
      <p:sp>
        <p:nvSpPr>
          <p:cNvPr id="228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مستطيل"/>
          <p:cNvSpPr/>
          <p:nvPr/>
        </p:nvSpPr>
        <p:spPr>
          <a:xfrm>
            <a:off x="5950908" y="2082605"/>
            <a:ext cx="12911992" cy="9550790"/>
          </a:xfrm>
          <a:prstGeom prst="rect">
            <a:avLst/>
          </a:prstGeom>
          <a:solidFill>
            <a:srgbClr val="F7FAF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91" name="تجميع"/>
          <p:cNvGrpSpPr/>
          <p:nvPr/>
        </p:nvGrpSpPr>
        <p:grpSpPr>
          <a:xfrm>
            <a:off x="6214405" y="2197235"/>
            <a:ext cx="11955189" cy="8777199"/>
            <a:chOff x="0" y="0"/>
            <a:chExt cx="11955187" cy="8777197"/>
          </a:xfrm>
        </p:grpSpPr>
        <p:grpSp>
          <p:nvGrpSpPr>
            <p:cNvPr id="582" name="Google Shape;3367;p59"/>
            <p:cNvGrpSpPr/>
            <p:nvPr/>
          </p:nvGrpSpPr>
          <p:grpSpPr>
            <a:xfrm>
              <a:off x="0" y="6878999"/>
              <a:ext cx="1642103" cy="1898199"/>
              <a:chOff x="0" y="0"/>
              <a:chExt cx="1642102" cy="1898197"/>
            </a:xfrm>
          </p:grpSpPr>
          <p:sp>
            <p:nvSpPr>
              <p:cNvPr id="579" name="Google Shape;3368;p59"/>
              <p:cNvSpPr/>
              <p:nvPr/>
            </p:nvSpPr>
            <p:spPr>
              <a:xfrm rot="14520909">
                <a:off x="1006274" y="101906"/>
                <a:ext cx="548161" cy="528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369;p59"/>
              <p:cNvSpPr/>
              <p:nvPr/>
            </p:nvSpPr>
            <p:spPr>
              <a:xfrm rot="14520829">
                <a:off x="925679" y="1500630"/>
                <a:ext cx="330528" cy="34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370;p59"/>
              <p:cNvSpPr/>
              <p:nvPr/>
            </p:nvSpPr>
            <p:spPr>
              <a:xfrm rot="14520829">
                <a:off x="63523" y="894885"/>
                <a:ext cx="330528" cy="34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86" name="Google Shape;3367;p59"/>
            <p:cNvGrpSpPr/>
            <p:nvPr/>
          </p:nvGrpSpPr>
          <p:grpSpPr>
            <a:xfrm>
              <a:off x="342673" y="0"/>
              <a:ext cx="2239974" cy="2589310"/>
              <a:chOff x="0" y="0"/>
              <a:chExt cx="2239972" cy="2589309"/>
            </a:xfrm>
          </p:grpSpPr>
          <p:sp>
            <p:nvSpPr>
              <p:cNvPr id="583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90" name="Google Shape;3367;p59"/>
            <p:cNvGrpSpPr/>
            <p:nvPr/>
          </p:nvGrpSpPr>
          <p:grpSpPr>
            <a:xfrm>
              <a:off x="10067549" y="0"/>
              <a:ext cx="1887639" cy="2182027"/>
              <a:chOff x="0" y="0"/>
              <a:chExt cx="1887637" cy="2182026"/>
            </a:xfrm>
          </p:grpSpPr>
          <p:sp>
            <p:nvSpPr>
              <p:cNvPr id="587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592" name="IMG_9394.png" descr="IMG_9394.png"/>
          <p:cNvPicPr>
            <a:picLocks noChangeAspect="1"/>
          </p:cNvPicPr>
          <p:nvPr/>
        </p:nvPicPr>
        <p:blipFill>
          <a:blip r:embed="rId2">
            <a:extLst/>
          </a:blip>
          <a:srcRect l="47840" t="27605" r="29503" b="62999"/>
          <a:stretch>
            <a:fillRect/>
          </a:stretch>
        </p:blipFill>
        <p:spPr>
          <a:xfrm>
            <a:off x="8649291" y="2082605"/>
            <a:ext cx="7515410" cy="2337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G_9394.png" descr="IMG_9394.png"/>
          <p:cNvPicPr>
            <a:picLocks noChangeAspect="1"/>
          </p:cNvPicPr>
          <p:nvPr/>
        </p:nvPicPr>
        <p:blipFill>
          <a:blip r:embed="rId2">
            <a:extLst/>
          </a:blip>
          <a:srcRect l="72471" t="54034" r="3016" b="36108"/>
          <a:stretch>
            <a:fillRect/>
          </a:stretch>
        </p:blipFill>
        <p:spPr>
          <a:xfrm>
            <a:off x="8000717" y="7838918"/>
            <a:ext cx="8032354" cy="2422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9462" y="21600"/>
                </a:lnTo>
                <a:cubicBezTo>
                  <a:pt x="9468" y="21502"/>
                  <a:pt x="9475" y="21414"/>
                  <a:pt x="9475" y="21296"/>
                </a:cubicBezTo>
                <a:cubicBezTo>
                  <a:pt x="9475" y="20912"/>
                  <a:pt x="9529" y="20530"/>
                  <a:pt x="9595" y="20446"/>
                </a:cubicBezTo>
                <a:cubicBezTo>
                  <a:pt x="9660" y="20363"/>
                  <a:pt x="9737" y="19934"/>
                  <a:pt x="9766" y="19494"/>
                </a:cubicBezTo>
                <a:cubicBezTo>
                  <a:pt x="9796" y="19055"/>
                  <a:pt x="9854" y="18625"/>
                  <a:pt x="9897" y="18539"/>
                </a:cubicBezTo>
                <a:cubicBezTo>
                  <a:pt x="9939" y="18453"/>
                  <a:pt x="9973" y="18035"/>
                  <a:pt x="9973" y="17612"/>
                </a:cubicBezTo>
                <a:cubicBezTo>
                  <a:pt x="9973" y="17173"/>
                  <a:pt x="10062" y="16521"/>
                  <a:pt x="10180" y="16097"/>
                </a:cubicBezTo>
                <a:cubicBezTo>
                  <a:pt x="10349" y="15495"/>
                  <a:pt x="10389" y="15075"/>
                  <a:pt x="10389" y="13861"/>
                </a:cubicBezTo>
                <a:lnTo>
                  <a:pt x="10389" y="12364"/>
                </a:lnTo>
                <a:lnTo>
                  <a:pt x="7730" y="12290"/>
                </a:lnTo>
                <a:cubicBezTo>
                  <a:pt x="6028" y="12243"/>
                  <a:pt x="5072" y="12119"/>
                  <a:pt x="5073" y="11943"/>
                </a:cubicBezTo>
                <a:cubicBezTo>
                  <a:pt x="5073" y="11761"/>
                  <a:pt x="7847" y="11663"/>
                  <a:pt x="13221" y="11656"/>
                </a:cubicBezTo>
                <a:cubicBezTo>
                  <a:pt x="21131" y="11646"/>
                  <a:pt x="21373" y="11630"/>
                  <a:pt x="21485" y="11122"/>
                </a:cubicBezTo>
                <a:cubicBezTo>
                  <a:pt x="21565" y="10756"/>
                  <a:pt x="21600" y="9755"/>
                  <a:pt x="21600" y="7803"/>
                </a:cubicBezTo>
                <a:cubicBezTo>
                  <a:pt x="21600" y="5449"/>
                  <a:pt x="21577" y="4936"/>
                  <a:pt x="21450" y="4554"/>
                </a:cubicBezTo>
                <a:cubicBezTo>
                  <a:pt x="21312" y="4143"/>
                  <a:pt x="20742" y="4095"/>
                  <a:pt x="15386" y="4031"/>
                </a:cubicBezTo>
                <a:cubicBezTo>
                  <a:pt x="11515" y="3984"/>
                  <a:pt x="9474" y="3864"/>
                  <a:pt x="9474" y="3684"/>
                </a:cubicBezTo>
                <a:cubicBezTo>
                  <a:pt x="9474" y="3521"/>
                  <a:pt x="9863" y="3379"/>
                  <a:pt x="10429" y="3333"/>
                </a:cubicBezTo>
                <a:lnTo>
                  <a:pt x="11385" y="3256"/>
                </a:lnTo>
                <a:lnTo>
                  <a:pt x="11385" y="0"/>
                </a:lnTo>
                <a:lnTo>
                  <a:pt x="0" y="0"/>
                </a:lnTo>
                <a:close/>
                <a:moveTo>
                  <a:pt x="12257" y="743"/>
                </a:moveTo>
                <a:cubicBezTo>
                  <a:pt x="12243" y="694"/>
                  <a:pt x="12233" y="866"/>
                  <a:pt x="12232" y="1207"/>
                </a:cubicBezTo>
                <a:cubicBezTo>
                  <a:pt x="12230" y="1661"/>
                  <a:pt x="12247" y="1881"/>
                  <a:pt x="12270" y="1695"/>
                </a:cubicBezTo>
                <a:cubicBezTo>
                  <a:pt x="12293" y="1509"/>
                  <a:pt x="12294" y="1135"/>
                  <a:pt x="12273" y="867"/>
                </a:cubicBezTo>
                <a:cubicBezTo>
                  <a:pt x="12268" y="800"/>
                  <a:pt x="12262" y="759"/>
                  <a:pt x="12257" y="74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94" name="IMG_9394.png" descr="IMG_9394.png"/>
          <p:cNvPicPr>
            <a:picLocks noChangeAspect="1"/>
          </p:cNvPicPr>
          <p:nvPr/>
        </p:nvPicPr>
        <p:blipFill>
          <a:blip r:embed="rId2">
            <a:extLst/>
          </a:blip>
          <a:srcRect l="29073" t="28552" r="55955" b="66967"/>
          <a:stretch>
            <a:fillRect/>
          </a:stretch>
        </p:blipFill>
        <p:spPr>
          <a:xfrm>
            <a:off x="10603998" y="4420199"/>
            <a:ext cx="4026130" cy="903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G_9394.png" descr="IMG_9394.png"/>
          <p:cNvPicPr>
            <a:picLocks noChangeAspect="1"/>
          </p:cNvPicPr>
          <p:nvPr/>
        </p:nvPicPr>
        <p:blipFill>
          <a:blip r:embed="rId2">
            <a:extLst/>
          </a:blip>
          <a:srcRect l="48289" t="37279" r="29503" b="49628"/>
          <a:stretch>
            <a:fillRect/>
          </a:stretch>
        </p:blipFill>
        <p:spPr>
          <a:xfrm>
            <a:off x="9278832" y="5307651"/>
            <a:ext cx="6676458" cy="295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IMG_9394.png" descr="IMG_9394.png"/>
          <p:cNvPicPr>
            <a:picLocks noChangeAspect="1"/>
          </p:cNvPicPr>
          <p:nvPr/>
        </p:nvPicPr>
        <p:blipFill>
          <a:blip r:embed="rId2">
            <a:extLst/>
          </a:blip>
          <a:srcRect l="39295" t="59255" r="50000" b="30199"/>
          <a:stretch>
            <a:fillRect/>
          </a:stretch>
        </p:blipFill>
        <p:spPr>
          <a:xfrm>
            <a:off x="12826202" y="9254415"/>
            <a:ext cx="2930519" cy="2165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IMG_9394.png" descr="IMG_9394.png"/>
          <p:cNvPicPr>
            <a:picLocks noChangeAspect="1"/>
          </p:cNvPicPr>
          <p:nvPr/>
        </p:nvPicPr>
        <p:blipFill>
          <a:blip r:embed="rId2">
            <a:extLst/>
          </a:blip>
          <a:srcRect l="72905" t="67556" r="17135" b="22593"/>
          <a:stretch>
            <a:fillRect/>
          </a:stretch>
        </p:blipFill>
        <p:spPr>
          <a:xfrm>
            <a:off x="9619451" y="9147457"/>
            <a:ext cx="3206749" cy="2379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Picture 11" descr="Picture 11"/>
          <p:cNvPicPr>
            <a:picLocks noChangeAspect="1"/>
          </p:cNvPicPr>
          <p:nvPr/>
        </p:nvPicPr>
        <p:blipFill>
          <a:blip r:embed="rId3">
            <a:alphaModFix amt="40867"/>
            <a:extLst/>
          </a:blip>
          <a:stretch>
            <a:fillRect/>
          </a:stretch>
        </p:blipFill>
        <p:spPr>
          <a:xfrm rot="7316850">
            <a:off x="17218913" y="988203"/>
            <a:ext cx="8933595" cy="9305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4" grpId="1"/>
      <p:bldP build="whole" bldLvl="1" animBg="1" rev="0" advAuto="0" spid="595" grpId="2"/>
      <p:bldP build="whole" bldLvl="1" animBg="1" rev="0" advAuto="0" spid="596" grpId="4"/>
      <p:bldP build="whole" bldLvl="1" animBg="1" rev="0" advAuto="0" spid="593" grpId="3"/>
      <p:bldP build="whole" bldLvl="1" animBg="1" rev="0" advAuto="0" spid="597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٥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٥٣</a:t>
            </a:r>
          </a:p>
        </p:txBody>
      </p:sp>
      <p:grpSp>
        <p:nvGrpSpPr>
          <p:cNvPr id="608" name="تجميع"/>
          <p:cNvGrpSpPr/>
          <p:nvPr/>
        </p:nvGrpSpPr>
        <p:grpSpPr>
          <a:xfrm>
            <a:off x="14426078" y="2586346"/>
            <a:ext cx="5521829" cy="1493158"/>
            <a:chOff x="0" y="0"/>
            <a:chExt cx="5521827" cy="1493156"/>
          </a:xfrm>
        </p:grpSpPr>
        <p:grpSp>
          <p:nvGrpSpPr>
            <p:cNvPr id="605" name="Google Shape;4333;p67"/>
            <p:cNvGrpSpPr/>
            <p:nvPr/>
          </p:nvGrpSpPr>
          <p:grpSpPr>
            <a:xfrm>
              <a:off x="0" y="0"/>
              <a:ext cx="4539494" cy="1493157"/>
              <a:chOff x="0" y="0"/>
              <a:chExt cx="4539493" cy="1493156"/>
            </a:xfrm>
          </p:grpSpPr>
          <p:sp>
            <p:nvSpPr>
              <p:cNvPr id="601" name="Google Shape;4334;p67"/>
              <p:cNvSpPr/>
              <p:nvPr/>
            </p:nvSpPr>
            <p:spPr>
              <a:xfrm>
                <a:off x="4032356" y="0"/>
                <a:ext cx="473311" cy="1147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4336;p67"/>
              <p:cNvSpPr/>
              <p:nvPr/>
            </p:nvSpPr>
            <p:spPr>
              <a:xfrm>
                <a:off x="4032356" y="0"/>
                <a:ext cx="473311" cy="1147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Google Shape;4337;p67"/>
              <p:cNvSpPr/>
              <p:nvPr/>
            </p:nvSpPr>
            <p:spPr>
              <a:xfrm>
                <a:off x="0" y="170491"/>
                <a:ext cx="4539494" cy="1322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4338;p67"/>
              <p:cNvSpPr/>
              <p:nvPr/>
            </p:nvSpPr>
            <p:spPr>
              <a:xfrm>
                <a:off x="4032356" y="0"/>
                <a:ext cx="473311" cy="1147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06" name="مثال"/>
            <p:cNvSpPr txBox="1"/>
            <p:nvPr/>
          </p:nvSpPr>
          <p:spPr>
            <a:xfrm>
              <a:off x="305605" y="205315"/>
              <a:ext cx="3368765" cy="1024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07" name="بيضاوي"/>
            <p:cNvSpPr/>
            <p:nvPr/>
          </p:nvSpPr>
          <p:spPr>
            <a:xfrm>
              <a:off x="4539493" y="293750"/>
              <a:ext cx="982335" cy="847630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09" name="IMG_9382.png" descr="IMG_9382.png"/>
          <p:cNvPicPr>
            <a:picLocks noChangeAspect="1"/>
          </p:cNvPicPr>
          <p:nvPr/>
        </p:nvPicPr>
        <p:blipFill>
          <a:blip r:embed="rId3">
            <a:extLst/>
          </a:blip>
          <a:srcRect l="64773" t="20901" r="12372" b="72990"/>
          <a:stretch>
            <a:fillRect/>
          </a:stretch>
        </p:blipFill>
        <p:spPr>
          <a:xfrm>
            <a:off x="7124065" y="2924412"/>
            <a:ext cx="5764988" cy="1155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G_9382.png" descr="IMG_9382.png"/>
          <p:cNvPicPr>
            <a:picLocks noChangeAspect="1"/>
          </p:cNvPicPr>
          <p:nvPr/>
        </p:nvPicPr>
        <p:blipFill>
          <a:blip r:embed="rId3">
            <a:extLst/>
          </a:blip>
          <a:srcRect l="64230" t="26700" r="12023" b="66414"/>
          <a:stretch>
            <a:fillRect/>
          </a:stretch>
        </p:blipFill>
        <p:spPr>
          <a:xfrm>
            <a:off x="11065103" y="3723878"/>
            <a:ext cx="8268772" cy="17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4498" y="5300686"/>
            <a:ext cx="18072197" cy="28836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12" name="IMG_9382.png" descr="IMG_9382.png"/>
          <p:cNvPicPr>
            <a:picLocks noChangeAspect="1"/>
          </p:cNvPicPr>
          <p:nvPr/>
        </p:nvPicPr>
        <p:blipFill>
          <a:blip r:embed="rId3">
            <a:extLst/>
          </a:blip>
          <a:srcRect l="46354" t="33824" r="14819" b="54918"/>
          <a:stretch>
            <a:fillRect/>
          </a:stretch>
        </p:blipFill>
        <p:spPr>
          <a:xfrm>
            <a:off x="5956286" y="5495704"/>
            <a:ext cx="11467297" cy="249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G_9382.png" descr="IMG_9382.png"/>
          <p:cNvPicPr>
            <a:picLocks noChangeAspect="1"/>
          </p:cNvPicPr>
          <p:nvPr/>
        </p:nvPicPr>
        <p:blipFill>
          <a:blip r:embed="rId3">
            <a:extLst/>
          </a:blip>
          <a:srcRect l="51453" t="47928" r="12294" b="45756"/>
          <a:stretch>
            <a:fillRect/>
          </a:stretch>
        </p:blipFill>
        <p:spPr>
          <a:xfrm>
            <a:off x="6790410" y="8171587"/>
            <a:ext cx="12623058" cy="1649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8176" y="9808299"/>
            <a:ext cx="18072197" cy="28836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15" name="IMG_9382.png" descr="IMG_9382.png"/>
          <p:cNvPicPr>
            <a:picLocks noChangeAspect="1"/>
          </p:cNvPicPr>
          <p:nvPr/>
        </p:nvPicPr>
        <p:blipFill>
          <a:blip r:embed="rId3">
            <a:extLst/>
          </a:blip>
          <a:srcRect l="24926" t="54702" r="15620" b="31415"/>
          <a:stretch>
            <a:fillRect/>
          </a:stretch>
        </p:blipFill>
        <p:spPr>
          <a:xfrm>
            <a:off x="3601602" y="10051593"/>
            <a:ext cx="14442324" cy="252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G_9384.jpeg" descr="IMG_938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04110" y="2171700"/>
            <a:ext cx="7412973" cy="7195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3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2" grpId="1"/>
      <p:bldP build="whole" bldLvl="1" animBg="1" rev="0" advAuto="0" spid="61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2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1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2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26" name="٥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٥٣</a:t>
            </a:r>
          </a:p>
        </p:txBody>
      </p:sp>
      <p:grpSp>
        <p:nvGrpSpPr>
          <p:cNvPr id="629" name="تجميع"/>
          <p:cNvGrpSpPr/>
          <p:nvPr/>
        </p:nvGrpSpPr>
        <p:grpSpPr>
          <a:xfrm>
            <a:off x="17492788" y="3928124"/>
            <a:ext cx="1590041" cy="1325851"/>
            <a:chOff x="0" y="-63500"/>
            <a:chExt cx="1590039" cy="1325850"/>
          </a:xfrm>
        </p:grpSpPr>
        <p:pic>
          <p:nvPicPr>
            <p:cNvPr id="62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2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١أ</a:t>
              </a:r>
            </a:p>
          </p:txBody>
        </p:sp>
      </p:grpSp>
      <p:grpSp>
        <p:nvGrpSpPr>
          <p:cNvPr id="641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30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40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31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2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33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39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34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5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6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7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8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644" name="تجميع"/>
          <p:cNvGrpSpPr/>
          <p:nvPr/>
        </p:nvGrpSpPr>
        <p:grpSpPr>
          <a:xfrm>
            <a:off x="17907105" y="7810500"/>
            <a:ext cx="1590041" cy="1325851"/>
            <a:chOff x="0" y="-63500"/>
            <a:chExt cx="1590039" cy="1325850"/>
          </a:xfrm>
        </p:grpSpPr>
        <p:pic>
          <p:nvPicPr>
            <p:cNvPr id="64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4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١ب</a:t>
              </a:r>
            </a:p>
          </p:txBody>
        </p:sp>
      </p:grpSp>
      <p:pic>
        <p:nvPicPr>
          <p:cNvPr id="645" name="IMG_9383.png" descr="IMG_9383.png"/>
          <p:cNvPicPr>
            <a:picLocks noChangeAspect="1"/>
          </p:cNvPicPr>
          <p:nvPr/>
        </p:nvPicPr>
        <p:blipFill>
          <a:blip r:embed="rId6">
            <a:extLst/>
          </a:blip>
          <a:srcRect l="60115" t="59449" r="18180" b="34594"/>
          <a:stretch>
            <a:fillRect/>
          </a:stretch>
        </p:blipFill>
        <p:spPr>
          <a:xfrm>
            <a:off x="8154661" y="3887984"/>
            <a:ext cx="9027367" cy="1857931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Google Shape;5144;p62"/>
          <p:cNvSpPr/>
          <p:nvPr/>
        </p:nvSpPr>
        <p:spPr>
          <a:xfrm flipH="1">
            <a:off x="1306250" y="5290935"/>
            <a:ext cx="17904516" cy="2468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EFB4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47" name="IMG_9383.png" descr="IMG_9383.png"/>
          <p:cNvPicPr>
            <a:picLocks noChangeAspect="1"/>
          </p:cNvPicPr>
          <p:nvPr/>
        </p:nvPicPr>
        <p:blipFill>
          <a:blip r:embed="rId6">
            <a:extLst/>
          </a:blip>
          <a:srcRect l="17427" t="59709" r="58104" b="34334"/>
          <a:stretch>
            <a:fillRect/>
          </a:stretch>
        </p:blipFill>
        <p:spPr>
          <a:xfrm>
            <a:off x="8409886" y="7816413"/>
            <a:ext cx="9497329" cy="1733885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Google Shape;5144;p62"/>
          <p:cNvSpPr/>
          <p:nvPr/>
        </p:nvSpPr>
        <p:spPr>
          <a:xfrm flipH="1">
            <a:off x="1306250" y="9250860"/>
            <a:ext cx="17972130" cy="3138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8C8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6" grpId="1"/>
      <p:bldP build="whole" bldLvl="1" animBg="1" rev="0" advAuto="0" spid="64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5144;p62"/>
          <p:cNvSpPr/>
          <p:nvPr/>
        </p:nvSpPr>
        <p:spPr>
          <a:xfrm flipH="1">
            <a:off x="11048933" y="4784650"/>
            <a:ext cx="8252506" cy="70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58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55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51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2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56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57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61" name="تجميع"/>
          <p:cNvGrpSpPr/>
          <p:nvPr/>
        </p:nvGrpSpPr>
        <p:grpSpPr>
          <a:xfrm>
            <a:off x="17730447" y="5061466"/>
            <a:ext cx="1590041" cy="1325851"/>
            <a:chOff x="0" y="-63500"/>
            <a:chExt cx="1590039" cy="1325850"/>
          </a:xfrm>
        </p:grpSpPr>
        <p:pic>
          <p:nvPicPr>
            <p:cNvPr id="65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6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662" name="٥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٥٥</a:t>
            </a:r>
          </a:p>
        </p:txBody>
      </p:sp>
      <p:pic>
        <p:nvPicPr>
          <p:cNvPr id="66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64" name="IMG_9340.jpeg" descr="IMG_934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32079" y="2702817"/>
            <a:ext cx="9249558" cy="1447758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Google Shape;5144;p62"/>
          <p:cNvSpPr/>
          <p:nvPr/>
        </p:nvSpPr>
        <p:spPr>
          <a:xfrm flipH="1">
            <a:off x="1818497" y="4707091"/>
            <a:ext cx="8794494" cy="71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68" name="تجميع"/>
          <p:cNvGrpSpPr/>
          <p:nvPr/>
        </p:nvGrpSpPr>
        <p:grpSpPr>
          <a:xfrm>
            <a:off x="9048350" y="5254204"/>
            <a:ext cx="1590041" cy="1325851"/>
            <a:chOff x="0" y="-63500"/>
            <a:chExt cx="1590039" cy="1325850"/>
          </a:xfrm>
        </p:grpSpPr>
        <p:pic>
          <p:nvPicPr>
            <p:cNvPr id="66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6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669" name="IMG_9386.png" descr="IMG_9386.png"/>
          <p:cNvPicPr>
            <a:picLocks noChangeAspect="1"/>
          </p:cNvPicPr>
          <p:nvPr/>
        </p:nvPicPr>
        <p:blipFill>
          <a:blip r:embed="rId6">
            <a:extLst/>
          </a:blip>
          <a:srcRect l="73055" t="49999" r="7837" b="37760"/>
          <a:stretch>
            <a:fillRect/>
          </a:stretch>
        </p:blipFill>
        <p:spPr>
          <a:xfrm>
            <a:off x="12948733" y="4822444"/>
            <a:ext cx="5042243" cy="2422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9386.png" descr="IMG_9386.png"/>
          <p:cNvPicPr>
            <a:picLocks noChangeAspect="1"/>
          </p:cNvPicPr>
          <p:nvPr/>
        </p:nvPicPr>
        <p:blipFill>
          <a:blip r:embed="rId6">
            <a:extLst/>
          </a:blip>
          <a:srcRect l="31959" t="50000" r="48933" b="37760"/>
          <a:stretch>
            <a:fillRect/>
          </a:stretch>
        </p:blipFill>
        <p:spPr>
          <a:xfrm>
            <a:off x="3614561" y="4765600"/>
            <a:ext cx="5042242" cy="2422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0" grpId="1"/>
      <p:bldP build="whole" bldLvl="1" animBg="1" rev="0" advAuto="0" spid="66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73" name="٥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٥٤</a:t>
            </a:r>
          </a:p>
        </p:txBody>
      </p:sp>
      <p:grpSp>
        <p:nvGrpSpPr>
          <p:cNvPr id="681" name="تجميع"/>
          <p:cNvGrpSpPr/>
          <p:nvPr/>
        </p:nvGrpSpPr>
        <p:grpSpPr>
          <a:xfrm>
            <a:off x="14170171" y="2648254"/>
            <a:ext cx="5351570" cy="967102"/>
            <a:chOff x="0" y="0"/>
            <a:chExt cx="5351568" cy="967100"/>
          </a:xfrm>
        </p:grpSpPr>
        <p:grpSp>
          <p:nvGrpSpPr>
            <p:cNvPr id="678" name="Google Shape;4333;p67"/>
            <p:cNvGrpSpPr/>
            <p:nvPr/>
          </p:nvGrpSpPr>
          <p:grpSpPr>
            <a:xfrm>
              <a:off x="0" y="0"/>
              <a:ext cx="3978336" cy="967101"/>
              <a:chOff x="0" y="0"/>
              <a:chExt cx="3978335" cy="967100"/>
            </a:xfrm>
          </p:grpSpPr>
          <p:sp>
            <p:nvSpPr>
              <p:cNvPr id="674" name="Google Shape;4334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5" name="Google Shape;4336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6" name="Google Shape;4337;p67"/>
              <p:cNvSpPr/>
              <p:nvPr/>
            </p:nvSpPr>
            <p:spPr>
              <a:xfrm>
                <a:off x="0" y="124601"/>
                <a:ext cx="3978336" cy="84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7" name="Google Shape;4338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79" name="مثال"/>
            <p:cNvSpPr txBox="1"/>
            <p:nvPr/>
          </p:nvSpPr>
          <p:spPr>
            <a:xfrm>
              <a:off x="1560996" y="68435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80" name="بيضاوي"/>
            <p:cNvSpPr/>
            <p:nvPr/>
          </p:nvSpPr>
          <p:spPr>
            <a:xfrm>
              <a:off x="4277170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82" name="IMG_9385.jpeg" descr="IMG_938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1495" y="2263635"/>
            <a:ext cx="7945405" cy="7692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83" name="IMG_9396.png" descr="IMG_9396.png"/>
          <p:cNvPicPr>
            <a:picLocks noChangeAspect="1"/>
          </p:cNvPicPr>
          <p:nvPr/>
        </p:nvPicPr>
        <p:blipFill>
          <a:blip r:embed="rId5">
            <a:extLst/>
          </a:blip>
          <a:srcRect l="55925" t="23292" r="9135" b="71111"/>
          <a:stretch>
            <a:fillRect/>
          </a:stretch>
        </p:blipFill>
        <p:spPr>
          <a:xfrm>
            <a:off x="5821495" y="3974252"/>
            <a:ext cx="10081579" cy="1211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IMG_9396.png" descr="IMG_9396.png"/>
          <p:cNvPicPr>
            <a:picLocks noChangeAspect="1"/>
          </p:cNvPicPr>
          <p:nvPr/>
        </p:nvPicPr>
        <p:blipFill>
          <a:blip r:embed="rId5">
            <a:extLst/>
          </a:blip>
          <a:srcRect l="17946" t="28717" r="10896" b="64760"/>
          <a:stretch>
            <a:fillRect/>
          </a:stretch>
        </p:blipFill>
        <p:spPr>
          <a:xfrm>
            <a:off x="1554007" y="6253360"/>
            <a:ext cx="14976837" cy="1029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IMG_9394.png" descr="IMG_9394.png"/>
          <p:cNvPicPr>
            <a:picLocks noChangeAspect="1"/>
          </p:cNvPicPr>
          <p:nvPr/>
        </p:nvPicPr>
        <p:blipFill>
          <a:blip r:embed="rId6">
            <a:extLst/>
          </a:blip>
          <a:srcRect l="39295" t="59255" r="50000" b="30199"/>
          <a:stretch>
            <a:fillRect/>
          </a:stretch>
        </p:blipFill>
        <p:spPr>
          <a:xfrm>
            <a:off x="16530878" y="5718819"/>
            <a:ext cx="2917189" cy="2155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G_9396.png" descr="IMG_9396.png"/>
          <p:cNvPicPr>
            <a:picLocks noChangeAspect="1"/>
          </p:cNvPicPr>
          <p:nvPr/>
        </p:nvPicPr>
        <p:blipFill>
          <a:blip r:embed="rId5">
            <a:extLst/>
          </a:blip>
          <a:srcRect l="33471" t="35755" r="31389" b="53789"/>
          <a:stretch>
            <a:fillRect/>
          </a:stretch>
        </p:blipFill>
        <p:spPr>
          <a:xfrm>
            <a:off x="7781331" y="7128821"/>
            <a:ext cx="9064734" cy="202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IMG_9394.png" descr="IMG_9394.png"/>
          <p:cNvPicPr>
            <a:picLocks noChangeAspect="1"/>
          </p:cNvPicPr>
          <p:nvPr/>
        </p:nvPicPr>
        <p:blipFill>
          <a:blip r:embed="rId6">
            <a:extLst/>
          </a:blip>
          <a:srcRect l="72905" t="67556" r="17135" b="22593"/>
          <a:stretch>
            <a:fillRect/>
          </a:stretch>
        </p:blipFill>
        <p:spPr>
          <a:xfrm>
            <a:off x="16986013" y="8305952"/>
            <a:ext cx="2006578" cy="1488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IMG_9396.png" descr="IMG_9396.png"/>
          <p:cNvPicPr>
            <a:picLocks noChangeAspect="1"/>
          </p:cNvPicPr>
          <p:nvPr/>
        </p:nvPicPr>
        <p:blipFill>
          <a:blip r:embed="rId5">
            <a:extLst/>
          </a:blip>
          <a:srcRect l="55827" t="47657" r="31544" b="45612"/>
          <a:stretch>
            <a:fillRect/>
          </a:stretch>
        </p:blipFill>
        <p:spPr>
          <a:xfrm>
            <a:off x="11825633" y="9886232"/>
            <a:ext cx="4689147" cy="1874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6" grpId="4"/>
      <p:bldP build="whole" bldLvl="1" animBg="1" rev="0" advAuto="0" spid="685" grpId="1"/>
      <p:bldP build="whole" bldLvl="1" animBg="1" rev="0" advAuto="0" spid="684" grpId="2"/>
      <p:bldP build="whole" bldLvl="1" animBg="1" rev="0" advAuto="0" spid="688" grpId="5"/>
      <p:bldP build="whole" bldLvl="1" animBg="1" rev="0" advAuto="0" spid="687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9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9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9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9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8" name="٥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٥٤</a:t>
            </a:r>
          </a:p>
        </p:txBody>
      </p:sp>
      <p:grpSp>
        <p:nvGrpSpPr>
          <p:cNvPr id="701" name="تجميع"/>
          <p:cNvGrpSpPr/>
          <p:nvPr/>
        </p:nvGrpSpPr>
        <p:grpSpPr>
          <a:xfrm>
            <a:off x="17597324" y="5404956"/>
            <a:ext cx="1590041" cy="1325851"/>
            <a:chOff x="0" y="-63500"/>
            <a:chExt cx="1590039" cy="1325850"/>
          </a:xfrm>
        </p:grpSpPr>
        <p:pic>
          <p:nvPicPr>
            <p:cNvPr id="69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0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grpSp>
        <p:nvGrpSpPr>
          <p:cNvPr id="713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702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712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703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4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705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11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706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07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08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09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10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714" name="IMG_9340.jpeg" descr="IMG_93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5167" y="3653156"/>
            <a:ext cx="9940715" cy="1555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7" name="تجميع"/>
          <p:cNvGrpSpPr/>
          <p:nvPr/>
        </p:nvGrpSpPr>
        <p:grpSpPr>
          <a:xfrm>
            <a:off x="8935484" y="5404956"/>
            <a:ext cx="1590041" cy="1325851"/>
            <a:chOff x="0" y="-63500"/>
            <a:chExt cx="1590039" cy="1325850"/>
          </a:xfrm>
        </p:grpSpPr>
        <p:pic>
          <p:nvPicPr>
            <p:cNvPr id="71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1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sp>
        <p:nvSpPr>
          <p:cNvPr id="718" name="Google Shape;5144;p62"/>
          <p:cNvSpPr/>
          <p:nvPr/>
        </p:nvSpPr>
        <p:spPr>
          <a:xfrm flipH="1">
            <a:off x="11056822" y="6847185"/>
            <a:ext cx="8158115" cy="568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8C8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19" name="IMG_9396.png" descr="IMG_9396.png"/>
          <p:cNvPicPr>
            <a:picLocks noChangeAspect="1"/>
          </p:cNvPicPr>
          <p:nvPr/>
        </p:nvPicPr>
        <p:blipFill>
          <a:blip r:embed="rId7">
            <a:extLst/>
          </a:blip>
          <a:srcRect l="63516" t="61027" r="17043" b="32167"/>
          <a:stretch>
            <a:fillRect/>
          </a:stretch>
        </p:blipFill>
        <p:spPr>
          <a:xfrm>
            <a:off x="12390031" y="5306422"/>
            <a:ext cx="5425325" cy="1424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G_9396.png" descr="IMG_9396.png"/>
          <p:cNvPicPr>
            <a:picLocks noChangeAspect="1"/>
          </p:cNvPicPr>
          <p:nvPr/>
        </p:nvPicPr>
        <p:blipFill>
          <a:blip r:embed="rId7">
            <a:extLst/>
          </a:blip>
          <a:srcRect l="21458" t="61204" r="59101" b="31990"/>
          <a:stretch>
            <a:fillRect/>
          </a:stretch>
        </p:blipFill>
        <p:spPr>
          <a:xfrm>
            <a:off x="3267101" y="5387439"/>
            <a:ext cx="5425325" cy="1424329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Google Shape;5144;p62"/>
          <p:cNvSpPr/>
          <p:nvPr/>
        </p:nvSpPr>
        <p:spPr>
          <a:xfrm flipH="1">
            <a:off x="1978327" y="6723295"/>
            <a:ext cx="8893259" cy="580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1" grpId="2"/>
      <p:bldP build="whole" bldLvl="1" animBg="1" rev="0" advAuto="0" spid="7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5144;p62"/>
          <p:cNvSpPr/>
          <p:nvPr/>
        </p:nvSpPr>
        <p:spPr>
          <a:xfrm flipH="1">
            <a:off x="11048933" y="4784650"/>
            <a:ext cx="8252506" cy="70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31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728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724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5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6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7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29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30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34" name="تجميع"/>
          <p:cNvGrpSpPr/>
          <p:nvPr/>
        </p:nvGrpSpPr>
        <p:grpSpPr>
          <a:xfrm>
            <a:off x="17730447" y="5061466"/>
            <a:ext cx="1590041" cy="1325851"/>
            <a:chOff x="0" y="-63500"/>
            <a:chExt cx="1590039" cy="1325850"/>
          </a:xfrm>
        </p:grpSpPr>
        <p:pic>
          <p:nvPicPr>
            <p:cNvPr id="73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3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735" name="٥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٥٥</a:t>
            </a:r>
          </a:p>
        </p:txBody>
      </p:sp>
      <p:pic>
        <p:nvPicPr>
          <p:cNvPr id="73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37" name="IMG_9340.jpeg" descr="IMG_934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32079" y="2702817"/>
            <a:ext cx="9249558" cy="1447758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Google Shape;5144;p62"/>
          <p:cNvSpPr/>
          <p:nvPr/>
        </p:nvSpPr>
        <p:spPr>
          <a:xfrm flipH="1">
            <a:off x="1818497" y="4707091"/>
            <a:ext cx="8794494" cy="71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41" name="تجميع"/>
          <p:cNvGrpSpPr/>
          <p:nvPr/>
        </p:nvGrpSpPr>
        <p:grpSpPr>
          <a:xfrm>
            <a:off x="9048350" y="5254204"/>
            <a:ext cx="1590041" cy="1325851"/>
            <a:chOff x="0" y="-63500"/>
            <a:chExt cx="1590039" cy="1325850"/>
          </a:xfrm>
        </p:grpSpPr>
        <p:pic>
          <p:nvPicPr>
            <p:cNvPr id="73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4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742" name="IMG_9386.png" descr="IMG_9386.png"/>
          <p:cNvPicPr>
            <a:picLocks noChangeAspect="1"/>
          </p:cNvPicPr>
          <p:nvPr/>
        </p:nvPicPr>
        <p:blipFill>
          <a:blip r:embed="rId6">
            <a:extLst/>
          </a:blip>
          <a:srcRect l="24634" t="64773" r="50000" b="26775"/>
          <a:stretch>
            <a:fillRect/>
          </a:stretch>
        </p:blipFill>
        <p:spPr>
          <a:xfrm>
            <a:off x="2868007" y="5313386"/>
            <a:ext cx="6181082" cy="1544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G_9386.png" descr="IMG_9386.png"/>
          <p:cNvPicPr>
            <a:picLocks noChangeAspect="1"/>
          </p:cNvPicPr>
          <p:nvPr/>
        </p:nvPicPr>
        <p:blipFill>
          <a:blip r:embed="rId6">
            <a:extLst/>
          </a:blip>
          <a:srcRect l="74856" t="63885" r="7824" b="25887"/>
          <a:stretch>
            <a:fillRect/>
          </a:stretch>
        </p:blipFill>
        <p:spPr>
          <a:xfrm>
            <a:off x="13281636" y="4821699"/>
            <a:ext cx="4220302" cy="1868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3" grpId="1"/>
      <p:bldP build="whole" bldLvl="1" animBg="1" rev="0" advAuto="0" spid="73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تجميع"/>
          <p:cNvGrpSpPr/>
          <p:nvPr/>
        </p:nvGrpSpPr>
        <p:grpSpPr>
          <a:xfrm>
            <a:off x="12852928" y="448186"/>
            <a:ext cx="7386133" cy="2151994"/>
            <a:chOff x="0" y="0"/>
            <a:chExt cx="7386132" cy="2151992"/>
          </a:xfrm>
        </p:grpSpPr>
        <p:grpSp>
          <p:nvGrpSpPr>
            <p:cNvPr id="749" name="Google Shape;4333;p67"/>
            <p:cNvGrpSpPr/>
            <p:nvPr/>
          </p:nvGrpSpPr>
          <p:grpSpPr>
            <a:xfrm>
              <a:off x="1082649" y="321975"/>
              <a:ext cx="6303484" cy="1169517"/>
              <a:chOff x="0" y="0"/>
              <a:chExt cx="6303482" cy="1169515"/>
            </a:xfrm>
          </p:grpSpPr>
          <p:sp>
            <p:nvSpPr>
              <p:cNvPr id="745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6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7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8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50" name="مربع نص 7"/>
            <p:cNvSpPr txBox="1"/>
            <p:nvPr/>
          </p:nvSpPr>
          <p:spPr>
            <a:xfrm>
              <a:off x="1536871" y="421834"/>
              <a:ext cx="5395040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751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266719" y="27427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5" name="Google Shape;14360;p115"/>
          <p:cNvGrpSpPr/>
          <p:nvPr/>
        </p:nvGrpSpPr>
        <p:grpSpPr>
          <a:xfrm>
            <a:off x="21293472" y="716405"/>
            <a:ext cx="890959" cy="1883775"/>
            <a:chOff x="0" y="0"/>
            <a:chExt cx="890957" cy="1883774"/>
          </a:xfrm>
        </p:grpSpPr>
        <p:sp>
          <p:nvSpPr>
            <p:cNvPr id="753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4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٥٦</a:t>
              </a:r>
            </a:p>
          </p:txBody>
        </p:sp>
      </p:grpSp>
      <p:pic>
        <p:nvPicPr>
          <p:cNvPr id="756" name="IMG_9408.jpeg" descr="IMG_940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7810" y="3138073"/>
            <a:ext cx="19866621" cy="3058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تجميع"/>
          <p:cNvGrpSpPr/>
          <p:nvPr/>
        </p:nvGrpSpPr>
        <p:grpSpPr>
          <a:xfrm>
            <a:off x="6267293" y="2386552"/>
            <a:ext cx="11955188" cy="8777198"/>
            <a:chOff x="0" y="0"/>
            <a:chExt cx="11955187" cy="8777197"/>
          </a:xfrm>
        </p:grpSpPr>
        <p:grpSp>
          <p:nvGrpSpPr>
            <p:cNvPr id="761" name="Google Shape;3367;p59"/>
            <p:cNvGrpSpPr/>
            <p:nvPr/>
          </p:nvGrpSpPr>
          <p:grpSpPr>
            <a:xfrm>
              <a:off x="0" y="6878999"/>
              <a:ext cx="1642103" cy="1898199"/>
              <a:chOff x="0" y="0"/>
              <a:chExt cx="1642102" cy="1898197"/>
            </a:xfrm>
          </p:grpSpPr>
          <p:sp>
            <p:nvSpPr>
              <p:cNvPr id="758" name="Google Shape;3368;p59"/>
              <p:cNvSpPr/>
              <p:nvPr/>
            </p:nvSpPr>
            <p:spPr>
              <a:xfrm rot="14520909">
                <a:off x="1006274" y="101906"/>
                <a:ext cx="548161" cy="528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9" name="Google Shape;3369;p59"/>
              <p:cNvSpPr/>
              <p:nvPr/>
            </p:nvSpPr>
            <p:spPr>
              <a:xfrm rot="14520829">
                <a:off x="925679" y="1500630"/>
                <a:ext cx="330528" cy="34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0" name="Google Shape;3370;p59"/>
              <p:cNvSpPr/>
              <p:nvPr/>
            </p:nvSpPr>
            <p:spPr>
              <a:xfrm rot="14520829">
                <a:off x="63523" y="894885"/>
                <a:ext cx="330528" cy="34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765" name="Google Shape;3367;p59"/>
            <p:cNvGrpSpPr/>
            <p:nvPr/>
          </p:nvGrpSpPr>
          <p:grpSpPr>
            <a:xfrm>
              <a:off x="342673" y="0"/>
              <a:ext cx="2239974" cy="2589310"/>
              <a:chOff x="0" y="0"/>
              <a:chExt cx="2239972" cy="2589309"/>
            </a:xfrm>
          </p:grpSpPr>
          <p:sp>
            <p:nvSpPr>
              <p:cNvPr id="762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3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4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769" name="Google Shape;3367;p59"/>
            <p:cNvGrpSpPr/>
            <p:nvPr/>
          </p:nvGrpSpPr>
          <p:grpSpPr>
            <a:xfrm>
              <a:off x="10067549" y="0"/>
              <a:ext cx="1887639" cy="2182027"/>
              <a:chOff x="0" y="0"/>
              <a:chExt cx="1887637" cy="2182026"/>
            </a:xfrm>
          </p:grpSpPr>
          <p:sp>
            <p:nvSpPr>
              <p:cNvPr id="766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7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8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71" name="IMG_9402.png" descr="IMG_9402.png"/>
          <p:cNvPicPr>
            <a:picLocks noChangeAspect="1"/>
          </p:cNvPicPr>
          <p:nvPr/>
        </p:nvPicPr>
        <p:blipFill>
          <a:blip r:embed="rId2">
            <a:extLst/>
          </a:blip>
          <a:srcRect l="9717" t="33077" r="19198" b="40977"/>
          <a:stretch>
            <a:fillRect/>
          </a:stretch>
        </p:blipFill>
        <p:spPr>
          <a:xfrm>
            <a:off x="6279993" y="3405045"/>
            <a:ext cx="11581327" cy="3170364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72" name="Picture 11" descr="Picture 11"/>
          <p:cNvPicPr>
            <a:picLocks noChangeAspect="1"/>
          </p:cNvPicPr>
          <p:nvPr/>
        </p:nvPicPr>
        <p:blipFill>
          <a:blip r:embed="rId3">
            <a:alphaModFix amt="46803"/>
            <a:extLst/>
          </a:blip>
          <a:stretch>
            <a:fillRect/>
          </a:stretch>
        </p:blipFill>
        <p:spPr>
          <a:xfrm rot="2680637">
            <a:off x="7827370" y="6206017"/>
            <a:ext cx="7035494" cy="7328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775" name="٥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٥٤</a:t>
            </a:r>
          </a:p>
        </p:txBody>
      </p:sp>
      <p:grpSp>
        <p:nvGrpSpPr>
          <p:cNvPr id="783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780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776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7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8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9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81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782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84" name="IMG_9403.png" descr="IMG_9403.png"/>
          <p:cNvPicPr>
            <a:picLocks noChangeAspect="1"/>
          </p:cNvPicPr>
          <p:nvPr/>
        </p:nvPicPr>
        <p:blipFill>
          <a:blip r:embed="rId4">
            <a:extLst/>
          </a:blip>
          <a:srcRect l="54599" t="16040" r="25974" b="80528"/>
          <a:stretch>
            <a:fillRect/>
          </a:stretch>
        </p:blipFill>
        <p:spPr>
          <a:xfrm>
            <a:off x="4608639" y="2725931"/>
            <a:ext cx="8105119" cy="1073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G_9403.png" descr="IMG_9403.png"/>
          <p:cNvPicPr>
            <a:picLocks noChangeAspect="1"/>
          </p:cNvPicPr>
          <p:nvPr/>
        </p:nvPicPr>
        <p:blipFill>
          <a:blip r:embed="rId4">
            <a:extLst/>
          </a:blip>
          <a:srcRect l="59834" t="20847" r="27299" b="75665"/>
          <a:stretch>
            <a:fillRect/>
          </a:stretch>
        </p:blipFill>
        <p:spPr>
          <a:xfrm>
            <a:off x="8661131" y="3979199"/>
            <a:ext cx="6817382" cy="1385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9403.png" descr="IMG_9403.png"/>
          <p:cNvPicPr>
            <a:picLocks noChangeAspect="1"/>
          </p:cNvPicPr>
          <p:nvPr/>
        </p:nvPicPr>
        <p:blipFill>
          <a:blip r:embed="rId4">
            <a:extLst/>
          </a:blip>
          <a:srcRect l="43226" t="25339" r="28865" b="56874"/>
          <a:stretch>
            <a:fillRect/>
          </a:stretch>
        </p:blipFill>
        <p:spPr>
          <a:xfrm>
            <a:off x="5251547" y="5775780"/>
            <a:ext cx="12238418" cy="5849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2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3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1"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789" name="٥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٥٤</a:t>
            </a:r>
          </a:p>
        </p:txBody>
      </p:sp>
      <p:grpSp>
        <p:nvGrpSpPr>
          <p:cNvPr id="797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794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790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1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2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3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95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796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98" name="IMG_9403.png" descr="IMG_9403.png"/>
          <p:cNvPicPr>
            <a:picLocks noChangeAspect="1"/>
          </p:cNvPicPr>
          <p:nvPr/>
        </p:nvPicPr>
        <p:blipFill>
          <a:blip r:embed="rId4">
            <a:extLst/>
          </a:blip>
          <a:srcRect l="54599" t="16040" r="25974" b="80528"/>
          <a:stretch>
            <a:fillRect/>
          </a:stretch>
        </p:blipFill>
        <p:spPr>
          <a:xfrm>
            <a:off x="4608639" y="2725931"/>
            <a:ext cx="8105119" cy="1073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IMG_9403.png" descr="IMG_9403.png"/>
          <p:cNvPicPr>
            <a:picLocks noChangeAspect="1"/>
          </p:cNvPicPr>
          <p:nvPr/>
        </p:nvPicPr>
        <p:blipFill>
          <a:blip r:embed="rId4">
            <a:extLst/>
          </a:blip>
          <a:srcRect l="54199" t="44871" r="27113" b="51021"/>
          <a:stretch>
            <a:fillRect/>
          </a:stretch>
        </p:blipFill>
        <p:spPr>
          <a:xfrm>
            <a:off x="6069330" y="3912461"/>
            <a:ext cx="9901296" cy="1631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IMG_9403.png" descr="IMG_9403.png"/>
          <p:cNvPicPr>
            <a:picLocks noChangeAspect="1"/>
          </p:cNvPicPr>
          <p:nvPr/>
        </p:nvPicPr>
        <p:blipFill>
          <a:blip r:embed="rId4">
            <a:extLst/>
          </a:blip>
          <a:srcRect l="23175" t="48881" r="29463" b="26449"/>
          <a:stretch>
            <a:fillRect/>
          </a:stretch>
        </p:blipFill>
        <p:spPr>
          <a:xfrm>
            <a:off x="2287065" y="5915659"/>
            <a:ext cx="15441779" cy="6032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2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0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0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0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0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10" name="٥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٥٤</a:t>
            </a:r>
          </a:p>
        </p:txBody>
      </p:sp>
      <p:grpSp>
        <p:nvGrpSpPr>
          <p:cNvPr id="813" name="تجميع"/>
          <p:cNvGrpSpPr/>
          <p:nvPr/>
        </p:nvGrpSpPr>
        <p:grpSpPr>
          <a:xfrm>
            <a:off x="17597324" y="3965275"/>
            <a:ext cx="1590041" cy="1325851"/>
            <a:chOff x="0" y="-63500"/>
            <a:chExt cx="1590039" cy="1325850"/>
          </a:xfrm>
        </p:grpSpPr>
        <p:pic>
          <p:nvPicPr>
            <p:cNvPr id="81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1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825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814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24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815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6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1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23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818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19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20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21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22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826" name="IMG_9340.jpeg" descr="IMG_93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37192" y="2611851"/>
            <a:ext cx="7971714" cy="12477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9" name="تجميع"/>
          <p:cNvGrpSpPr/>
          <p:nvPr/>
        </p:nvGrpSpPr>
        <p:grpSpPr>
          <a:xfrm>
            <a:off x="9266509" y="3880686"/>
            <a:ext cx="1590041" cy="1325851"/>
            <a:chOff x="0" y="-63500"/>
            <a:chExt cx="1590039" cy="1325850"/>
          </a:xfrm>
        </p:grpSpPr>
        <p:pic>
          <p:nvPicPr>
            <p:cNvPr id="82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2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٣ج</a:t>
              </a:r>
            </a:p>
          </p:txBody>
        </p:sp>
      </p:grpSp>
      <p:sp>
        <p:nvSpPr>
          <p:cNvPr id="830" name="Google Shape;5144;p62"/>
          <p:cNvSpPr/>
          <p:nvPr/>
        </p:nvSpPr>
        <p:spPr>
          <a:xfrm flipH="1">
            <a:off x="11417749" y="5516616"/>
            <a:ext cx="7750566" cy="6922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625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31" name="IMG_9403.png" descr="IMG_9403.png"/>
          <p:cNvPicPr>
            <a:picLocks noChangeAspect="1"/>
          </p:cNvPicPr>
          <p:nvPr/>
        </p:nvPicPr>
        <p:blipFill>
          <a:blip r:embed="rId7">
            <a:extLst/>
          </a:blip>
          <a:srcRect l="57137" t="78694" r="31842" b="16743"/>
          <a:stretch>
            <a:fillRect/>
          </a:stretch>
        </p:blipFill>
        <p:spPr>
          <a:xfrm>
            <a:off x="12848152" y="3859596"/>
            <a:ext cx="4610836" cy="1431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IMG_9403.png" descr="IMG_9403.png"/>
          <p:cNvPicPr>
            <a:picLocks noChangeAspect="1"/>
          </p:cNvPicPr>
          <p:nvPr/>
        </p:nvPicPr>
        <p:blipFill>
          <a:blip r:embed="rId7">
            <a:extLst/>
          </a:blip>
          <a:srcRect l="51736" t="84586" r="31566" b="10974"/>
          <a:stretch>
            <a:fillRect/>
          </a:stretch>
        </p:blipFill>
        <p:spPr>
          <a:xfrm>
            <a:off x="2287066" y="3926879"/>
            <a:ext cx="6979319" cy="1391749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Google Shape;5144;p62"/>
          <p:cNvSpPr/>
          <p:nvPr/>
        </p:nvSpPr>
        <p:spPr>
          <a:xfrm flipH="1">
            <a:off x="1573990" y="5570466"/>
            <a:ext cx="9456560" cy="6868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A1D8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0" grpId="1"/>
      <p:bldP build="whole" bldLvl="1" animBg="1" rev="0" advAuto="0" spid="83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5144;p62"/>
          <p:cNvSpPr/>
          <p:nvPr/>
        </p:nvSpPr>
        <p:spPr>
          <a:xfrm flipH="1">
            <a:off x="11048933" y="4784650"/>
            <a:ext cx="8252506" cy="70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43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840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836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7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8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9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41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842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46" name="تجميع"/>
          <p:cNvGrpSpPr/>
          <p:nvPr/>
        </p:nvGrpSpPr>
        <p:grpSpPr>
          <a:xfrm>
            <a:off x="17730447" y="5061466"/>
            <a:ext cx="1590041" cy="1325851"/>
            <a:chOff x="0" y="-63500"/>
            <a:chExt cx="1590039" cy="1325850"/>
          </a:xfrm>
        </p:grpSpPr>
        <p:pic>
          <p:nvPicPr>
            <p:cNvPr id="84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4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847" name="٥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٥٥</a:t>
            </a:r>
          </a:p>
        </p:txBody>
      </p:sp>
      <p:pic>
        <p:nvPicPr>
          <p:cNvPr id="848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49" name="IMG_9340.jpeg" descr="IMG_934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32079" y="2702817"/>
            <a:ext cx="9249558" cy="1447758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Google Shape;5144;p62"/>
          <p:cNvSpPr/>
          <p:nvPr/>
        </p:nvSpPr>
        <p:spPr>
          <a:xfrm flipH="1">
            <a:off x="1818497" y="4707091"/>
            <a:ext cx="8794494" cy="71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53" name="تجميع"/>
          <p:cNvGrpSpPr/>
          <p:nvPr/>
        </p:nvGrpSpPr>
        <p:grpSpPr>
          <a:xfrm>
            <a:off x="9048350" y="5254204"/>
            <a:ext cx="1590041" cy="1325851"/>
            <a:chOff x="0" y="-63500"/>
            <a:chExt cx="1590039" cy="1325850"/>
          </a:xfrm>
        </p:grpSpPr>
        <p:pic>
          <p:nvPicPr>
            <p:cNvPr id="85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5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854" name="IMG_9386.png" descr="IMG_9386.png"/>
          <p:cNvPicPr>
            <a:picLocks noChangeAspect="1"/>
          </p:cNvPicPr>
          <p:nvPr/>
        </p:nvPicPr>
        <p:blipFill>
          <a:blip r:embed="rId6">
            <a:extLst/>
          </a:blip>
          <a:srcRect l="71837" t="77378" r="8162" b="13294"/>
          <a:stretch>
            <a:fillRect/>
          </a:stretch>
        </p:blipFill>
        <p:spPr>
          <a:xfrm>
            <a:off x="12532973" y="5039836"/>
            <a:ext cx="5197624" cy="1817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MG_9386.png" descr="IMG_9386.png"/>
          <p:cNvPicPr>
            <a:picLocks noChangeAspect="1"/>
          </p:cNvPicPr>
          <p:nvPr/>
        </p:nvPicPr>
        <p:blipFill>
          <a:blip r:embed="rId6">
            <a:extLst/>
          </a:blip>
          <a:srcRect l="26644" t="78136" r="48811" b="13715"/>
          <a:stretch>
            <a:fillRect/>
          </a:stretch>
        </p:blipFill>
        <p:spPr>
          <a:xfrm>
            <a:off x="2669775" y="5052252"/>
            <a:ext cx="6378698" cy="1588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0" grpId="2"/>
      <p:bldP build="whole" bldLvl="1" animBg="1" rev="0" advAuto="0" spid="83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86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85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62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874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871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864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5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6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7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8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9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0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872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873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87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876" name="٥٧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٥٧</a:t>
            </a:r>
          </a:p>
        </p:txBody>
      </p:sp>
      <p:pic>
        <p:nvPicPr>
          <p:cNvPr id="877" name="IMG_9406.png" descr="IMG_9406.png"/>
          <p:cNvPicPr>
            <a:picLocks noChangeAspect="1"/>
          </p:cNvPicPr>
          <p:nvPr/>
        </p:nvPicPr>
        <p:blipFill>
          <a:blip r:embed="rId5">
            <a:extLst/>
          </a:blip>
          <a:srcRect l="51390" t="43281" r="11239" b="37661"/>
          <a:stretch>
            <a:fillRect/>
          </a:stretch>
        </p:blipFill>
        <p:spPr>
          <a:xfrm>
            <a:off x="12608496" y="3610862"/>
            <a:ext cx="7483423" cy="2862180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مستطيل"/>
          <p:cNvSpPr/>
          <p:nvPr/>
        </p:nvSpPr>
        <p:spPr>
          <a:xfrm>
            <a:off x="13204514" y="4454972"/>
            <a:ext cx="2884260" cy="777204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8" grpId="1"/>
      <p:bldP build="whole" bldLvl="1" animBg="1" rev="0" advAuto="0" spid="878" grpId="2"/>
      <p:bldP build="whole" bldLvl="1" animBg="1" rev="0" advAuto="0" spid="878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٥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٥٥</a:t>
            </a:r>
          </a:p>
        </p:txBody>
      </p:sp>
      <p:grpSp>
        <p:nvGrpSpPr>
          <p:cNvPr id="888" name="تجميع"/>
          <p:cNvGrpSpPr/>
          <p:nvPr/>
        </p:nvGrpSpPr>
        <p:grpSpPr>
          <a:xfrm>
            <a:off x="13038771" y="2648254"/>
            <a:ext cx="6482970" cy="971597"/>
            <a:chOff x="0" y="0"/>
            <a:chExt cx="6482969" cy="971596"/>
          </a:xfrm>
        </p:grpSpPr>
        <p:grpSp>
          <p:nvGrpSpPr>
            <p:cNvPr id="885" name="Google Shape;4333;p67"/>
            <p:cNvGrpSpPr/>
            <p:nvPr/>
          </p:nvGrpSpPr>
          <p:grpSpPr>
            <a:xfrm>
              <a:off x="63142" y="0"/>
              <a:ext cx="5046595" cy="893597"/>
              <a:chOff x="0" y="0"/>
              <a:chExt cx="5046594" cy="893596"/>
            </a:xfrm>
          </p:grpSpPr>
          <p:sp>
            <p:nvSpPr>
              <p:cNvPr id="881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2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3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4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86" name="مثال من واقع الحياة"/>
            <p:cNvSpPr txBox="1"/>
            <p:nvPr/>
          </p:nvSpPr>
          <p:spPr>
            <a:xfrm>
              <a:off x="0" y="106237"/>
              <a:ext cx="4837764" cy="865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887" name="بيضاوي"/>
            <p:cNvSpPr/>
            <p:nvPr/>
          </p:nvSpPr>
          <p:spPr>
            <a:xfrm>
              <a:off x="5408571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89" name="IMG_9404.png" descr="IMG_9404.png"/>
          <p:cNvPicPr>
            <a:picLocks noChangeAspect="1"/>
          </p:cNvPicPr>
          <p:nvPr/>
        </p:nvPicPr>
        <p:blipFill>
          <a:blip r:embed="rId3">
            <a:extLst/>
          </a:blip>
          <a:srcRect l="34330" t="16148" r="34994" b="78990"/>
          <a:stretch>
            <a:fillRect/>
          </a:stretch>
        </p:blipFill>
        <p:spPr>
          <a:xfrm>
            <a:off x="7241874" y="3903000"/>
            <a:ext cx="11678947" cy="1388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IMG_9404.png" descr="IMG_9404.png"/>
          <p:cNvPicPr>
            <a:picLocks noChangeAspect="1"/>
          </p:cNvPicPr>
          <p:nvPr/>
        </p:nvPicPr>
        <p:blipFill>
          <a:blip r:embed="rId3">
            <a:extLst/>
          </a:blip>
          <a:srcRect l="11426" t="14512" r="71765" b="75093"/>
          <a:stretch>
            <a:fillRect/>
          </a:stretch>
        </p:blipFill>
        <p:spPr>
          <a:xfrm>
            <a:off x="1978914" y="3986226"/>
            <a:ext cx="5722026" cy="265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IMG_9404.png" descr="IMG_9404.png"/>
          <p:cNvPicPr>
            <a:picLocks noChangeAspect="1"/>
          </p:cNvPicPr>
          <p:nvPr/>
        </p:nvPicPr>
        <p:blipFill>
          <a:blip r:embed="rId3">
            <a:extLst/>
          </a:blip>
          <a:srcRect l="33938" t="22599" r="35313" b="73462"/>
          <a:stretch>
            <a:fillRect/>
          </a:stretch>
        </p:blipFill>
        <p:spPr>
          <a:xfrm>
            <a:off x="7489713" y="5313386"/>
            <a:ext cx="11749898" cy="112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2" name="IMG_9404.png" descr="IMG_9404.png"/>
          <p:cNvPicPr>
            <a:picLocks noChangeAspect="1"/>
          </p:cNvPicPr>
          <p:nvPr/>
        </p:nvPicPr>
        <p:blipFill>
          <a:blip r:embed="rId3">
            <a:extLst/>
          </a:blip>
          <a:srcRect l="23043" t="26085" r="35748" b="61144"/>
          <a:stretch>
            <a:fillRect/>
          </a:stretch>
        </p:blipFill>
        <p:spPr>
          <a:xfrm>
            <a:off x="4379530" y="6551649"/>
            <a:ext cx="14859948" cy="345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IMG_9404.png" descr="IMG_9404.png"/>
          <p:cNvPicPr>
            <a:picLocks noChangeAspect="1"/>
          </p:cNvPicPr>
          <p:nvPr/>
        </p:nvPicPr>
        <p:blipFill>
          <a:blip r:embed="rId3">
            <a:extLst/>
          </a:blip>
          <a:srcRect l="36822" t="37965" r="36092" b="56550"/>
          <a:stretch>
            <a:fillRect/>
          </a:stretch>
        </p:blipFill>
        <p:spPr>
          <a:xfrm>
            <a:off x="8928417" y="9861103"/>
            <a:ext cx="9992284" cy="151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2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2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2" grpId="2"/>
      <p:bldP build="whole" bldLvl="1" animBg="1" rev="0" advAuto="0" spid="891" grpId="1"/>
      <p:bldP build="whole" bldLvl="1" animBg="1" rev="0" advAuto="0" spid="893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9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9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0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0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03" name="٥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٥٥</a:t>
            </a:r>
          </a:p>
        </p:txBody>
      </p:sp>
      <p:grpSp>
        <p:nvGrpSpPr>
          <p:cNvPr id="906" name="تجميع"/>
          <p:cNvGrpSpPr/>
          <p:nvPr/>
        </p:nvGrpSpPr>
        <p:grpSpPr>
          <a:xfrm>
            <a:off x="17746739" y="3615340"/>
            <a:ext cx="1590041" cy="1325851"/>
            <a:chOff x="0" y="-63500"/>
            <a:chExt cx="1590039" cy="1325850"/>
          </a:xfrm>
        </p:grpSpPr>
        <p:pic>
          <p:nvPicPr>
            <p:cNvPr id="90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0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918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907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17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908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9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10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16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911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12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13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14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15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919" name="IMG_9404.png" descr="IMG_9404.png"/>
          <p:cNvPicPr>
            <a:picLocks noChangeAspect="1"/>
          </p:cNvPicPr>
          <p:nvPr/>
        </p:nvPicPr>
        <p:blipFill>
          <a:blip r:embed="rId6">
            <a:extLst/>
          </a:blip>
          <a:srcRect l="33686" t="46165" r="37109" b="43788"/>
          <a:stretch>
            <a:fillRect/>
          </a:stretch>
        </p:blipFill>
        <p:spPr>
          <a:xfrm>
            <a:off x="8133235" y="3701153"/>
            <a:ext cx="9613407" cy="24802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2" name="IMG_9404.png"/>
          <p:cNvGrpSpPr/>
          <p:nvPr/>
        </p:nvGrpSpPr>
        <p:grpSpPr>
          <a:xfrm>
            <a:off x="2480518" y="2582756"/>
            <a:ext cx="5536800" cy="4806282"/>
            <a:chOff x="0" y="0"/>
            <a:chExt cx="5536799" cy="4806281"/>
          </a:xfrm>
        </p:grpSpPr>
        <p:pic>
          <p:nvPicPr>
            <p:cNvPr id="921" name="IMG_9404.png" descr="IMG_940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2099" t="39100" r="70568" b="41319"/>
            <a:stretch>
              <a:fillRect/>
            </a:stretch>
          </p:blipFill>
          <p:spPr>
            <a:xfrm>
              <a:off x="127000" y="88900"/>
              <a:ext cx="5282799" cy="44760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0" name="IMG_9404.png" descr="IMG_9404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5536801" cy="480628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928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24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5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6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7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29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30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34" name="تجميع"/>
          <p:cNvGrpSpPr/>
          <p:nvPr/>
        </p:nvGrpSpPr>
        <p:grpSpPr>
          <a:xfrm>
            <a:off x="17844458" y="4198577"/>
            <a:ext cx="1590041" cy="1325851"/>
            <a:chOff x="0" y="-63500"/>
            <a:chExt cx="1590039" cy="1325850"/>
          </a:xfrm>
        </p:grpSpPr>
        <p:pic>
          <p:nvPicPr>
            <p:cNvPr id="93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sp>
        <p:nvSpPr>
          <p:cNvPr id="935" name="٥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٥٥</a:t>
            </a:r>
          </a:p>
        </p:txBody>
      </p:sp>
      <p:pic>
        <p:nvPicPr>
          <p:cNvPr id="93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37" name="IMG_9405.png" descr="IMG_9405.png"/>
          <p:cNvPicPr>
            <a:picLocks noChangeAspect="1"/>
          </p:cNvPicPr>
          <p:nvPr/>
        </p:nvPicPr>
        <p:blipFill>
          <a:blip r:embed="rId5">
            <a:extLst/>
          </a:blip>
          <a:srcRect l="38967" t="62186" r="9224" b="19311"/>
          <a:stretch>
            <a:fillRect/>
          </a:stretch>
        </p:blipFill>
        <p:spPr>
          <a:xfrm>
            <a:off x="7549715" y="3895782"/>
            <a:ext cx="10248136" cy="27448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5" name="تجميع"/>
          <p:cNvGrpSpPr/>
          <p:nvPr/>
        </p:nvGrpSpPr>
        <p:grpSpPr>
          <a:xfrm>
            <a:off x="1474224" y="3506200"/>
            <a:ext cx="7019860" cy="3993503"/>
            <a:chOff x="0" y="0"/>
            <a:chExt cx="7019858" cy="3993502"/>
          </a:xfrm>
        </p:grpSpPr>
        <p:sp>
          <p:nvSpPr>
            <p:cNvPr id="938" name="المثلث"/>
            <p:cNvSpPr/>
            <p:nvPr/>
          </p:nvSpPr>
          <p:spPr>
            <a:xfrm>
              <a:off x="3033033" y="0"/>
              <a:ext cx="3702359" cy="2929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hueOff val="167855"/>
                <a:satOff val="17755"/>
                <a:lumOff val="-16671"/>
              </a:schemeClr>
            </a:solidFill>
            <a:ln w="76200" cap="flat">
              <a:solidFill>
                <a:srgbClr val="016E8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946" name="تجميع"/>
            <p:cNvGrpSpPr/>
            <p:nvPr/>
          </p:nvGrpSpPr>
          <p:grpSpPr>
            <a:xfrm>
              <a:off x="0" y="1359566"/>
              <a:ext cx="3780205" cy="967357"/>
              <a:chOff x="0" y="0"/>
              <a:chExt cx="3780204" cy="967355"/>
            </a:xfrm>
          </p:grpSpPr>
          <p:sp>
            <p:nvSpPr>
              <p:cNvPr id="939" name="٤.   +"/>
              <p:cNvSpPr/>
              <p:nvPr/>
            </p:nvSpPr>
            <p:spPr>
              <a:xfrm>
                <a:off x="779848" y="505153"/>
                <a:ext cx="3000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5500"/>
                </a:lvl1pPr>
              </a:lstStyle>
              <a:p>
                <a:pPr rtl="0">
                  <a:defRPr/>
                </a:pPr>
                <a:r>
                  <a:t>  ٤.   +  </a:t>
                </a:r>
              </a:p>
            </p:txBody>
          </p:sp>
          <p:grpSp>
            <p:nvGrpSpPr>
              <p:cNvPr id="942" name="تجميع"/>
              <p:cNvGrpSpPr/>
              <p:nvPr/>
            </p:nvGrpSpPr>
            <p:grpSpPr>
              <a:xfrm>
                <a:off x="1618300" y="47563"/>
                <a:ext cx="967657" cy="775499"/>
                <a:chOff x="0" y="0"/>
                <a:chExt cx="967656" cy="775497"/>
              </a:xfrm>
            </p:grpSpPr>
            <p:pic>
              <p:nvPicPr>
                <p:cNvPr id="940" name="IMG_9335.jpeg" descr="IMG_933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967657" cy="77549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41" name="٣"/>
                <p:cNvSpPr txBox="1"/>
                <p:nvPr/>
              </p:nvSpPr>
              <p:spPr>
                <a:xfrm>
                  <a:off x="252370" y="188381"/>
                  <a:ext cx="405397" cy="58279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300"/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</p:grpSp>
          <p:grpSp>
            <p:nvGrpSpPr>
              <p:cNvPr id="945" name="تجميع"/>
              <p:cNvGrpSpPr/>
              <p:nvPr/>
            </p:nvGrpSpPr>
            <p:grpSpPr>
              <a:xfrm>
                <a:off x="0" y="0"/>
                <a:ext cx="1207055" cy="967356"/>
                <a:chOff x="0" y="0"/>
                <a:chExt cx="1207054" cy="967355"/>
              </a:xfrm>
            </p:grpSpPr>
            <p:pic>
              <p:nvPicPr>
                <p:cNvPr id="943" name="IMG_9335.jpeg" descr="IMG_933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207055" cy="9673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44" name="٥"/>
                <p:cNvSpPr txBox="1"/>
                <p:nvPr/>
              </p:nvSpPr>
              <p:spPr>
                <a:xfrm>
                  <a:off x="314806" y="234986"/>
                  <a:ext cx="577442" cy="49738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300"/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</p:grpSp>
        </p:grpSp>
        <p:grpSp>
          <p:nvGrpSpPr>
            <p:cNvPr id="954" name="تجميع"/>
            <p:cNvGrpSpPr/>
            <p:nvPr/>
          </p:nvGrpSpPr>
          <p:grpSpPr>
            <a:xfrm>
              <a:off x="3239653" y="3026146"/>
              <a:ext cx="3780206" cy="967357"/>
              <a:chOff x="0" y="0"/>
              <a:chExt cx="3780204" cy="967355"/>
            </a:xfrm>
          </p:grpSpPr>
          <p:sp>
            <p:nvSpPr>
              <p:cNvPr id="947" name="٢.   +"/>
              <p:cNvSpPr/>
              <p:nvPr/>
            </p:nvSpPr>
            <p:spPr>
              <a:xfrm>
                <a:off x="779848" y="505153"/>
                <a:ext cx="3000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5500"/>
                </a:lvl1pPr>
              </a:lstStyle>
              <a:p>
                <a:pPr rtl="0">
                  <a:defRPr/>
                </a:pPr>
                <a:r>
                  <a:t>  ٢.   +  </a:t>
                </a:r>
              </a:p>
            </p:txBody>
          </p:sp>
          <p:grpSp>
            <p:nvGrpSpPr>
              <p:cNvPr id="950" name="تجميع"/>
              <p:cNvGrpSpPr/>
              <p:nvPr/>
            </p:nvGrpSpPr>
            <p:grpSpPr>
              <a:xfrm>
                <a:off x="1618300" y="47563"/>
                <a:ext cx="967657" cy="775499"/>
                <a:chOff x="0" y="0"/>
                <a:chExt cx="967656" cy="775497"/>
              </a:xfrm>
            </p:grpSpPr>
            <p:pic>
              <p:nvPicPr>
                <p:cNvPr id="948" name="IMG_9335.jpeg" descr="IMG_933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967657" cy="77549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49" name="٣"/>
                <p:cNvSpPr txBox="1"/>
                <p:nvPr/>
              </p:nvSpPr>
              <p:spPr>
                <a:xfrm>
                  <a:off x="252370" y="188381"/>
                  <a:ext cx="405397" cy="58279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300"/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</p:grpSp>
          <p:grpSp>
            <p:nvGrpSpPr>
              <p:cNvPr id="953" name="تجميع"/>
              <p:cNvGrpSpPr/>
              <p:nvPr/>
            </p:nvGrpSpPr>
            <p:grpSpPr>
              <a:xfrm>
                <a:off x="0" y="0"/>
                <a:ext cx="1207055" cy="967356"/>
                <a:chOff x="0" y="0"/>
                <a:chExt cx="1207054" cy="967355"/>
              </a:xfrm>
            </p:grpSpPr>
            <p:pic>
              <p:nvPicPr>
                <p:cNvPr id="951" name="IMG_9335.jpeg" descr="IMG_933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207055" cy="9673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52" name="٥"/>
                <p:cNvSpPr txBox="1"/>
                <p:nvPr/>
              </p:nvSpPr>
              <p:spPr>
                <a:xfrm>
                  <a:off x="314806" y="234986"/>
                  <a:ext cx="577442" cy="49738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300"/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مستطيل"/>
          <p:cNvSpPr/>
          <p:nvPr/>
        </p:nvSpPr>
        <p:spPr>
          <a:xfrm>
            <a:off x="5978375" y="2074901"/>
            <a:ext cx="12427250" cy="9772524"/>
          </a:xfrm>
          <a:prstGeom prst="rect">
            <a:avLst/>
          </a:prstGeom>
          <a:solidFill>
            <a:srgbClr val="EDF7F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970" name="تجميع"/>
          <p:cNvGrpSpPr/>
          <p:nvPr/>
        </p:nvGrpSpPr>
        <p:grpSpPr>
          <a:xfrm>
            <a:off x="6354705" y="2536330"/>
            <a:ext cx="11612514" cy="9104769"/>
            <a:chOff x="0" y="0"/>
            <a:chExt cx="11612513" cy="9104768"/>
          </a:xfrm>
        </p:grpSpPr>
        <p:grpSp>
          <p:nvGrpSpPr>
            <p:cNvPr id="961" name="Google Shape;3367;p59"/>
            <p:cNvGrpSpPr/>
            <p:nvPr/>
          </p:nvGrpSpPr>
          <p:grpSpPr>
            <a:xfrm>
              <a:off x="8111250" y="7239488"/>
              <a:ext cx="1613627" cy="1865281"/>
              <a:chOff x="0" y="0"/>
              <a:chExt cx="1613625" cy="1865279"/>
            </a:xfrm>
          </p:grpSpPr>
          <p:sp>
            <p:nvSpPr>
              <p:cNvPr id="958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9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965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962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3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4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969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966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7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8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979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971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2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3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4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5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6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7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8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980" name="IMG_9409.jpeg" descr="IMG_94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6013" y="4284241"/>
            <a:ext cx="12139249" cy="6061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8" name="تجميع"/>
          <p:cNvGrpSpPr/>
          <p:nvPr/>
        </p:nvGrpSpPr>
        <p:grpSpPr>
          <a:xfrm>
            <a:off x="13956152" y="2669478"/>
            <a:ext cx="5942150" cy="1451460"/>
            <a:chOff x="0" y="0"/>
            <a:chExt cx="5942148" cy="1451458"/>
          </a:xfrm>
        </p:grpSpPr>
        <p:grpSp>
          <p:nvGrpSpPr>
            <p:cNvPr id="986" name="Google Shape;4333;p67"/>
            <p:cNvGrpSpPr/>
            <p:nvPr/>
          </p:nvGrpSpPr>
          <p:grpSpPr>
            <a:xfrm>
              <a:off x="0" y="-1"/>
              <a:ext cx="5942149" cy="974947"/>
              <a:chOff x="0" y="0"/>
              <a:chExt cx="5942148" cy="974945"/>
            </a:xfrm>
          </p:grpSpPr>
          <p:sp>
            <p:nvSpPr>
              <p:cNvPr id="982" name="Google Shape;4334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3" name="Google Shape;4336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4" name="Google Shape;4337;p67"/>
              <p:cNvSpPr/>
              <p:nvPr/>
            </p:nvSpPr>
            <p:spPr>
              <a:xfrm>
                <a:off x="0" y="116217"/>
                <a:ext cx="5942149" cy="85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5" name="Google Shape;4338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87" name="بنك الاسئلة في منصة مدرستي"/>
            <p:cNvSpPr/>
            <p:nvPr/>
          </p:nvSpPr>
          <p:spPr>
            <a:xfrm>
              <a:off x="2730948" y="1814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بنك الاسئلة في منصة مدرستي</a:t>
              </a:r>
            </a:p>
          </p:txBody>
        </p:sp>
      </p:grpSp>
      <p:pic>
        <p:nvPicPr>
          <p:cNvPr id="989" name="IMG_0474.png" descr="IMG_04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965935"/>
            <a:ext cx="5275842" cy="5275842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اختيار من متعدد"/>
          <p:cNvSpPr txBox="1"/>
          <p:nvPr/>
        </p:nvSpPr>
        <p:spPr>
          <a:xfrm>
            <a:off x="11572689" y="4142202"/>
            <a:ext cx="7767164" cy="891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اختيار من متعدد</a:t>
            </a:r>
          </a:p>
        </p:txBody>
      </p:sp>
      <p:pic>
        <p:nvPicPr>
          <p:cNvPr id="991" name="IMG_9412.jpeg" descr="IMG_94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0747" y="5189106"/>
            <a:ext cx="15904796" cy="5369788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مستطيل"/>
          <p:cNvSpPr/>
          <p:nvPr/>
        </p:nvSpPr>
        <p:spPr>
          <a:xfrm>
            <a:off x="14460371" y="8932647"/>
            <a:ext cx="3890626" cy="705371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2" grpId="2"/>
      <p:bldP build="whole" bldLvl="1" animBg="1" rev="0" advAuto="0" spid="992" grpId="3"/>
      <p:bldP build="whole" bldLvl="1" animBg="1" rev="0" advAuto="0" spid="989" grpId="1"/>
      <p:bldP build="whole" bldLvl="1" animBg="1" rev="0" advAuto="0" spid="992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٥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٥٦</a:t>
            </a:r>
          </a:p>
        </p:txBody>
      </p:sp>
      <p:grpSp>
        <p:nvGrpSpPr>
          <p:cNvPr id="1001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999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95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6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7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8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00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002" name="IMG_9356.png" descr="IMG_9356.png"/>
          <p:cNvPicPr>
            <a:picLocks noChangeAspect="1"/>
          </p:cNvPicPr>
          <p:nvPr/>
        </p:nvPicPr>
        <p:blipFill>
          <a:blip r:embed="rId2">
            <a:extLst/>
          </a:blip>
          <a:srcRect l="57601" t="23365" r="24918" b="70984"/>
          <a:stretch>
            <a:fillRect/>
          </a:stretch>
        </p:blipFill>
        <p:spPr>
          <a:xfrm>
            <a:off x="7091526" y="2873822"/>
            <a:ext cx="6825592" cy="1654427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خط"/>
          <p:cNvSpPr/>
          <p:nvPr/>
        </p:nvSpPr>
        <p:spPr>
          <a:xfrm flipV="1">
            <a:off x="11048493" y="5053574"/>
            <a:ext cx="1" cy="6904736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004" name="IMG_9413.png" descr="IMG_9413.png"/>
          <p:cNvPicPr>
            <a:picLocks noChangeAspect="1"/>
          </p:cNvPicPr>
          <p:nvPr/>
        </p:nvPicPr>
        <p:blipFill>
          <a:blip r:embed="rId3">
            <a:extLst/>
          </a:blip>
          <a:srcRect l="62185" t="27408" r="14418" b="65266"/>
          <a:stretch>
            <a:fillRect/>
          </a:stretch>
        </p:blipFill>
        <p:spPr>
          <a:xfrm>
            <a:off x="11732230" y="4528394"/>
            <a:ext cx="7184556" cy="1687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IMG_9413.png" descr="IMG_9413.png"/>
          <p:cNvPicPr>
            <a:picLocks noChangeAspect="1"/>
          </p:cNvPicPr>
          <p:nvPr/>
        </p:nvPicPr>
        <p:blipFill>
          <a:blip r:embed="rId3">
            <a:extLst/>
          </a:blip>
          <a:srcRect l="19868" t="36684" r="53081" b="55990"/>
          <a:stretch>
            <a:fillRect/>
          </a:stretch>
        </p:blipFill>
        <p:spPr>
          <a:xfrm>
            <a:off x="2728802" y="4953430"/>
            <a:ext cx="8306934" cy="1687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77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234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6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235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80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278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81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sp>
        <p:nvSpPr>
          <p:cNvPr id="282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3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95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284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5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2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296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03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4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7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305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306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10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308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9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19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311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22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320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321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3"/>
      <p:bldP build="whole" bldLvl="1" animBg="1" rev="0" advAuto="0" spid="283" grpId="1"/>
      <p:bldP build="whole" bldLvl="1" animBg="1" rev="0" advAuto="0" spid="295" grpId="4"/>
      <p:bldP build="whole" bldLvl="1" animBg="1" rev="0" advAuto="0" spid="280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1008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007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1010" name="٥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٥٦</a:t>
            </a:r>
          </a:p>
        </p:txBody>
      </p:sp>
      <p:pic>
        <p:nvPicPr>
          <p:cNvPr id="101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494" y="6236781"/>
            <a:ext cx="6585308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016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1014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1012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13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15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017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1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19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20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2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22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3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4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025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26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027" name="مستطيل"/>
          <p:cNvSpPr txBox="1"/>
          <p:nvPr/>
        </p:nvSpPr>
        <p:spPr>
          <a:xfrm>
            <a:off x="14252379" y="6475551"/>
            <a:ext cx="6941229" cy="2632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8" name="تبسيط العبارات الجذرية"/>
          <p:cNvSpPr txBox="1"/>
          <p:nvPr/>
        </p:nvSpPr>
        <p:spPr>
          <a:xfrm>
            <a:off x="18723098" y="6475551"/>
            <a:ext cx="2470510" cy="2628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تبسيط العبارات الجذرية</a:t>
            </a:r>
          </a:p>
        </p:txBody>
      </p:sp>
      <p:sp>
        <p:nvSpPr>
          <p:cNvPr id="1029" name="🎯 جمع العبارات الجذرية وطرحها…"/>
          <p:cNvSpPr txBox="1"/>
          <p:nvPr/>
        </p:nvSpPr>
        <p:spPr>
          <a:xfrm>
            <a:off x="12543314" y="6857999"/>
            <a:ext cx="2944615" cy="265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جمع العبارات الجذرية وطرحها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ضرب العبارات الجذرية</a:t>
            </a:r>
          </a:p>
        </p:txBody>
      </p:sp>
      <p:sp>
        <p:nvSpPr>
          <p:cNvPr id="1030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031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1487447" y="4746554"/>
            <a:ext cx="3744357" cy="50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034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1042" name="تجميع"/>
          <p:cNvGrpSpPr/>
          <p:nvPr/>
        </p:nvGrpSpPr>
        <p:grpSpPr>
          <a:xfrm>
            <a:off x="4645486" y="4137212"/>
            <a:ext cx="1124709" cy="1124709"/>
            <a:chOff x="0" y="0"/>
            <a:chExt cx="1124707" cy="1124707"/>
          </a:xfrm>
        </p:grpSpPr>
        <p:grpSp>
          <p:nvGrpSpPr>
            <p:cNvPr id="1037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1035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36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41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1038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9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0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1043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44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045" name="IMG_9387.png" descr="IMG_9387.png"/>
          <p:cNvPicPr>
            <a:picLocks noChangeAspect="1"/>
          </p:cNvPicPr>
          <p:nvPr/>
        </p:nvPicPr>
        <p:blipFill>
          <a:blip r:embed="rId13">
            <a:extLst/>
          </a:blip>
          <a:srcRect l="53145" t="41058" r="29347" b="41059"/>
          <a:stretch>
            <a:fillRect/>
          </a:stretch>
        </p:blipFill>
        <p:spPr>
          <a:xfrm>
            <a:off x="16783199" y="8905375"/>
            <a:ext cx="1925241" cy="1474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046" name="IMG_9409.jpeg" descr="IMG_9409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104250" y="6986316"/>
            <a:ext cx="5891796" cy="2942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4" grpId="10"/>
      <p:bldP build="whole" bldLvl="1" animBg="1" rev="0" advAuto="0" spid="1016" grpId="2"/>
      <p:bldP build="whole" bldLvl="1" animBg="1" rev="0" advAuto="0" spid="1031" grpId="9"/>
      <p:bldP build="whole" bldLvl="1" animBg="1" rev="0" advAuto="0" spid="1046" grpId="5"/>
      <p:bldP build="whole" bldLvl="1" animBg="1" rev="0" advAuto="0" spid="1032" grpId="7"/>
      <p:bldP build="whole" bldLvl="1" animBg="1" rev="0" advAuto="0" spid="1043" grpId="11"/>
      <p:bldP build="whole" bldLvl="1" animBg="1" rev="0" advAuto="0" spid="1044" grpId="1"/>
      <p:bldP build="whole" bldLvl="1" animBg="1" rev="0" advAuto="0" spid="1024" grpId="3"/>
      <p:bldP build="whole" bldLvl="1" animBg="1" rev="0" advAuto="0" spid="1033" grpId="6"/>
      <p:bldP build="whole" bldLvl="1" animBg="1" rev="0" advAuto="0" spid="1011" grpId="4"/>
      <p:bldP build="whole" bldLvl="1" animBg="1" rev="0" advAuto="0" spid="1042" grpId="8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049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1050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5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6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7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38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328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9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39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0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1" name="Google Shape;3285;p59"/>
          <p:cNvSpPr txBox="1"/>
          <p:nvPr>
            <p:ph type="title"/>
          </p:nvPr>
        </p:nvSpPr>
        <p:spPr>
          <a:xfrm>
            <a:off x="8656841" y="113815"/>
            <a:ext cx="8208001" cy="2845601"/>
          </a:xfrm>
          <a:prstGeom prst="rect">
            <a:avLst/>
          </a:prstGeom>
        </p:spPr>
        <p:txBody>
          <a:bodyPr/>
          <a:lstStyle>
            <a:lvl1pPr defTabSz="2170176">
              <a:defRPr sz="9968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grpSp>
        <p:nvGrpSpPr>
          <p:cNvPr id="410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342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3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4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2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9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1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4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0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1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2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4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8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11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5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412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3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4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19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416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7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3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420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1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7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424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5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28" name="IMG_0948.png" descr="IMG_0948.png"/>
          <p:cNvPicPr>
            <a:picLocks noChangeAspect="1"/>
          </p:cNvPicPr>
          <p:nvPr/>
        </p:nvPicPr>
        <p:blipFill>
          <a:blip r:embed="rId2">
            <a:extLst/>
          </a:blip>
          <a:srcRect l="14211" t="15552" r="2080" b="7940"/>
          <a:stretch>
            <a:fillRect/>
          </a:stretch>
        </p:blipFill>
        <p:spPr>
          <a:xfrm>
            <a:off x="19931137" y="3723147"/>
            <a:ext cx="2532752" cy="20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0" y="0"/>
                </a:moveTo>
                <a:cubicBezTo>
                  <a:pt x="14208" y="0"/>
                  <a:pt x="14218" y="53"/>
                  <a:pt x="14311" y="204"/>
                </a:cubicBezTo>
                <a:cubicBezTo>
                  <a:pt x="14371" y="302"/>
                  <a:pt x="14375" y="292"/>
                  <a:pt x="14351" y="136"/>
                </a:cubicBezTo>
                <a:cubicBezTo>
                  <a:pt x="14339" y="60"/>
                  <a:pt x="14305" y="0"/>
                  <a:pt x="14270" y="0"/>
                </a:cubicBezTo>
                <a:close/>
                <a:moveTo>
                  <a:pt x="13090" y="166"/>
                </a:moveTo>
                <a:cubicBezTo>
                  <a:pt x="13066" y="166"/>
                  <a:pt x="13014" y="192"/>
                  <a:pt x="12978" y="221"/>
                </a:cubicBezTo>
                <a:cubicBezTo>
                  <a:pt x="12942" y="251"/>
                  <a:pt x="12934" y="277"/>
                  <a:pt x="12958" y="277"/>
                </a:cubicBezTo>
                <a:cubicBezTo>
                  <a:pt x="12983" y="277"/>
                  <a:pt x="13034" y="251"/>
                  <a:pt x="13070" y="221"/>
                </a:cubicBezTo>
                <a:cubicBezTo>
                  <a:pt x="13107" y="192"/>
                  <a:pt x="13114" y="166"/>
                  <a:pt x="13090" y="166"/>
                </a:cubicBezTo>
                <a:close/>
                <a:moveTo>
                  <a:pt x="13438" y="192"/>
                </a:moveTo>
                <a:cubicBezTo>
                  <a:pt x="13423" y="201"/>
                  <a:pt x="13402" y="227"/>
                  <a:pt x="13364" y="285"/>
                </a:cubicBezTo>
                <a:cubicBezTo>
                  <a:pt x="13310" y="369"/>
                  <a:pt x="13220" y="443"/>
                  <a:pt x="13168" y="443"/>
                </a:cubicBezTo>
                <a:cubicBezTo>
                  <a:pt x="13116" y="443"/>
                  <a:pt x="13064" y="467"/>
                  <a:pt x="13049" y="498"/>
                </a:cubicBezTo>
                <a:cubicBezTo>
                  <a:pt x="13033" y="530"/>
                  <a:pt x="13075" y="554"/>
                  <a:pt x="13148" y="554"/>
                </a:cubicBezTo>
                <a:cubicBezTo>
                  <a:pt x="13291" y="554"/>
                  <a:pt x="13464" y="376"/>
                  <a:pt x="13462" y="234"/>
                </a:cubicBezTo>
                <a:cubicBezTo>
                  <a:pt x="13461" y="198"/>
                  <a:pt x="13454" y="183"/>
                  <a:pt x="13438" y="192"/>
                </a:cubicBezTo>
                <a:close/>
                <a:moveTo>
                  <a:pt x="14030" y="221"/>
                </a:moveTo>
                <a:cubicBezTo>
                  <a:pt x="13954" y="221"/>
                  <a:pt x="13991" y="338"/>
                  <a:pt x="14118" y="498"/>
                </a:cubicBezTo>
                <a:cubicBezTo>
                  <a:pt x="14238" y="647"/>
                  <a:pt x="14426" y="734"/>
                  <a:pt x="14365" y="609"/>
                </a:cubicBezTo>
                <a:cubicBezTo>
                  <a:pt x="14350" y="579"/>
                  <a:pt x="14298" y="554"/>
                  <a:pt x="14250" y="554"/>
                </a:cubicBezTo>
                <a:cubicBezTo>
                  <a:pt x="14192" y="554"/>
                  <a:pt x="14145" y="492"/>
                  <a:pt x="14115" y="383"/>
                </a:cubicBezTo>
                <a:cubicBezTo>
                  <a:pt x="14090" y="292"/>
                  <a:pt x="14052" y="221"/>
                  <a:pt x="14030" y="221"/>
                </a:cubicBezTo>
                <a:close/>
                <a:moveTo>
                  <a:pt x="14517" y="281"/>
                </a:moveTo>
                <a:cubicBezTo>
                  <a:pt x="14502" y="280"/>
                  <a:pt x="14486" y="286"/>
                  <a:pt x="14470" y="294"/>
                </a:cubicBezTo>
                <a:cubicBezTo>
                  <a:pt x="14435" y="311"/>
                  <a:pt x="14442" y="322"/>
                  <a:pt x="14493" y="324"/>
                </a:cubicBezTo>
                <a:cubicBezTo>
                  <a:pt x="14539" y="327"/>
                  <a:pt x="14565" y="316"/>
                  <a:pt x="14551" y="298"/>
                </a:cubicBezTo>
                <a:cubicBezTo>
                  <a:pt x="14544" y="289"/>
                  <a:pt x="14533" y="282"/>
                  <a:pt x="14517" y="281"/>
                </a:cubicBezTo>
                <a:close/>
                <a:moveTo>
                  <a:pt x="14943" y="460"/>
                </a:moveTo>
                <a:cubicBezTo>
                  <a:pt x="14785" y="481"/>
                  <a:pt x="14561" y="628"/>
                  <a:pt x="14537" y="724"/>
                </a:cubicBezTo>
                <a:cubicBezTo>
                  <a:pt x="14525" y="774"/>
                  <a:pt x="14477" y="856"/>
                  <a:pt x="14429" y="911"/>
                </a:cubicBezTo>
                <a:cubicBezTo>
                  <a:pt x="14382" y="965"/>
                  <a:pt x="14345" y="1058"/>
                  <a:pt x="14345" y="1116"/>
                </a:cubicBezTo>
                <a:cubicBezTo>
                  <a:pt x="14345" y="1174"/>
                  <a:pt x="14295" y="1304"/>
                  <a:pt x="14233" y="1405"/>
                </a:cubicBezTo>
                <a:cubicBezTo>
                  <a:pt x="14172" y="1506"/>
                  <a:pt x="14115" y="1678"/>
                  <a:pt x="14108" y="1780"/>
                </a:cubicBezTo>
                <a:cubicBezTo>
                  <a:pt x="14100" y="1882"/>
                  <a:pt x="14059" y="2053"/>
                  <a:pt x="14020" y="2167"/>
                </a:cubicBezTo>
                <a:cubicBezTo>
                  <a:pt x="13954" y="2364"/>
                  <a:pt x="13944" y="2371"/>
                  <a:pt x="13827" y="2312"/>
                </a:cubicBezTo>
                <a:cubicBezTo>
                  <a:pt x="13521" y="2160"/>
                  <a:pt x="13211" y="2255"/>
                  <a:pt x="13259" y="2487"/>
                </a:cubicBezTo>
                <a:cubicBezTo>
                  <a:pt x="13287" y="2622"/>
                  <a:pt x="13167" y="2757"/>
                  <a:pt x="13134" y="2627"/>
                </a:cubicBezTo>
                <a:cubicBezTo>
                  <a:pt x="13121" y="2578"/>
                  <a:pt x="13101" y="2499"/>
                  <a:pt x="13090" y="2453"/>
                </a:cubicBezTo>
                <a:cubicBezTo>
                  <a:pt x="13050" y="2295"/>
                  <a:pt x="12974" y="2373"/>
                  <a:pt x="12989" y="2555"/>
                </a:cubicBezTo>
                <a:cubicBezTo>
                  <a:pt x="13002" y="2724"/>
                  <a:pt x="12994" y="2738"/>
                  <a:pt x="12863" y="2738"/>
                </a:cubicBezTo>
                <a:cubicBezTo>
                  <a:pt x="12786" y="2738"/>
                  <a:pt x="12710" y="2747"/>
                  <a:pt x="12694" y="2768"/>
                </a:cubicBezTo>
                <a:cubicBezTo>
                  <a:pt x="12660" y="2810"/>
                  <a:pt x="12235" y="2290"/>
                  <a:pt x="12235" y="2206"/>
                </a:cubicBezTo>
                <a:cubicBezTo>
                  <a:pt x="12235" y="2118"/>
                  <a:pt x="12057" y="1927"/>
                  <a:pt x="12011" y="1963"/>
                </a:cubicBezTo>
                <a:cubicBezTo>
                  <a:pt x="11987" y="1981"/>
                  <a:pt x="11958" y="1955"/>
                  <a:pt x="11944" y="1908"/>
                </a:cubicBezTo>
                <a:cubicBezTo>
                  <a:pt x="11911" y="1800"/>
                  <a:pt x="11839" y="1796"/>
                  <a:pt x="11839" y="1903"/>
                </a:cubicBezTo>
                <a:cubicBezTo>
                  <a:pt x="11839" y="2052"/>
                  <a:pt x="11764" y="2036"/>
                  <a:pt x="11666" y="1869"/>
                </a:cubicBezTo>
                <a:lnTo>
                  <a:pt x="11568" y="1708"/>
                </a:lnTo>
                <a:lnTo>
                  <a:pt x="11690" y="1567"/>
                </a:lnTo>
                <a:cubicBezTo>
                  <a:pt x="11791" y="1450"/>
                  <a:pt x="11800" y="1417"/>
                  <a:pt x="11748" y="1354"/>
                </a:cubicBezTo>
                <a:cubicBezTo>
                  <a:pt x="11619" y="1198"/>
                  <a:pt x="11304" y="1252"/>
                  <a:pt x="11223" y="1444"/>
                </a:cubicBezTo>
                <a:cubicBezTo>
                  <a:pt x="11182" y="1539"/>
                  <a:pt x="11193" y="1577"/>
                  <a:pt x="11291" y="1691"/>
                </a:cubicBezTo>
                <a:cubicBezTo>
                  <a:pt x="11386" y="1802"/>
                  <a:pt x="11399" y="1842"/>
                  <a:pt x="11355" y="1908"/>
                </a:cubicBezTo>
                <a:cubicBezTo>
                  <a:pt x="11326" y="1952"/>
                  <a:pt x="11274" y="1989"/>
                  <a:pt x="11240" y="1989"/>
                </a:cubicBezTo>
                <a:cubicBezTo>
                  <a:pt x="11206" y="1989"/>
                  <a:pt x="11113" y="2095"/>
                  <a:pt x="11037" y="2231"/>
                </a:cubicBezTo>
                <a:cubicBezTo>
                  <a:pt x="10929" y="2423"/>
                  <a:pt x="10890" y="2470"/>
                  <a:pt x="10845" y="2423"/>
                </a:cubicBezTo>
                <a:cubicBezTo>
                  <a:pt x="10774" y="2349"/>
                  <a:pt x="10767" y="2437"/>
                  <a:pt x="10838" y="2525"/>
                </a:cubicBezTo>
                <a:cubicBezTo>
                  <a:pt x="10911" y="2617"/>
                  <a:pt x="10884" y="3520"/>
                  <a:pt x="10804" y="3662"/>
                </a:cubicBezTo>
                <a:cubicBezTo>
                  <a:pt x="10752" y="3757"/>
                  <a:pt x="10690" y="3782"/>
                  <a:pt x="10392" y="3790"/>
                </a:cubicBezTo>
                <a:cubicBezTo>
                  <a:pt x="10101" y="3797"/>
                  <a:pt x="9998" y="3824"/>
                  <a:pt x="9790" y="3956"/>
                </a:cubicBezTo>
                <a:cubicBezTo>
                  <a:pt x="9479" y="4153"/>
                  <a:pt x="9422" y="4257"/>
                  <a:pt x="9533" y="4412"/>
                </a:cubicBezTo>
                <a:cubicBezTo>
                  <a:pt x="9598" y="4502"/>
                  <a:pt x="9597" y="4530"/>
                  <a:pt x="9549" y="4552"/>
                </a:cubicBezTo>
                <a:cubicBezTo>
                  <a:pt x="9515" y="4567"/>
                  <a:pt x="8825" y="4587"/>
                  <a:pt x="8011" y="4595"/>
                </a:cubicBezTo>
                <a:cubicBezTo>
                  <a:pt x="6595" y="4610"/>
                  <a:pt x="6527" y="4618"/>
                  <a:pt x="6411" y="4727"/>
                </a:cubicBezTo>
                <a:cubicBezTo>
                  <a:pt x="6129" y="4991"/>
                  <a:pt x="6107" y="5066"/>
                  <a:pt x="6083" y="6038"/>
                </a:cubicBezTo>
                <a:lnTo>
                  <a:pt x="6063" y="6933"/>
                </a:lnTo>
                <a:lnTo>
                  <a:pt x="5860" y="7167"/>
                </a:lnTo>
                <a:cubicBezTo>
                  <a:pt x="5749" y="7295"/>
                  <a:pt x="5650" y="7387"/>
                  <a:pt x="5634" y="7367"/>
                </a:cubicBezTo>
                <a:cubicBezTo>
                  <a:pt x="5618" y="7347"/>
                  <a:pt x="5603" y="7194"/>
                  <a:pt x="5603" y="7030"/>
                </a:cubicBezTo>
                <a:lnTo>
                  <a:pt x="5603" y="6732"/>
                </a:lnTo>
                <a:lnTo>
                  <a:pt x="5282" y="6754"/>
                </a:lnTo>
                <a:lnTo>
                  <a:pt x="4964" y="6766"/>
                </a:lnTo>
                <a:lnTo>
                  <a:pt x="4950" y="7001"/>
                </a:lnTo>
                <a:cubicBezTo>
                  <a:pt x="4935" y="7264"/>
                  <a:pt x="4871" y="7334"/>
                  <a:pt x="4724" y="7235"/>
                </a:cubicBezTo>
                <a:cubicBezTo>
                  <a:pt x="4656" y="7189"/>
                  <a:pt x="4632" y="7131"/>
                  <a:pt x="4646" y="7039"/>
                </a:cubicBezTo>
                <a:cubicBezTo>
                  <a:pt x="4681" y="6812"/>
                  <a:pt x="4623" y="6778"/>
                  <a:pt x="4213" y="6754"/>
                </a:cubicBezTo>
                <a:cubicBezTo>
                  <a:pt x="3697" y="6723"/>
                  <a:pt x="3522" y="6779"/>
                  <a:pt x="3493" y="6992"/>
                </a:cubicBezTo>
                <a:cubicBezTo>
                  <a:pt x="3472" y="7142"/>
                  <a:pt x="3456" y="7155"/>
                  <a:pt x="3239" y="7188"/>
                </a:cubicBezTo>
                <a:cubicBezTo>
                  <a:pt x="3110" y="7208"/>
                  <a:pt x="2979" y="7256"/>
                  <a:pt x="2952" y="7290"/>
                </a:cubicBezTo>
                <a:cubicBezTo>
                  <a:pt x="2920" y="7330"/>
                  <a:pt x="2891" y="7679"/>
                  <a:pt x="2877" y="8223"/>
                </a:cubicBezTo>
                <a:cubicBezTo>
                  <a:pt x="2857" y="9033"/>
                  <a:pt x="2852" y="9091"/>
                  <a:pt x="2773" y="9091"/>
                </a:cubicBezTo>
                <a:cubicBezTo>
                  <a:pt x="2694" y="9091"/>
                  <a:pt x="2691" y="9046"/>
                  <a:pt x="2698" y="8359"/>
                </a:cubicBezTo>
                <a:cubicBezTo>
                  <a:pt x="2704" y="7703"/>
                  <a:pt x="2695" y="7620"/>
                  <a:pt x="2624" y="7571"/>
                </a:cubicBezTo>
                <a:cubicBezTo>
                  <a:pt x="2400" y="7421"/>
                  <a:pt x="1203" y="7457"/>
                  <a:pt x="784" y="7627"/>
                </a:cubicBezTo>
                <a:lnTo>
                  <a:pt x="649" y="7686"/>
                </a:lnTo>
                <a:lnTo>
                  <a:pt x="622" y="8189"/>
                </a:lnTo>
                <a:cubicBezTo>
                  <a:pt x="609" y="8469"/>
                  <a:pt x="603" y="8774"/>
                  <a:pt x="608" y="8862"/>
                </a:cubicBezTo>
                <a:cubicBezTo>
                  <a:pt x="617" y="9017"/>
                  <a:pt x="608" y="9025"/>
                  <a:pt x="341" y="9100"/>
                </a:cubicBezTo>
                <a:cubicBezTo>
                  <a:pt x="129" y="9160"/>
                  <a:pt x="55" y="9212"/>
                  <a:pt x="20" y="9309"/>
                </a:cubicBezTo>
                <a:cubicBezTo>
                  <a:pt x="-13" y="9399"/>
                  <a:pt x="-6" y="9869"/>
                  <a:pt x="44" y="10944"/>
                </a:cubicBezTo>
                <a:cubicBezTo>
                  <a:pt x="84" y="11775"/>
                  <a:pt x="132" y="12881"/>
                  <a:pt x="155" y="13397"/>
                </a:cubicBezTo>
                <a:cubicBezTo>
                  <a:pt x="179" y="13914"/>
                  <a:pt x="211" y="14508"/>
                  <a:pt x="223" y="14721"/>
                </a:cubicBezTo>
                <a:cubicBezTo>
                  <a:pt x="235" y="14933"/>
                  <a:pt x="266" y="15579"/>
                  <a:pt x="291" y="16156"/>
                </a:cubicBezTo>
                <a:cubicBezTo>
                  <a:pt x="353" y="17594"/>
                  <a:pt x="359" y="17659"/>
                  <a:pt x="477" y="17693"/>
                </a:cubicBezTo>
                <a:cubicBezTo>
                  <a:pt x="1363" y="17946"/>
                  <a:pt x="1490" y="17963"/>
                  <a:pt x="2330" y="17944"/>
                </a:cubicBezTo>
                <a:lnTo>
                  <a:pt x="3168" y="17923"/>
                </a:lnTo>
                <a:lnTo>
                  <a:pt x="3341" y="18098"/>
                </a:lnTo>
                <a:cubicBezTo>
                  <a:pt x="3671" y="18422"/>
                  <a:pt x="4486" y="19081"/>
                  <a:pt x="5163" y="19575"/>
                </a:cubicBezTo>
                <a:cubicBezTo>
                  <a:pt x="6288" y="20397"/>
                  <a:pt x="7086" y="20641"/>
                  <a:pt x="7886" y="20397"/>
                </a:cubicBezTo>
                <a:cubicBezTo>
                  <a:pt x="8935" y="20077"/>
                  <a:pt x="10693" y="19985"/>
                  <a:pt x="11923" y="20189"/>
                </a:cubicBezTo>
                <a:cubicBezTo>
                  <a:pt x="12656" y="20310"/>
                  <a:pt x="13603" y="20553"/>
                  <a:pt x="14527" y="20857"/>
                </a:cubicBezTo>
                <a:cubicBezTo>
                  <a:pt x="15524" y="21186"/>
                  <a:pt x="16193" y="21370"/>
                  <a:pt x="16637" y="21432"/>
                </a:cubicBezTo>
                <a:cubicBezTo>
                  <a:pt x="17834" y="21600"/>
                  <a:pt x="18900" y="21222"/>
                  <a:pt x="19485" y="20423"/>
                </a:cubicBezTo>
                <a:cubicBezTo>
                  <a:pt x="19618" y="20241"/>
                  <a:pt x="20100" y="19626"/>
                  <a:pt x="20560" y="19056"/>
                </a:cubicBezTo>
                <a:cubicBezTo>
                  <a:pt x="21342" y="18087"/>
                  <a:pt x="21400" y="17999"/>
                  <a:pt x="21477" y="17697"/>
                </a:cubicBezTo>
                <a:cubicBezTo>
                  <a:pt x="21535" y="17469"/>
                  <a:pt x="21570" y="17187"/>
                  <a:pt x="21578" y="16905"/>
                </a:cubicBezTo>
                <a:cubicBezTo>
                  <a:pt x="21587" y="16623"/>
                  <a:pt x="21571" y="16345"/>
                  <a:pt x="21527" y="16109"/>
                </a:cubicBezTo>
                <a:cubicBezTo>
                  <a:pt x="21391" y="15380"/>
                  <a:pt x="20952" y="14389"/>
                  <a:pt x="20323" y="13397"/>
                </a:cubicBezTo>
                <a:cubicBezTo>
                  <a:pt x="20187" y="13184"/>
                  <a:pt x="19776" y="12600"/>
                  <a:pt x="19410" y="12098"/>
                </a:cubicBezTo>
                <a:cubicBezTo>
                  <a:pt x="19044" y="11597"/>
                  <a:pt x="18697" y="11105"/>
                  <a:pt x="18633" y="11008"/>
                </a:cubicBezTo>
                <a:cubicBezTo>
                  <a:pt x="18569" y="10911"/>
                  <a:pt x="18392" y="10760"/>
                  <a:pt x="18244" y="10667"/>
                </a:cubicBezTo>
                <a:cubicBezTo>
                  <a:pt x="17945" y="10480"/>
                  <a:pt x="17684" y="10448"/>
                  <a:pt x="17446" y="10573"/>
                </a:cubicBezTo>
                <a:cubicBezTo>
                  <a:pt x="17304" y="10648"/>
                  <a:pt x="17299" y="10642"/>
                  <a:pt x="17074" y="10377"/>
                </a:cubicBezTo>
                <a:cubicBezTo>
                  <a:pt x="16949" y="10229"/>
                  <a:pt x="16844" y="10066"/>
                  <a:pt x="16844" y="10007"/>
                </a:cubicBezTo>
                <a:cubicBezTo>
                  <a:pt x="16844" y="9947"/>
                  <a:pt x="16807" y="9858"/>
                  <a:pt x="16759" y="9815"/>
                </a:cubicBezTo>
                <a:cubicBezTo>
                  <a:pt x="16658" y="9726"/>
                  <a:pt x="16444" y="9229"/>
                  <a:pt x="16478" y="9160"/>
                </a:cubicBezTo>
                <a:cubicBezTo>
                  <a:pt x="16513" y="9090"/>
                  <a:pt x="16612" y="9109"/>
                  <a:pt x="16668" y="9194"/>
                </a:cubicBezTo>
                <a:cubicBezTo>
                  <a:pt x="16735" y="9295"/>
                  <a:pt x="16891" y="9345"/>
                  <a:pt x="16878" y="9262"/>
                </a:cubicBezTo>
                <a:cubicBezTo>
                  <a:pt x="16873" y="9227"/>
                  <a:pt x="16899" y="9199"/>
                  <a:pt x="16935" y="9198"/>
                </a:cubicBezTo>
                <a:cubicBezTo>
                  <a:pt x="16972" y="9198"/>
                  <a:pt x="17028" y="9176"/>
                  <a:pt x="17060" y="9151"/>
                </a:cubicBezTo>
                <a:cubicBezTo>
                  <a:pt x="17106" y="9114"/>
                  <a:pt x="17101" y="9083"/>
                  <a:pt x="17040" y="8998"/>
                </a:cubicBezTo>
                <a:cubicBezTo>
                  <a:pt x="16997" y="8939"/>
                  <a:pt x="16944" y="8902"/>
                  <a:pt x="16918" y="8913"/>
                </a:cubicBezTo>
                <a:cubicBezTo>
                  <a:pt x="16892" y="8924"/>
                  <a:pt x="16811" y="8874"/>
                  <a:pt x="16742" y="8802"/>
                </a:cubicBezTo>
                <a:cubicBezTo>
                  <a:pt x="16595" y="8648"/>
                  <a:pt x="16527" y="8687"/>
                  <a:pt x="16428" y="8985"/>
                </a:cubicBezTo>
                <a:cubicBezTo>
                  <a:pt x="16363" y="9181"/>
                  <a:pt x="16207" y="9244"/>
                  <a:pt x="16161" y="9091"/>
                </a:cubicBezTo>
                <a:cubicBezTo>
                  <a:pt x="16133" y="9001"/>
                  <a:pt x="15885" y="8896"/>
                  <a:pt x="15697" y="8896"/>
                </a:cubicBezTo>
                <a:cubicBezTo>
                  <a:pt x="15608" y="8896"/>
                  <a:pt x="15556" y="8847"/>
                  <a:pt x="15505" y="8725"/>
                </a:cubicBezTo>
                <a:cubicBezTo>
                  <a:pt x="15443" y="8574"/>
                  <a:pt x="15447" y="8549"/>
                  <a:pt x="15515" y="8419"/>
                </a:cubicBezTo>
                <a:cubicBezTo>
                  <a:pt x="15578" y="8297"/>
                  <a:pt x="15581" y="8270"/>
                  <a:pt x="15528" y="8227"/>
                </a:cubicBezTo>
                <a:cubicBezTo>
                  <a:pt x="15494" y="8200"/>
                  <a:pt x="15436" y="8189"/>
                  <a:pt x="15400" y="8206"/>
                </a:cubicBezTo>
                <a:cubicBezTo>
                  <a:pt x="15257" y="8274"/>
                  <a:pt x="15244" y="8254"/>
                  <a:pt x="15258" y="7950"/>
                </a:cubicBezTo>
                <a:cubicBezTo>
                  <a:pt x="15274" y="7598"/>
                  <a:pt x="15236" y="7530"/>
                  <a:pt x="15004" y="7503"/>
                </a:cubicBezTo>
                <a:cubicBezTo>
                  <a:pt x="14903" y="7491"/>
                  <a:pt x="14854" y="7458"/>
                  <a:pt x="14862" y="7409"/>
                </a:cubicBezTo>
                <a:cubicBezTo>
                  <a:pt x="14883" y="7283"/>
                  <a:pt x="14774" y="7171"/>
                  <a:pt x="14666" y="7205"/>
                </a:cubicBezTo>
                <a:cubicBezTo>
                  <a:pt x="14611" y="7222"/>
                  <a:pt x="14554" y="7209"/>
                  <a:pt x="14537" y="7175"/>
                </a:cubicBezTo>
                <a:cubicBezTo>
                  <a:pt x="14516" y="7132"/>
                  <a:pt x="14485" y="7153"/>
                  <a:pt x="14436" y="7235"/>
                </a:cubicBezTo>
                <a:lnTo>
                  <a:pt x="14358" y="7354"/>
                </a:lnTo>
                <a:lnTo>
                  <a:pt x="14280" y="7209"/>
                </a:lnTo>
                <a:cubicBezTo>
                  <a:pt x="14169" y="6997"/>
                  <a:pt x="14220" y="6883"/>
                  <a:pt x="14399" y="6933"/>
                </a:cubicBezTo>
                <a:cubicBezTo>
                  <a:pt x="14686" y="7012"/>
                  <a:pt x="15119" y="7052"/>
                  <a:pt x="15258" y="7013"/>
                </a:cubicBezTo>
                <a:cubicBezTo>
                  <a:pt x="15388" y="6976"/>
                  <a:pt x="15407" y="6991"/>
                  <a:pt x="15528" y="7197"/>
                </a:cubicBezTo>
                <a:cubicBezTo>
                  <a:pt x="15602" y="7324"/>
                  <a:pt x="15702" y="7425"/>
                  <a:pt x="15758" y="7435"/>
                </a:cubicBezTo>
                <a:cubicBezTo>
                  <a:pt x="15813" y="7444"/>
                  <a:pt x="15931" y="7470"/>
                  <a:pt x="16022" y="7490"/>
                </a:cubicBezTo>
                <a:cubicBezTo>
                  <a:pt x="16155" y="7518"/>
                  <a:pt x="16184" y="7508"/>
                  <a:pt x="16164" y="7444"/>
                </a:cubicBezTo>
                <a:cubicBezTo>
                  <a:pt x="16150" y="7400"/>
                  <a:pt x="16171" y="7333"/>
                  <a:pt x="16208" y="7294"/>
                </a:cubicBezTo>
                <a:cubicBezTo>
                  <a:pt x="16245" y="7255"/>
                  <a:pt x="16276" y="7177"/>
                  <a:pt x="16276" y="7120"/>
                </a:cubicBezTo>
                <a:cubicBezTo>
                  <a:pt x="16276" y="7042"/>
                  <a:pt x="16244" y="7013"/>
                  <a:pt x="16147" y="7013"/>
                </a:cubicBezTo>
                <a:cubicBezTo>
                  <a:pt x="15997" y="7013"/>
                  <a:pt x="15973" y="6985"/>
                  <a:pt x="15958" y="6749"/>
                </a:cubicBezTo>
                <a:cubicBezTo>
                  <a:pt x="15946" y="6548"/>
                  <a:pt x="15865" y="6521"/>
                  <a:pt x="15653" y="6660"/>
                </a:cubicBezTo>
                <a:cubicBezTo>
                  <a:pt x="15472" y="6777"/>
                  <a:pt x="15385" y="6677"/>
                  <a:pt x="15549" y="6541"/>
                </a:cubicBezTo>
                <a:cubicBezTo>
                  <a:pt x="15613" y="6489"/>
                  <a:pt x="15653" y="6433"/>
                  <a:pt x="15640" y="6417"/>
                </a:cubicBezTo>
                <a:cubicBezTo>
                  <a:pt x="15607" y="6375"/>
                  <a:pt x="15752" y="6192"/>
                  <a:pt x="15816" y="6192"/>
                </a:cubicBezTo>
                <a:cubicBezTo>
                  <a:pt x="15845" y="6192"/>
                  <a:pt x="15923" y="6136"/>
                  <a:pt x="15988" y="6072"/>
                </a:cubicBezTo>
                <a:cubicBezTo>
                  <a:pt x="16071" y="5990"/>
                  <a:pt x="16095" y="5939"/>
                  <a:pt x="16063" y="5898"/>
                </a:cubicBezTo>
                <a:cubicBezTo>
                  <a:pt x="16031" y="5858"/>
                  <a:pt x="16032" y="5807"/>
                  <a:pt x="16069" y="5749"/>
                </a:cubicBezTo>
                <a:cubicBezTo>
                  <a:pt x="16114" y="5680"/>
                  <a:pt x="16111" y="5677"/>
                  <a:pt x="16056" y="5715"/>
                </a:cubicBezTo>
                <a:cubicBezTo>
                  <a:pt x="16020" y="5741"/>
                  <a:pt x="15925" y="5822"/>
                  <a:pt x="15849" y="5893"/>
                </a:cubicBezTo>
                <a:cubicBezTo>
                  <a:pt x="15727" y="6006"/>
                  <a:pt x="15706" y="6010"/>
                  <a:pt x="15657" y="5936"/>
                </a:cubicBezTo>
                <a:cubicBezTo>
                  <a:pt x="15615" y="5873"/>
                  <a:pt x="15614" y="5835"/>
                  <a:pt x="15653" y="5787"/>
                </a:cubicBezTo>
                <a:cubicBezTo>
                  <a:pt x="15681" y="5752"/>
                  <a:pt x="15704" y="5743"/>
                  <a:pt x="15704" y="5766"/>
                </a:cubicBezTo>
                <a:cubicBezTo>
                  <a:pt x="15704" y="5790"/>
                  <a:pt x="15766" y="5754"/>
                  <a:pt x="15839" y="5689"/>
                </a:cubicBezTo>
                <a:cubicBezTo>
                  <a:pt x="15955" y="5585"/>
                  <a:pt x="16034" y="5414"/>
                  <a:pt x="15927" y="5497"/>
                </a:cubicBezTo>
                <a:cubicBezTo>
                  <a:pt x="15870" y="5542"/>
                  <a:pt x="15795" y="5341"/>
                  <a:pt x="15795" y="5148"/>
                </a:cubicBezTo>
                <a:cubicBezTo>
                  <a:pt x="15795" y="5050"/>
                  <a:pt x="15833" y="4943"/>
                  <a:pt x="15900" y="4863"/>
                </a:cubicBezTo>
                <a:cubicBezTo>
                  <a:pt x="15998" y="4747"/>
                  <a:pt x="16017" y="4740"/>
                  <a:pt x="16086" y="4812"/>
                </a:cubicBezTo>
                <a:cubicBezTo>
                  <a:pt x="16129" y="4857"/>
                  <a:pt x="16221" y="4925"/>
                  <a:pt x="16289" y="4961"/>
                </a:cubicBezTo>
                <a:cubicBezTo>
                  <a:pt x="16404" y="5023"/>
                  <a:pt x="16409" y="5017"/>
                  <a:pt x="16364" y="4910"/>
                </a:cubicBezTo>
                <a:cubicBezTo>
                  <a:pt x="16336" y="4848"/>
                  <a:pt x="16283" y="4784"/>
                  <a:pt x="16242" y="4765"/>
                </a:cubicBezTo>
                <a:cubicBezTo>
                  <a:pt x="16072" y="4689"/>
                  <a:pt x="16048" y="4628"/>
                  <a:pt x="16147" y="4497"/>
                </a:cubicBezTo>
                <a:lnTo>
                  <a:pt x="16242" y="4373"/>
                </a:lnTo>
                <a:lnTo>
                  <a:pt x="16448" y="4565"/>
                </a:lnTo>
                <a:cubicBezTo>
                  <a:pt x="16622" y="4722"/>
                  <a:pt x="16671" y="4735"/>
                  <a:pt x="16712" y="4671"/>
                </a:cubicBezTo>
                <a:cubicBezTo>
                  <a:pt x="16771" y="4583"/>
                  <a:pt x="16715" y="4375"/>
                  <a:pt x="16610" y="4267"/>
                </a:cubicBezTo>
                <a:cubicBezTo>
                  <a:pt x="16574" y="4229"/>
                  <a:pt x="16537" y="4113"/>
                  <a:pt x="16522" y="4011"/>
                </a:cubicBezTo>
                <a:cubicBezTo>
                  <a:pt x="16507" y="3909"/>
                  <a:pt x="16464" y="3807"/>
                  <a:pt x="16428" y="3790"/>
                </a:cubicBezTo>
                <a:cubicBezTo>
                  <a:pt x="16348" y="3751"/>
                  <a:pt x="16350" y="3772"/>
                  <a:pt x="16428" y="4007"/>
                </a:cubicBezTo>
                <a:cubicBezTo>
                  <a:pt x="16482" y="4168"/>
                  <a:pt x="16482" y="4199"/>
                  <a:pt x="16428" y="4254"/>
                </a:cubicBezTo>
                <a:cubicBezTo>
                  <a:pt x="16365" y="4321"/>
                  <a:pt x="16318" y="4227"/>
                  <a:pt x="16252" y="3896"/>
                </a:cubicBezTo>
                <a:cubicBezTo>
                  <a:pt x="16238" y="3824"/>
                  <a:pt x="16182" y="3755"/>
                  <a:pt x="16134" y="3739"/>
                </a:cubicBezTo>
                <a:cubicBezTo>
                  <a:pt x="16085" y="3723"/>
                  <a:pt x="16058" y="3681"/>
                  <a:pt x="16073" y="3649"/>
                </a:cubicBezTo>
                <a:cubicBezTo>
                  <a:pt x="16091" y="3612"/>
                  <a:pt x="16060" y="3590"/>
                  <a:pt x="15981" y="3590"/>
                </a:cubicBezTo>
                <a:cubicBezTo>
                  <a:pt x="15911" y="3590"/>
                  <a:pt x="15837" y="3576"/>
                  <a:pt x="15822" y="3556"/>
                </a:cubicBezTo>
                <a:cubicBezTo>
                  <a:pt x="15773" y="3495"/>
                  <a:pt x="15886" y="3373"/>
                  <a:pt x="15988" y="3373"/>
                </a:cubicBezTo>
                <a:cubicBezTo>
                  <a:pt x="16132" y="3373"/>
                  <a:pt x="16203" y="3260"/>
                  <a:pt x="16113" y="3177"/>
                </a:cubicBezTo>
                <a:cubicBezTo>
                  <a:pt x="16048" y="3117"/>
                  <a:pt x="16052" y="3099"/>
                  <a:pt x="16140" y="3040"/>
                </a:cubicBezTo>
                <a:cubicBezTo>
                  <a:pt x="16193" y="3004"/>
                  <a:pt x="16224" y="2960"/>
                  <a:pt x="16211" y="2934"/>
                </a:cubicBezTo>
                <a:cubicBezTo>
                  <a:pt x="16199" y="2909"/>
                  <a:pt x="16218" y="2854"/>
                  <a:pt x="16255" y="2815"/>
                </a:cubicBezTo>
                <a:cubicBezTo>
                  <a:pt x="16311" y="2757"/>
                  <a:pt x="16338" y="2764"/>
                  <a:pt x="16411" y="2862"/>
                </a:cubicBezTo>
                <a:cubicBezTo>
                  <a:pt x="16528" y="3020"/>
                  <a:pt x="16545" y="3015"/>
                  <a:pt x="16492" y="2823"/>
                </a:cubicBezTo>
                <a:cubicBezTo>
                  <a:pt x="16436" y="2619"/>
                  <a:pt x="16337" y="2568"/>
                  <a:pt x="16205" y="2678"/>
                </a:cubicBezTo>
                <a:cubicBezTo>
                  <a:pt x="16148" y="2725"/>
                  <a:pt x="16097" y="2745"/>
                  <a:pt x="16096" y="2721"/>
                </a:cubicBezTo>
                <a:cubicBezTo>
                  <a:pt x="16095" y="2698"/>
                  <a:pt x="16067" y="2761"/>
                  <a:pt x="16032" y="2862"/>
                </a:cubicBezTo>
                <a:cubicBezTo>
                  <a:pt x="15958" y="3076"/>
                  <a:pt x="15895" y="3055"/>
                  <a:pt x="15866" y="2806"/>
                </a:cubicBezTo>
                <a:cubicBezTo>
                  <a:pt x="15850" y="2667"/>
                  <a:pt x="15874" y="2597"/>
                  <a:pt x="15964" y="2487"/>
                </a:cubicBezTo>
                <a:cubicBezTo>
                  <a:pt x="16102" y="2316"/>
                  <a:pt x="16182" y="2132"/>
                  <a:pt x="16178" y="2001"/>
                </a:cubicBezTo>
                <a:cubicBezTo>
                  <a:pt x="16176" y="1948"/>
                  <a:pt x="16191" y="1854"/>
                  <a:pt x="16211" y="1793"/>
                </a:cubicBezTo>
                <a:cubicBezTo>
                  <a:pt x="16247" y="1684"/>
                  <a:pt x="16251" y="1686"/>
                  <a:pt x="16127" y="1788"/>
                </a:cubicBezTo>
                <a:cubicBezTo>
                  <a:pt x="16024" y="1873"/>
                  <a:pt x="15940" y="1885"/>
                  <a:pt x="15657" y="1865"/>
                </a:cubicBezTo>
                <a:cubicBezTo>
                  <a:pt x="15468" y="1851"/>
                  <a:pt x="15322" y="1861"/>
                  <a:pt x="15332" y="1882"/>
                </a:cubicBezTo>
                <a:cubicBezTo>
                  <a:pt x="15343" y="1903"/>
                  <a:pt x="15315" y="1959"/>
                  <a:pt x="15271" y="2010"/>
                </a:cubicBezTo>
                <a:cubicBezTo>
                  <a:pt x="15208" y="2081"/>
                  <a:pt x="15163" y="2090"/>
                  <a:pt x="15075" y="2048"/>
                </a:cubicBezTo>
                <a:lnTo>
                  <a:pt x="14963" y="1993"/>
                </a:lnTo>
                <a:lnTo>
                  <a:pt x="15031" y="1742"/>
                </a:lnTo>
                <a:cubicBezTo>
                  <a:pt x="15078" y="1570"/>
                  <a:pt x="15086" y="1464"/>
                  <a:pt x="15055" y="1418"/>
                </a:cubicBezTo>
                <a:cubicBezTo>
                  <a:pt x="14986" y="1312"/>
                  <a:pt x="14944" y="761"/>
                  <a:pt x="14994" y="596"/>
                </a:cubicBezTo>
                <a:cubicBezTo>
                  <a:pt x="15025" y="496"/>
                  <a:pt x="15031" y="465"/>
                  <a:pt x="14994" y="460"/>
                </a:cubicBezTo>
                <a:cubicBezTo>
                  <a:pt x="14982" y="458"/>
                  <a:pt x="14964" y="457"/>
                  <a:pt x="14943" y="460"/>
                </a:cubicBezTo>
                <a:close/>
                <a:moveTo>
                  <a:pt x="16211" y="609"/>
                </a:moveTo>
                <a:cubicBezTo>
                  <a:pt x="16097" y="609"/>
                  <a:pt x="16094" y="717"/>
                  <a:pt x="16205" y="856"/>
                </a:cubicBezTo>
                <a:cubicBezTo>
                  <a:pt x="16297" y="972"/>
                  <a:pt x="16495" y="1050"/>
                  <a:pt x="16495" y="971"/>
                </a:cubicBezTo>
                <a:cubicBezTo>
                  <a:pt x="16495" y="959"/>
                  <a:pt x="16506" y="908"/>
                  <a:pt x="16522" y="856"/>
                </a:cubicBezTo>
                <a:cubicBezTo>
                  <a:pt x="16545" y="781"/>
                  <a:pt x="16536" y="766"/>
                  <a:pt x="16462" y="796"/>
                </a:cubicBezTo>
                <a:cubicBezTo>
                  <a:pt x="16395" y="822"/>
                  <a:pt x="16355" y="802"/>
                  <a:pt x="16320" y="720"/>
                </a:cubicBezTo>
                <a:cubicBezTo>
                  <a:pt x="16293" y="658"/>
                  <a:pt x="16245" y="609"/>
                  <a:pt x="16211" y="609"/>
                </a:cubicBezTo>
                <a:close/>
                <a:moveTo>
                  <a:pt x="13658" y="681"/>
                </a:moveTo>
                <a:cubicBezTo>
                  <a:pt x="13651" y="684"/>
                  <a:pt x="13643" y="694"/>
                  <a:pt x="13631" y="707"/>
                </a:cubicBezTo>
                <a:cubicBezTo>
                  <a:pt x="13598" y="741"/>
                  <a:pt x="13545" y="745"/>
                  <a:pt x="13513" y="720"/>
                </a:cubicBezTo>
                <a:cubicBezTo>
                  <a:pt x="13476" y="691"/>
                  <a:pt x="13419" y="726"/>
                  <a:pt x="13350" y="813"/>
                </a:cubicBezTo>
                <a:cubicBezTo>
                  <a:pt x="13270" y="914"/>
                  <a:pt x="13203" y="946"/>
                  <a:pt x="13107" y="928"/>
                </a:cubicBezTo>
                <a:cubicBezTo>
                  <a:pt x="12993" y="907"/>
                  <a:pt x="12985" y="917"/>
                  <a:pt x="13009" y="1018"/>
                </a:cubicBezTo>
                <a:cubicBezTo>
                  <a:pt x="13024" y="1081"/>
                  <a:pt x="13073" y="1183"/>
                  <a:pt x="13121" y="1248"/>
                </a:cubicBezTo>
                <a:cubicBezTo>
                  <a:pt x="13206" y="1365"/>
                  <a:pt x="13205" y="1366"/>
                  <a:pt x="13043" y="1486"/>
                </a:cubicBezTo>
                <a:cubicBezTo>
                  <a:pt x="12861" y="1621"/>
                  <a:pt x="12871" y="1663"/>
                  <a:pt x="13080" y="1686"/>
                </a:cubicBezTo>
                <a:cubicBezTo>
                  <a:pt x="13182" y="1697"/>
                  <a:pt x="13219" y="1725"/>
                  <a:pt x="13215" y="1788"/>
                </a:cubicBezTo>
                <a:cubicBezTo>
                  <a:pt x="13207" y="1902"/>
                  <a:pt x="13237" y="1900"/>
                  <a:pt x="13405" y="1771"/>
                </a:cubicBezTo>
                <a:cubicBezTo>
                  <a:pt x="13511" y="1691"/>
                  <a:pt x="13553" y="1680"/>
                  <a:pt x="13594" y="1729"/>
                </a:cubicBezTo>
                <a:cubicBezTo>
                  <a:pt x="13637" y="1780"/>
                  <a:pt x="13650" y="1761"/>
                  <a:pt x="13631" y="1631"/>
                </a:cubicBezTo>
                <a:cubicBezTo>
                  <a:pt x="13617" y="1534"/>
                  <a:pt x="13625" y="1432"/>
                  <a:pt x="13658" y="1384"/>
                </a:cubicBezTo>
                <a:cubicBezTo>
                  <a:pt x="13689" y="1339"/>
                  <a:pt x="13738" y="1223"/>
                  <a:pt x="13763" y="1128"/>
                </a:cubicBezTo>
                <a:cubicBezTo>
                  <a:pt x="13803" y="981"/>
                  <a:pt x="13799" y="953"/>
                  <a:pt x="13736" y="958"/>
                </a:cubicBezTo>
                <a:cubicBezTo>
                  <a:pt x="13681" y="964"/>
                  <a:pt x="13665" y="924"/>
                  <a:pt x="13675" y="801"/>
                </a:cubicBezTo>
                <a:cubicBezTo>
                  <a:pt x="13684" y="703"/>
                  <a:pt x="13680" y="671"/>
                  <a:pt x="13658" y="681"/>
                </a:cubicBezTo>
                <a:close/>
                <a:moveTo>
                  <a:pt x="15981" y="890"/>
                </a:moveTo>
                <a:cubicBezTo>
                  <a:pt x="15978" y="893"/>
                  <a:pt x="15991" y="916"/>
                  <a:pt x="16019" y="975"/>
                </a:cubicBezTo>
                <a:cubicBezTo>
                  <a:pt x="16051" y="1042"/>
                  <a:pt x="16084" y="1088"/>
                  <a:pt x="16096" y="1073"/>
                </a:cubicBezTo>
                <a:cubicBezTo>
                  <a:pt x="16108" y="1059"/>
                  <a:pt x="16083" y="1006"/>
                  <a:pt x="16039" y="954"/>
                </a:cubicBezTo>
                <a:cubicBezTo>
                  <a:pt x="16001" y="908"/>
                  <a:pt x="15984" y="886"/>
                  <a:pt x="15981" y="890"/>
                </a:cubicBezTo>
                <a:close/>
                <a:moveTo>
                  <a:pt x="16651" y="1290"/>
                </a:moveTo>
                <a:cubicBezTo>
                  <a:pt x="16633" y="1283"/>
                  <a:pt x="16624" y="1312"/>
                  <a:pt x="16624" y="1388"/>
                </a:cubicBezTo>
                <a:cubicBezTo>
                  <a:pt x="16624" y="1465"/>
                  <a:pt x="16643" y="1548"/>
                  <a:pt x="16661" y="1571"/>
                </a:cubicBezTo>
                <a:cubicBezTo>
                  <a:pt x="16679" y="1594"/>
                  <a:pt x="16700" y="1557"/>
                  <a:pt x="16708" y="1490"/>
                </a:cubicBezTo>
                <a:cubicBezTo>
                  <a:pt x="16716" y="1422"/>
                  <a:pt x="16697" y="1340"/>
                  <a:pt x="16671" y="1307"/>
                </a:cubicBezTo>
                <a:cubicBezTo>
                  <a:pt x="16662" y="1297"/>
                  <a:pt x="16657" y="1292"/>
                  <a:pt x="16651" y="1290"/>
                </a:cubicBezTo>
                <a:close/>
                <a:moveTo>
                  <a:pt x="17703" y="1295"/>
                </a:moveTo>
                <a:cubicBezTo>
                  <a:pt x="17661" y="1281"/>
                  <a:pt x="17601" y="1293"/>
                  <a:pt x="17554" y="1346"/>
                </a:cubicBezTo>
                <a:cubicBezTo>
                  <a:pt x="17511" y="1396"/>
                  <a:pt x="17463" y="1418"/>
                  <a:pt x="17446" y="1397"/>
                </a:cubicBezTo>
                <a:cubicBezTo>
                  <a:pt x="17430" y="1377"/>
                  <a:pt x="17419" y="1402"/>
                  <a:pt x="17419" y="1448"/>
                </a:cubicBezTo>
                <a:cubicBezTo>
                  <a:pt x="17419" y="1573"/>
                  <a:pt x="17744" y="1545"/>
                  <a:pt x="17764" y="1418"/>
                </a:cubicBezTo>
                <a:cubicBezTo>
                  <a:pt x="17774" y="1352"/>
                  <a:pt x="17746" y="1310"/>
                  <a:pt x="17703" y="1295"/>
                </a:cubicBezTo>
                <a:close/>
                <a:moveTo>
                  <a:pt x="16949" y="1622"/>
                </a:moveTo>
                <a:cubicBezTo>
                  <a:pt x="16951" y="1634"/>
                  <a:pt x="16964" y="1665"/>
                  <a:pt x="16996" y="1725"/>
                </a:cubicBezTo>
                <a:cubicBezTo>
                  <a:pt x="17039" y="1808"/>
                  <a:pt x="17091" y="1874"/>
                  <a:pt x="17111" y="1874"/>
                </a:cubicBezTo>
                <a:cubicBezTo>
                  <a:pt x="17175" y="1874"/>
                  <a:pt x="17204" y="1767"/>
                  <a:pt x="17162" y="1674"/>
                </a:cubicBezTo>
                <a:cubicBezTo>
                  <a:pt x="17134" y="1609"/>
                  <a:pt x="17114" y="1606"/>
                  <a:pt x="17091" y="1652"/>
                </a:cubicBezTo>
                <a:cubicBezTo>
                  <a:pt x="17067" y="1701"/>
                  <a:pt x="17039" y="1702"/>
                  <a:pt x="16986" y="1648"/>
                </a:cubicBezTo>
                <a:cubicBezTo>
                  <a:pt x="16958" y="1619"/>
                  <a:pt x="16948" y="1610"/>
                  <a:pt x="16949" y="1622"/>
                </a:cubicBezTo>
                <a:close/>
                <a:moveTo>
                  <a:pt x="18558" y="2061"/>
                </a:moveTo>
                <a:cubicBezTo>
                  <a:pt x="18540" y="2067"/>
                  <a:pt x="18520" y="2085"/>
                  <a:pt x="18497" y="2125"/>
                </a:cubicBezTo>
                <a:cubicBezTo>
                  <a:pt x="18446" y="2212"/>
                  <a:pt x="18426" y="2221"/>
                  <a:pt x="18369" y="2163"/>
                </a:cubicBezTo>
                <a:cubicBezTo>
                  <a:pt x="18313" y="2104"/>
                  <a:pt x="18291" y="2110"/>
                  <a:pt x="18250" y="2206"/>
                </a:cubicBezTo>
                <a:cubicBezTo>
                  <a:pt x="18212" y="2295"/>
                  <a:pt x="18217" y="2319"/>
                  <a:pt x="18261" y="2308"/>
                </a:cubicBezTo>
                <a:cubicBezTo>
                  <a:pt x="18296" y="2299"/>
                  <a:pt x="18320" y="2352"/>
                  <a:pt x="18321" y="2449"/>
                </a:cubicBezTo>
                <a:cubicBezTo>
                  <a:pt x="18322" y="2534"/>
                  <a:pt x="18351" y="2629"/>
                  <a:pt x="18386" y="2657"/>
                </a:cubicBezTo>
                <a:cubicBezTo>
                  <a:pt x="18469" y="2723"/>
                  <a:pt x="18502" y="2721"/>
                  <a:pt x="18535" y="2653"/>
                </a:cubicBezTo>
                <a:cubicBezTo>
                  <a:pt x="18551" y="2622"/>
                  <a:pt x="18584" y="2609"/>
                  <a:pt x="18606" y="2627"/>
                </a:cubicBezTo>
                <a:cubicBezTo>
                  <a:pt x="18677" y="2682"/>
                  <a:pt x="18650" y="2586"/>
                  <a:pt x="18575" y="2517"/>
                </a:cubicBezTo>
                <a:cubicBezTo>
                  <a:pt x="18509" y="2456"/>
                  <a:pt x="18513" y="2438"/>
                  <a:pt x="18585" y="2299"/>
                </a:cubicBezTo>
                <a:cubicBezTo>
                  <a:pt x="18643" y="2186"/>
                  <a:pt x="18646" y="2134"/>
                  <a:pt x="18609" y="2087"/>
                </a:cubicBezTo>
                <a:cubicBezTo>
                  <a:pt x="18590" y="2063"/>
                  <a:pt x="18575" y="2054"/>
                  <a:pt x="18558" y="2061"/>
                </a:cubicBezTo>
                <a:close/>
                <a:moveTo>
                  <a:pt x="17503" y="2167"/>
                </a:moveTo>
                <a:cubicBezTo>
                  <a:pt x="17457" y="2169"/>
                  <a:pt x="17419" y="2217"/>
                  <a:pt x="17419" y="2291"/>
                </a:cubicBezTo>
                <a:cubicBezTo>
                  <a:pt x="17419" y="2392"/>
                  <a:pt x="17481" y="2400"/>
                  <a:pt x="17547" y="2299"/>
                </a:cubicBezTo>
                <a:cubicBezTo>
                  <a:pt x="17583" y="2246"/>
                  <a:pt x="17581" y="2210"/>
                  <a:pt x="17550" y="2185"/>
                </a:cubicBezTo>
                <a:cubicBezTo>
                  <a:pt x="17534" y="2173"/>
                  <a:pt x="17519" y="2167"/>
                  <a:pt x="17503" y="2167"/>
                </a:cubicBezTo>
                <a:close/>
                <a:moveTo>
                  <a:pt x="16735" y="2210"/>
                </a:moveTo>
                <a:cubicBezTo>
                  <a:pt x="16711" y="2209"/>
                  <a:pt x="16731" y="2249"/>
                  <a:pt x="16793" y="2359"/>
                </a:cubicBezTo>
                <a:cubicBezTo>
                  <a:pt x="16875" y="2504"/>
                  <a:pt x="16880" y="2543"/>
                  <a:pt x="16827" y="2598"/>
                </a:cubicBezTo>
                <a:cubicBezTo>
                  <a:pt x="16776" y="2651"/>
                  <a:pt x="16748" y="2627"/>
                  <a:pt x="16685" y="2478"/>
                </a:cubicBezTo>
                <a:cubicBezTo>
                  <a:pt x="16624" y="2334"/>
                  <a:pt x="16603" y="2311"/>
                  <a:pt x="16590" y="2389"/>
                </a:cubicBezTo>
                <a:cubicBezTo>
                  <a:pt x="16562" y="2552"/>
                  <a:pt x="16608" y="2631"/>
                  <a:pt x="16806" y="2755"/>
                </a:cubicBezTo>
                <a:cubicBezTo>
                  <a:pt x="16947" y="2842"/>
                  <a:pt x="17007" y="2851"/>
                  <a:pt x="17050" y="2806"/>
                </a:cubicBezTo>
                <a:cubicBezTo>
                  <a:pt x="17112" y="2742"/>
                  <a:pt x="17068" y="2624"/>
                  <a:pt x="16945" y="2525"/>
                </a:cubicBezTo>
                <a:cubicBezTo>
                  <a:pt x="16915" y="2501"/>
                  <a:pt x="16891" y="2431"/>
                  <a:pt x="16891" y="2372"/>
                </a:cubicBezTo>
                <a:cubicBezTo>
                  <a:pt x="16891" y="2313"/>
                  <a:pt x="16881" y="2265"/>
                  <a:pt x="16871" y="2265"/>
                </a:cubicBezTo>
                <a:cubicBezTo>
                  <a:pt x="16861" y="2265"/>
                  <a:pt x="16819" y="2248"/>
                  <a:pt x="16776" y="2227"/>
                </a:cubicBezTo>
                <a:cubicBezTo>
                  <a:pt x="16759" y="2219"/>
                  <a:pt x="16743" y="2211"/>
                  <a:pt x="16735" y="2210"/>
                </a:cubicBezTo>
                <a:close/>
                <a:moveTo>
                  <a:pt x="12799" y="2308"/>
                </a:moveTo>
                <a:lnTo>
                  <a:pt x="12735" y="2427"/>
                </a:lnTo>
                <a:cubicBezTo>
                  <a:pt x="12699" y="2491"/>
                  <a:pt x="12679" y="2568"/>
                  <a:pt x="12694" y="2598"/>
                </a:cubicBezTo>
                <a:cubicBezTo>
                  <a:pt x="12764" y="2741"/>
                  <a:pt x="12875" y="2600"/>
                  <a:pt x="12830" y="2423"/>
                </a:cubicBezTo>
                <a:lnTo>
                  <a:pt x="12799" y="2308"/>
                </a:lnTo>
                <a:close/>
                <a:moveTo>
                  <a:pt x="18808" y="2678"/>
                </a:moveTo>
                <a:cubicBezTo>
                  <a:pt x="18793" y="2677"/>
                  <a:pt x="18774" y="2683"/>
                  <a:pt x="18751" y="2708"/>
                </a:cubicBezTo>
                <a:cubicBezTo>
                  <a:pt x="18716" y="2744"/>
                  <a:pt x="18690" y="2787"/>
                  <a:pt x="18690" y="2802"/>
                </a:cubicBezTo>
                <a:cubicBezTo>
                  <a:pt x="18690" y="2818"/>
                  <a:pt x="18718" y="2802"/>
                  <a:pt x="18751" y="2768"/>
                </a:cubicBezTo>
                <a:cubicBezTo>
                  <a:pt x="18783" y="2734"/>
                  <a:pt x="18826" y="2725"/>
                  <a:pt x="18846" y="2747"/>
                </a:cubicBezTo>
                <a:cubicBezTo>
                  <a:pt x="18866" y="2770"/>
                  <a:pt x="18864" y="2756"/>
                  <a:pt x="18846" y="2717"/>
                </a:cubicBezTo>
                <a:cubicBezTo>
                  <a:pt x="18834" y="2689"/>
                  <a:pt x="18822" y="2679"/>
                  <a:pt x="18808" y="2678"/>
                </a:cubicBezTo>
                <a:close/>
                <a:moveTo>
                  <a:pt x="17977" y="2785"/>
                </a:moveTo>
                <a:cubicBezTo>
                  <a:pt x="17971" y="2774"/>
                  <a:pt x="17956" y="2809"/>
                  <a:pt x="17933" y="2874"/>
                </a:cubicBezTo>
                <a:cubicBezTo>
                  <a:pt x="17861" y="3074"/>
                  <a:pt x="17867" y="3107"/>
                  <a:pt x="17963" y="3275"/>
                </a:cubicBezTo>
                <a:cubicBezTo>
                  <a:pt x="18068" y="3459"/>
                  <a:pt x="18097" y="3470"/>
                  <a:pt x="18024" y="3300"/>
                </a:cubicBezTo>
                <a:cubicBezTo>
                  <a:pt x="17995" y="3232"/>
                  <a:pt x="17977" y="3077"/>
                  <a:pt x="17980" y="2955"/>
                </a:cubicBezTo>
                <a:cubicBezTo>
                  <a:pt x="17983" y="2852"/>
                  <a:pt x="17983" y="2796"/>
                  <a:pt x="17977" y="2785"/>
                </a:cubicBezTo>
                <a:close/>
                <a:moveTo>
                  <a:pt x="18132" y="2836"/>
                </a:moveTo>
                <a:cubicBezTo>
                  <a:pt x="18125" y="2844"/>
                  <a:pt x="18123" y="2884"/>
                  <a:pt x="18122" y="2955"/>
                </a:cubicBezTo>
                <a:cubicBezTo>
                  <a:pt x="18121" y="3074"/>
                  <a:pt x="18137" y="3102"/>
                  <a:pt x="18173" y="3057"/>
                </a:cubicBezTo>
                <a:cubicBezTo>
                  <a:pt x="18207" y="3013"/>
                  <a:pt x="18206" y="2960"/>
                  <a:pt x="18173" y="2887"/>
                </a:cubicBezTo>
                <a:cubicBezTo>
                  <a:pt x="18152" y="2842"/>
                  <a:pt x="18139" y="2827"/>
                  <a:pt x="18132" y="2836"/>
                </a:cubicBezTo>
                <a:close/>
                <a:moveTo>
                  <a:pt x="17645" y="2904"/>
                </a:moveTo>
                <a:cubicBezTo>
                  <a:pt x="17635" y="2908"/>
                  <a:pt x="17623" y="2921"/>
                  <a:pt x="17611" y="2934"/>
                </a:cubicBezTo>
                <a:cubicBezTo>
                  <a:pt x="17577" y="2970"/>
                  <a:pt x="17550" y="2976"/>
                  <a:pt x="17550" y="2951"/>
                </a:cubicBezTo>
                <a:cubicBezTo>
                  <a:pt x="17550" y="2926"/>
                  <a:pt x="17528" y="2933"/>
                  <a:pt x="17500" y="2968"/>
                </a:cubicBezTo>
                <a:cubicBezTo>
                  <a:pt x="17462" y="3016"/>
                  <a:pt x="17465" y="3064"/>
                  <a:pt x="17517" y="3164"/>
                </a:cubicBezTo>
                <a:cubicBezTo>
                  <a:pt x="17565" y="3256"/>
                  <a:pt x="17571" y="3317"/>
                  <a:pt x="17540" y="3356"/>
                </a:cubicBezTo>
                <a:cubicBezTo>
                  <a:pt x="17509" y="3395"/>
                  <a:pt x="17514" y="3450"/>
                  <a:pt x="17547" y="3530"/>
                </a:cubicBezTo>
                <a:cubicBezTo>
                  <a:pt x="17595" y="3641"/>
                  <a:pt x="17618" y="3656"/>
                  <a:pt x="17770" y="3671"/>
                </a:cubicBezTo>
                <a:cubicBezTo>
                  <a:pt x="17817" y="3675"/>
                  <a:pt x="17830" y="3729"/>
                  <a:pt x="17821" y="3850"/>
                </a:cubicBezTo>
                <a:cubicBezTo>
                  <a:pt x="17809" y="4001"/>
                  <a:pt x="17822" y="4016"/>
                  <a:pt x="17922" y="4016"/>
                </a:cubicBezTo>
                <a:cubicBezTo>
                  <a:pt x="17984" y="4016"/>
                  <a:pt x="18044" y="3996"/>
                  <a:pt x="18058" y="3969"/>
                </a:cubicBezTo>
                <a:cubicBezTo>
                  <a:pt x="18071" y="3941"/>
                  <a:pt x="18056" y="3927"/>
                  <a:pt x="18024" y="3935"/>
                </a:cubicBezTo>
                <a:cubicBezTo>
                  <a:pt x="17993" y="3944"/>
                  <a:pt x="17965" y="3891"/>
                  <a:pt x="17956" y="3820"/>
                </a:cubicBezTo>
                <a:cubicBezTo>
                  <a:pt x="17948" y="3750"/>
                  <a:pt x="17891" y="3606"/>
                  <a:pt x="17831" y="3496"/>
                </a:cubicBezTo>
                <a:cubicBezTo>
                  <a:pt x="17767" y="3377"/>
                  <a:pt x="17740" y="3275"/>
                  <a:pt x="17764" y="3245"/>
                </a:cubicBezTo>
                <a:cubicBezTo>
                  <a:pt x="17787" y="3215"/>
                  <a:pt x="17775" y="3130"/>
                  <a:pt x="17736" y="3032"/>
                </a:cubicBezTo>
                <a:cubicBezTo>
                  <a:pt x="17697" y="2933"/>
                  <a:pt x="17676" y="2894"/>
                  <a:pt x="17645" y="2904"/>
                </a:cubicBezTo>
                <a:close/>
                <a:moveTo>
                  <a:pt x="16668" y="2994"/>
                </a:moveTo>
                <a:cubicBezTo>
                  <a:pt x="16653" y="2993"/>
                  <a:pt x="16633" y="2994"/>
                  <a:pt x="16617" y="3002"/>
                </a:cubicBezTo>
                <a:cubicBezTo>
                  <a:pt x="16582" y="3020"/>
                  <a:pt x="16597" y="3034"/>
                  <a:pt x="16648" y="3036"/>
                </a:cubicBezTo>
                <a:cubicBezTo>
                  <a:pt x="16694" y="3039"/>
                  <a:pt x="16716" y="3020"/>
                  <a:pt x="16702" y="3002"/>
                </a:cubicBezTo>
                <a:cubicBezTo>
                  <a:pt x="16695" y="2993"/>
                  <a:pt x="16684" y="2995"/>
                  <a:pt x="16668" y="2994"/>
                </a:cubicBezTo>
                <a:close/>
                <a:moveTo>
                  <a:pt x="18761" y="3121"/>
                </a:moveTo>
                <a:cubicBezTo>
                  <a:pt x="18716" y="3133"/>
                  <a:pt x="18649" y="3210"/>
                  <a:pt x="18649" y="3266"/>
                </a:cubicBezTo>
                <a:cubicBezTo>
                  <a:pt x="18649" y="3293"/>
                  <a:pt x="18688" y="3282"/>
                  <a:pt x="18734" y="3245"/>
                </a:cubicBezTo>
                <a:cubicBezTo>
                  <a:pt x="18781" y="3208"/>
                  <a:pt x="18807" y="3160"/>
                  <a:pt x="18795" y="3134"/>
                </a:cubicBezTo>
                <a:cubicBezTo>
                  <a:pt x="18788" y="3121"/>
                  <a:pt x="18776" y="3117"/>
                  <a:pt x="18761" y="3121"/>
                </a:cubicBezTo>
                <a:close/>
                <a:moveTo>
                  <a:pt x="18376" y="3266"/>
                </a:moveTo>
                <a:cubicBezTo>
                  <a:pt x="18369" y="3261"/>
                  <a:pt x="18358" y="3273"/>
                  <a:pt x="18332" y="3300"/>
                </a:cubicBezTo>
                <a:cubicBezTo>
                  <a:pt x="18297" y="3337"/>
                  <a:pt x="18256" y="3354"/>
                  <a:pt x="18240" y="3334"/>
                </a:cubicBezTo>
                <a:cubicBezTo>
                  <a:pt x="18224" y="3314"/>
                  <a:pt x="18210" y="3320"/>
                  <a:pt x="18210" y="3351"/>
                </a:cubicBezTo>
                <a:cubicBezTo>
                  <a:pt x="18210" y="3381"/>
                  <a:pt x="18224" y="3420"/>
                  <a:pt x="18240" y="3441"/>
                </a:cubicBezTo>
                <a:cubicBezTo>
                  <a:pt x="18290" y="3503"/>
                  <a:pt x="18359" y="3451"/>
                  <a:pt x="18376" y="3339"/>
                </a:cubicBezTo>
                <a:cubicBezTo>
                  <a:pt x="18383" y="3296"/>
                  <a:pt x="18383" y="3272"/>
                  <a:pt x="18376" y="3266"/>
                </a:cubicBezTo>
                <a:close/>
                <a:moveTo>
                  <a:pt x="10608" y="3428"/>
                </a:moveTo>
                <a:cubicBezTo>
                  <a:pt x="10583" y="3428"/>
                  <a:pt x="10573" y="3448"/>
                  <a:pt x="10588" y="3479"/>
                </a:cubicBezTo>
                <a:cubicBezTo>
                  <a:pt x="10603" y="3509"/>
                  <a:pt x="10625" y="3534"/>
                  <a:pt x="10635" y="3534"/>
                </a:cubicBezTo>
                <a:cubicBezTo>
                  <a:pt x="10646" y="3534"/>
                  <a:pt x="10655" y="3509"/>
                  <a:pt x="10655" y="3479"/>
                </a:cubicBezTo>
                <a:cubicBezTo>
                  <a:pt x="10655" y="3448"/>
                  <a:pt x="10634" y="3428"/>
                  <a:pt x="10608" y="3428"/>
                </a:cubicBezTo>
                <a:close/>
                <a:moveTo>
                  <a:pt x="17256" y="3777"/>
                </a:moveTo>
                <a:cubicBezTo>
                  <a:pt x="17145" y="3746"/>
                  <a:pt x="17055" y="3996"/>
                  <a:pt x="17162" y="4131"/>
                </a:cubicBezTo>
                <a:cubicBezTo>
                  <a:pt x="17226" y="4211"/>
                  <a:pt x="17255" y="4221"/>
                  <a:pt x="17219" y="4148"/>
                </a:cubicBezTo>
                <a:cubicBezTo>
                  <a:pt x="17205" y="4118"/>
                  <a:pt x="17232" y="4046"/>
                  <a:pt x="17280" y="3986"/>
                </a:cubicBezTo>
                <a:cubicBezTo>
                  <a:pt x="17354" y="3893"/>
                  <a:pt x="17358" y="3867"/>
                  <a:pt x="17304" y="3811"/>
                </a:cubicBezTo>
                <a:cubicBezTo>
                  <a:pt x="17288" y="3793"/>
                  <a:pt x="17272" y="3781"/>
                  <a:pt x="17256" y="3777"/>
                </a:cubicBezTo>
                <a:close/>
                <a:moveTo>
                  <a:pt x="16857" y="4331"/>
                </a:moveTo>
                <a:cubicBezTo>
                  <a:pt x="16852" y="4337"/>
                  <a:pt x="16851" y="4354"/>
                  <a:pt x="16850" y="4386"/>
                </a:cubicBezTo>
                <a:cubicBezTo>
                  <a:pt x="16848" y="4444"/>
                  <a:pt x="16859" y="4481"/>
                  <a:pt x="16874" y="4463"/>
                </a:cubicBezTo>
                <a:cubicBezTo>
                  <a:pt x="16889" y="4445"/>
                  <a:pt x="16887" y="4391"/>
                  <a:pt x="16874" y="4352"/>
                </a:cubicBezTo>
                <a:cubicBezTo>
                  <a:pt x="16867" y="4329"/>
                  <a:pt x="16861" y="4325"/>
                  <a:pt x="16857" y="4331"/>
                </a:cubicBezTo>
                <a:close/>
                <a:moveTo>
                  <a:pt x="16502" y="5250"/>
                </a:moveTo>
                <a:cubicBezTo>
                  <a:pt x="16497" y="5253"/>
                  <a:pt x="16498" y="5270"/>
                  <a:pt x="16509" y="5302"/>
                </a:cubicBezTo>
                <a:cubicBezTo>
                  <a:pt x="16525" y="5348"/>
                  <a:pt x="16551" y="5432"/>
                  <a:pt x="16566" y="5485"/>
                </a:cubicBezTo>
                <a:cubicBezTo>
                  <a:pt x="16599" y="5601"/>
                  <a:pt x="16622" y="5604"/>
                  <a:pt x="16729" y="5502"/>
                </a:cubicBezTo>
                <a:cubicBezTo>
                  <a:pt x="16822" y="5412"/>
                  <a:pt x="16794" y="5304"/>
                  <a:pt x="16681" y="5327"/>
                </a:cubicBezTo>
                <a:cubicBezTo>
                  <a:pt x="16639" y="5336"/>
                  <a:pt x="16577" y="5319"/>
                  <a:pt x="16543" y="5285"/>
                </a:cubicBezTo>
                <a:cubicBezTo>
                  <a:pt x="16518" y="5260"/>
                  <a:pt x="16507" y="5247"/>
                  <a:pt x="16502" y="5250"/>
                </a:cubicBezTo>
                <a:close/>
                <a:moveTo>
                  <a:pt x="18690" y="5442"/>
                </a:moveTo>
                <a:cubicBezTo>
                  <a:pt x="18674" y="5430"/>
                  <a:pt x="18614" y="5450"/>
                  <a:pt x="18555" y="5489"/>
                </a:cubicBezTo>
                <a:cubicBezTo>
                  <a:pt x="18495" y="5528"/>
                  <a:pt x="18421" y="5551"/>
                  <a:pt x="18392" y="5540"/>
                </a:cubicBezTo>
                <a:cubicBezTo>
                  <a:pt x="18364" y="5528"/>
                  <a:pt x="18307" y="5539"/>
                  <a:pt x="18261" y="5570"/>
                </a:cubicBezTo>
                <a:cubicBezTo>
                  <a:pt x="18202" y="5610"/>
                  <a:pt x="18160" y="5608"/>
                  <a:pt x="18122" y="5561"/>
                </a:cubicBezTo>
                <a:cubicBezTo>
                  <a:pt x="18080" y="5509"/>
                  <a:pt x="18074" y="5511"/>
                  <a:pt x="18085" y="5570"/>
                </a:cubicBezTo>
                <a:cubicBezTo>
                  <a:pt x="18103" y="5663"/>
                  <a:pt x="17861" y="5850"/>
                  <a:pt x="17770" y="5813"/>
                </a:cubicBezTo>
                <a:cubicBezTo>
                  <a:pt x="17730" y="5796"/>
                  <a:pt x="17736" y="5818"/>
                  <a:pt x="17787" y="5868"/>
                </a:cubicBezTo>
                <a:cubicBezTo>
                  <a:pt x="17868" y="5947"/>
                  <a:pt x="17864" y="5952"/>
                  <a:pt x="17726" y="6038"/>
                </a:cubicBezTo>
                <a:cubicBezTo>
                  <a:pt x="17647" y="6088"/>
                  <a:pt x="17561" y="6114"/>
                  <a:pt x="17540" y="6098"/>
                </a:cubicBezTo>
                <a:cubicBezTo>
                  <a:pt x="17519" y="6081"/>
                  <a:pt x="17503" y="6103"/>
                  <a:pt x="17503" y="6145"/>
                </a:cubicBezTo>
                <a:cubicBezTo>
                  <a:pt x="17503" y="6247"/>
                  <a:pt x="17264" y="6530"/>
                  <a:pt x="17222" y="6477"/>
                </a:cubicBezTo>
                <a:cubicBezTo>
                  <a:pt x="17203" y="6454"/>
                  <a:pt x="17204" y="6501"/>
                  <a:pt x="17219" y="6579"/>
                </a:cubicBezTo>
                <a:cubicBezTo>
                  <a:pt x="17250" y="6732"/>
                  <a:pt x="17154" y="6888"/>
                  <a:pt x="17070" y="6822"/>
                </a:cubicBezTo>
                <a:cubicBezTo>
                  <a:pt x="17044" y="6802"/>
                  <a:pt x="17009" y="6823"/>
                  <a:pt x="16996" y="6869"/>
                </a:cubicBezTo>
                <a:cubicBezTo>
                  <a:pt x="16964" y="6972"/>
                  <a:pt x="17116" y="7168"/>
                  <a:pt x="17263" y="7214"/>
                </a:cubicBezTo>
                <a:cubicBezTo>
                  <a:pt x="17429" y="7267"/>
                  <a:pt x="17432" y="7324"/>
                  <a:pt x="17283" y="7435"/>
                </a:cubicBezTo>
                <a:cubicBezTo>
                  <a:pt x="17157" y="7528"/>
                  <a:pt x="17160" y="7539"/>
                  <a:pt x="17246" y="7580"/>
                </a:cubicBezTo>
                <a:cubicBezTo>
                  <a:pt x="17352" y="7629"/>
                  <a:pt x="17320" y="7733"/>
                  <a:pt x="17199" y="7733"/>
                </a:cubicBezTo>
                <a:cubicBezTo>
                  <a:pt x="17089" y="7733"/>
                  <a:pt x="17046" y="7839"/>
                  <a:pt x="17135" y="7882"/>
                </a:cubicBezTo>
                <a:cubicBezTo>
                  <a:pt x="17178" y="7903"/>
                  <a:pt x="17227" y="7872"/>
                  <a:pt x="17263" y="7810"/>
                </a:cubicBezTo>
                <a:cubicBezTo>
                  <a:pt x="17321" y="7712"/>
                  <a:pt x="17326" y="7712"/>
                  <a:pt x="17378" y="7869"/>
                </a:cubicBezTo>
                <a:cubicBezTo>
                  <a:pt x="17407" y="7960"/>
                  <a:pt x="17428" y="8077"/>
                  <a:pt x="17422" y="8121"/>
                </a:cubicBezTo>
                <a:cubicBezTo>
                  <a:pt x="17413" y="8186"/>
                  <a:pt x="17425" y="8184"/>
                  <a:pt x="17479" y="8129"/>
                </a:cubicBezTo>
                <a:cubicBezTo>
                  <a:pt x="17523" y="8082"/>
                  <a:pt x="17552" y="8081"/>
                  <a:pt x="17571" y="8121"/>
                </a:cubicBezTo>
                <a:cubicBezTo>
                  <a:pt x="17587" y="8153"/>
                  <a:pt x="17640" y="8172"/>
                  <a:pt x="17689" y="8172"/>
                </a:cubicBezTo>
                <a:cubicBezTo>
                  <a:pt x="17742" y="8172"/>
                  <a:pt x="17788" y="8221"/>
                  <a:pt x="17801" y="8287"/>
                </a:cubicBezTo>
                <a:cubicBezTo>
                  <a:pt x="17819" y="8372"/>
                  <a:pt x="17838" y="8384"/>
                  <a:pt x="17882" y="8338"/>
                </a:cubicBezTo>
                <a:cubicBezTo>
                  <a:pt x="17947" y="8271"/>
                  <a:pt x="18119" y="8357"/>
                  <a:pt x="18119" y="8457"/>
                </a:cubicBezTo>
                <a:cubicBezTo>
                  <a:pt x="18119" y="8488"/>
                  <a:pt x="18145" y="8494"/>
                  <a:pt x="18176" y="8470"/>
                </a:cubicBezTo>
                <a:cubicBezTo>
                  <a:pt x="18206" y="8446"/>
                  <a:pt x="18276" y="8435"/>
                  <a:pt x="18332" y="8444"/>
                </a:cubicBezTo>
                <a:cubicBezTo>
                  <a:pt x="18387" y="8453"/>
                  <a:pt x="18462" y="8431"/>
                  <a:pt x="18494" y="8397"/>
                </a:cubicBezTo>
                <a:cubicBezTo>
                  <a:pt x="18566" y="8322"/>
                  <a:pt x="18627" y="8414"/>
                  <a:pt x="18589" y="8538"/>
                </a:cubicBezTo>
                <a:cubicBezTo>
                  <a:pt x="18570" y="8601"/>
                  <a:pt x="18581" y="8606"/>
                  <a:pt x="18649" y="8563"/>
                </a:cubicBezTo>
                <a:cubicBezTo>
                  <a:pt x="18697" y="8533"/>
                  <a:pt x="18772" y="8486"/>
                  <a:pt x="18819" y="8457"/>
                </a:cubicBezTo>
                <a:cubicBezTo>
                  <a:pt x="18876" y="8421"/>
                  <a:pt x="18918" y="8419"/>
                  <a:pt x="18937" y="8457"/>
                </a:cubicBezTo>
                <a:cubicBezTo>
                  <a:pt x="18956" y="8496"/>
                  <a:pt x="18981" y="8496"/>
                  <a:pt x="19018" y="8457"/>
                </a:cubicBezTo>
                <a:cubicBezTo>
                  <a:pt x="19049" y="8425"/>
                  <a:pt x="19083" y="8416"/>
                  <a:pt x="19099" y="8436"/>
                </a:cubicBezTo>
                <a:cubicBezTo>
                  <a:pt x="19170" y="8525"/>
                  <a:pt x="19124" y="8289"/>
                  <a:pt x="19045" y="8163"/>
                </a:cubicBezTo>
                <a:cubicBezTo>
                  <a:pt x="18997" y="8086"/>
                  <a:pt x="18954" y="8004"/>
                  <a:pt x="18954" y="7984"/>
                </a:cubicBezTo>
                <a:cubicBezTo>
                  <a:pt x="18954" y="7964"/>
                  <a:pt x="18899" y="7855"/>
                  <a:pt x="18832" y="7746"/>
                </a:cubicBezTo>
                <a:cubicBezTo>
                  <a:pt x="18751" y="7611"/>
                  <a:pt x="18606" y="7491"/>
                  <a:pt x="18386" y="7363"/>
                </a:cubicBezTo>
                <a:cubicBezTo>
                  <a:pt x="18085" y="7188"/>
                  <a:pt x="18063" y="7160"/>
                  <a:pt x="18139" y="7090"/>
                </a:cubicBezTo>
                <a:cubicBezTo>
                  <a:pt x="18185" y="7048"/>
                  <a:pt x="18209" y="7013"/>
                  <a:pt x="18190" y="7013"/>
                </a:cubicBezTo>
                <a:cubicBezTo>
                  <a:pt x="18170" y="7013"/>
                  <a:pt x="18228" y="6908"/>
                  <a:pt x="18321" y="6779"/>
                </a:cubicBezTo>
                <a:cubicBezTo>
                  <a:pt x="18414" y="6650"/>
                  <a:pt x="18507" y="6554"/>
                  <a:pt x="18528" y="6562"/>
                </a:cubicBezTo>
                <a:cubicBezTo>
                  <a:pt x="18548" y="6570"/>
                  <a:pt x="18555" y="6553"/>
                  <a:pt x="18541" y="6524"/>
                </a:cubicBezTo>
                <a:cubicBezTo>
                  <a:pt x="18527" y="6496"/>
                  <a:pt x="18533" y="6409"/>
                  <a:pt x="18558" y="6328"/>
                </a:cubicBezTo>
                <a:cubicBezTo>
                  <a:pt x="18629" y="6093"/>
                  <a:pt x="18722" y="5467"/>
                  <a:pt x="18690" y="5442"/>
                </a:cubicBezTo>
                <a:close/>
                <a:moveTo>
                  <a:pt x="16022" y="8010"/>
                </a:moveTo>
                <a:lnTo>
                  <a:pt x="16005" y="8227"/>
                </a:lnTo>
                <a:cubicBezTo>
                  <a:pt x="15983" y="8512"/>
                  <a:pt x="16002" y="8583"/>
                  <a:pt x="16079" y="8504"/>
                </a:cubicBezTo>
                <a:cubicBezTo>
                  <a:pt x="16123" y="8457"/>
                  <a:pt x="16147" y="8472"/>
                  <a:pt x="16184" y="8559"/>
                </a:cubicBezTo>
                <a:cubicBezTo>
                  <a:pt x="16238" y="8686"/>
                  <a:pt x="16239" y="8687"/>
                  <a:pt x="16336" y="8640"/>
                </a:cubicBezTo>
                <a:cubicBezTo>
                  <a:pt x="16374" y="8622"/>
                  <a:pt x="16407" y="8568"/>
                  <a:pt x="16407" y="8525"/>
                </a:cubicBezTo>
                <a:cubicBezTo>
                  <a:pt x="16407" y="8482"/>
                  <a:pt x="16433" y="8436"/>
                  <a:pt x="16468" y="8419"/>
                </a:cubicBezTo>
                <a:cubicBezTo>
                  <a:pt x="16504" y="8402"/>
                  <a:pt x="16533" y="8330"/>
                  <a:pt x="16529" y="8261"/>
                </a:cubicBezTo>
                <a:cubicBezTo>
                  <a:pt x="16522" y="8163"/>
                  <a:pt x="16496" y="8135"/>
                  <a:pt x="16418" y="8146"/>
                </a:cubicBezTo>
                <a:cubicBezTo>
                  <a:pt x="16362" y="8154"/>
                  <a:pt x="16303" y="8178"/>
                  <a:pt x="16289" y="8197"/>
                </a:cubicBezTo>
                <a:cubicBezTo>
                  <a:pt x="16274" y="8215"/>
                  <a:pt x="16211" y="8180"/>
                  <a:pt x="16144" y="8121"/>
                </a:cubicBezTo>
                <a:lnTo>
                  <a:pt x="16022" y="8010"/>
                </a:lnTo>
                <a:close/>
                <a:moveTo>
                  <a:pt x="17266" y="8487"/>
                </a:moveTo>
                <a:cubicBezTo>
                  <a:pt x="17231" y="8470"/>
                  <a:pt x="17196" y="8497"/>
                  <a:pt x="17182" y="8542"/>
                </a:cubicBezTo>
                <a:cubicBezTo>
                  <a:pt x="17168" y="8588"/>
                  <a:pt x="17135" y="8608"/>
                  <a:pt x="17111" y="8589"/>
                </a:cubicBezTo>
                <a:cubicBezTo>
                  <a:pt x="17048" y="8540"/>
                  <a:pt x="17058" y="8803"/>
                  <a:pt x="17121" y="8883"/>
                </a:cubicBezTo>
                <a:cubicBezTo>
                  <a:pt x="17150" y="8919"/>
                  <a:pt x="17183" y="8947"/>
                  <a:pt x="17195" y="8947"/>
                </a:cubicBezTo>
                <a:cubicBezTo>
                  <a:pt x="17206" y="8947"/>
                  <a:pt x="17201" y="8933"/>
                  <a:pt x="17185" y="8913"/>
                </a:cubicBezTo>
                <a:cubicBezTo>
                  <a:pt x="17169" y="8893"/>
                  <a:pt x="17189" y="8831"/>
                  <a:pt x="17229" y="8776"/>
                </a:cubicBezTo>
                <a:cubicBezTo>
                  <a:pt x="17269" y="8720"/>
                  <a:pt x="17284" y="8674"/>
                  <a:pt x="17266" y="8674"/>
                </a:cubicBezTo>
                <a:cubicBezTo>
                  <a:pt x="17247" y="8674"/>
                  <a:pt x="17252" y="8639"/>
                  <a:pt x="17280" y="8598"/>
                </a:cubicBezTo>
                <a:cubicBezTo>
                  <a:pt x="17318" y="8539"/>
                  <a:pt x="17314" y="8511"/>
                  <a:pt x="17266" y="8487"/>
                </a:cubicBezTo>
                <a:close/>
                <a:moveTo>
                  <a:pt x="16539" y="10305"/>
                </a:moveTo>
                <a:cubicBezTo>
                  <a:pt x="16694" y="10311"/>
                  <a:pt x="16803" y="10375"/>
                  <a:pt x="16803" y="10480"/>
                </a:cubicBezTo>
                <a:cubicBezTo>
                  <a:pt x="16803" y="10532"/>
                  <a:pt x="16863" y="10651"/>
                  <a:pt x="16935" y="10744"/>
                </a:cubicBezTo>
                <a:cubicBezTo>
                  <a:pt x="17056" y="10901"/>
                  <a:pt x="17062" y="10929"/>
                  <a:pt x="17020" y="11118"/>
                </a:cubicBezTo>
                <a:cubicBezTo>
                  <a:pt x="16924" y="11555"/>
                  <a:pt x="17048" y="11831"/>
                  <a:pt x="17899" y="13047"/>
                </a:cubicBezTo>
                <a:cubicBezTo>
                  <a:pt x="18982" y="14591"/>
                  <a:pt x="19298" y="15095"/>
                  <a:pt x="19725" y="15990"/>
                </a:cubicBezTo>
                <a:cubicBezTo>
                  <a:pt x="20188" y="16959"/>
                  <a:pt x="20350" y="17832"/>
                  <a:pt x="20212" y="18575"/>
                </a:cubicBezTo>
                <a:cubicBezTo>
                  <a:pt x="20129" y="19017"/>
                  <a:pt x="19941" y="19552"/>
                  <a:pt x="19755" y="19869"/>
                </a:cubicBezTo>
                <a:cubicBezTo>
                  <a:pt x="19643" y="20060"/>
                  <a:pt x="19580" y="20109"/>
                  <a:pt x="19393" y="20159"/>
                </a:cubicBezTo>
                <a:cubicBezTo>
                  <a:pt x="19269" y="20193"/>
                  <a:pt x="18995" y="20219"/>
                  <a:pt x="18785" y="20218"/>
                </a:cubicBezTo>
                <a:cubicBezTo>
                  <a:pt x="18209" y="20214"/>
                  <a:pt x="17916" y="20104"/>
                  <a:pt x="16063" y="19226"/>
                </a:cubicBezTo>
                <a:cubicBezTo>
                  <a:pt x="14964" y="18706"/>
                  <a:pt x="14099" y="18450"/>
                  <a:pt x="13134" y="18362"/>
                </a:cubicBezTo>
                <a:cubicBezTo>
                  <a:pt x="12753" y="18327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1" y="18376"/>
                  <a:pt x="11291" y="18191"/>
                </a:cubicBezTo>
                <a:lnTo>
                  <a:pt x="11491" y="17855"/>
                </a:lnTo>
                <a:lnTo>
                  <a:pt x="12552" y="17847"/>
                </a:lnTo>
                <a:cubicBezTo>
                  <a:pt x="14244" y="17839"/>
                  <a:pt x="14830" y="17796"/>
                  <a:pt x="15376" y="17642"/>
                </a:cubicBezTo>
                <a:cubicBezTo>
                  <a:pt x="15642" y="17567"/>
                  <a:pt x="15888" y="17487"/>
                  <a:pt x="15924" y="17459"/>
                </a:cubicBezTo>
                <a:cubicBezTo>
                  <a:pt x="15979" y="17416"/>
                  <a:pt x="15994" y="16933"/>
                  <a:pt x="16042" y="14350"/>
                </a:cubicBezTo>
                <a:cubicBezTo>
                  <a:pt x="16074" y="12671"/>
                  <a:pt x="16116" y="11087"/>
                  <a:pt x="16134" y="10829"/>
                </a:cubicBezTo>
                <a:lnTo>
                  <a:pt x="16164" y="10356"/>
                </a:lnTo>
                <a:lnTo>
                  <a:pt x="16370" y="10314"/>
                </a:lnTo>
                <a:cubicBezTo>
                  <a:pt x="16430" y="10301"/>
                  <a:pt x="16488" y="10303"/>
                  <a:pt x="16539" y="103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32" name="تجميع"/>
          <p:cNvGrpSpPr/>
          <p:nvPr/>
        </p:nvGrpSpPr>
        <p:grpSpPr>
          <a:xfrm>
            <a:off x="16987986" y="5490438"/>
            <a:ext cx="3422446" cy="2874983"/>
            <a:chOff x="0" y="0"/>
            <a:chExt cx="3422444" cy="2874981"/>
          </a:xfrm>
        </p:grpSpPr>
        <p:sp>
          <p:nvSpPr>
            <p:cNvPr id="429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تبسيط العبارات الجب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تبسيط العبارات الجبرية </a:t>
              </a:r>
            </a:p>
          </p:txBody>
        </p:sp>
      </p:grpSp>
      <p:grpSp>
        <p:nvGrpSpPr>
          <p:cNvPr id="435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433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4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5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437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48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446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447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2"/>
      <p:bldP build="whole" bldLvl="1" animBg="1" rev="0" advAuto="0" spid="432" grpId="3"/>
      <p:bldP build="whole" bldLvl="1" animBg="1" rev="0" advAuto="0" spid="3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828;p33"/>
          <p:cNvSpPr txBox="1"/>
          <p:nvPr/>
        </p:nvSpPr>
        <p:spPr>
          <a:xfrm>
            <a:off x="6906811" y="7034603"/>
            <a:ext cx="15172602" cy="1349514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للدالة ص= -٢س٢-٤س+٦ قيمة عظمى  </a:t>
            </a:r>
          </a:p>
        </p:txBody>
      </p:sp>
      <p:sp>
        <p:nvSpPr>
          <p:cNvPr id="451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56" name="Google Shape;1599;p45"/>
          <p:cNvGrpSpPr/>
          <p:nvPr/>
        </p:nvGrpSpPr>
        <p:grpSpPr>
          <a:xfrm>
            <a:off x="4879225" y="9449718"/>
            <a:ext cx="1413014" cy="1413014"/>
            <a:chOff x="0" y="0"/>
            <a:chExt cx="1413013" cy="1413013"/>
          </a:xfrm>
        </p:grpSpPr>
        <p:grpSp>
          <p:nvGrpSpPr>
            <p:cNvPr id="454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52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53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5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65" name="تجميع"/>
          <p:cNvGrpSpPr/>
          <p:nvPr/>
        </p:nvGrpSpPr>
        <p:grpSpPr>
          <a:xfrm>
            <a:off x="8858337" y="1986477"/>
            <a:ext cx="7593605" cy="1156918"/>
            <a:chOff x="0" y="0"/>
            <a:chExt cx="7593603" cy="1156917"/>
          </a:xfrm>
        </p:grpSpPr>
        <p:sp>
          <p:nvSpPr>
            <p:cNvPr id="457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64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458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68" name="تجميع"/>
          <p:cNvGrpSpPr/>
          <p:nvPr/>
        </p:nvGrpSpPr>
        <p:grpSpPr>
          <a:xfrm>
            <a:off x="6900461" y="3696493"/>
            <a:ext cx="15185302" cy="2860758"/>
            <a:chOff x="0" y="0"/>
            <a:chExt cx="15185301" cy="2860756"/>
          </a:xfrm>
        </p:grpSpPr>
        <p:sp>
          <p:nvSpPr>
            <p:cNvPr id="466" name="Google Shape;828;p33"/>
            <p:cNvSpPr txBox="1"/>
            <p:nvPr/>
          </p:nvSpPr>
          <p:spPr>
            <a:xfrm>
              <a:off x="0" y="0"/>
              <a:ext cx="15185302" cy="286075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EE719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defTabSz="914400">
                <a:defRPr b="1" sz="5500">
                  <a:solidFill>
                    <a:srgbClr val="47474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في التمثيل المجاور يوجد حل وحيد= ١</a:t>
              </a:r>
            </a:p>
          </p:txBody>
        </p:sp>
        <p:pic>
          <p:nvPicPr>
            <p:cNvPr id="467" name="IMG_9328.jpeg" descr="IMG_9328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7980" y="85001"/>
              <a:ext cx="2818887" cy="2690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71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69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70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2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3" name="Google Shape;828;p33"/>
          <p:cNvSpPr txBox="1"/>
          <p:nvPr/>
        </p:nvSpPr>
        <p:spPr>
          <a:xfrm>
            <a:off x="6663198" y="8998396"/>
            <a:ext cx="15172602" cy="1953674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العبارات التالية في ابسط صورة </a:t>
            </a:r>
          </a:p>
        </p:txBody>
      </p:sp>
      <p:sp>
        <p:nvSpPr>
          <p:cNvPr id="474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75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80" name="تجميع"/>
          <p:cNvGrpSpPr/>
          <p:nvPr/>
        </p:nvGrpSpPr>
        <p:grpSpPr>
          <a:xfrm>
            <a:off x="4879225" y="6781968"/>
            <a:ext cx="1582619" cy="1582620"/>
            <a:chOff x="0" y="0"/>
            <a:chExt cx="1582618" cy="1582618"/>
          </a:xfrm>
        </p:grpSpPr>
        <p:grpSp>
          <p:nvGrpSpPr>
            <p:cNvPr id="478" name="Google Shape;1638;p45"/>
            <p:cNvGrpSpPr/>
            <p:nvPr/>
          </p:nvGrpSpPr>
          <p:grpSpPr>
            <a:xfrm>
              <a:off x="0" y="0"/>
              <a:ext cx="1582619" cy="1582619"/>
              <a:chOff x="0" y="0"/>
              <a:chExt cx="1582618" cy="1582618"/>
            </a:xfrm>
          </p:grpSpPr>
          <p:sp>
            <p:nvSpPr>
              <p:cNvPr id="476" name="Google Shape;1640;p45"/>
              <p:cNvSpPr/>
              <p:nvPr/>
            </p:nvSpPr>
            <p:spPr>
              <a:xfrm>
                <a:off x="-1" y="-1"/>
                <a:ext cx="1582620" cy="15826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77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546" y="18823"/>
                <a:ext cx="1493687" cy="1493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79" name="Google Shape;1642;p45"/>
            <p:cNvSpPr/>
            <p:nvPr/>
          </p:nvSpPr>
          <p:spPr>
            <a:xfrm>
              <a:off x="396434" y="540360"/>
              <a:ext cx="687794" cy="47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81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2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3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4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89" name="Google Shape;1599;p45"/>
          <p:cNvGrpSpPr/>
          <p:nvPr/>
        </p:nvGrpSpPr>
        <p:grpSpPr>
          <a:xfrm>
            <a:off x="5048830" y="4142345"/>
            <a:ext cx="1413014" cy="1413015"/>
            <a:chOff x="0" y="0"/>
            <a:chExt cx="1413013" cy="1413013"/>
          </a:xfrm>
        </p:grpSpPr>
        <p:grpSp>
          <p:nvGrpSpPr>
            <p:cNvPr id="487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85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86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8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90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33541" t="35158" r="60797" b="60857"/>
          <a:stretch>
            <a:fillRect/>
          </a:stretch>
        </p:blipFill>
        <p:spPr>
          <a:xfrm>
            <a:off x="7519082" y="9268398"/>
            <a:ext cx="2678443" cy="1413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3" grpId="7"/>
      <p:bldP build="whole" bldLvl="1" animBg="1" rev="0" advAuto="0" spid="468" grpId="1"/>
      <p:bldP build="whole" bldLvl="1" animBg="1" rev="0" advAuto="0" spid="450" grpId="3"/>
      <p:bldP build="whole" bldLvl="1" animBg="1" rev="0" advAuto="0" spid="472" grpId="4"/>
      <p:bldP build="whole" bldLvl="1" animBg="1" rev="0" advAuto="0" spid="451" grpId="5"/>
      <p:bldP build="whole" bldLvl="1" animBg="1" rev="0" advAuto="0" spid="489" grpId="2"/>
      <p:bldP build="whole" bldLvl="1" animBg="1" rev="0" advAuto="0" spid="480" grpId="6"/>
      <p:bldP build="whole" bldLvl="1" animBg="1" rev="0" advAuto="0" spid="475" grpId="9"/>
      <p:bldP build="whole" bldLvl="1" animBg="1" rev="0" advAuto="0" spid="474" grpId="10"/>
      <p:bldP build="whole" bldLvl="1" animBg="1" rev="0" advAuto="0" spid="490" grpId="8"/>
      <p:bldP build="whole" bldLvl="1" animBg="1" rev="0" advAuto="0" spid="456" grpId="1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3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4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9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96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504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497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8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9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0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1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2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3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05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506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507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٥٣</a:t>
            </a:r>
          </a:p>
        </p:txBody>
      </p:sp>
      <p:sp>
        <p:nvSpPr>
          <p:cNvPr id="508" name="خط"/>
          <p:cNvSpPr/>
          <p:nvPr/>
        </p:nvSpPr>
        <p:spPr>
          <a:xfrm>
            <a:off x="3868936" y="6991115"/>
            <a:ext cx="7176912" cy="217267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9" name="خط"/>
          <p:cNvSpPr/>
          <p:nvPr/>
        </p:nvSpPr>
        <p:spPr>
          <a:xfrm>
            <a:off x="3545892" y="9037784"/>
            <a:ext cx="7176912" cy="21726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510" name="IMG_9366.jpeg" descr="IMG_9366.jpeg"/>
          <p:cNvPicPr>
            <a:picLocks noChangeAspect="1"/>
          </p:cNvPicPr>
          <p:nvPr/>
        </p:nvPicPr>
        <p:blipFill>
          <a:blip r:embed="rId3">
            <a:extLst/>
          </a:blip>
          <a:srcRect l="10918" t="0" r="0" b="41546"/>
          <a:stretch>
            <a:fillRect/>
          </a:stretch>
        </p:blipFill>
        <p:spPr>
          <a:xfrm>
            <a:off x="3070546" y="4402406"/>
            <a:ext cx="8127676" cy="1075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G_9366.jpeg" descr="IMG_9366.jpeg"/>
          <p:cNvPicPr>
            <a:picLocks noChangeAspect="1"/>
          </p:cNvPicPr>
          <p:nvPr/>
        </p:nvPicPr>
        <p:blipFill>
          <a:blip r:embed="rId3">
            <a:extLst/>
          </a:blip>
          <a:srcRect l="73527" t="50000" r="2944" b="13959"/>
          <a:stretch>
            <a:fillRect/>
          </a:stretch>
        </p:blipFill>
        <p:spPr>
          <a:xfrm rot="246907">
            <a:off x="8167973" y="6041587"/>
            <a:ext cx="2981327" cy="92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G_9366.jpeg" descr="IMG_9366.jpeg"/>
          <p:cNvPicPr>
            <a:picLocks noChangeAspect="1"/>
          </p:cNvPicPr>
          <p:nvPr/>
        </p:nvPicPr>
        <p:blipFill>
          <a:blip r:embed="rId3">
            <a:extLst/>
          </a:blip>
          <a:srcRect l="9987" t="51257" r="66483" b="12701"/>
          <a:stretch>
            <a:fillRect/>
          </a:stretch>
        </p:blipFill>
        <p:spPr>
          <a:xfrm rot="246907">
            <a:off x="8411794" y="7733768"/>
            <a:ext cx="3048272" cy="941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5"/>
      <p:bldP build="whole" bldLvl="1" animBg="1" rev="0" advAuto="0" spid="504" grpId="3"/>
      <p:bldP build="whole" bldLvl="1" animBg="1" rev="0" advAuto="0" spid="496" grpId="4"/>
      <p:bldP build="whole" bldLvl="1" animBg="1" rev="0" advAuto="0" spid="492" grpId="1"/>
      <p:bldP build="whole" bldLvl="1" animBg="1" rev="0" advAuto="0" spid="507" grpId="7"/>
      <p:bldP build="whole" bldLvl="1" animBg="1" rev="0" advAuto="0" spid="495" grpId="6"/>
      <p:bldP build="whole" bldLvl="1" animBg="1" rev="0" advAuto="0" spid="49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1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1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17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518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519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52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21" name="تبسيط العبارات الجذرية"/>
          <p:cNvSpPr txBox="1"/>
          <p:nvPr/>
        </p:nvSpPr>
        <p:spPr>
          <a:xfrm>
            <a:off x="11482506" y="6599104"/>
            <a:ext cx="4041343" cy="430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تبسيط العبارات الجذرية</a:t>
            </a:r>
          </a:p>
        </p:txBody>
      </p:sp>
      <p:sp>
        <p:nvSpPr>
          <p:cNvPr id="522" name="🎯 جمع العبارات الجذرية وطرحها…"/>
          <p:cNvSpPr txBox="1"/>
          <p:nvPr/>
        </p:nvSpPr>
        <p:spPr>
          <a:xfrm>
            <a:off x="6287227" y="7071357"/>
            <a:ext cx="4766858" cy="382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300">
                <a:solidFill>
                  <a:srgbClr val="016E8F"/>
                </a:solidFill>
              </a:defRPr>
            </a:pPr>
            <a:r>
              <a:t>🎯 جمع العبارات الجذرية وطرحها </a:t>
            </a:r>
          </a:p>
          <a:p>
            <a:pPr algn="r" rtl="0">
              <a:defRPr sz="4300">
                <a:solidFill>
                  <a:srgbClr val="016E8F"/>
                </a:solidFill>
              </a:defRPr>
            </a:pPr>
          </a:p>
          <a:p>
            <a:pPr algn="r" rtl="0">
              <a:defRPr sz="4300">
                <a:solidFill>
                  <a:srgbClr val="016E8F"/>
                </a:solidFill>
              </a:defRPr>
            </a:pPr>
            <a:r>
              <a:t>🎯 ضرب العبارات الجذرية</a:t>
            </a:r>
          </a:p>
        </p:txBody>
      </p:sp>
      <p:pic>
        <p:nvPicPr>
          <p:cNvPr id="523" name="IMG_9387.png" descr="IMG_9387.png"/>
          <p:cNvPicPr>
            <a:picLocks noChangeAspect="1"/>
          </p:cNvPicPr>
          <p:nvPr/>
        </p:nvPicPr>
        <p:blipFill>
          <a:blip r:embed="rId6">
            <a:extLst/>
          </a:blip>
          <a:srcRect l="53145" t="41058" r="29348" b="41057"/>
          <a:stretch>
            <a:fillRect/>
          </a:stretch>
        </p:blipFill>
        <p:spPr>
          <a:xfrm>
            <a:off x="11656261" y="8515332"/>
            <a:ext cx="3660776" cy="2804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7" grpId="1"/>
      <p:bldP build="whole" bldLvl="1" animBg="1" rev="0" advAuto="0" spid="523" grpId="9"/>
      <p:bldP build="whole" bldLvl="1" animBg="1" rev="0" advAuto="0" spid="522" grpId="10"/>
      <p:bldP build="whole" bldLvl="1" animBg="1" rev="0" advAuto="0" spid="518" grpId="3"/>
      <p:bldP build="whole" bldLvl="1" animBg="1" rev="0" advAuto="0" spid="520" grpId="7"/>
      <p:bldP build="whole" bldLvl="1" animBg="1" rev="0" advAuto="0" spid="519" grpId="6"/>
      <p:bldP build="whole" bldLvl="1" animBg="1" rev="0" advAuto="0" spid="516" grpId="5"/>
      <p:bldP build="whole" bldLvl="1" animBg="1" rev="0" advAuto="0" spid="514" grpId="2"/>
      <p:bldP build="whole" bldLvl="1" animBg="1" rev="0" advAuto="0" spid="515" grpId="4"/>
      <p:bldP build="whole" bldLvl="1" animBg="1" rev="0" advAuto="0" spid="521" grpId="8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526" name="٥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٥٣</a:t>
            </a:r>
          </a:p>
        </p:txBody>
      </p:sp>
      <p:pic>
        <p:nvPicPr>
          <p:cNvPr id="527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302216" y="8939586"/>
            <a:ext cx="1485929" cy="1098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8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121029" y="8945936"/>
            <a:ext cx="2430401" cy="68327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29" name="▪️ما العبارة التي تبين طول المسار؟"/>
          <p:cNvSpPr txBox="1"/>
          <p:nvPr/>
        </p:nvSpPr>
        <p:spPr>
          <a:xfrm>
            <a:off x="6945694" y="7997421"/>
            <a:ext cx="11585605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 العبارة التي تبين طول المسار؟ </a:t>
            </a:r>
          </a:p>
        </p:txBody>
      </p:sp>
      <p:sp>
        <p:nvSpPr>
          <p:cNvPr id="530" name="▪️ما العبارة التي تبين المسافة التي يقطعها خالد يوميًا ؟"/>
          <p:cNvSpPr txBox="1"/>
          <p:nvPr/>
        </p:nvSpPr>
        <p:spPr>
          <a:xfrm>
            <a:off x="2287065" y="9977534"/>
            <a:ext cx="16954087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 العبارة التي تبين المسافة التي يقطعها خالد يوميًا ؟</a:t>
            </a:r>
          </a:p>
        </p:txBody>
      </p:sp>
      <p:pic>
        <p:nvPicPr>
          <p:cNvPr id="531" name="IMG_9378.png" descr="IMG_9378.png"/>
          <p:cNvPicPr>
            <a:picLocks noChangeAspect="1"/>
          </p:cNvPicPr>
          <p:nvPr/>
        </p:nvPicPr>
        <p:blipFill>
          <a:blip r:embed="rId4">
            <a:extLst/>
          </a:blip>
          <a:srcRect l="44700" t="29737" r="8119" b="44700"/>
          <a:stretch>
            <a:fillRect/>
          </a:stretch>
        </p:blipFill>
        <p:spPr>
          <a:xfrm>
            <a:off x="11241262" y="3827634"/>
            <a:ext cx="7999764" cy="32506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4" name="IMG_9378.png"/>
          <p:cNvGrpSpPr/>
          <p:nvPr/>
        </p:nvGrpSpPr>
        <p:grpSpPr>
          <a:xfrm>
            <a:off x="7309781" y="3724782"/>
            <a:ext cx="3762485" cy="3337360"/>
            <a:chOff x="0" y="0"/>
            <a:chExt cx="3762483" cy="3337359"/>
          </a:xfrm>
        </p:grpSpPr>
        <p:pic>
          <p:nvPicPr>
            <p:cNvPr id="533" name="IMG_9378.png" descr="IMG_937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371" t="30024" r="58669" b="30024"/>
            <a:stretch>
              <a:fillRect/>
            </a:stretch>
          </p:blipFill>
          <p:spPr>
            <a:xfrm>
              <a:off x="127000" y="88900"/>
              <a:ext cx="3508484" cy="30071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2" name="IMG_9378.png" descr="IMG_9378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762485" cy="3337361"/>
            </a:xfrm>
            <a:prstGeom prst="rect">
              <a:avLst/>
            </a:prstGeom>
            <a:effectLst/>
          </p:spPr>
        </p:pic>
      </p:grpSp>
      <p:grpSp>
        <p:nvGrpSpPr>
          <p:cNvPr id="550" name="تجميع"/>
          <p:cNvGrpSpPr/>
          <p:nvPr/>
        </p:nvGrpSpPr>
        <p:grpSpPr>
          <a:xfrm>
            <a:off x="1333251" y="2611851"/>
            <a:ext cx="4917883" cy="5187381"/>
            <a:chOff x="0" y="0"/>
            <a:chExt cx="4917882" cy="5187380"/>
          </a:xfrm>
        </p:grpSpPr>
        <p:grpSp>
          <p:nvGrpSpPr>
            <p:cNvPr id="545" name="تجميع"/>
            <p:cNvGrpSpPr/>
            <p:nvPr/>
          </p:nvGrpSpPr>
          <p:grpSpPr>
            <a:xfrm>
              <a:off x="0" y="-1"/>
              <a:ext cx="4917883" cy="5187382"/>
              <a:chOff x="46142" y="57719"/>
              <a:chExt cx="4917882" cy="5187380"/>
            </a:xfrm>
          </p:grpSpPr>
          <p:grpSp>
            <p:nvGrpSpPr>
              <p:cNvPr id="543" name="تجميع"/>
              <p:cNvGrpSpPr/>
              <p:nvPr/>
            </p:nvGrpSpPr>
            <p:grpSpPr>
              <a:xfrm>
                <a:off x="46142" y="57719"/>
                <a:ext cx="4917883" cy="5187381"/>
                <a:chOff x="0" y="0"/>
                <a:chExt cx="4917882" cy="5187380"/>
              </a:xfrm>
            </p:grpSpPr>
            <p:grpSp>
              <p:nvGrpSpPr>
                <p:cNvPr id="540" name="Google Shape;4377;p67"/>
                <p:cNvGrpSpPr/>
                <p:nvPr/>
              </p:nvGrpSpPr>
              <p:grpSpPr>
                <a:xfrm>
                  <a:off x="0" y="-1"/>
                  <a:ext cx="4917883" cy="5187382"/>
                  <a:chOff x="0" y="0"/>
                  <a:chExt cx="4917882" cy="5187380"/>
                </a:xfrm>
              </p:grpSpPr>
              <p:sp>
                <p:nvSpPr>
                  <p:cNvPr id="535" name="Google Shape;4378;p67"/>
                  <p:cNvSpPr/>
                  <p:nvPr/>
                </p:nvSpPr>
                <p:spPr>
                  <a:xfrm>
                    <a:off x="0" y="0"/>
                    <a:ext cx="4917883" cy="51873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97" h="21600" fill="norm" stroke="1" extrusionOk="0">
                        <a:moveTo>
                          <a:pt x="11565" y="4169"/>
                        </a:moveTo>
                        <a:lnTo>
                          <a:pt x="13168" y="7141"/>
                        </a:lnTo>
                        <a:cubicBezTo>
                          <a:pt x="11663" y="7263"/>
                          <a:pt x="10159" y="7373"/>
                          <a:pt x="8654" y="7472"/>
                        </a:cubicBezTo>
                        <a:cubicBezTo>
                          <a:pt x="9091" y="6533"/>
                          <a:pt x="9625" y="5360"/>
                          <a:pt x="10105" y="4311"/>
                        </a:cubicBezTo>
                        <a:cubicBezTo>
                          <a:pt x="10295" y="4551"/>
                          <a:pt x="10518" y="4685"/>
                          <a:pt x="10749" y="4685"/>
                        </a:cubicBezTo>
                        <a:cubicBezTo>
                          <a:pt x="10759" y="4685"/>
                          <a:pt x="10769" y="4685"/>
                          <a:pt x="10779" y="4685"/>
                        </a:cubicBezTo>
                        <a:cubicBezTo>
                          <a:pt x="10877" y="4678"/>
                          <a:pt x="10972" y="4655"/>
                          <a:pt x="11066" y="4611"/>
                        </a:cubicBezTo>
                        <a:cubicBezTo>
                          <a:pt x="11248" y="4538"/>
                          <a:pt x="11418" y="4384"/>
                          <a:pt x="11565" y="4169"/>
                        </a:cubicBezTo>
                        <a:close/>
                        <a:moveTo>
                          <a:pt x="10824" y="0"/>
                        </a:moveTo>
                        <a:cubicBezTo>
                          <a:pt x="10334" y="0"/>
                          <a:pt x="9840" y="506"/>
                          <a:pt x="9651" y="1516"/>
                        </a:cubicBezTo>
                        <a:cubicBezTo>
                          <a:pt x="9472" y="2493"/>
                          <a:pt x="9599" y="3353"/>
                          <a:pt x="9873" y="3930"/>
                        </a:cubicBezTo>
                        <a:cubicBezTo>
                          <a:pt x="9286" y="5219"/>
                          <a:pt x="8674" y="6551"/>
                          <a:pt x="8237" y="7503"/>
                        </a:cubicBezTo>
                        <a:cubicBezTo>
                          <a:pt x="5645" y="7675"/>
                          <a:pt x="3071" y="7822"/>
                          <a:pt x="525" y="7932"/>
                        </a:cubicBezTo>
                        <a:lnTo>
                          <a:pt x="258" y="7944"/>
                        </a:lnTo>
                        <a:lnTo>
                          <a:pt x="225" y="8448"/>
                        </a:lnTo>
                        <a:cubicBezTo>
                          <a:pt x="199" y="8891"/>
                          <a:pt x="173" y="9333"/>
                          <a:pt x="150" y="9774"/>
                        </a:cubicBezTo>
                        <a:cubicBezTo>
                          <a:pt x="127" y="10186"/>
                          <a:pt x="107" y="10597"/>
                          <a:pt x="91" y="11003"/>
                        </a:cubicBezTo>
                        <a:cubicBezTo>
                          <a:pt x="36" y="12280"/>
                          <a:pt x="7" y="13422"/>
                          <a:pt x="0" y="14489"/>
                        </a:cubicBezTo>
                        <a:cubicBezTo>
                          <a:pt x="0" y="15245"/>
                          <a:pt x="39" y="15975"/>
                          <a:pt x="62" y="16731"/>
                        </a:cubicBezTo>
                        <a:cubicBezTo>
                          <a:pt x="85" y="17511"/>
                          <a:pt x="95" y="18284"/>
                          <a:pt x="147" y="19057"/>
                        </a:cubicBezTo>
                        <a:cubicBezTo>
                          <a:pt x="180" y="19506"/>
                          <a:pt x="212" y="19875"/>
                          <a:pt x="245" y="20224"/>
                        </a:cubicBezTo>
                        <a:lnTo>
                          <a:pt x="290" y="20685"/>
                        </a:lnTo>
                        <a:lnTo>
                          <a:pt x="538" y="20703"/>
                        </a:lnTo>
                        <a:cubicBezTo>
                          <a:pt x="1917" y="20802"/>
                          <a:pt x="3370" y="20894"/>
                          <a:pt x="5117" y="20997"/>
                        </a:cubicBezTo>
                        <a:lnTo>
                          <a:pt x="5336" y="21010"/>
                        </a:lnTo>
                        <a:cubicBezTo>
                          <a:pt x="5336" y="21010"/>
                          <a:pt x="5420" y="20593"/>
                          <a:pt x="5424" y="20580"/>
                        </a:cubicBezTo>
                        <a:lnTo>
                          <a:pt x="5476" y="21022"/>
                        </a:lnTo>
                        <a:lnTo>
                          <a:pt x="5717" y="21035"/>
                        </a:lnTo>
                        <a:cubicBezTo>
                          <a:pt x="10802" y="21329"/>
                          <a:pt x="15945" y="21513"/>
                          <a:pt x="21011" y="21600"/>
                        </a:cubicBezTo>
                        <a:lnTo>
                          <a:pt x="21287" y="21600"/>
                        </a:lnTo>
                        <a:lnTo>
                          <a:pt x="21320" y="21084"/>
                        </a:lnTo>
                        <a:cubicBezTo>
                          <a:pt x="21356" y="20556"/>
                          <a:pt x="21388" y="20022"/>
                          <a:pt x="21421" y="19494"/>
                        </a:cubicBezTo>
                        <a:cubicBezTo>
                          <a:pt x="21447" y="19033"/>
                          <a:pt x="21470" y="18573"/>
                          <a:pt x="21493" y="18112"/>
                        </a:cubicBezTo>
                        <a:cubicBezTo>
                          <a:pt x="21558" y="16700"/>
                          <a:pt x="21591" y="15436"/>
                          <a:pt x="21597" y="14232"/>
                        </a:cubicBezTo>
                        <a:cubicBezTo>
                          <a:pt x="21600" y="13163"/>
                          <a:pt x="21574" y="12071"/>
                          <a:pt x="21522" y="10984"/>
                        </a:cubicBezTo>
                        <a:lnTo>
                          <a:pt x="21515" y="10806"/>
                        </a:lnTo>
                        <a:lnTo>
                          <a:pt x="21519" y="10806"/>
                        </a:lnTo>
                        <a:lnTo>
                          <a:pt x="21490" y="10340"/>
                        </a:lnTo>
                        <a:cubicBezTo>
                          <a:pt x="21463" y="9904"/>
                          <a:pt x="21437" y="9517"/>
                          <a:pt x="21408" y="9154"/>
                        </a:cubicBezTo>
                        <a:lnTo>
                          <a:pt x="21369" y="8707"/>
                        </a:lnTo>
                        <a:lnTo>
                          <a:pt x="21242" y="8682"/>
                        </a:lnTo>
                        <a:lnTo>
                          <a:pt x="21363" y="8620"/>
                        </a:lnTo>
                        <a:lnTo>
                          <a:pt x="21307" y="8086"/>
                        </a:lnTo>
                        <a:cubicBezTo>
                          <a:pt x="21255" y="7620"/>
                          <a:pt x="21209" y="7239"/>
                          <a:pt x="21160" y="6882"/>
                        </a:cubicBezTo>
                        <a:lnTo>
                          <a:pt x="21095" y="6423"/>
                        </a:lnTo>
                        <a:lnTo>
                          <a:pt x="20844" y="6447"/>
                        </a:lnTo>
                        <a:cubicBezTo>
                          <a:pt x="19074" y="6625"/>
                          <a:pt x="17217" y="6802"/>
                          <a:pt x="15319" y="6969"/>
                        </a:cubicBezTo>
                        <a:lnTo>
                          <a:pt x="15082" y="6987"/>
                        </a:lnTo>
                        <a:lnTo>
                          <a:pt x="15033" y="7430"/>
                        </a:lnTo>
                        <a:cubicBezTo>
                          <a:pt x="15029" y="7503"/>
                          <a:pt x="15013" y="7577"/>
                          <a:pt x="14990" y="7632"/>
                        </a:cubicBezTo>
                        <a:cubicBezTo>
                          <a:pt x="14961" y="7577"/>
                          <a:pt x="14941" y="7510"/>
                          <a:pt x="14931" y="7430"/>
                        </a:cubicBezTo>
                        <a:lnTo>
                          <a:pt x="14860" y="7006"/>
                        </a:lnTo>
                        <a:lnTo>
                          <a:pt x="14622" y="7024"/>
                        </a:lnTo>
                        <a:lnTo>
                          <a:pt x="13592" y="7111"/>
                        </a:lnTo>
                        <a:lnTo>
                          <a:pt x="11783" y="3758"/>
                        </a:lnTo>
                        <a:cubicBezTo>
                          <a:pt x="11796" y="3727"/>
                          <a:pt x="11809" y="3690"/>
                          <a:pt x="11826" y="3653"/>
                        </a:cubicBezTo>
                        <a:cubicBezTo>
                          <a:pt x="11988" y="3174"/>
                          <a:pt x="12060" y="2603"/>
                          <a:pt x="12024" y="2039"/>
                        </a:cubicBezTo>
                        <a:cubicBezTo>
                          <a:pt x="11950" y="678"/>
                          <a:pt x="11390" y="0"/>
                          <a:pt x="1082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03200" cap="flat">
                    <a:solidFill>
                      <a:srgbClr val="CDE8B5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65100" dist="50800" dir="540000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l" defTabSz="2438400" rtl="0">
                      <a:defRPr sz="36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536" name="Google Shape;4379;p67"/>
                  <p:cNvSpPr/>
                  <p:nvPr/>
                </p:nvSpPr>
                <p:spPr>
                  <a:xfrm>
                    <a:off x="1986793" y="717112"/>
                    <a:ext cx="912727" cy="12962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116" y="0"/>
                        </a:moveTo>
                        <a:lnTo>
                          <a:pt x="9771" y="687"/>
                        </a:lnTo>
                        <a:cubicBezTo>
                          <a:pt x="6034" y="8259"/>
                          <a:pt x="354" y="19709"/>
                          <a:pt x="0" y="20287"/>
                        </a:cubicBezTo>
                        <a:lnTo>
                          <a:pt x="333" y="20917"/>
                        </a:lnTo>
                        <a:lnTo>
                          <a:pt x="633" y="21600"/>
                        </a:lnTo>
                        <a:cubicBezTo>
                          <a:pt x="924" y="21204"/>
                          <a:pt x="7144" y="8638"/>
                          <a:pt x="10176" y="2525"/>
                        </a:cubicBezTo>
                        <a:lnTo>
                          <a:pt x="20904" y="20824"/>
                        </a:lnTo>
                        <a:lnTo>
                          <a:pt x="21600" y="19600"/>
                        </a:lnTo>
                        <a:lnTo>
                          <a:pt x="10116" y="0"/>
                        </a:lnTo>
                        <a:close/>
                      </a:path>
                    </a:pathLst>
                  </a:custGeom>
                  <a:solidFill>
                    <a:srgbClr val="E6AA7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l" defTabSz="2438400" rtl="0">
                      <a:defRPr sz="36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537" name="Google Shape;4380;p67"/>
                  <p:cNvSpPr/>
                  <p:nvPr/>
                </p:nvSpPr>
                <p:spPr>
                  <a:xfrm>
                    <a:off x="156370" y="1595320"/>
                    <a:ext cx="4573573" cy="35020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97" h="21600" fill="norm" stroke="1" extrusionOk="0">
                        <a:moveTo>
                          <a:pt x="21156" y="0"/>
                        </a:moveTo>
                        <a:cubicBezTo>
                          <a:pt x="19261" y="295"/>
                          <a:pt x="17365" y="561"/>
                          <a:pt x="15469" y="797"/>
                        </a:cubicBezTo>
                        <a:cubicBezTo>
                          <a:pt x="15452" y="1073"/>
                          <a:pt x="15412" y="1328"/>
                          <a:pt x="15348" y="1536"/>
                        </a:cubicBezTo>
                        <a:cubicBezTo>
                          <a:pt x="15287" y="1732"/>
                          <a:pt x="15201" y="1836"/>
                          <a:pt x="15113" y="1836"/>
                        </a:cubicBezTo>
                        <a:cubicBezTo>
                          <a:pt x="15056" y="1836"/>
                          <a:pt x="14997" y="1791"/>
                          <a:pt x="14946" y="1698"/>
                        </a:cubicBezTo>
                        <a:cubicBezTo>
                          <a:pt x="14852" y="1536"/>
                          <a:pt x="14788" y="1243"/>
                          <a:pt x="14747" y="892"/>
                        </a:cubicBezTo>
                        <a:cubicBezTo>
                          <a:pt x="9909" y="1509"/>
                          <a:pt x="5067" y="1974"/>
                          <a:pt x="228" y="2295"/>
                        </a:cubicBezTo>
                        <a:cubicBezTo>
                          <a:pt x="198" y="2979"/>
                          <a:pt x="171" y="3652"/>
                          <a:pt x="147" y="4334"/>
                        </a:cubicBezTo>
                        <a:cubicBezTo>
                          <a:pt x="365" y="4581"/>
                          <a:pt x="611" y="4762"/>
                          <a:pt x="785" y="5235"/>
                        </a:cubicBezTo>
                        <a:cubicBezTo>
                          <a:pt x="802" y="5282"/>
                          <a:pt x="802" y="5348"/>
                          <a:pt x="785" y="5397"/>
                        </a:cubicBezTo>
                        <a:cubicBezTo>
                          <a:pt x="611" y="5964"/>
                          <a:pt x="332" y="6079"/>
                          <a:pt x="91" y="6211"/>
                        </a:cubicBezTo>
                        <a:cubicBezTo>
                          <a:pt x="37" y="7974"/>
                          <a:pt x="7" y="9748"/>
                          <a:pt x="0" y="11531"/>
                        </a:cubicBezTo>
                        <a:cubicBezTo>
                          <a:pt x="0" y="12147"/>
                          <a:pt x="0" y="12772"/>
                          <a:pt x="7" y="13399"/>
                        </a:cubicBezTo>
                        <a:cubicBezTo>
                          <a:pt x="168" y="13445"/>
                          <a:pt x="339" y="13541"/>
                          <a:pt x="450" y="13911"/>
                        </a:cubicBezTo>
                        <a:cubicBezTo>
                          <a:pt x="527" y="14157"/>
                          <a:pt x="527" y="14527"/>
                          <a:pt x="450" y="14782"/>
                        </a:cubicBezTo>
                        <a:cubicBezTo>
                          <a:pt x="346" y="15132"/>
                          <a:pt x="191" y="15228"/>
                          <a:pt x="37" y="15285"/>
                        </a:cubicBezTo>
                        <a:cubicBezTo>
                          <a:pt x="47" y="15674"/>
                          <a:pt x="57" y="16071"/>
                          <a:pt x="71" y="16460"/>
                        </a:cubicBezTo>
                        <a:cubicBezTo>
                          <a:pt x="503" y="16649"/>
                          <a:pt x="933" y="17057"/>
                          <a:pt x="1064" y="17353"/>
                        </a:cubicBezTo>
                        <a:cubicBezTo>
                          <a:pt x="1138" y="17504"/>
                          <a:pt x="1138" y="17826"/>
                          <a:pt x="1064" y="17988"/>
                        </a:cubicBezTo>
                        <a:cubicBezTo>
                          <a:pt x="841" y="18394"/>
                          <a:pt x="562" y="18466"/>
                          <a:pt x="286" y="18466"/>
                        </a:cubicBezTo>
                        <a:cubicBezTo>
                          <a:pt x="241" y="18466"/>
                          <a:pt x="196" y="18464"/>
                          <a:pt x="151" y="18462"/>
                        </a:cubicBezTo>
                        <a:cubicBezTo>
                          <a:pt x="178" y="19048"/>
                          <a:pt x="208" y="19637"/>
                          <a:pt x="248" y="20215"/>
                        </a:cubicBezTo>
                        <a:cubicBezTo>
                          <a:pt x="1819" y="20387"/>
                          <a:pt x="3389" y="20538"/>
                          <a:pt x="4959" y="20671"/>
                        </a:cubicBezTo>
                        <a:cubicBezTo>
                          <a:pt x="4979" y="20510"/>
                          <a:pt x="5003" y="20357"/>
                          <a:pt x="5030" y="20206"/>
                        </a:cubicBezTo>
                        <a:cubicBezTo>
                          <a:pt x="5084" y="19909"/>
                          <a:pt x="5166" y="19781"/>
                          <a:pt x="5250" y="19781"/>
                        </a:cubicBezTo>
                        <a:cubicBezTo>
                          <a:pt x="5370" y="19781"/>
                          <a:pt x="5492" y="20036"/>
                          <a:pt x="5543" y="20414"/>
                        </a:cubicBezTo>
                        <a:cubicBezTo>
                          <a:pt x="5557" y="20519"/>
                          <a:pt x="5571" y="20623"/>
                          <a:pt x="5577" y="20727"/>
                        </a:cubicBezTo>
                        <a:cubicBezTo>
                          <a:pt x="10825" y="21184"/>
                          <a:pt x="16069" y="21466"/>
                          <a:pt x="21314" y="21600"/>
                        </a:cubicBezTo>
                        <a:cubicBezTo>
                          <a:pt x="21351" y="20784"/>
                          <a:pt x="21385" y="19968"/>
                          <a:pt x="21415" y="19154"/>
                        </a:cubicBezTo>
                        <a:cubicBezTo>
                          <a:pt x="21406" y="19154"/>
                          <a:pt x="21397" y="19154"/>
                          <a:pt x="21389" y="19154"/>
                        </a:cubicBezTo>
                        <a:cubicBezTo>
                          <a:pt x="21077" y="19154"/>
                          <a:pt x="20744" y="18984"/>
                          <a:pt x="20623" y="18073"/>
                        </a:cubicBezTo>
                        <a:cubicBezTo>
                          <a:pt x="20610" y="17920"/>
                          <a:pt x="20623" y="17761"/>
                          <a:pt x="20660" y="17637"/>
                        </a:cubicBezTo>
                        <a:cubicBezTo>
                          <a:pt x="20804" y="17219"/>
                          <a:pt x="20962" y="17210"/>
                          <a:pt x="21150" y="17153"/>
                        </a:cubicBezTo>
                        <a:cubicBezTo>
                          <a:pt x="21264" y="17115"/>
                          <a:pt x="21375" y="17076"/>
                          <a:pt x="21489" y="17030"/>
                        </a:cubicBezTo>
                        <a:cubicBezTo>
                          <a:pt x="21550" y="15066"/>
                          <a:pt x="21589" y="13095"/>
                          <a:pt x="21596" y="11112"/>
                        </a:cubicBezTo>
                        <a:cubicBezTo>
                          <a:pt x="21600" y="9472"/>
                          <a:pt x="21573" y="7823"/>
                          <a:pt x="21523" y="6191"/>
                        </a:cubicBezTo>
                        <a:cubicBezTo>
                          <a:pt x="21435" y="6106"/>
                          <a:pt x="21365" y="5936"/>
                          <a:pt x="21321" y="5718"/>
                        </a:cubicBezTo>
                        <a:cubicBezTo>
                          <a:pt x="21301" y="5614"/>
                          <a:pt x="21311" y="5490"/>
                          <a:pt x="21344" y="5424"/>
                        </a:cubicBezTo>
                        <a:cubicBezTo>
                          <a:pt x="21388" y="5329"/>
                          <a:pt x="21438" y="5263"/>
                          <a:pt x="21489" y="5206"/>
                        </a:cubicBezTo>
                        <a:cubicBezTo>
                          <a:pt x="21465" y="4609"/>
                          <a:pt x="21438" y="4011"/>
                          <a:pt x="21405" y="3414"/>
                        </a:cubicBezTo>
                        <a:cubicBezTo>
                          <a:pt x="21254" y="3387"/>
                          <a:pt x="21103" y="3291"/>
                          <a:pt x="20959" y="3140"/>
                        </a:cubicBezTo>
                        <a:cubicBezTo>
                          <a:pt x="20801" y="2960"/>
                          <a:pt x="20801" y="2314"/>
                          <a:pt x="20959" y="2135"/>
                        </a:cubicBezTo>
                        <a:cubicBezTo>
                          <a:pt x="21073" y="2012"/>
                          <a:pt x="21187" y="1897"/>
                          <a:pt x="21304" y="1812"/>
                        </a:cubicBezTo>
                        <a:cubicBezTo>
                          <a:pt x="21261" y="1205"/>
                          <a:pt x="21213" y="599"/>
                          <a:pt x="2115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solidFill>
                      <a:srgbClr val="7A4A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l" defTabSz="2438400" rtl="0">
                      <a:defRPr sz="36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538" name="Google Shape;4381;p67"/>
                  <p:cNvSpPr/>
                  <p:nvPr/>
                </p:nvSpPr>
                <p:spPr>
                  <a:xfrm>
                    <a:off x="2193174" y="45637"/>
                    <a:ext cx="531535" cy="9096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63" h="21600" fill="norm" stroke="1" extrusionOk="0">
                        <a:moveTo>
                          <a:pt x="9935" y="0"/>
                        </a:moveTo>
                        <a:cubicBezTo>
                          <a:pt x="6067" y="0"/>
                          <a:pt x="2164" y="2339"/>
                          <a:pt x="671" y="6993"/>
                        </a:cubicBezTo>
                        <a:cubicBezTo>
                          <a:pt x="-1940" y="15133"/>
                          <a:pt x="3519" y="21600"/>
                          <a:pt x="9313" y="21600"/>
                        </a:cubicBezTo>
                        <a:cubicBezTo>
                          <a:pt x="9399" y="21600"/>
                          <a:pt x="9485" y="21594"/>
                          <a:pt x="9572" y="21594"/>
                        </a:cubicBezTo>
                        <a:cubicBezTo>
                          <a:pt x="10344" y="21562"/>
                          <a:pt x="11094" y="21454"/>
                          <a:pt x="11837" y="21283"/>
                        </a:cubicBezTo>
                        <a:cubicBezTo>
                          <a:pt x="14282" y="20687"/>
                          <a:pt x="16391" y="19102"/>
                          <a:pt x="17804" y="16839"/>
                        </a:cubicBezTo>
                        <a:cubicBezTo>
                          <a:pt x="19118" y="14632"/>
                          <a:pt x="19660" y="12001"/>
                          <a:pt x="19401" y="9370"/>
                        </a:cubicBezTo>
                        <a:cubicBezTo>
                          <a:pt x="18818" y="3119"/>
                          <a:pt x="14403" y="0"/>
                          <a:pt x="9935" y="0"/>
                        </a:cubicBezTo>
                        <a:close/>
                      </a:path>
                    </a:pathLst>
                  </a:custGeom>
                  <a:solidFill>
                    <a:srgbClr val="4E4E4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l" defTabSz="2438400" rtl="0">
                      <a:defRPr sz="36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539" name="Google Shape;4383;p67"/>
                  <p:cNvSpPr/>
                  <p:nvPr/>
                </p:nvSpPr>
                <p:spPr>
                  <a:xfrm>
                    <a:off x="3633862" y="1677418"/>
                    <a:ext cx="298405" cy="330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4" h="21600" fill="norm" stroke="1" extrusionOk="0">
                        <a:moveTo>
                          <a:pt x="10456" y="8073"/>
                        </a:moveTo>
                        <a:cubicBezTo>
                          <a:pt x="10819" y="8073"/>
                          <a:pt x="11182" y="8140"/>
                          <a:pt x="11525" y="8269"/>
                        </a:cubicBezTo>
                        <a:cubicBezTo>
                          <a:pt x="12149" y="8505"/>
                          <a:pt x="12671" y="8925"/>
                          <a:pt x="12990" y="9482"/>
                        </a:cubicBezTo>
                        <a:cubicBezTo>
                          <a:pt x="13445" y="10200"/>
                          <a:pt x="13551" y="11074"/>
                          <a:pt x="13251" y="11890"/>
                        </a:cubicBezTo>
                        <a:cubicBezTo>
                          <a:pt x="12782" y="13068"/>
                          <a:pt x="11578" y="13661"/>
                          <a:pt x="10422" y="13661"/>
                        </a:cubicBezTo>
                        <a:cubicBezTo>
                          <a:pt x="9392" y="13661"/>
                          <a:pt x="8406" y="13188"/>
                          <a:pt x="8029" y="12229"/>
                        </a:cubicBezTo>
                        <a:cubicBezTo>
                          <a:pt x="7729" y="11632"/>
                          <a:pt x="7618" y="10954"/>
                          <a:pt x="7685" y="10298"/>
                        </a:cubicBezTo>
                        <a:cubicBezTo>
                          <a:pt x="7855" y="9402"/>
                          <a:pt x="8503" y="8626"/>
                          <a:pt x="9388" y="8269"/>
                        </a:cubicBezTo>
                        <a:cubicBezTo>
                          <a:pt x="9736" y="8140"/>
                          <a:pt x="10094" y="8073"/>
                          <a:pt x="10456" y="8073"/>
                        </a:cubicBezTo>
                        <a:close/>
                        <a:moveTo>
                          <a:pt x="10741" y="0"/>
                        </a:moveTo>
                        <a:cubicBezTo>
                          <a:pt x="9774" y="0"/>
                          <a:pt x="8802" y="517"/>
                          <a:pt x="8203" y="1262"/>
                        </a:cubicBezTo>
                        <a:cubicBezTo>
                          <a:pt x="7468" y="2199"/>
                          <a:pt x="7250" y="3394"/>
                          <a:pt x="7231" y="4545"/>
                        </a:cubicBezTo>
                        <a:cubicBezTo>
                          <a:pt x="7231" y="4884"/>
                          <a:pt x="7231" y="5245"/>
                          <a:pt x="7274" y="5602"/>
                        </a:cubicBezTo>
                        <a:cubicBezTo>
                          <a:pt x="6583" y="5183"/>
                          <a:pt x="5872" y="4826"/>
                          <a:pt x="5118" y="4545"/>
                        </a:cubicBezTo>
                        <a:cubicBezTo>
                          <a:pt x="4422" y="4291"/>
                          <a:pt x="3643" y="4112"/>
                          <a:pt x="2898" y="4112"/>
                        </a:cubicBezTo>
                        <a:cubicBezTo>
                          <a:pt x="2188" y="4112"/>
                          <a:pt x="1511" y="4277"/>
                          <a:pt x="974" y="4705"/>
                        </a:cubicBezTo>
                        <a:cubicBezTo>
                          <a:pt x="45" y="5481"/>
                          <a:pt x="-85" y="6855"/>
                          <a:pt x="432" y="7912"/>
                        </a:cubicBezTo>
                        <a:cubicBezTo>
                          <a:pt x="950" y="8947"/>
                          <a:pt x="1946" y="9723"/>
                          <a:pt x="3024" y="10321"/>
                        </a:cubicBezTo>
                        <a:cubicBezTo>
                          <a:pt x="3348" y="10499"/>
                          <a:pt x="3691" y="10677"/>
                          <a:pt x="4040" y="10816"/>
                        </a:cubicBezTo>
                        <a:cubicBezTo>
                          <a:pt x="3305" y="11155"/>
                          <a:pt x="2613" y="11552"/>
                          <a:pt x="1965" y="12029"/>
                        </a:cubicBezTo>
                        <a:cubicBezTo>
                          <a:pt x="824" y="12845"/>
                          <a:pt x="-235" y="14080"/>
                          <a:pt x="45" y="15392"/>
                        </a:cubicBezTo>
                        <a:cubicBezTo>
                          <a:pt x="307" y="16529"/>
                          <a:pt x="1511" y="17305"/>
                          <a:pt x="2763" y="17425"/>
                        </a:cubicBezTo>
                        <a:cubicBezTo>
                          <a:pt x="2908" y="17439"/>
                          <a:pt x="3053" y="17443"/>
                          <a:pt x="3198" y="17443"/>
                        </a:cubicBezTo>
                        <a:cubicBezTo>
                          <a:pt x="4301" y="17443"/>
                          <a:pt x="5369" y="17064"/>
                          <a:pt x="6327" y="16587"/>
                        </a:cubicBezTo>
                        <a:cubicBezTo>
                          <a:pt x="6670" y="16409"/>
                          <a:pt x="6994" y="16230"/>
                          <a:pt x="7318" y="16029"/>
                        </a:cubicBezTo>
                        <a:cubicBezTo>
                          <a:pt x="7250" y="16765"/>
                          <a:pt x="7274" y="17524"/>
                          <a:pt x="7381" y="18259"/>
                        </a:cubicBezTo>
                        <a:cubicBezTo>
                          <a:pt x="7598" y="19593"/>
                          <a:pt x="8222" y="21065"/>
                          <a:pt x="9605" y="21484"/>
                        </a:cubicBezTo>
                        <a:cubicBezTo>
                          <a:pt x="9857" y="21564"/>
                          <a:pt x="10113" y="21600"/>
                          <a:pt x="10374" y="21600"/>
                        </a:cubicBezTo>
                        <a:cubicBezTo>
                          <a:pt x="11336" y="21600"/>
                          <a:pt x="12303" y="21087"/>
                          <a:pt x="12864" y="20351"/>
                        </a:cubicBezTo>
                        <a:cubicBezTo>
                          <a:pt x="13594" y="19432"/>
                          <a:pt x="13831" y="18219"/>
                          <a:pt x="13875" y="17064"/>
                        </a:cubicBezTo>
                        <a:cubicBezTo>
                          <a:pt x="13875" y="16707"/>
                          <a:pt x="13875" y="16368"/>
                          <a:pt x="13856" y="16012"/>
                        </a:cubicBezTo>
                        <a:cubicBezTo>
                          <a:pt x="14523" y="16449"/>
                          <a:pt x="15238" y="16805"/>
                          <a:pt x="16012" y="17086"/>
                        </a:cubicBezTo>
                        <a:cubicBezTo>
                          <a:pt x="16684" y="17341"/>
                          <a:pt x="17458" y="17519"/>
                          <a:pt x="18203" y="17519"/>
                        </a:cubicBezTo>
                        <a:cubicBezTo>
                          <a:pt x="18913" y="17519"/>
                          <a:pt x="19595" y="17354"/>
                          <a:pt x="20137" y="16926"/>
                        </a:cubicBezTo>
                        <a:cubicBezTo>
                          <a:pt x="21060" y="16168"/>
                          <a:pt x="21191" y="14798"/>
                          <a:pt x="20698" y="13724"/>
                        </a:cubicBezTo>
                        <a:cubicBezTo>
                          <a:pt x="20200" y="12689"/>
                          <a:pt x="19184" y="11913"/>
                          <a:pt x="18106" y="11315"/>
                        </a:cubicBezTo>
                        <a:cubicBezTo>
                          <a:pt x="17763" y="11114"/>
                          <a:pt x="17414" y="10936"/>
                          <a:pt x="17047" y="10775"/>
                        </a:cubicBezTo>
                        <a:cubicBezTo>
                          <a:pt x="17806" y="10437"/>
                          <a:pt x="18517" y="10022"/>
                          <a:pt x="19165" y="9562"/>
                        </a:cubicBezTo>
                        <a:cubicBezTo>
                          <a:pt x="20306" y="8728"/>
                          <a:pt x="21365" y="7471"/>
                          <a:pt x="21060" y="6159"/>
                        </a:cubicBezTo>
                        <a:cubicBezTo>
                          <a:pt x="20804" y="5044"/>
                          <a:pt x="19571" y="4268"/>
                          <a:pt x="18343" y="4130"/>
                        </a:cubicBezTo>
                        <a:cubicBezTo>
                          <a:pt x="18203" y="4117"/>
                          <a:pt x="18062" y="4108"/>
                          <a:pt x="17922" y="4108"/>
                        </a:cubicBezTo>
                        <a:cubicBezTo>
                          <a:pt x="16820" y="4108"/>
                          <a:pt x="15741" y="4509"/>
                          <a:pt x="14784" y="5004"/>
                        </a:cubicBezTo>
                        <a:cubicBezTo>
                          <a:pt x="14436" y="5165"/>
                          <a:pt x="14112" y="5343"/>
                          <a:pt x="13812" y="5562"/>
                        </a:cubicBezTo>
                        <a:cubicBezTo>
                          <a:pt x="13831" y="4803"/>
                          <a:pt x="13812" y="4068"/>
                          <a:pt x="13706" y="3314"/>
                        </a:cubicBezTo>
                        <a:cubicBezTo>
                          <a:pt x="13512" y="1998"/>
                          <a:pt x="12864" y="526"/>
                          <a:pt x="11481" y="107"/>
                        </a:cubicBezTo>
                        <a:cubicBezTo>
                          <a:pt x="11240" y="36"/>
                          <a:pt x="10988" y="0"/>
                          <a:pt x="10741" y="0"/>
                        </a:cubicBezTo>
                        <a:close/>
                      </a:path>
                    </a:pathLst>
                  </a:custGeom>
                  <a:solidFill>
                    <a:srgbClr val="B8A5D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l" defTabSz="2438400" rtl="0">
                      <a:defRPr sz="36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pic>
              <p:nvPicPr>
                <p:cNvPr id="541" name="IMG_8028.jpeg" descr="IMG_8028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3778778" y="3444369"/>
                  <a:ext cx="915751" cy="5301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42" name="IMG_8029.jpeg" descr="IMG_8029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0" t="0" r="34925" b="0"/>
                <a:stretch>
                  <a:fillRect/>
                </a:stretch>
              </p:blipFill>
              <p:spPr>
                <a:xfrm>
                  <a:off x="3933528" y="1680623"/>
                  <a:ext cx="625379" cy="45693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44" name="المصدر : كتاب الربط بالدين والوطن والواقع لمجموعة رِفعة"/>
              <p:cNvSpPr txBox="1"/>
              <p:nvPr/>
            </p:nvSpPr>
            <p:spPr>
              <a:xfrm rot="121809">
                <a:off x="768287" y="4667723"/>
                <a:ext cx="3924933" cy="3214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solidFill>
                      <a:srgbClr val="5E5E5E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المصدر : كتاب الربط بالدين والوطن والواقع لمجموعة رِفعة </a:t>
                </a:r>
              </a:p>
            </p:txBody>
          </p:sp>
        </p:grpSp>
        <p:pic>
          <p:nvPicPr>
            <p:cNvPr id="546" name="IMG_9379.png" descr="IMG_9379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0819" t="30962" r="21520" b="53250"/>
            <a:stretch>
              <a:fillRect/>
            </a:stretch>
          </p:blipFill>
          <p:spPr>
            <a:xfrm>
              <a:off x="356892" y="2350009"/>
              <a:ext cx="4204280" cy="863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7" name="IMG_9379.png" descr="IMG_9379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1395" t="59418" r="21395" b="28882"/>
            <a:stretch>
              <a:fillRect/>
            </a:stretch>
          </p:blipFill>
          <p:spPr>
            <a:xfrm>
              <a:off x="356892" y="3505216"/>
              <a:ext cx="3413897" cy="523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8" name="IMG_9379.png" descr="IMG_9379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4492" t="82361" r="24492" b="10120"/>
            <a:stretch>
              <a:fillRect/>
            </a:stretch>
          </p:blipFill>
          <p:spPr>
            <a:xfrm>
              <a:off x="659092" y="4246148"/>
              <a:ext cx="2967012" cy="327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IMG_9380.jpeg" descr="IMG_9380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626130" y="4087176"/>
              <a:ext cx="867582" cy="549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0" name="تجميع"/>
          <p:cNvGrpSpPr/>
          <p:nvPr/>
        </p:nvGrpSpPr>
        <p:grpSpPr>
          <a:xfrm>
            <a:off x="6060979" y="9174164"/>
            <a:ext cx="12641568" cy="803371"/>
            <a:chOff x="0" y="0"/>
            <a:chExt cx="12641567" cy="803369"/>
          </a:xfrm>
        </p:grpSpPr>
        <p:sp>
          <p:nvSpPr>
            <p:cNvPr id="551" name="س+٢س+ ٣ س"/>
            <p:cNvSpPr txBox="1"/>
            <p:nvPr/>
          </p:nvSpPr>
          <p:spPr>
            <a:xfrm>
              <a:off x="0" y="0"/>
              <a:ext cx="12641568" cy="80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914400">
                <a:defRPr b="1" sz="5900">
                  <a:solidFill>
                    <a:srgbClr val="4E7A2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س+٢س+ ٣ س</a:t>
              </a:r>
            </a:p>
          </p:txBody>
        </p:sp>
        <p:grpSp>
          <p:nvGrpSpPr>
            <p:cNvPr id="559" name="تجميع"/>
            <p:cNvGrpSpPr/>
            <p:nvPr/>
          </p:nvGrpSpPr>
          <p:grpSpPr>
            <a:xfrm>
              <a:off x="5231425" y="49374"/>
              <a:ext cx="651624" cy="544126"/>
              <a:chOff x="-51530" y="-37155"/>
              <a:chExt cx="651623" cy="544124"/>
            </a:xfrm>
          </p:grpSpPr>
          <p:grpSp>
            <p:nvGrpSpPr>
              <p:cNvPr id="556" name="تجميع"/>
              <p:cNvGrpSpPr/>
              <p:nvPr/>
            </p:nvGrpSpPr>
            <p:grpSpPr>
              <a:xfrm>
                <a:off x="-51531" y="-37156"/>
                <a:ext cx="651624" cy="544126"/>
                <a:chOff x="-38100" y="-50633"/>
                <a:chExt cx="651623" cy="544124"/>
              </a:xfrm>
            </p:grpSpPr>
            <p:pic>
              <p:nvPicPr>
                <p:cNvPr id="552" name="خط خط" descr="خط خط"/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-38100" y="-38100"/>
                  <a:ext cx="467992" cy="76200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54" name="خط خط" descr="خط خط"/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 rot="4015272">
                  <a:off x="175073" y="139450"/>
                  <a:ext cx="521600" cy="163958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557" name="خط خط" descr="خط خط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 rot="6292280">
                <a:off x="380000" y="276082"/>
                <a:ext cx="246229" cy="13384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70" name="تجميع"/>
          <p:cNvGrpSpPr/>
          <p:nvPr/>
        </p:nvGrpSpPr>
        <p:grpSpPr>
          <a:xfrm>
            <a:off x="1585771" y="11154296"/>
            <a:ext cx="17784734" cy="940688"/>
            <a:chOff x="0" y="0"/>
            <a:chExt cx="17784733" cy="940686"/>
          </a:xfrm>
        </p:grpSpPr>
        <p:sp>
          <p:nvSpPr>
            <p:cNvPr id="561" name="٣(٣ س+ ٣ س )"/>
            <p:cNvSpPr txBox="1"/>
            <p:nvPr/>
          </p:nvSpPr>
          <p:spPr>
            <a:xfrm>
              <a:off x="0" y="0"/>
              <a:ext cx="17784734" cy="940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914400">
                <a:defRPr b="1" sz="5900">
                  <a:solidFill>
                    <a:srgbClr val="4E7A2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٣(٣ س+ ٣ س )</a:t>
              </a:r>
            </a:p>
          </p:txBody>
        </p:sp>
        <p:grpSp>
          <p:nvGrpSpPr>
            <p:cNvPr id="569" name="تجميع"/>
            <p:cNvGrpSpPr/>
            <p:nvPr/>
          </p:nvGrpSpPr>
          <p:grpSpPr>
            <a:xfrm>
              <a:off x="8028716" y="64709"/>
              <a:ext cx="687948" cy="658622"/>
              <a:chOff x="-38100" y="-50669"/>
              <a:chExt cx="687947" cy="658620"/>
            </a:xfrm>
          </p:grpSpPr>
          <p:grpSp>
            <p:nvGrpSpPr>
              <p:cNvPr id="566" name="تجميع"/>
              <p:cNvGrpSpPr/>
              <p:nvPr/>
            </p:nvGrpSpPr>
            <p:grpSpPr>
              <a:xfrm>
                <a:off x="-38101" y="-50670"/>
                <a:ext cx="687949" cy="658622"/>
                <a:chOff x="-38100" y="-50669"/>
                <a:chExt cx="687947" cy="658620"/>
              </a:xfrm>
            </p:grpSpPr>
            <p:pic>
              <p:nvPicPr>
                <p:cNvPr id="562" name="خط خط" descr="خط خط"/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-38100" y="-38100"/>
                  <a:ext cx="462625" cy="76200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64" name="خط خط" descr="خط خط"/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 rot="4015272">
                  <a:off x="117005" y="172887"/>
                  <a:ext cx="625795" cy="21150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567" name="خط خط" descr="خط خط"/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 rot="6292280">
                <a:off x="366586" y="342496"/>
                <a:ext cx="285767" cy="144339"/>
              </a:xfrm>
              <a:prstGeom prst="rect">
                <a:avLst/>
              </a:prstGeom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1"/>
      <p:bldP build="whole" bldLvl="1" animBg="1" rev="0" advAuto="0" spid="560" grpId="2"/>
      <p:bldP build="whole" bldLvl="1" animBg="1" rev="0" advAuto="0" spid="530" grpId="3"/>
      <p:bldP build="whole" bldLvl="1" animBg="1" rev="0" advAuto="0" spid="570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857" y="4250666"/>
            <a:ext cx="16990286" cy="74538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3" name="IMG_9183.jpeg" descr="IMG_9183.jpeg"/>
          <p:cNvPicPr>
            <a:picLocks noChangeAspect="1"/>
          </p:cNvPicPr>
          <p:nvPr/>
        </p:nvPicPr>
        <p:blipFill>
          <a:blip r:embed="rId3">
            <a:extLst/>
          </a:blip>
          <a:srcRect l="4485" t="8494" r="3585" b="87"/>
          <a:stretch>
            <a:fillRect/>
          </a:stretch>
        </p:blipFill>
        <p:spPr>
          <a:xfrm>
            <a:off x="3856578" y="10192054"/>
            <a:ext cx="3026570" cy="2393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06" fill="norm" stroke="1" extrusionOk="0">
                <a:moveTo>
                  <a:pt x="1597" y="5"/>
                </a:moveTo>
                <a:cubicBezTo>
                  <a:pt x="608" y="65"/>
                  <a:pt x="0" y="709"/>
                  <a:pt x="0" y="1741"/>
                </a:cubicBezTo>
                <a:cubicBezTo>
                  <a:pt x="-1" y="2515"/>
                  <a:pt x="269" y="3166"/>
                  <a:pt x="861" y="3827"/>
                </a:cubicBezTo>
                <a:lnTo>
                  <a:pt x="1402" y="4433"/>
                </a:lnTo>
                <a:lnTo>
                  <a:pt x="1121" y="4950"/>
                </a:lnTo>
                <a:cubicBezTo>
                  <a:pt x="967" y="5234"/>
                  <a:pt x="841" y="5518"/>
                  <a:pt x="841" y="5585"/>
                </a:cubicBezTo>
                <a:cubicBezTo>
                  <a:pt x="841" y="5651"/>
                  <a:pt x="719" y="6020"/>
                  <a:pt x="569" y="6405"/>
                </a:cubicBezTo>
                <a:cubicBezTo>
                  <a:pt x="263" y="7188"/>
                  <a:pt x="292" y="7539"/>
                  <a:pt x="691" y="7867"/>
                </a:cubicBezTo>
                <a:cubicBezTo>
                  <a:pt x="1013" y="8131"/>
                  <a:pt x="1011" y="8334"/>
                  <a:pt x="671" y="9236"/>
                </a:cubicBezTo>
                <a:cubicBezTo>
                  <a:pt x="195" y="10499"/>
                  <a:pt x="188" y="10626"/>
                  <a:pt x="487" y="11828"/>
                </a:cubicBezTo>
                <a:cubicBezTo>
                  <a:pt x="786" y="13032"/>
                  <a:pt x="785" y="13046"/>
                  <a:pt x="481" y="16271"/>
                </a:cubicBezTo>
                <a:cubicBezTo>
                  <a:pt x="306" y="18132"/>
                  <a:pt x="307" y="18242"/>
                  <a:pt x="487" y="18752"/>
                </a:cubicBezTo>
                <a:cubicBezTo>
                  <a:pt x="590" y="19046"/>
                  <a:pt x="785" y="19377"/>
                  <a:pt x="923" y="19490"/>
                </a:cubicBezTo>
                <a:cubicBezTo>
                  <a:pt x="1077" y="19616"/>
                  <a:pt x="1150" y="19774"/>
                  <a:pt x="1113" y="19897"/>
                </a:cubicBezTo>
                <a:cubicBezTo>
                  <a:pt x="1044" y="20122"/>
                  <a:pt x="1458" y="20624"/>
                  <a:pt x="1645" y="20542"/>
                </a:cubicBezTo>
                <a:cubicBezTo>
                  <a:pt x="1710" y="20514"/>
                  <a:pt x="1945" y="20724"/>
                  <a:pt x="2166" y="21009"/>
                </a:cubicBezTo>
                <a:cubicBezTo>
                  <a:pt x="2623" y="21596"/>
                  <a:pt x="2576" y="21569"/>
                  <a:pt x="2818" y="21405"/>
                </a:cubicBezTo>
                <a:cubicBezTo>
                  <a:pt x="2974" y="21299"/>
                  <a:pt x="3547" y="21151"/>
                  <a:pt x="5214" y="20785"/>
                </a:cubicBezTo>
                <a:cubicBezTo>
                  <a:pt x="5388" y="20746"/>
                  <a:pt x="6020" y="20568"/>
                  <a:pt x="6619" y="20392"/>
                </a:cubicBezTo>
                <a:cubicBezTo>
                  <a:pt x="7218" y="20216"/>
                  <a:pt x="7824" y="20071"/>
                  <a:pt x="7964" y="20071"/>
                </a:cubicBezTo>
                <a:cubicBezTo>
                  <a:pt x="8105" y="20071"/>
                  <a:pt x="8303" y="20019"/>
                  <a:pt x="8403" y="19950"/>
                </a:cubicBezTo>
                <a:cubicBezTo>
                  <a:pt x="8504" y="19882"/>
                  <a:pt x="8923" y="19703"/>
                  <a:pt x="9335" y="19554"/>
                </a:cubicBezTo>
                <a:cubicBezTo>
                  <a:pt x="9747" y="19406"/>
                  <a:pt x="10198" y="19208"/>
                  <a:pt x="10338" y="19116"/>
                </a:cubicBezTo>
                <a:cubicBezTo>
                  <a:pt x="10662" y="18903"/>
                  <a:pt x="10617" y="18488"/>
                  <a:pt x="10270" y="18488"/>
                </a:cubicBezTo>
                <a:cubicBezTo>
                  <a:pt x="10132" y="18488"/>
                  <a:pt x="9995" y="18432"/>
                  <a:pt x="9961" y="18364"/>
                </a:cubicBezTo>
                <a:cubicBezTo>
                  <a:pt x="9881" y="18201"/>
                  <a:pt x="9272" y="18108"/>
                  <a:pt x="7848" y="18043"/>
                </a:cubicBezTo>
                <a:lnTo>
                  <a:pt x="6690" y="17989"/>
                </a:lnTo>
                <a:lnTo>
                  <a:pt x="6690" y="17479"/>
                </a:lnTo>
                <a:lnTo>
                  <a:pt x="6690" y="16966"/>
                </a:lnTo>
                <a:lnTo>
                  <a:pt x="7689" y="16834"/>
                </a:lnTo>
                <a:lnTo>
                  <a:pt x="8692" y="16702"/>
                </a:lnTo>
                <a:lnTo>
                  <a:pt x="8743" y="15846"/>
                </a:lnTo>
                <a:lnTo>
                  <a:pt x="8797" y="14987"/>
                </a:lnTo>
                <a:lnTo>
                  <a:pt x="9219" y="14894"/>
                </a:lnTo>
                <a:cubicBezTo>
                  <a:pt x="9451" y="14843"/>
                  <a:pt x="9864" y="14799"/>
                  <a:pt x="10139" y="14794"/>
                </a:cubicBezTo>
                <a:lnTo>
                  <a:pt x="10641" y="14787"/>
                </a:lnTo>
                <a:lnTo>
                  <a:pt x="10641" y="13999"/>
                </a:lnTo>
                <a:cubicBezTo>
                  <a:pt x="10641" y="13070"/>
                  <a:pt x="10756" y="12937"/>
                  <a:pt x="11573" y="12937"/>
                </a:cubicBezTo>
                <a:cubicBezTo>
                  <a:pt x="12375" y="12937"/>
                  <a:pt x="12431" y="12878"/>
                  <a:pt x="12431" y="12070"/>
                </a:cubicBezTo>
                <a:cubicBezTo>
                  <a:pt x="12431" y="11514"/>
                  <a:pt x="12392" y="11354"/>
                  <a:pt x="12247" y="11300"/>
                </a:cubicBezTo>
                <a:cubicBezTo>
                  <a:pt x="11565" y="11050"/>
                  <a:pt x="9439" y="10690"/>
                  <a:pt x="8644" y="10690"/>
                </a:cubicBezTo>
                <a:lnTo>
                  <a:pt x="7689" y="10690"/>
                </a:lnTo>
                <a:lnTo>
                  <a:pt x="7689" y="11354"/>
                </a:lnTo>
                <a:cubicBezTo>
                  <a:pt x="7689" y="12108"/>
                  <a:pt x="7711" y="12090"/>
                  <a:pt x="6721" y="12209"/>
                </a:cubicBezTo>
                <a:lnTo>
                  <a:pt x="6015" y="12295"/>
                </a:lnTo>
                <a:lnTo>
                  <a:pt x="5984" y="12980"/>
                </a:lnTo>
                <a:lnTo>
                  <a:pt x="5953" y="13664"/>
                </a:lnTo>
                <a:lnTo>
                  <a:pt x="5426" y="13664"/>
                </a:lnTo>
                <a:cubicBezTo>
                  <a:pt x="4918" y="13664"/>
                  <a:pt x="4896" y="13651"/>
                  <a:pt x="4868" y="13268"/>
                </a:cubicBezTo>
                <a:cubicBezTo>
                  <a:pt x="4816" y="12553"/>
                  <a:pt x="4745" y="12301"/>
                  <a:pt x="4466" y="11885"/>
                </a:cubicBezTo>
                <a:lnTo>
                  <a:pt x="4189" y="11475"/>
                </a:lnTo>
                <a:lnTo>
                  <a:pt x="4469" y="11150"/>
                </a:lnTo>
                <a:cubicBezTo>
                  <a:pt x="4742" y="10834"/>
                  <a:pt x="4742" y="10817"/>
                  <a:pt x="4579" y="10330"/>
                </a:cubicBezTo>
                <a:cubicBezTo>
                  <a:pt x="4430" y="9883"/>
                  <a:pt x="4430" y="9820"/>
                  <a:pt x="4577" y="9685"/>
                </a:cubicBezTo>
                <a:cubicBezTo>
                  <a:pt x="4857" y="9427"/>
                  <a:pt x="4760" y="9278"/>
                  <a:pt x="4115" y="8975"/>
                </a:cubicBezTo>
                <a:cubicBezTo>
                  <a:pt x="3771" y="8814"/>
                  <a:pt x="3421" y="8582"/>
                  <a:pt x="3336" y="8462"/>
                </a:cubicBezTo>
                <a:cubicBezTo>
                  <a:pt x="3251" y="8342"/>
                  <a:pt x="3108" y="7754"/>
                  <a:pt x="3019" y="7157"/>
                </a:cubicBezTo>
                <a:cubicBezTo>
                  <a:pt x="2930" y="6560"/>
                  <a:pt x="2759" y="5796"/>
                  <a:pt x="2639" y="5456"/>
                </a:cubicBezTo>
                <a:cubicBezTo>
                  <a:pt x="2403" y="4786"/>
                  <a:pt x="2474" y="4479"/>
                  <a:pt x="2863" y="4479"/>
                </a:cubicBezTo>
                <a:cubicBezTo>
                  <a:pt x="3237" y="4479"/>
                  <a:pt x="3545" y="3912"/>
                  <a:pt x="3741" y="2871"/>
                </a:cubicBezTo>
                <a:cubicBezTo>
                  <a:pt x="3906" y="1993"/>
                  <a:pt x="3911" y="1810"/>
                  <a:pt x="3781" y="1295"/>
                </a:cubicBezTo>
                <a:cubicBezTo>
                  <a:pt x="3589" y="538"/>
                  <a:pt x="3013" y="113"/>
                  <a:pt x="2045" y="15"/>
                </a:cubicBezTo>
                <a:cubicBezTo>
                  <a:pt x="1888" y="0"/>
                  <a:pt x="1738" y="-4"/>
                  <a:pt x="1597" y="5"/>
                </a:cubicBezTo>
                <a:close/>
                <a:moveTo>
                  <a:pt x="14745" y="4679"/>
                </a:moveTo>
                <a:cubicBezTo>
                  <a:pt x="14339" y="4626"/>
                  <a:pt x="13868" y="4692"/>
                  <a:pt x="13453" y="4896"/>
                </a:cubicBezTo>
                <a:cubicBezTo>
                  <a:pt x="13129" y="5056"/>
                  <a:pt x="12853" y="5610"/>
                  <a:pt x="12853" y="6098"/>
                </a:cubicBezTo>
                <a:cubicBezTo>
                  <a:pt x="12853" y="6552"/>
                  <a:pt x="13164" y="7812"/>
                  <a:pt x="13337" y="8056"/>
                </a:cubicBezTo>
                <a:cubicBezTo>
                  <a:pt x="13568" y="8382"/>
                  <a:pt x="13419" y="8438"/>
                  <a:pt x="12499" y="8359"/>
                </a:cubicBezTo>
                <a:cubicBezTo>
                  <a:pt x="11902" y="8307"/>
                  <a:pt x="11556" y="8209"/>
                  <a:pt x="11357" y="8034"/>
                </a:cubicBezTo>
                <a:cubicBezTo>
                  <a:pt x="10964" y="7688"/>
                  <a:pt x="10086" y="7688"/>
                  <a:pt x="9828" y="8034"/>
                </a:cubicBezTo>
                <a:cubicBezTo>
                  <a:pt x="9724" y="8173"/>
                  <a:pt x="9462" y="8329"/>
                  <a:pt x="9244" y="8380"/>
                </a:cubicBezTo>
                <a:cubicBezTo>
                  <a:pt x="8852" y="8472"/>
                  <a:pt x="8851" y="8476"/>
                  <a:pt x="8851" y="9118"/>
                </a:cubicBezTo>
                <a:cubicBezTo>
                  <a:pt x="8851" y="9473"/>
                  <a:pt x="8887" y="9763"/>
                  <a:pt x="8930" y="9763"/>
                </a:cubicBezTo>
                <a:cubicBezTo>
                  <a:pt x="8973" y="9764"/>
                  <a:pt x="9562" y="9882"/>
                  <a:pt x="10241" y="10024"/>
                </a:cubicBezTo>
                <a:cubicBezTo>
                  <a:pt x="11105" y="10204"/>
                  <a:pt x="11571" y="10365"/>
                  <a:pt x="11788" y="10566"/>
                </a:cubicBezTo>
                <a:cubicBezTo>
                  <a:pt x="12035" y="10795"/>
                  <a:pt x="12178" y="10836"/>
                  <a:pt x="12502" y="10765"/>
                </a:cubicBezTo>
                <a:cubicBezTo>
                  <a:pt x="12724" y="10716"/>
                  <a:pt x="13072" y="10662"/>
                  <a:pt x="13275" y="10648"/>
                </a:cubicBezTo>
                <a:lnTo>
                  <a:pt x="13643" y="10623"/>
                </a:lnTo>
                <a:lnTo>
                  <a:pt x="13643" y="11746"/>
                </a:lnTo>
                <a:lnTo>
                  <a:pt x="13640" y="12865"/>
                </a:lnTo>
                <a:lnTo>
                  <a:pt x="13187" y="13179"/>
                </a:lnTo>
                <a:cubicBezTo>
                  <a:pt x="12483" y="13667"/>
                  <a:pt x="12373" y="14423"/>
                  <a:pt x="12915" y="15062"/>
                </a:cubicBezTo>
                <a:lnTo>
                  <a:pt x="13170" y="15361"/>
                </a:lnTo>
                <a:lnTo>
                  <a:pt x="12955" y="15654"/>
                </a:lnTo>
                <a:cubicBezTo>
                  <a:pt x="12609" y="16115"/>
                  <a:pt x="12766" y="16615"/>
                  <a:pt x="13289" y="16720"/>
                </a:cubicBezTo>
                <a:cubicBezTo>
                  <a:pt x="13794" y="16821"/>
                  <a:pt x="13883" y="16969"/>
                  <a:pt x="13566" y="17180"/>
                </a:cubicBezTo>
                <a:cubicBezTo>
                  <a:pt x="13434" y="17268"/>
                  <a:pt x="13266" y="17449"/>
                  <a:pt x="13190" y="17583"/>
                </a:cubicBezTo>
                <a:cubicBezTo>
                  <a:pt x="13114" y="17717"/>
                  <a:pt x="12965" y="17825"/>
                  <a:pt x="12858" y="17825"/>
                </a:cubicBezTo>
                <a:cubicBezTo>
                  <a:pt x="12752" y="17825"/>
                  <a:pt x="12637" y="17916"/>
                  <a:pt x="12604" y="18025"/>
                </a:cubicBezTo>
                <a:cubicBezTo>
                  <a:pt x="12570" y="18134"/>
                  <a:pt x="12451" y="18224"/>
                  <a:pt x="12337" y="18224"/>
                </a:cubicBezTo>
                <a:cubicBezTo>
                  <a:pt x="12180" y="18224"/>
                  <a:pt x="12122" y="18327"/>
                  <a:pt x="12097" y="18652"/>
                </a:cubicBezTo>
                <a:cubicBezTo>
                  <a:pt x="12072" y="18976"/>
                  <a:pt x="12018" y="19074"/>
                  <a:pt x="11878" y="19045"/>
                </a:cubicBezTo>
                <a:cubicBezTo>
                  <a:pt x="11739" y="19015"/>
                  <a:pt x="11694" y="19097"/>
                  <a:pt x="11694" y="19380"/>
                </a:cubicBezTo>
                <a:cubicBezTo>
                  <a:pt x="11694" y="19837"/>
                  <a:pt x="12126" y="20198"/>
                  <a:pt x="12779" y="20292"/>
                </a:cubicBezTo>
                <a:cubicBezTo>
                  <a:pt x="13021" y="20327"/>
                  <a:pt x="13242" y="20383"/>
                  <a:pt x="13266" y="20414"/>
                </a:cubicBezTo>
                <a:cubicBezTo>
                  <a:pt x="13341" y="20508"/>
                  <a:pt x="13731" y="20475"/>
                  <a:pt x="14065" y="20350"/>
                </a:cubicBezTo>
                <a:cubicBezTo>
                  <a:pt x="16240" y="19532"/>
                  <a:pt x="18489" y="18750"/>
                  <a:pt x="18724" y="18727"/>
                </a:cubicBezTo>
                <a:cubicBezTo>
                  <a:pt x="18886" y="18712"/>
                  <a:pt x="19179" y="18800"/>
                  <a:pt x="19376" y="18923"/>
                </a:cubicBezTo>
                <a:cubicBezTo>
                  <a:pt x="19631" y="19083"/>
                  <a:pt x="20002" y="19148"/>
                  <a:pt x="20667" y="19148"/>
                </a:cubicBezTo>
                <a:lnTo>
                  <a:pt x="21599" y="19148"/>
                </a:lnTo>
                <a:lnTo>
                  <a:pt x="21599" y="18356"/>
                </a:lnTo>
                <a:lnTo>
                  <a:pt x="21599" y="17565"/>
                </a:lnTo>
                <a:lnTo>
                  <a:pt x="20571" y="16706"/>
                </a:lnTo>
                <a:lnTo>
                  <a:pt x="19546" y="15843"/>
                </a:lnTo>
                <a:lnTo>
                  <a:pt x="18736" y="15843"/>
                </a:lnTo>
                <a:lnTo>
                  <a:pt x="17923" y="15843"/>
                </a:lnTo>
                <a:lnTo>
                  <a:pt x="17891" y="16406"/>
                </a:lnTo>
                <a:lnTo>
                  <a:pt x="17857" y="16966"/>
                </a:lnTo>
                <a:lnTo>
                  <a:pt x="17404" y="16930"/>
                </a:lnTo>
                <a:cubicBezTo>
                  <a:pt x="17155" y="16910"/>
                  <a:pt x="16542" y="17017"/>
                  <a:pt x="16042" y="17166"/>
                </a:cubicBezTo>
                <a:cubicBezTo>
                  <a:pt x="15481" y="17333"/>
                  <a:pt x="15097" y="17388"/>
                  <a:pt x="15036" y="17312"/>
                </a:cubicBezTo>
                <a:cubicBezTo>
                  <a:pt x="14982" y="17244"/>
                  <a:pt x="14887" y="16700"/>
                  <a:pt x="14824" y="16103"/>
                </a:cubicBezTo>
                <a:lnTo>
                  <a:pt x="14708" y="15019"/>
                </a:lnTo>
                <a:lnTo>
                  <a:pt x="15019" y="14745"/>
                </a:lnTo>
                <a:cubicBezTo>
                  <a:pt x="15190" y="14593"/>
                  <a:pt x="15483" y="14269"/>
                  <a:pt x="15671" y="14024"/>
                </a:cubicBezTo>
                <a:cubicBezTo>
                  <a:pt x="16100" y="13467"/>
                  <a:pt x="16116" y="12983"/>
                  <a:pt x="15736" y="11942"/>
                </a:cubicBezTo>
                <a:cubicBezTo>
                  <a:pt x="15533" y="11387"/>
                  <a:pt x="15441" y="10862"/>
                  <a:pt x="15393" y="10017"/>
                </a:cubicBezTo>
                <a:cubicBezTo>
                  <a:pt x="15337" y="9026"/>
                  <a:pt x="15289" y="8807"/>
                  <a:pt x="15065" y="8508"/>
                </a:cubicBezTo>
                <a:lnTo>
                  <a:pt x="14801" y="8155"/>
                </a:lnTo>
                <a:lnTo>
                  <a:pt x="15127" y="7795"/>
                </a:lnTo>
                <a:cubicBezTo>
                  <a:pt x="15305" y="7596"/>
                  <a:pt x="15528" y="7288"/>
                  <a:pt x="15626" y="7114"/>
                </a:cubicBezTo>
                <a:cubicBezTo>
                  <a:pt x="15847" y="6718"/>
                  <a:pt x="15863" y="5565"/>
                  <a:pt x="15651" y="5185"/>
                </a:cubicBezTo>
                <a:cubicBezTo>
                  <a:pt x="15495" y="4906"/>
                  <a:pt x="15151" y="4732"/>
                  <a:pt x="14745" y="46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74" name="IMG_9381.png" descr="IMG_9381.png"/>
          <p:cNvPicPr>
            <a:picLocks noChangeAspect="1"/>
          </p:cNvPicPr>
          <p:nvPr/>
        </p:nvPicPr>
        <p:blipFill>
          <a:blip r:embed="rId4">
            <a:extLst/>
          </a:blip>
          <a:srcRect l="35326" t="42143" r="23084" b="46155"/>
          <a:stretch>
            <a:fillRect/>
          </a:stretch>
        </p:blipFill>
        <p:spPr>
          <a:xfrm>
            <a:off x="5775919" y="1555885"/>
            <a:ext cx="12832184" cy="2707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IMG_9381.png" descr="IMG_9381.png"/>
          <p:cNvPicPr>
            <a:picLocks noChangeAspect="1"/>
          </p:cNvPicPr>
          <p:nvPr/>
        </p:nvPicPr>
        <p:blipFill>
          <a:blip r:embed="rId4">
            <a:extLst/>
          </a:blip>
          <a:srcRect l="8601" t="55040" r="20284" b="9717"/>
          <a:stretch>
            <a:fillRect/>
          </a:stretch>
        </p:blipFill>
        <p:spPr>
          <a:xfrm>
            <a:off x="4584169" y="4773765"/>
            <a:ext cx="15496090" cy="5759587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76" name="مستطيل"/>
          <p:cNvSpPr/>
          <p:nvPr/>
        </p:nvSpPr>
        <p:spPr>
          <a:xfrm>
            <a:off x="10596999" y="2570654"/>
            <a:ext cx="1690713" cy="925801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2" grpId="1"/>
      <p:bldP build="whole" bldLvl="1" animBg="1" rev="0" advAuto="0" spid="576" grpId="2"/>
      <p:bldP build="whole" bldLvl="1" animBg="1" rev="0" advAuto="0" spid="576" grpId="3"/>
      <p:bldP build="whole" bldLvl="1" animBg="1" rev="0" advAuto="0" spid="576" grpId="4"/>
      <p:bldP build="whole" bldLvl="1" animBg="1" rev="0" advAuto="0" spid="575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