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8"/>
  </p:notesMasterIdLst>
  <p:sldIdLst>
    <p:sldId id="256" r:id="rId2"/>
    <p:sldId id="277" r:id="rId3"/>
    <p:sldId id="268" r:id="rId4"/>
    <p:sldId id="278" r:id="rId5"/>
    <p:sldId id="269" r:id="rId6"/>
    <p:sldId id="273" r:id="rId7"/>
    <p:sldId id="276" r:id="rId8"/>
    <p:sldId id="270" r:id="rId9"/>
    <p:sldId id="281" r:id="rId10"/>
    <p:sldId id="282" r:id="rId11"/>
    <p:sldId id="280" r:id="rId12"/>
    <p:sldId id="283" r:id="rId13"/>
    <p:sldId id="279" r:id="rId14"/>
    <p:sldId id="271" r:id="rId15"/>
    <p:sldId id="287" r:id="rId16"/>
    <p:sldId id="286" r:id="rId17"/>
    <p:sldId id="284" r:id="rId18"/>
    <p:sldId id="293" r:id="rId19"/>
    <p:sldId id="292" r:id="rId20"/>
    <p:sldId id="291" r:id="rId21"/>
    <p:sldId id="290" r:id="rId22"/>
    <p:sldId id="289" r:id="rId23"/>
    <p:sldId id="296" r:id="rId24"/>
    <p:sldId id="298" r:id="rId25"/>
    <p:sldId id="299" r:id="rId26"/>
    <p:sldId id="297" r:id="rId2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06/09/44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microsoft.com/office/2007/relationships/hdphoto" Target="../media/hdphoto1.wdp"/><Relationship Id="rId3" Type="http://schemas.openxmlformats.org/officeDocument/2006/relationships/image" Target="../media/image2.svg"/><Relationship Id="rId21" Type="http://schemas.openxmlformats.org/officeDocument/2006/relationships/image" Target="../media/image45.png"/><Relationship Id="rId7" Type="http://schemas.openxmlformats.org/officeDocument/2006/relationships/image" Target="../media/image6.svg"/><Relationship Id="rId12" Type="http://schemas.openxmlformats.org/officeDocument/2006/relationships/image" Target="../media/image40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48.png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51.gif"/><Relationship Id="rId4" Type="http://schemas.openxmlformats.org/officeDocument/2006/relationships/image" Target="../media/image3.png"/><Relationship Id="rId9" Type="http://schemas.openxmlformats.org/officeDocument/2006/relationships/image" Target="../media/image50.pn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1.wdp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microsoft.com/office/2007/relationships/hdphoto" Target="../media/hdphoto20.wdp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2.svg"/><Relationship Id="rId21" Type="http://schemas.openxmlformats.org/officeDocument/2006/relationships/image" Target="../media/image67.svg"/><Relationship Id="rId7" Type="http://schemas.openxmlformats.org/officeDocument/2006/relationships/image" Target="../media/image6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image" Target="../media/image1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61.svg"/><Relationship Id="rId23" Type="http://schemas.openxmlformats.org/officeDocument/2006/relationships/image" Target="../media/image69.svg"/><Relationship Id="rId10" Type="http://schemas.openxmlformats.org/officeDocument/2006/relationships/image" Target="../media/image8.png"/><Relationship Id="rId19" Type="http://schemas.openxmlformats.org/officeDocument/2006/relationships/image" Target="../media/image65.sv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3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openxmlformats.org/officeDocument/2006/relationships/image" Target="../media/image75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2.wdp"/><Relationship Id="rId17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svg"/><Relationship Id="rId15" Type="http://schemas.microsoft.com/office/2007/relationships/hdphoto" Target="../media/hdphoto22.wdp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11.svg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3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7.wdp"/><Relationship Id="rId18" Type="http://schemas.openxmlformats.org/officeDocument/2006/relationships/image" Target="../media/image22.png"/><Relationship Id="rId3" Type="http://schemas.openxmlformats.org/officeDocument/2006/relationships/image" Target="../media/image2.svg"/><Relationship Id="rId21" Type="http://schemas.openxmlformats.org/officeDocument/2006/relationships/image" Target="../media/image7.pn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17" Type="http://schemas.microsoft.com/office/2007/relationships/hdphoto" Target="../media/hdphoto9.wdp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24" Type="http://schemas.microsoft.com/office/2007/relationships/hdphoto" Target="../media/hdphoto2.wdp"/><Relationship Id="rId5" Type="http://schemas.openxmlformats.org/officeDocument/2006/relationships/image" Target="../media/image4.svg"/><Relationship Id="rId15" Type="http://schemas.microsoft.com/office/2007/relationships/hdphoto" Target="../media/hdphoto8.wdp"/><Relationship Id="rId23" Type="http://schemas.openxmlformats.org/officeDocument/2006/relationships/image" Target="../media/image8.png"/><Relationship Id="rId10" Type="http://schemas.openxmlformats.org/officeDocument/2006/relationships/image" Target="../media/image18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microsoft.com/office/2007/relationships/hdphoto" Target="../media/hdphoto5.wdp"/><Relationship Id="rId14" Type="http://schemas.openxmlformats.org/officeDocument/2006/relationships/image" Target="../media/image20.png"/><Relationship Id="rId22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3.wdp"/><Relationship Id="rId18" Type="http://schemas.openxmlformats.org/officeDocument/2006/relationships/image" Target="../media/image31.png"/><Relationship Id="rId26" Type="http://schemas.microsoft.com/office/2007/relationships/hdphoto" Target="../media/hdphoto2.wdp"/><Relationship Id="rId3" Type="http://schemas.openxmlformats.org/officeDocument/2006/relationships/image" Target="../media/image2.svg"/><Relationship Id="rId21" Type="http://schemas.microsoft.com/office/2007/relationships/hdphoto" Target="../media/hdphoto17.wdp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microsoft.com/office/2007/relationships/hdphoto" Target="../media/hdphoto15.wdp"/><Relationship Id="rId25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2.wdp"/><Relationship Id="rId24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microsoft.com/office/2007/relationships/hdphoto" Target="../media/hdphoto14.wdp"/><Relationship Id="rId23" Type="http://schemas.openxmlformats.org/officeDocument/2006/relationships/image" Target="../media/image7.png"/><Relationship Id="rId10" Type="http://schemas.openxmlformats.org/officeDocument/2006/relationships/image" Target="../media/image27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microsoft.com/office/2007/relationships/hdphoto" Target="../media/hdphoto11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14536" y="1013304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946993" y="1886999"/>
            <a:ext cx="4738777" cy="2028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cs typeface="Mudir MT" pitchFamily="2" charset="-78"/>
              </a:rPr>
              <a:t>8 - 1</a:t>
            </a:r>
          </a:p>
          <a:p>
            <a:pPr algn="ctr"/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cs typeface="Mudir MT" pitchFamily="2" charset="-78"/>
            </a:endParaRPr>
          </a:p>
          <a:p>
            <a:pPr algn="ctr"/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cs typeface="Mudir MT" pitchFamily="2" charset="-78"/>
              </a:rPr>
              <a:t>العلاقات بين الزوايا</a:t>
            </a: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93252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774049">
            <a:off x="10877742" y="814427"/>
            <a:ext cx="882033" cy="1147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9990" y="547224"/>
            <a:ext cx="1014055" cy="119250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64A2972-E44A-5494-A4F9-EF42FE1EC9C5}"/>
              </a:ext>
            </a:extLst>
          </p:cNvPr>
          <p:cNvSpPr txBox="1"/>
          <p:nvPr/>
        </p:nvSpPr>
        <p:spPr>
          <a:xfrm>
            <a:off x="2294150" y="1256264"/>
            <a:ext cx="869152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4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تصنف الزوايا بحسب قياساتها ، والزاويتان المتساويتان في القياس تكونان </a:t>
            </a:r>
            <a:r>
              <a:rPr lang="ar-SA" sz="2400" b="1" kern="0" dirty="0">
                <a:solidFill>
                  <a:srgbClr val="C00000"/>
                </a:solidFill>
                <a:highlight>
                  <a:srgbClr val="FFFF00"/>
                </a:highlight>
                <a:cs typeface="Calibri" panose="020F0502020204030204" pitchFamily="34" charset="0"/>
                <a:sym typeface="Arial"/>
              </a:rPr>
              <a:t>متطابقتان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F2EDF02-57F9-52BD-4335-C887F4134BD3}"/>
              </a:ext>
            </a:extLst>
          </p:cNvPr>
          <p:cNvGrpSpPr/>
          <p:nvPr/>
        </p:nvGrpSpPr>
        <p:grpSpPr>
          <a:xfrm>
            <a:off x="940083" y="3313882"/>
            <a:ext cx="9119936" cy="1902784"/>
            <a:chOff x="2107550" y="1502003"/>
            <a:chExt cx="8151923" cy="2221414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99378C0C-C010-C55D-938A-7D5D61BD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66831" y="1502003"/>
              <a:ext cx="1495634" cy="1700449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2D9C6FF3-4BC9-6C2A-B5E9-B3CD1EA8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7550" y="2043425"/>
              <a:ext cx="1848108" cy="962159"/>
            </a:xfrm>
            <a:prstGeom prst="rect">
              <a:avLst/>
            </a:prstGeom>
          </p:spPr>
        </p:pic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8177A6A2-32BD-FF89-5B8B-EC688D867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59103" y="1581237"/>
              <a:ext cx="1400370" cy="1475588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2572B3B0-072F-BC3F-F92D-EC625F757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6481" y="3216985"/>
              <a:ext cx="1724266" cy="457264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AA0FF2C1-FA68-84D2-EAD5-58DCDC85F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10180" y="3251818"/>
              <a:ext cx="1590897" cy="457264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0C98B9A5-F95A-06E1-9C93-B5A50A8A6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95463" y="3266153"/>
              <a:ext cx="1267002" cy="457264"/>
            </a:xfrm>
            <a:prstGeom prst="rect">
              <a:avLst/>
            </a:prstGeom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00593D59-B7B3-5BA6-B95B-525FA0F6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DE9"/>
                </a:clrFrom>
                <a:clrTo>
                  <a:srgbClr val="FFFDE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62348" y="1585083"/>
              <a:ext cx="1680579" cy="1471742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80F6D028-0544-F5B0-712A-A2282E6F0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859103" y="3206522"/>
              <a:ext cx="1324160" cy="457264"/>
            </a:xfrm>
            <a:prstGeom prst="rect">
              <a:avLst/>
            </a:prstGeom>
          </p:spPr>
        </p:pic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006E009-75B2-6658-43AA-FBB37AFBA901}"/>
              </a:ext>
            </a:extLst>
          </p:cNvPr>
          <p:cNvSpPr txBox="1"/>
          <p:nvPr/>
        </p:nvSpPr>
        <p:spPr>
          <a:xfrm>
            <a:off x="5516421" y="1952889"/>
            <a:ext cx="2661265" cy="851654"/>
          </a:xfrm>
          <a:custGeom>
            <a:avLst/>
            <a:gdLst>
              <a:gd name="connsiteX0" fmla="*/ 0 w 2661265"/>
              <a:gd name="connsiteY0" fmla="*/ 250701 h 851654"/>
              <a:gd name="connsiteX1" fmla="*/ 250701 w 2661265"/>
              <a:gd name="connsiteY1" fmla="*/ 0 h 851654"/>
              <a:gd name="connsiteX2" fmla="*/ 747469 w 2661265"/>
              <a:gd name="connsiteY2" fmla="*/ 0 h 851654"/>
              <a:gd name="connsiteX3" fmla="*/ 1309034 w 2661265"/>
              <a:gd name="connsiteY3" fmla="*/ 0 h 851654"/>
              <a:gd name="connsiteX4" fmla="*/ 1805802 w 2661265"/>
              <a:gd name="connsiteY4" fmla="*/ 0 h 851654"/>
              <a:gd name="connsiteX5" fmla="*/ 2410564 w 2661265"/>
              <a:gd name="connsiteY5" fmla="*/ 0 h 851654"/>
              <a:gd name="connsiteX6" fmla="*/ 2661265 w 2661265"/>
              <a:gd name="connsiteY6" fmla="*/ 250701 h 851654"/>
              <a:gd name="connsiteX7" fmla="*/ 2661265 w 2661265"/>
              <a:gd name="connsiteY7" fmla="*/ 600953 h 851654"/>
              <a:gd name="connsiteX8" fmla="*/ 2410564 w 2661265"/>
              <a:gd name="connsiteY8" fmla="*/ 851654 h 851654"/>
              <a:gd name="connsiteX9" fmla="*/ 1870598 w 2661265"/>
              <a:gd name="connsiteY9" fmla="*/ 851654 h 851654"/>
              <a:gd name="connsiteX10" fmla="*/ 1309034 w 2661265"/>
              <a:gd name="connsiteY10" fmla="*/ 851654 h 851654"/>
              <a:gd name="connsiteX11" fmla="*/ 833864 w 2661265"/>
              <a:gd name="connsiteY11" fmla="*/ 851654 h 851654"/>
              <a:gd name="connsiteX12" fmla="*/ 250701 w 2661265"/>
              <a:gd name="connsiteY12" fmla="*/ 851654 h 851654"/>
              <a:gd name="connsiteX13" fmla="*/ 0 w 2661265"/>
              <a:gd name="connsiteY13" fmla="*/ 600953 h 851654"/>
              <a:gd name="connsiteX14" fmla="*/ 0 w 2661265"/>
              <a:gd name="connsiteY14" fmla="*/ 250701 h 85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1265" h="851654" fill="none" extrusionOk="0">
                <a:moveTo>
                  <a:pt x="0" y="250701"/>
                </a:moveTo>
                <a:cubicBezTo>
                  <a:pt x="-23481" y="97358"/>
                  <a:pt x="99033" y="-14962"/>
                  <a:pt x="250701" y="0"/>
                </a:cubicBezTo>
                <a:cubicBezTo>
                  <a:pt x="356723" y="3701"/>
                  <a:pt x="555663" y="14378"/>
                  <a:pt x="747469" y="0"/>
                </a:cubicBezTo>
                <a:cubicBezTo>
                  <a:pt x="939275" y="-14378"/>
                  <a:pt x="1042849" y="17496"/>
                  <a:pt x="1309034" y="0"/>
                </a:cubicBezTo>
                <a:cubicBezTo>
                  <a:pt x="1575220" y="-17496"/>
                  <a:pt x="1625968" y="222"/>
                  <a:pt x="1805802" y="0"/>
                </a:cubicBezTo>
                <a:cubicBezTo>
                  <a:pt x="1985636" y="-222"/>
                  <a:pt x="2203362" y="-19827"/>
                  <a:pt x="2410564" y="0"/>
                </a:cubicBezTo>
                <a:cubicBezTo>
                  <a:pt x="2552016" y="24799"/>
                  <a:pt x="2649023" y="131412"/>
                  <a:pt x="2661265" y="250701"/>
                </a:cubicBezTo>
                <a:cubicBezTo>
                  <a:pt x="2673489" y="367825"/>
                  <a:pt x="2667661" y="458117"/>
                  <a:pt x="2661265" y="600953"/>
                </a:cubicBezTo>
                <a:cubicBezTo>
                  <a:pt x="2677857" y="727171"/>
                  <a:pt x="2557320" y="855634"/>
                  <a:pt x="2410564" y="851654"/>
                </a:cubicBezTo>
                <a:cubicBezTo>
                  <a:pt x="2153183" y="832516"/>
                  <a:pt x="2051750" y="827974"/>
                  <a:pt x="1870598" y="851654"/>
                </a:cubicBezTo>
                <a:cubicBezTo>
                  <a:pt x="1689446" y="875334"/>
                  <a:pt x="1549456" y="862386"/>
                  <a:pt x="1309034" y="851654"/>
                </a:cubicBezTo>
                <a:cubicBezTo>
                  <a:pt x="1068612" y="840922"/>
                  <a:pt x="975804" y="866930"/>
                  <a:pt x="833864" y="851654"/>
                </a:cubicBezTo>
                <a:cubicBezTo>
                  <a:pt x="691924" y="836379"/>
                  <a:pt x="541086" y="880638"/>
                  <a:pt x="250701" y="851654"/>
                </a:cubicBezTo>
                <a:cubicBezTo>
                  <a:pt x="103250" y="859162"/>
                  <a:pt x="-26043" y="721800"/>
                  <a:pt x="0" y="600953"/>
                </a:cubicBezTo>
                <a:cubicBezTo>
                  <a:pt x="-11270" y="434182"/>
                  <a:pt x="16206" y="408878"/>
                  <a:pt x="0" y="250701"/>
                </a:cubicBezTo>
                <a:close/>
              </a:path>
              <a:path w="2661265" h="851654" stroke="0" extrusionOk="0">
                <a:moveTo>
                  <a:pt x="0" y="250701"/>
                </a:moveTo>
                <a:cubicBezTo>
                  <a:pt x="-17950" y="83044"/>
                  <a:pt x="126769" y="18902"/>
                  <a:pt x="250701" y="0"/>
                </a:cubicBezTo>
                <a:cubicBezTo>
                  <a:pt x="478598" y="-7461"/>
                  <a:pt x="625217" y="8890"/>
                  <a:pt x="747469" y="0"/>
                </a:cubicBezTo>
                <a:cubicBezTo>
                  <a:pt x="869721" y="-8890"/>
                  <a:pt x="1059756" y="7722"/>
                  <a:pt x="1244238" y="0"/>
                </a:cubicBezTo>
                <a:cubicBezTo>
                  <a:pt x="1428720" y="-7722"/>
                  <a:pt x="1568585" y="21664"/>
                  <a:pt x="1719408" y="0"/>
                </a:cubicBezTo>
                <a:cubicBezTo>
                  <a:pt x="1870231" y="-21664"/>
                  <a:pt x="2196771" y="16739"/>
                  <a:pt x="2410564" y="0"/>
                </a:cubicBezTo>
                <a:cubicBezTo>
                  <a:pt x="2543933" y="1862"/>
                  <a:pt x="2676352" y="105232"/>
                  <a:pt x="2661265" y="250701"/>
                </a:cubicBezTo>
                <a:cubicBezTo>
                  <a:pt x="2662111" y="410818"/>
                  <a:pt x="2648596" y="493061"/>
                  <a:pt x="2661265" y="600953"/>
                </a:cubicBezTo>
                <a:cubicBezTo>
                  <a:pt x="2658078" y="743498"/>
                  <a:pt x="2545731" y="857010"/>
                  <a:pt x="2410564" y="851654"/>
                </a:cubicBezTo>
                <a:cubicBezTo>
                  <a:pt x="2271596" y="834325"/>
                  <a:pt x="2070392" y="858433"/>
                  <a:pt x="1892197" y="851654"/>
                </a:cubicBezTo>
                <a:cubicBezTo>
                  <a:pt x="1714002" y="844875"/>
                  <a:pt x="1562757" y="835608"/>
                  <a:pt x="1417027" y="851654"/>
                </a:cubicBezTo>
                <a:cubicBezTo>
                  <a:pt x="1271297" y="867701"/>
                  <a:pt x="1163679" y="835944"/>
                  <a:pt x="941857" y="851654"/>
                </a:cubicBezTo>
                <a:cubicBezTo>
                  <a:pt x="720035" y="867365"/>
                  <a:pt x="557841" y="882570"/>
                  <a:pt x="250701" y="851654"/>
                </a:cubicBezTo>
                <a:cubicBezTo>
                  <a:pt x="102642" y="852175"/>
                  <a:pt x="14540" y="763595"/>
                  <a:pt x="0" y="600953"/>
                </a:cubicBezTo>
                <a:cubicBezTo>
                  <a:pt x="157" y="461322"/>
                  <a:pt x="-881" y="350896"/>
                  <a:pt x="0" y="25070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3653843997">
                  <a:prstGeom prst="roundRect">
                    <a:avLst>
                      <a:gd name="adj" fmla="val 294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srgbClr val="F9E6AB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أنواع الزوايا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E9C8579A-8AB9-F18B-56AB-2C9650043A8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82792" y="1984460"/>
            <a:ext cx="2101068" cy="2020622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28F0662-F6CB-9E3E-5295-5BE6D73958ED}"/>
              </a:ext>
            </a:extLst>
          </p:cNvPr>
          <p:cNvSpPr txBox="1"/>
          <p:nvPr/>
        </p:nvSpPr>
        <p:spPr>
          <a:xfrm>
            <a:off x="5801755" y="365559"/>
            <a:ext cx="3553254" cy="777597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ثانياً / تصنيف الزوايا</a:t>
            </a:r>
          </a:p>
        </p:txBody>
      </p:sp>
      <p:pic>
        <p:nvPicPr>
          <p:cNvPr id="31" name="Picture 35" descr="Picture 35">
            <a:extLst>
              <a:ext uri="{FF2B5EF4-FFF2-40B4-BE49-F238E27FC236}">
                <a16:creationId xmlns:a16="http://schemas.microsoft.com/office/drawing/2014/main" id="{0A07620F-1629-CBD2-EA31-D973C7D44C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3081392-A2DB-BD3D-C886-D936CB7AB4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Picture 36">
            <a:extLst>
              <a:ext uri="{FF2B5EF4-FFF2-40B4-BE49-F238E27FC236}">
                <a16:creationId xmlns:a16="http://schemas.microsoft.com/office/drawing/2014/main" id="{EAC5E091-1F9B-B4E3-0788-CB847CB0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622" y="3109178"/>
            <a:ext cx="2389636" cy="134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6">
            <a:extLst>
              <a:ext uri="{FF2B5EF4-FFF2-40B4-BE49-F238E27FC236}">
                <a16:creationId xmlns:a16="http://schemas.microsoft.com/office/drawing/2014/main" id="{87484DC0-995A-B8C0-3D03-C4A33C299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82" y="3036331"/>
            <a:ext cx="2389636" cy="134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6">
            <a:extLst>
              <a:ext uri="{FF2B5EF4-FFF2-40B4-BE49-F238E27FC236}">
                <a16:creationId xmlns:a16="http://schemas.microsoft.com/office/drawing/2014/main" id="{07857DFB-F600-D6E2-BDD5-6AAB88972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259" y="2909584"/>
            <a:ext cx="2389636" cy="134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6">
            <a:extLst>
              <a:ext uri="{FF2B5EF4-FFF2-40B4-BE49-F238E27FC236}">
                <a16:creationId xmlns:a16="http://schemas.microsoft.com/office/drawing/2014/main" id="{289EA21C-2BDA-70D2-BD8A-08738F3AE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00" y="2847431"/>
            <a:ext cx="2389636" cy="134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BBF7E441-BF26-7A02-75E1-EEEAB49516DD}"/>
              </a:ext>
            </a:extLst>
          </p:cNvPr>
          <p:cNvSpPr/>
          <p:nvPr/>
        </p:nvSpPr>
        <p:spPr>
          <a:xfrm>
            <a:off x="8493360" y="3031467"/>
            <a:ext cx="340246" cy="397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3C10F6A5-5BF8-92A0-1948-432DC6DF2BBD}"/>
              </a:ext>
            </a:extLst>
          </p:cNvPr>
          <p:cNvSpPr/>
          <p:nvPr/>
        </p:nvSpPr>
        <p:spPr>
          <a:xfrm>
            <a:off x="6974069" y="3494136"/>
            <a:ext cx="340246" cy="397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125C90BF-6799-34D1-5B52-D21289B63B3F}"/>
              </a:ext>
            </a:extLst>
          </p:cNvPr>
          <p:cNvSpPr/>
          <p:nvPr/>
        </p:nvSpPr>
        <p:spPr>
          <a:xfrm>
            <a:off x="3701758" y="3253180"/>
            <a:ext cx="340246" cy="397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5DBD53A2-5ADC-75CD-C2E9-6D5301A5266D}"/>
              </a:ext>
            </a:extLst>
          </p:cNvPr>
          <p:cNvSpPr/>
          <p:nvPr/>
        </p:nvSpPr>
        <p:spPr>
          <a:xfrm>
            <a:off x="803959" y="3866231"/>
            <a:ext cx="340246" cy="3975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C7831C1-5870-4245-F43E-40B61D453F88}"/>
              </a:ext>
            </a:extLst>
          </p:cNvPr>
          <p:cNvSpPr txBox="1"/>
          <p:nvPr/>
        </p:nvSpPr>
        <p:spPr>
          <a:xfrm>
            <a:off x="1036113" y="1902829"/>
            <a:ext cx="2661265" cy="777597"/>
          </a:xfrm>
          <a:custGeom>
            <a:avLst/>
            <a:gdLst>
              <a:gd name="connsiteX0" fmla="*/ 0 w 2661265"/>
              <a:gd name="connsiteY0" fmla="*/ 228901 h 777597"/>
              <a:gd name="connsiteX1" fmla="*/ 228901 w 2661265"/>
              <a:gd name="connsiteY1" fmla="*/ 0 h 777597"/>
              <a:gd name="connsiteX2" fmla="*/ 735697 w 2661265"/>
              <a:gd name="connsiteY2" fmla="*/ 0 h 777597"/>
              <a:gd name="connsiteX3" fmla="*/ 1308598 w 2661265"/>
              <a:gd name="connsiteY3" fmla="*/ 0 h 777597"/>
              <a:gd name="connsiteX4" fmla="*/ 1815394 w 2661265"/>
              <a:gd name="connsiteY4" fmla="*/ 0 h 777597"/>
              <a:gd name="connsiteX5" fmla="*/ 2432364 w 2661265"/>
              <a:gd name="connsiteY5" fmla="*/ 0 h 777597"/>
              <a:gd name="connsiteX6" fmla="*/ 2661265 w 2661265"/>
              <a:gd name="connsiteY6" fmla="*/ 228901 h 777597"/>
              <a:gd name="connsiteX7" fmla="*/ 2661265 w 2661265"/>
              <a:gd name="connsiteY7" fmla="*/ 548696 h 777597"/>
              <a:gd name="connsiteX8" fmla="*/ 2432364 w 2661265"/>
              <a:gd name="connsiteY8" fmla="*/ 777597 h 777597"/>
              <a:gd name="connsiteX9" fmla="*/ 1881498 w 2661265"/>
              <a:gd name="connsiteY9" fmla="*/ 777597 h 777597"/>
              <a:gd name="connsiteX10" fmla="*/ 1308598 w 2661265"/>
              <a:gd name="connsiteY10" fmla="*/ 777597 h 777597"/>
              <a:gd name="connsiteX11" fmla="*/ 823836 w 2661265"/>
              <a:gd name="connsiteY11" fmla="*/ 777597 h 777597"/>
              <a:gd name="connsiteX12" fmla="*/ 228901 w 2661265"/>
              <a:gd name="connsiteY12" fmla="*/ 777597 h 777597"/>
              <a:gd name="connsiteX13" fmla="*/ 0 w 2661265"/>
              <a:gd name="connsiteY13" fmla="*/ 548696 h 777597"/>
              <a:gd name="connsiteX14" fmla="*/ 0 w 2661265"/>
              <a:gd name="connsiteY14" fmla="*/ 228901 h 77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1265" h="777597" fill="none" extrusionOk="0">
                <a:moveTo>
                  <a:pt x="0" y="228901"/>
                </a:moveTo>
                <a:cubicBezTo>
                  <a:pt x="-8681" y="96979"/>
                  <a:pt x="84252" y="-20648"/>
                  <a:pt x="228901" y="0"/>
                </a:cubicBezTo>
                <a:cubicBezTo>
                  <a:pt x="459986" y="17623"/>
                  <a:pt x="523581" y="-19989"/>
                  <a:pt x="735697" y="0"/>
                </a:cubicBezTo>
                <a:cubicBezTo>
                  <a:pt x="947813" y="19989"/>
                  <a:pt x="1097469" y="-17095"/>
                  <a:pt x="1308598" y="0"/>
                </a:cubicBezTo>
                <a:cubicBezTo>
                  <a:pt x="1519727" y="17095"/>
                  <a:pt x="1666360" y="13304"/>
                  <a:pt x="1815394" y="0"/>
                </a:cubicBezTo>
                <a:cubicBezTo>
                  <a:pt x="1964428" y="-13304"/>
                  <a:pt x="2255397" y="30457"/>
                  <a:pt x="2432364" y="0"/>
                </a:cubicBezTo>
                <a:cubicBezTo>
                  <a:pt x="2561775" y="24785"/>
                  <a:pt x="2655857" y="110950"/>
                  <a:pt x="2661265" y="228901"/>
                </a:cubicBezTo>
                <a:cubicBezTo>
                  <a:pt x="2654342" y="349265"/>
                  <a:pt x="2674711" y="453216"/>
                  <a:pt x="2661265" y="548696"/>
                </a:cubicBezTo>
                <a:cubicBezTo>
                  <a:pt x="2677349" y="663250"/>
                  <a:pt x="2574156" y="784971"/>
                  <a:pt x="2432364" y="777597"/>
                </a:cubicBezTo>
                <a:cubicBezTo>
                  <a:pt x="2205747" y="770533"/>
                  <a:pt x="2091492" y="802888"/>
                  <a:pt x="1881498" y="777597"/>
                </a:cubicBezTo>
                <a:cubicBezTo>
                  <a:pt x="1671504" y="752306"/>
                  <a:pt x="1571452" y="776522"/>
                  <a:pt x="1308598" y="777597"/>
                </a:cubicBezTo>
                <a:cubicBezTo>
                  <a:pt x="1045744" y="778672"/>
                  <a:pt x="1020310" y="795028"/>
                  <a:pt x="823836" y="777597"/>
                </a:cubicBezTo>
                <a:cubicBezTo>
                  <a:pt x="627362" y="760166"/>
                  <a:pt x="457857" y="774189"/>
                  <a:pt x="228901" y="777597"/>
                </a:cubicBezTo>
                <a:cubicBezTo>
                  <a:pt x="97703" y="781587"/>
                  <a:pt x="-24552" y="658513"/>
                  <a:pt x="0" y="548696"/>
                </a:cubicBezTo>
                <a:cubicBezTo>
                  <a:pt x="3046" y="442655"/>
                  <a:pt x="13202" y="330720"/>
                  <a:pt x="0" y="228901"/>
                </a:cubicBezTo>
                <a:close/>
              </a:path>
              <a:path w="2661265" h="777597" stroke="0" extrusionOk="0">
                <a:moveTo>
                  <a:pt x="0" y="228901"/>
                </a:moveTo>
                <a:cubicBezTo>
                  <a:pt x="-1585" y="99904"/>
                  <a:pt x="118250" y="20517"/>
                  <a:pt x="228901" y="0"/>
                </a:cubicBezTo>
                <a:cubicBezTo>
                  <a:pt x="357406" y="22416"/>
                  <a:pt x="614880" y="-7237"/>
                  <a:pt x="735697" y="0"/>
                </a:cubicBezTo>
                <a:cubicBezTo>
                  <a:pt x="856514" y="7237"/>
                  <a:pt x="1118031" y="-18659"/>
                  <a:pt x="1242494" y="0"/>
                </a:cubicBezTo>
                <a:cubicBezTo>
                  <a:pt x="1366957" y="18659"/>
                  <a:pt x="1547288" y="-11177"/>
                  <a:pt x="1727256" y="0"/>
                </a:cubicBezTo>
                <a:cubicBezTo>
                  <a:pt x="1907224" y="11177"/>
                  <a:pt x="2247906" y="11127"/>
                  <a:pt x="2432364" y="0"/>
                </a:cubicBezTo>
                <a:cubicBezTo>
                  <a:pt x="2531477" y="9992"/>
                  <a:pt x="2672766" y="97138"/>
                  <a:pt x="2661265" y="228901"/>
                </a:cubicBezTo>
                <a:cubicBezTo>
                  <a:pt x="2663076" y="355701"/>
                  <a:pt x="2647617" y="483606"/>
                  <a:pt x="2661265" y="548696"/>
                </a:cubicBezTo>
                <a:cubicBezTo>
                  <a:pt x="2658595" y="678538"/>
                  <a:pt x="2549480" y="792738"/>
                  <a:pt x="2432364" y="777597"/>
                </a:cubicBezTo>
                <a:cubicBezTo>
                  <a:pt x="2225637" y="802118"/>
                  <a:pt x="2074904" y="781249"/>
                  <a:pt x="1903533" y="777597"/>
                </a:cubicBezTo>
                <a:cubicBezTo>
                  <a:pt x="1732162" y="773945"/>
                  <a:pt x="1601355" y="783167"/>
                  <a:pt x="1418771" y="777597"/>
                </a:cubicBezTo>
                <a:cubicBezTo>
                  <a:pt x="1236187" y="772027"/>
                  <a:pt x="1053475" y="780504"/>
                  <a:pt x="934009" y="777597"/>
                </a:cubicBezTo>
                <a:cubicBezTo>
                  <a:pt x="814543" y="774690"/>
                  <a:pt x="456434" y="744085"/>
                  <a:pt x="228901" y="777597"/>
                </a:cubicBezTo>
                <a:cubicBezTo>
                  <a:pt x="91216" y="778209"/>
                  <a:pt x="5548" y="684343"/>
                  <a:pt x="0" y="548696"/>
                </a:cubicBezTo>
                <a:cubicBezTo>
                  <a:pt x="-2099" y="442552"/>
                  <a:pt x="6951" y="386775"/>
                  <a:pt x="0" y="22890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3653843997">
                  <a:prstGeom prst="roundRect">
                    <a:avLst>
                      <a:gd name="adj" fmla="val 294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لا نحتاج كل مرة إلى منقلة لتصنيف الزاوية</a:t>
            </a:r>
            <a:endParaRPr kumimoji="0" lang="ar-SA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16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30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7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A0C76721-600E-7AD1-65F1-89D7C0390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086" y="474519"/>
            <a:ext cx="11289722" cy="585112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4F4BEF4-0657-91F5-2963-72F4F611B2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4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138062" y="47918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6F56CE9-C513-EFA6-62B5-24026B0075B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60" t="39271" r="38704" b="37395"/>
          <a:stretch/>
        </p:blipFill>
        <p:spPr>
          <a:xfrm>
            <a:off x="3412986" y="1572341"/>
            <a:ext cx="6874531" cy="3520728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6A4CFB4-BFE3-7A25-AFDF-B43010B0E294}"/>
              </a:ext>
            </a:extLst>
          </p:cNvPr>
          <p:cNvSpPr/>
          <p:nvPr/>
        </p:nvSpPr>
        <p:spPr>
          <a:xfrm>
            <a:off x="6085258" y="604240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E801B82-5C10-715C-4A45-EBAA1AE8D9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547" y="2484328"/>
            <a:ext cx="2823500" cy="2949467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027896">
            <a:off x="10187186" y="711725"/>
            <a:ext cx="676965" cy="11735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84045E01-C95C-1D39-8F95-4FB0C9C9B906}"/>
              </a:ext>
            </a:extLst>
          </p:cNvPr>
          <p:cNvGrpSpPr/>
          <p:nvPr/>
        </p:nvGrpSpPr>
        <p:grpSpPr>
          <a:xfrm>
            <a:off x="2087180" y="2605494"/>
            <a:ext cx="8729866" cy="2276585"/>
            <a:chOff x="1782942" y="2662049"/>
            <a:chExt cx="9225624" cy="1997534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22C08332-BBC5-6137-23A7-C9DD7FDA8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2095" b="8736"/>
            <a:stretch/>
          </p:blipFill>
          <p:spPr>
            <a:xfrm>
              <a:off x="1782942" y="2915795"/>
              <a:ext cx="2456251" cy="1743788"/>
            </a:xfrm>
            <a:prstGeom prst="rect">
              <a:avLst/>
            </a:prstGeom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CA84BC8C-A190-9032-D2E1-00123A51D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647" r="33923" b="18470"/>
            <a:stretch/>
          </p:blipFill>
          <p:spPr>
            <a:xfrm>
              <a:off x="4888253" y="2828213"/>
              <a:ext cx="2816271" cy="1627952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9D88036A-D83F-7F63-0083-EA603F593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282"/>
            <a:stretch/>
          </p:blipFill>
          <p:spPr>
            <a:xfrm>
              <a:off x="8200052" y="2662049"/>
              <a:ext cx="2808514" cy="1960281"/>
            </a:xfrm>
            <a:prstGeom prst="rect">
              <a:avLst/>
            </a:prstGeom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416C3280-3585-9374-CE6B-4C89F7386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8356" y="2031903"/>
            <a:ext cx="6944588" cy="562618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6B2F21B6-DC76-0230-86EF-2A0D54A7EE2F}"/>
              </a:ext>
            </a:extLst>
          </p:cNvPr>
          <p:cNvSpPr/>
          <p:nvPr/>
        </p:nvSpPr>
        <p:spPr>
          <a:xfrm>
            <a:off x="7659060" y="1091601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20" name="IMG_0547.gif" descr="IMG_0547.gif">
            <a:extLst>
              <a:ext uri="{FF2B5EF4-FFF2-40B4-BE49-F238E27FC236}">
                <a16:creationId xmlns:a16="http://schemas.microsoft.com/office/drawing/2014/main" id="{62A3A944-0248-9FDA-0109-FCEDB0C25F28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33452" y="4890114"/>
            <a:ext cx="2507455" cy="1129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35" descr="Picture 35">
            <a:extLst>
              <a:ext uri="{FF2B5EF4-FFF2-40B4-BE49-F238E27FC236}">
                <a16:creationId xmlns:a16="http://schemas.microsoft.com/office/drawing/2014/main" id="{461D18B1-0844-CFC3-2D07-2331B8275E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AB1832F-5306-B34A-D186-7C8B0FBDC2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3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68013" y="486614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009207" y="489520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52DFAB-C462-4304-D349-F49BC3FC4A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1426" r="16255"/>
          <a:stretch/>
        </p:blipFill>
        <p:spPr>
          <a:xfrm>
            <a:off x="3415697" y="2417703"/>
            <a:ext cx="7590794" cy="213630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6BDCCD5-2F6C-CBF0-437F-8BED4D59F4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3049"/>
          <a:stretch/>
        </p:blipFill>
        <p:spPr>
          <a:xfrm>
            <a:off x="892269" y="2669361"/>
            <a:ext cx="2373903" cy="2109399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72C0CC41-1654-B584-6129-FCF95CF5E589}"/>
              </a:ext>
            </a:extLst>
          </p:cNvPr>
          <p:cNvSpPr/>
          <p:nvPr/>
        </p:nvSpPr>
        <p:spPr>
          <a:xfrm>
            <a:off x="3415697" y="1455960"/>
            <a:ext cx="5540579" cy="740156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صنفي زوايا الساعات التي أمامك .</a:t>
            </a:r>
          </a:p>
        </p:txBody>
      </p:sp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1448B457-32B6-D536-DB5F-E0FFABC064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0256D67-A21C-728C-B701-C513DB8976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5052476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354168" y="537263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9F50ADF-C3C6-66CD-413F-F1E87B9B57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3" t="800" r="-1" b="13596"/>
          <a:stretch/>
        </p:blipFill>
        <p:spPr>
          <a:xfrm>
            <a:off x="3338414" y="1527393"/>
            <a:ext cx="7240665" cy="3393804"/>
          </a:xfrm>
          <a:prstGeom prst="rect">
            <a:avLst/>
          </a:prstGeom>
          <a:ln w="19050">
            <a:solidFill>
              <a:schemeClr val="tx2"/>
            </a:solidFill>
          </a:ln>
          <a:effectLst/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9A274B9-BFB5-4B0B-BB46-38ED793144F0}"/>
              </a:ext>
            </a:extLst>
          </p:cNvPr>
          <p:cNvGrpSpPr/>
          <p:nvPr/>
        </p:nvGrpSpPr>
        <p:grpSpPr>
          <a:xfrm>
            <a:off x="801051" y="3009042"/>
            <a:ext cx="2323123" cy="2405993"/>
            <a:chOff x="1222327" y="2173896"/>
            <a:chExt cx="2323123" cy="2405993"/>
          </a:xfrm>
        </p:grpSpPr>
        <p:sp>
          <p:nvSpPr>
            <p:cNvPr id="16" name="سهم رباعي 5">
              <a:extLst>
                <a:ext uri="{FF2B5EF4-FFF2-40B4-BE49-F238E27FC236}">
                  <a16:creationId xmlns:a16="http://schemas.microsoft.com/office/drawing/2014/main" id="{06AA33F5-268B-33BF-12CE-E2765FB94E2E}"/>
                </a:ext>
              </a:extLst>
            </p:cNvPr>
            <p:cNvSpPr/>
            <p:nvPr/>
          </p:nvSpPr>
          <p:spPr>
            <a:xfrm rot="2671403">
              <a:off x="1222327" y="2173896"/>
              <a:ext cx="2323123" cy="2405993"/>
            </a:xfrm>
            <a:prstGeom prst="quadArrow">
              <a:avLst>
                <a:gd name="adj1" fmla="val 22500"/>
                <a:gd name="adj2" fmla="val 3750"/>
                <a:gd name="adj3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0C83D5E6-EFEA-9E2E-720D-0D74AD873076}"/>
                </a:ext>
              </a:extLst>
            </p:cNvPr>
            <p:cNvSpPr txBox="1"/>
            <p:nvPr/>
          </p:nvSpPr>
          <p:spPr>
            <a:xfrm>
              <a:off x="2229680" y="2688471"/>
              <a:ext cx="34176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0A44CB18-AD53-7805-8301-EC34E9C4077E}"/>
                </a:ext>
              </a:extLst>
            </p:cNvPr>
            <p:cNvSpPr txBox="1"/>
            <p:nvPr/>
          </p:nvSpPr>
          <p:spPr>
            <a:xfrm>
              <a:off x="2791858" y="3206301"/>
              <a:ext cx="34176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4</a:t>
              </a: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475B494E-E0BE-63E4-D062-BE7541372374}"/>
                </a:ext>
              </a:extLst>
            </p:cNvPr>
            <p:cNvSpPr txBox="1"/>
            <p:nvPr/>
          </p:nvSpPr>
          <p:spPr>
            <a:xfrm>
              <a:off x="1739713" y="3206301"/>
              <a:ext cx="34176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2CA9B33D-2BF4-C88A-D0E5-A7C794A53DD2}"/>
                </a:ext>
              </a:extLst>
            </p:cNvPr>
            <p:cNvSpPr txBox="1"/>
            <p:nvPr/>
          </p:nvSpPr>
          <p:spPr>
            <a:xfrm>
              <a:off x="2229680" y="3681068"/>
              <a:ext cx="34176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p:pic>
        <p:nvPicPr>
          <p:cNvPr id="21" name="Picture 35" descr="Picture 35">
            <a:extLst>
              <a:ext uri="{FF2B5EF4-FFF2-40B4-BE49-F238E27FC236}">
                <a16:creationId xmlns:a16="http://schemas.microsoft.com/office/drawing/2014/main" id="{C48530B4-0669-3B3E-A861-FE5E455832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A70D268-A96C-A3E4-8372-9F0A22FF27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70EE4089-0840-D637-55BF-58803B140830}"/>
              </a:ext>
            </a:extLst>
          </p:cNvPr>
          <p:cNvSpPr/>
          <p:nvPr/>
        </p:nvSpPr>
        <p:spPr>
          <a:xfrm>
            <a:off x="1808404" y="3514044"/>
            <a:ext cx="341760" cy="41912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F6F13A30-6F97-F2F1-494F-4944AEF5935F}"/>
              </a:ext>
            </a:extLst>
          </p:cNvPr>
          <p:cNvSpPr/>
          <p:nvPr/>
        </p:nvSpPr>
        <p:spPr>
          <a:xfrm>
            <a:off x="1808404" y="4516214"/>
            <a:ext cx="341760" cy="41912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17FC847D-E897-3734-D95F-8F9DFBCE8A5D}"/>
              </a:ext>
            </a:extLst>
          </p:cNvPr>
          <p:cNvCxnSpPr>
            <a:stCxn id="23" idx="4"/>
            <a:endCxn id="20" idx="0"/>
          </p:cNvCxnSpPr>
          <p:nvPr/>
        </p:nvCxnSpPr>
        <p:spPr>
          <a:xfrm>
            <a:off x="1979284" y="3933166"/>
            <a:ext cx="0" cy="5830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42443F61-6D4B-E59E-0E84-525CFDDAF1E5}"/>
              </a:ext>
            </a:extLst>
          </p:cNvPr>
          <p:cNvSpPr/>
          <p:nvPr/>
        </p:nvSpPr>
        <p:spPr>
          <a:xfrm>
            <a:off x="1321963" y="4037527"/>
            <a:ext cx="341760" cy="41912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1798BD89-A342-CAB3-5336-F2706552C0E7}"/>
              </a:ext>
            </a:extLst>
          </p:cNvPr>
          <p:cNvSpPr/>
          <p:nvPr/>
        </p:nvSpPr>
        <p:spPr>
          <a:xfrm>
            <a:off x="2337811" y="4082734"/>
            <a:ext cx="341760" cy="419122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7310033E-4BFF-CCD3-3915-527B817960EB}"/>
              </a:ext>
            </a:extLst>
          </p:cNvPr>
          <p:cNvCxnSpPr>
            <a:cxnSpLocks/>
          </p:cNvCxnSpPr>
          <p:nvPr/>
        </p:nvCxnSpPr>
        <p:spPr>
          <a:xfrm flipH="1" flipV="1">
            <a:off x="1663723" y="4212960"/>
            <a:ext cx="706859" cy="2519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97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43602" y="509046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369304" y="548960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997E604B-E25D-D926-3BA0-433018EE4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576BC37-F2A6-2C3A-E169-8BF0F855B4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1F19CE4-BC57-426C-C6F7-0A6EA22B742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61" t="673" r="1604" b="2501"/>
          <a:stretch/>
        </p:blipFill>
        <p:spPr>
          <a:xfrm>
            <a:off x="3711158" y="1428399"/>
            <a:ext cx="6611458" cy="3689152"/>
          </a:xfrm>
          <a:prstGeom prst="rect">
            <a:avLst/>
          </a:prstGeom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0E077B50-1E87-6BAC-0A39-109C5A1EE93F}"/>
              </a:ext>
            </a:extLst>
          </p:cNvPr>
          <p:cNvGrpSpPr/>
          <p:nvPr/>
        </p:nvGrpSpPr>
        <p:grpSpPr>
          <a:xfrm>
            <a:off x="801051" y="3009042"/>
            <a:ext cx="2323123" cy="2405993"/>
            <a:chOff x="1222327" y="2173896"/>
            <a:chExt cx="2323123" cy="2405993"/>
          </a:xfrm>
        </p:grpSpPr>
        <p:sp>
          <p:nvSpPr>
            <p:cNvPr id="20" name="سهم رباعي 5">
              <a:extLst>
                <a:ext uri="{FF2B5EF4-FFF2-40B4-BE49-F238E27FC236}">
                  <a16:creationId xmlns:a16="http://schemas.microsoft.com/office/drawing/2014/main" id="{E55B85A9-DCAE-FF57-C781-CD60DF28FD53}"/>
                </a:ext>
              </a:extLst>
            </p:cNvPr>
            <p:cNvSpPr/>
            <p:nvPr/>
          </p:nvSpPr>
          <p:spPr>
            <a:xfrm rot="2671403">
              <a:off x="1222327" y="2173896"/>
              <a:ext cx="2323123" cy="2405993"/>
            </a:xfrm>
            <a:prstGeom prst="quadArrow">
              <a:avLst>
                <a:gd name="adj1" fmla="val 22500"/>
                <a:gd name="adj2" fmla="val 3750"/>
                <a:gd name="adj3" fmla="val 0"/>
              </a:avLst>
            </a:prstGeom>
            <a:solidFill>
              <a:schemeClr val="tx2">
                <a:lumMod val="60000"/>
                <a:lumOff val="40000"/>
              </a:schemeClr>
            </a:solidFill>
            <a:ln w="25400" cap="flat" cmpd="sng" algn="ctr">
              <a:solidFill>
                <a:schemeClr val="accent1">
                  <a:lumMod val="75000"/>
                </a:schemeClr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C318E4C4-4002-2E3F-9E4A-C5986FF0E23C}"/>
                </a:ext>
              </a:extLst>
            </p:cNvPr>
            <p:cNvSpPr txBox="1"/>
            <p:nvPr/>
          </p:nvSpPr>
          <p:spPr>
            <a:xfrm>
              <a:off x="2153257" y="2527583"/>
              <a:ext cx="36804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6A496C81-345D-FF05-6E6A-7FA79488EFC5}"/>
                </a:ext>
              </a:extLst>
            </p:cNvPr>
            <p:cNvSpPr txBox="1"/>
            <p:nvPr/>
          </p:nvSpPr>
          <p:spPr>
            <a:xfrm>
              <a:off x="2766210" y="3206301"/>
              <a:ext cx="393057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4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839BAE6-1F4A-923A-BE8B-46064F59F5BB}"/>
                </a:ext>
              </a:extLst>
            </p:cNvPr>
            <p:cNvSpPr txBox="1"/>
            <p:nvPr/>
          </p:nvSpPr>
          <p:spPr>
            <a:xfrm>
              <a:off x="1618774" y="3147723"/>
              <a:ext cx="393057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C92A8593-CDD9-6F50-955D-E3BDC732B9BE}"/>
                </a:ext>
              </a:extLst>
            </p:cNvPr>
            <p:cNvSpPr txBox="1"/>
            <p:nvPr/>
          </p:nvSpPr>
          <p:spPr>
            <a:xfrm>
              <a:off x="2204032" y="3681068"/>
              <a:ext cx="393057" cy="58477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C7C927E1-9837-4DE7-6AA8-08DA8ED38CEB}"/>
              </a:ext>
            </a:extLst>
          </p:cNvPr>
          <p:cNvSpPr/>
          <p:nvPr/>
        </p:nvSpPr>
        <p:spPr>
          <a:xfrm>
            <a:off x="1696670" y="3429000"/>
            <a:ext cx="438670" cy="43567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69D67D3D-958A-8880-528B-78BA48E1C08C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2071098" y="3800874"/>
            <a:ext cx="366388" cy="31575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61EA9C37-7EFD-75E2-8B30-0CDB04F42BF7}"/>
              </a:ext>
            </a:extLst>
          </p:cNvPr>
          <p:cNvSpPr/>
          <p:nvPr/>
        </p:nvSpPr>
        <p:spPr>
          <a:xfrm>
            <a:off x="2349492" y="4094492"/>
            <a:ext cx="438670" cy="43567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1CF0E115-527F-9D57-BF1C-74CE682CC02E}"/>
              </a:ext>
            </a:extLst>
          </p:cNvPr>
          <p:cNvSpPr/>
          <p:nvPr/>
        </p:nvSpPr>
        <p:spPr>
          <a:xfrm>
            <a:off x="1148823" y="4041447"/>
            <a:ext cx="438670" cy="435678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9671F337-19E7-126B-D57B-DCD2BD3B1A1E}"/>
              </a:ext>
            </a:extLst>
          </p:cNvPr>
          <p:cNvCxnSpPr>
            <a:cxnSpLocks/>
            <a:stCxn id="29" idx="7"/>
            <a:endCxn id="16" idx="3"/>
          </p:cNvCxnSpPr>
          <p:nvPr/>
        </p:nvCxnSpPr>
        <p:spPr>
          <a:xfrm flipV="1">
            <a:off x="1523251" y="3800874"/>
            <a:ext cx="237661" cy="30437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0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74859" y="494600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918393" y="464817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6C829CB-68FD-87F2-9AA1-0DF637A58E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853" t="26667" r="38217" b="55945"/>
          <a:stretch/>
        </p:blipFill>
        <p:spPr>
          <a:xfrm>
            <a:off x="2699105" y="2021324"/>
            <a:ext cx="7672396" cy="303041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0F2E2C4-1BF3-4D83-F619-1571A722F23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643" t="22525" r="35086" b="74062"/>
          <a:stretch/>
        </p:blipFill>
        <p:spPr>
          <a:xfrm>
            <a:off x="5475890" y="1344169"/>
            <a:ext cx="3715449" cy="4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8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86889" y="4956666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97704">
            <a:off x="9386811" y="428824"/>
            <a:ext cx="683179" cy="10230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FCBA750-112F-0859-E14D-51CE926E006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38" b="38592"/>
          <a:stretch/>
        </p:blipFill>
        <p:spPr>
          <a:xfrm>
            <a:off x="4648336" y="1898746"/>
            <a:ext cx="5873076" cy="120292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600DD9A-F13C-9298-68D5-578F93D5D0F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0575" t="61232" b="6755"/>
          <a:stretch/>
        </p:blipFill>
        <p:spPr>
          <a:xfrm>
            <a:off x="7210210" y="3920232"/>
            <a:ext cx="3368869" cy="673332"/>
          </a:xfrm>
          <a:prstGeom prst="rect">
            <a:avLst/>
          </a:prstGeom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3DCBE708-DE83-F1A6-1A42-573B95430132}"/>
              </a:ext>
            </a:extLst>
          </p:cNvPr>
          <p:cNvGrpSpPr/>
          <p:nvPr/>
        </p:nvGrpSpPr>
        <p:grpSpPr>
          <a:xfrm>
            <a:off x="2334391" y="2490248"/>
            <a:ext cx="3150047" cy="2465456"/>
            <a:chOff x="848747" y="2297613"/>
            <a:chExt cx="3150047" cy="2465456"/>
          </a:xfrm>
        </p:grpSpPr>
        <p:cxnSp>
          <p:nvCxnSpPr>
            <p:cNvPr id="19" name="رابط كسهم مستقيم 18">
              <a:extLst>
                <a:ext uri="{FF2B5EF4-FFF2-40B4-BE49-F238E27FC236}">
                  <a16:creationId xmlns:a16="http://schemas.microsoft.com/office/drawing/2014/main" id="{D4402200-6B17-5966-E9F3-1DB04C0F324F}"/>
                </a:ext>
              </a:extLst>
            </p:cNvPr>
            <p:cNvCxnSpPr/>
            <p:nvPr/>
          </p:nvCxnSpPr>
          <p:spPr>
            <a:xfrm flipV="1">
              <a:off x="848747" y="3554929"/>
              <a:ext cx="3150047" cy="20202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رابط كسهم مستقيم 19">
              <a:extLst>
                <a:ext uri="{FF2B5EF4-FFF2-40B4-BE49-F238E27FC236}">
                  <a16:creationId xmlns:a16="http://schemas.microsoft.com/office/drawing/2014/main" id="{9238363F-516C-5E3B-8EA6-449A81D4C14B}"/>
                </a:ext>
              </a:extLst>
            </p:cNvPr>
            <p:cNvCxnSpPr/>
            <p:nvPr/>
          </p:nvCxnSpPr>
          <p:spPr>
            <a:xfrm>
              <a:off x="1625204" y="2432646"/>
              <a:ext cx="1587113" cy="2330423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رابط كسهم مستقيم 20">
              <a:extLst>
                <a:ext uri="{FF2B5EF4-FFF2-40B4-BE49-F238E27FC236}">
                  <a16:creationId xmlns:a16="http://schemas.microsoft.com/office/drawing/2014/main" id="{EDFC33F5-AB99-E906-D0E7-ABA6A68023BA}"/>
                </a:ext>
              </a:extLst>
            </p:cNvPr>
            <p:cNvCxnSpPr/>
            <p:nvPr/>
          </p:nvCxnSpPr>
          <p:spPr>
            <a:xfrm flipV="1">
              <a:off x="2402530" y="2297613"/>
              <a:ext cx="426781" cy="1274992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4FD827B2-6A44-B71E-1ED1-FFFBB3AFAC24}"/>
                </a:ext>
              </a:extLst>
            </p:cNvPr>
            <p:cNvSpPr txBox="1"/>
            <p:nvPr/>
          </p:nvSpPr>
          <p:spPr>
            <a:xfrm>
              <a:off x="2589140" y="3090738"/>
              <a:ext cx="34176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874409C8-91B4-C7EB-4FB0-38CA92802624}"/>
                </a:ext>
              </a:extLst>
            </p:cNvPr>
            <p:cNvSpPr txBox="1"/>
            <p:nvPr/>
          </p:nvSpPr>
          <p:spPr>
            <a:xfrm>
              <a:off x="2128839" y="3636783"/>
              <a:ext cx="34176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</a:t>
              </a: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62CC7E2E-7A52-9928-2326-5395E83D4D04}"/>
                </a:ext>
              </a:extLst>
            </p:cNvPr>
            <p:cNvSpPr txBox="1"/>
            <p:nvPr/>
          </p:nvSpPr>
          <p:spPr>
            <a:xfrm>
              <a:off x="2174031" y="2852843"/>
              <a:ext cx="34176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DD494076-5BF2-2B37-5CF8-072DBF90B2A2}"/>
                </a:ext>
              </a:extLst>
            </p:cNvPr>
            <p:cNvSpPr txBox="1"/>
            <p:nvPr/>
          </p:nvSpPr>
          <p:spPr>
            <a:xfrm>
              <a:off x="1859152" y="3160366"/>
              <a:ext cx="34176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</a:p>
          </p:txBody>
        </p: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10E03C9-8600-4E18-87E7-9B70E3D3967E}"/>
                </a:ext>
              </a:extLst>
            </p:cNvPr>
            <p:cNvSpPr txBox="1"/>
            <p:nvPr/>
          </p:nvSpPr>
          <p:spPr>
            <a:xfrm>
              <a:off x="2689780" y="3631294"/>
              <a:ext cx="341760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</a:t>
              </a:r>
            </a:p>
          </p:txBody>
        </p:sp>
      </p:grp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D861E7D-436A-28F8-CA18-2E43FA2B7332}"/>
              </a:ext>
            </a:extLst>
          </p:cNvPr>
          <p:cNvSpPr/>
          <p:nvPr/>
        </p:nvSpPr>
        <p:spPr>
          <a:xfrm>
            <a:off x="6990827" y="997798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28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48B5234E-AEED-3C28-9B76-32F699A6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1" y="3800191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82414A2E-DB01-EFD3-26C3-452136F9461A}"/>
              </a:ext>
            </a:extLst>
          </p:cNvPr>
          <p:cNvSpPr/>
          <p:nvPr/>
        </p:nvSpPr>
        <p:spPr>
          <a:xfrm>
            <a:off x="545366" y="3490861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</p:spTree>
    <p:extLst>
      <p:ext uri="{BB962C8B-B14F-4D97-AF65-F5344CB8AC3E}">
        <p14:creationId xmlns:p14="http://schemas.microsoft.com/office/powerpoint/2010/main" val="36372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82656" y="479564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175601" y="507561"/>
            <a:ext cx="730471" cy="13747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6295" y="535447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07B59EBC-3870-9420-1682-53BED551E1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6418" t="56145" r="32315" b="40417"/>
          <a:stretch/>
        </p:blipFill>
        <p:spPr>
          <a:xfrm>
            <a:off x="2164657" y="1291275"/>
            <a:ext cx="8104380" cy="450057"/>
          </a:xfrm>
          <a:prstGeom prst="rect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6FC7711B-6EC7-FE1A-ED00-2E17C68BFC5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766" t="30205" r="32007" b="62721"/>
          <a:stretch/>
        </p:blipFill>
        <p:spPr>
          <a:xfrm>
            <a:off x="8186737" y="2385666"/>
            <a:ext cx="2807493" cy="100098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BCA3B1E-C654-B18F-5005-419FD2DDCBB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194" t="29387" r="48345" b="62721"/>
          <a:stretch/>
        </p:blipFill>
        <p:spPr>
          <a:xfrm>
            <a:off x="4972796" y="2264570"/>
            <a:ext cx="2958669" cy="124921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C7C0094-28B5-3742-07B8-1E302698E3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115" t="60488" r="43229" b="28646"/>
          <a:stretch/>
        </p:blipFill>
        <p:spPr>
          <a:xfrm>
            <a:off x="2486026" y="2108235"/>
            <a:ext cx="2371282" cy="147371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D639A4F4-7D66-B8F1-F9AE-5A4984788B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435" t="71146" r="32158" b="19787"/>
          <a:stretch/>
        </p:blipFill>
        <p:spPr>
          <a:xfrm>
            <a:off x="6455204" y="3971640"/>
            <a:ext cx="2844772" cy="1507526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BED9D3B-9808-ED83-7F26-8CDA17DEBC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315" t="72347" r="43529" b="16607"/>
          <a:stretch/>
        </p:blipFill>
        <p:spPr>
          <a:xfrm>
            <a:off x="3522144" y="4192690"/>
            <a:ext cx="2371281" cy="1565366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A40963D1-5D2E-9F34-E0CF-6DAEBEC894D0}"/>
              </a:ext>
            </a:extLst>
          </p:cNvPr>
          <p:cNvSpPr/>
          <p:nvPr/>
        </p:nvSpPr>
        <p:spPr>
          <a:xfrm>
            <a:off x="6201941" y="430367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البطاقات الملونة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EE045EBD-3AE2-C88F-60E1-EC41FD1C31E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1914" b="24285"/>
          <a:stretch/>
        </p:blipFill>
        <p:spPr>
          <a:xfrm rot="3054319">
            <a:off x="8292989" y="1681134"/>
            <a:ext cx="2514870" cy="251450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5D2016E8-0B73-FA83-1D28-ED2E3D69C3B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11914" b="24285"/>
          <a:stretch/>
        </p:blipFill>
        <p:spPr>
          <a:xfrm rot="3054319">
            <a:off x="6456049" y="3398751"/>
            <a:ext cx="2544095" cy="2543725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58094338-5A5C-B35E-99C2-FEF10E8BBD8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1914" b="24285"/>
          <a:stretch/>
        </p:blipFill>
        <p:spPr>
          <a:xfrm rot="3054319">
            <a:off x="4947580" y="1465685"/>
            <a:ext cx="2666982" cy="2666594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E7CDBD1-ADC0-9EAA-0052-CA1A33594B5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1914" b="24285"/>
          <a:stretch/>
        </p:blipFill>
        <p:spPr>
          <a:xfrm rot="3054319">
            <a:off x="3231907" y="3502567"/>
            <a:ext cx="2514870" cy="2514504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13742B66-1D32-8C14-BADB-F22A6FFD30B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1914" b="24285"/>
          <a:stretch/>
        </p:blipFill>
        <p:spPr>
          <a:xfrm rot="3054319">
            <a:off x="2277406" y="1438980"/>
            <a:ext cx="2514870" cy="25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039" y="1805178"/>
            <a:ext cx="5434390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24039" y="1078108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005525" y="2834576"/>
            <a:ext cx="411002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جدول التعلم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الدقيقة الواحدة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البطاقات الملونة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567396" y="634025"/>
            <a:ext cx="680027" cy="12797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C3817BC-7F74-DAE4-7938-0EA1F3DEA67E}"/>
              </a:ext>
            </a:extLst>
          </p:cNvPr>
          <p:cNvSpPr/>
          <p:nvPr/>
        </p:nvSpPr>
        <p:spPr>
          <a:xfrm>
            <a:off x="6058692" y="1414961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فردي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DF456F34-D88E-1B57-07BF-3D0E9D79D8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213" t="38029" r="32371" b="48740"/>
          <a:stretch/>
        </p:blipFill>
        <p:spPr>
          <a:xfrm>
            <a:off x="2783639" y="2498666"/>
            <a:ext cx="7629527" cy="18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747948" y="819294"/>
            <a:ext cx="692823" cy="1303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CD72857-EDD5-4FE2-1672-1368FF46B8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079" t="27763" r="33479" b="55998"/>
          <a:stretch/>
        </p:blipFill>
        <p:spPr>
          <a:xfrm>
            <a:off x="1816753" y="2376503"/>
            <a:ext cx="8173737" cy="2344100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3D9468AA-FBF1-7A07-E0EF-913A4FF998D5}"/>
              </a:ext>
            </a:extLst>
          </p:cNvPr>
          <p:cNvSpPr/>
          <p:nvPr/>
        </p:nvSpPr>
        <p:spPr>
          <a:xfrm>
            <a:off x="6339065" y="1522007"/>
            <a:ext cx="240356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تعاوني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16EEA5A-3C1A-28A7-9CAB-8C3DB353ADF4}"/>
              </a:ext>
            </a:extLst>
          </p:cNvPr>
          <p:cNvSpPr/>
          <p:nvPr/>
        </p:nvSpPr>
        <p:spPr>
          <a:xfrm>
            <a:off x="3786188" y="4171950"/>
            <a:ext cx="6046350" cy="501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43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410407" y="453422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8993547-5E3B-5516-17DE-DBB5B89560E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6226" t="16335" r="35040" b="68692"/>
          <a:stretch/>
        </p:blipFill>
        <p:spPr>
          <a:xfrm>
            <a:off x="4694014" y="1202463"/>
            <a:ext cx="5885065" cy="204457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C638D65-7DFB-AD01-A763-9F4E507444B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031" t="13920" r="65649" b="72536"/>
          <a:stretch/>
        </p:blipFill>
        <p:spPr>
          <a:xfrm>
            <a:off x="2966482" y="1457328"/>
            <a:ext cx="1735034" cy="1384057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2D85C2E-BA2B-01B7-89DA-2F3264BCCA5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5737" t="53438" r="19537" b="42187"/>
          <a:stretch/>
        </p:blipFill>
        <p:spPr>
          <a:xfrm>
            <a:off x="1855459" y="4430972"/>
            <a:ext cx="8338824" cy="801783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7555785" y="3753809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03EEAF96-D03A-E6A9-6753-D9F184E919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385046">
            <a:off x="757733" y="2875830"/>
            <a:ext cx="1822708" cy="13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910506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076895" y="60870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956" y="627787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6BA3498-993A-6667-A350-9547AA4DF9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880" t="23330" r="19929" b="34791"/>
          <a:stretch/>
        </p:blipFill>
        <p:spPr>
          <a:xfrm>
            <a:off x="2098452" y="1439022"/>
            <a:ext cx="8095711" cy="4120203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25FF5B50-328D-56FC-78B2-1780E1ACE1C0}"/>
              </a:ext>
            </a:extLst>
          </p:cNvPr>
          <p:cNvSpPr/>
          <p:nvPr/>
        </p:nvSpPr>
        <p:spPr>
          <a:xfrm>
            <a:off x="8248384" y="3946396"/>
            <a:ext cx="1329753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DD934330-56CF-FB14-8EF0-BA9A0F0B7FC7}"/>
              </a:ext>
            </a:extLst>
          </p:cNvPr>
          <p:cNvSpPr/>
          <p:nvPr/>
        </p:nvSpPr>
        <p:spPr>
          <a:xfrm>
            <a:off x="2457451" y="3998784"/>
            <a:ext cx="3355581" cy="3874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8506412" y="169330"/>
            <a:ext cx="668692" cy="12584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5615" y="539148"/>
            <a:ext cx="1014055" cy="119250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0626D36-2594-826C-A62F-F4E3F56B0B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81" t="5605" r="72542" b="58600"/>
          <a:stretch/>
        </p:blipFill>
        <p:spPr>
          <a:xfrm>
            <a:off x="7965281" y="1885950"/>
            <a:ext cx="2164557" cy="2441707"/>
          </a:xfrm>
          <a:prstGeom prst="rect">
            <a:avLst/>
          </a:prstGeom>
        </p:spPr>
      </p:pic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88B16C27-46F1-271F-CB9B-1B2E419E4C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408F46A-488E-520C-1B97-1BB2BA733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DDFD848-0074-13E1-1745-418ABA0B69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789" t="48027" r="32289"/>
          <a:stretch/>
        </p:blipFill>
        <p:spPr>
          <a:xfrm>
            <a:off x="1512416" y="3524137"/>
            <a:ext cx="2564606" cy="263366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C596A6B-AF58-1256-C70D-404221698EC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324" t="20073"/>
          <a:stretch/>
        </p:blipFill>
        <p:spPr>
          <a:xfrm>
            <a:off x="4817677" y="1146945"/>
            <a:ext cx="2897981" cy="281682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A3D6734-AB2A-CFD0-FA04-226DFDA97E3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8321" b="43320"/>
          <a:stretch/>
        </p:blipFill>
        <p:spPr>
          <a:xfrm>
            <a:off x="6758483" y="4498487"/>
            <a:ext cx="2846298" cy="965015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98579D2C-D55C-C3FF-E5A3-B634BD44D4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2003" y="2008141"/>
            <a:ext cx="2897981" cy="147797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12B0C3F-E3FE-6467-93BA-93DCC841C6B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956" t="42792" r="62380" b="4035"/>
          <a:stretch/>
        </p:blipFill>
        <p:spPr>
          <a:xfrm>
            <a:off x="4223269" y="3861731"/>
            <a:ext cx="2307979" cy="195847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9C17244-F810-65D2-3C29-DBDD4A8EDB38}"/>
              </a:ext>
            </a:extLst>
          </p:cNvPr>
          <p:cNvSpPr/>
          <p:nvPr/>
        </p:nvSpPr>
        <p:spPr>
          <a:xfrm>
            <a:off x="5772982" y="197552"/>
            <a:ext cx="1971001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تقويم ختامي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B03E291-B5A9-08E4-7C7B-B3B2F0ECDECB}"/>
              </a:ext>
            </a:extLst>
          </p:cNvPr>
          <p:cNvSpPr/>
          <p:nvPr/>
        </p:nvSpPr>
        <p:spPr>
          <a:xfrm>
            <a:off x="4900613" y="850015"/>
            <a:ext cx="3484815" cy="5012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صنفي زوايا الصور التي أمامك</a:t>
            </a:r>
          </a:p>
        </p:txBody>
      </p:sp>
    </p:spTree>
    <p:extLst>
      <p:ext uri="{BB962C8B-B14F-4D97-AF65-F5344CB8AC3E}">
        <p14:creationId xmlns:p14="http://schemas.microsoft.com/office/powerpoint/2010/main" val="30119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4AA11B65-D735-35DF-5F8F-15D205A74E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" y="66290"/>
            <a:ext cx="12055288" cy="679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7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2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878418" y="1836594"/>
            <a:ext cx="3611136" cy="2517165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52754" y="2124423"/>
            <a:ext cx="30307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cs typeface="Mudir MT" pitchFamily="2" charset="-78"/>
              </a:rPr>
              <a:t>فكرة الدرس</a:t>
            </a:r>
          </a:p>
          <a:p>
            <a:pPr algn="ctr"/>
            <a:endParaRPr lang="ar-SA" sz="2400" b="1" dirty="0">
              <a:cs typeface="Mudir MT" pitchFamily="2" charset="-78"/>
            </a:endParaRPr>
          </a:p>
          <a:p>
            <a:pPr algn="ctr"/>
            <a:r>
              <a:rPr lang="ar-SA" sz="2400" b="1" dirty="0">
                <a:cs typeface="Mudir MT" pitchFamily="2" charset="-78"/>
              </a:rPr>
              <a:t>أصنف الزوايا وأتعرف على الزوايا المتقابلة بالرأس والزوايا المتجاورة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-80039" y="1805177"/>
            <a:ext cx="5434390" cy="56111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374194" y="979247"/>
            <a:ext cx="2669247" cy="257241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6" y="859257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058332" y="3271940"/>
            <a:ext cx="411002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cs typeface="Mudir MT" pitchFamily="2" charset="-78"/>
              </a:rPr>
              <a:t>الزاوية  -  الدرجة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الرأس  - الزوايا المتطابقة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الزاوية القائمة – الزاوية الحادة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الزاوية المنفرجة  – الزاوية المستقيمة 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الزوايا المتقابلة بالرأس</a:t>
            </a:r>
          </a:p>
          <a:p>
            <a:pPr algn="ctr"/>
            <a:r>
              <a:rPr lang="ar-SA" sz="2400" dirty="0">
                <a:cs typeface="Mudir MT" pitchFamily="2" charset="-78"/>
              </a:rPr>
              <a:t>الزوايا المتجاورة</a:t>
            </a:r>
          </a:p>
          <a:p>
            <a:pPr algn="ctr"/>
            <a:endParaRPr lang="ar-SA" sz="2400" dirty="0">
              <a:cs typeface="Mudir MT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7B064FD-F8F1-AF29-7362-E4D5A1655295}"/>
              </a:ext>
            </a:extLst>
          </p:cNvPr>
          <p:cNvSpPr txBox="1"/>
          <p:nvPr/>
        </p:nvSpPr>
        <p:spPr>
          <a:xfrm>
            <a:off x="2453921" y="2083601"/>
            <a:ext cx="33182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cs typeface="Mudir MT" pitchFamily="2" charset="-78"/>
              </a:rPr>
              <a:t>المفردات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8" name="Picture 3">
            <a:extLst>
              <a:ext uri="{FF2B5EF4-FFF2-40B4-BE49-F238E27FC236}">
                <a16:creationId xmlns:a16="http://schemas.microsoft.com/office/drawing/2014/main" id="{BD5E9D18-3F10-38DB-CEAE-FB358D03D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6954136" y="1697011"/>
            <a:ext cx="4458059" cy="46030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54620" y="4693403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6210" y="605083"/>
            <a:ext cx="1014055" cy="119250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A79C888-80FF-2B3B-DAB6-2310BCC668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8864699" y="768148"/>
            <a:ext cx="2400148" cy="2058876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EBB3520A-5113-94BA-2518-96209CC04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10919764" y="567918"/>
            <a:ext cx="786391" cy="1124392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7E31CC6-9B16-DD8A-AD3E-6CCB703073EB}"/>
              </a:ext>
            </a:extLst>
          </p:cNvPr>
          <p:cNvSpPr txBox="1"/>
          <p:nvPr/>
        </p:nvSpPr>
        <p:spPr>
          <a:xfrm>
            <a:off x="9383008" y="1535976"/>
            <a:ext cx="1897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أعرف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3ECCA3B-2A25-25CB-5F53-CCD638058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3285336" y="1819696"/>
            <a:ext cx="4458059" cy="460308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F397424-7602-8916-3B4D-5FCFE4EE0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5102559" y="850206"/>
            <a:ext cx="2400148" cy="205887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722F526D-DEA0-EA17-1AC5-1F6A3A00A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7158647" y="731777"/>
            <a:ext cx="786391" cy="1124392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529F0FD-A7E7-C7B4-95BC-5119400DE84B}"/>
              </a:ext>
            </a:extLst>
          </p:cNvPr>
          <p:cNvSpPr txBox="1"/>
          <p:nvPr/>
        </p:nvSpPr>
        <p:spPr>
          <a:xfrm>
            <a:off x="5640965" y="1457907"/>
            <a:ext cx="18977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أريد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أن أعرف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CC6C8B2F-6A6E-FE72-DA73-5E88A0994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60556">
            <a:off x="-412559" y="2018293"/>
            <a:ext cx="4458059" cy="4603089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ED1670D1-678E-257C-B8CA-6ADD0326C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1677270" y="1232384"/>
            <a:ext cx="2400148" cy="2058876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3B26414A-DCCC-0E03-28E3-D237ED36BF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19644">
            <a:off x="3840126" y="1147410"/>
            <a:ext cx="786391" cy="112439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0EF3BE89-9AD6-4C81-BE40-25801AC6F0CA}"/>
              </a:ext>
            </a:extLst>
          </p:cNvPr>
          <p:cNvSpPr txBox="1"/>
          <p:nvPr/>
        </p:nvSpPr>
        <p:spPr>
          <a:xfrm>
            <a:off x="2209544" y="1947952"/>
            <a:ext cx="18977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ماذا تعلمت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5C8BE3-63EF-C5ED-83FC-A44F170D2919}"/>
              </a:ext>
            </a:extLst>
          </p:cNvPr>
          <p:cNvSpPr txBox="1"/>
          <p:nvPr/>
        </p:nvSpPr>
        <p:spPr>
          <a:xfrm>
            <a:off x="5871813" y="98422"/>
            <a:ext cx="202802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جدول التعلم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617D58A-25CC-048D-86DA-BEBCB39F82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698260C-0A69-DC59-11A4-D5FFF741F9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4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6400991" y="347329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0557">
            <a:off x="7781046" y="1845750"/>
            <a:ext cx="2855017" cy="2751447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10345887" y="1796661"/>
            <a:ext cx="786391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7912384" y="2900207"/>
            <a:ext cx="3318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  <a:cs typeface="Mudir MT" pitchFamily="2" charset="-78"/>
              </a:rPr>
              <a:t>معرفة سابقة</a:t>
            </a:r>
          </a:p>
        </p:txBody>
      </p:sp>
      <p:pic>
        <p:nvPicPr>
          <p:cNvPr id="12" name="Picture 2" descr="نتيجة بحث الصور عن الزوايا">
            <a:extLst>
              <a:ext uri="{FF2B5EF4-FFF2-40B4-BE49-F238E27FC236}">
                <a16:creationId xmlns:a16="http://schemas.microsoft.com/office/drawing/2014/main" id="{50D61F64-F751-8F73-DB07-2E2216C60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03" y="1227080"/>
            <a:ext cx="5939629" cy="411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29744707-485D-AEF9-9E5E-CF09585DA6F2}"/>
              </a:ext>
            </a:extLst>
          </p:cNvPr>
          <p:cNvCxnSpPr/>
          <p:nvPr/>
        </p:nvCxnSpPr>
        <p:spPr>
          <a:xfrm flipH="1">
            <a:off x="3228975" y="5075539"/>
            <a:ext cx="2565919" cy="0"/>
          </a:xfrm>
          <a:prstGeom prst="straightConnector1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950769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985375" y="328632"/>
            <a:ext cx="856819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7078" y="428946"/>
            <a:ext cx="883354" cy="1038801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8680704" y="1244827"/>
            <a:ext cx="1733080" cy="1259413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40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تمهيد</a:t>
            </a:r>
            <a:endParaRPr sz="40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Google Shape;312;p25">
            <a:extLst>
              <a:ext uri="{FF2B5EF4-FFF2-40B4-BE49-F238E27FC236}">
                <a16:creationId xmlns:a16="http://schemas.microsoft.com/office/drawing/2014/main" id="{48785456-65CD-80BE-1CE6-70EEEA9D0287}"/>
              </a:ext>
            </a:extLst>
          </p:cNvPr>
          <p:cNvSpPr/>
          <p:nvPr/>
        </p:nvSpPr>
        <p:spPr>
          <a:xfrm>
            <a:off x="8389300" y="2911239"/>
            <a:ext cx="2820678" cy="1824688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من خلال الشكل المقابل حددي</a:t>
            </a:r>
          </a:p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أنواع الزوايا ؟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1" name="Google Shape;303;p25">
            <a:extLst>
              <a:ext uri="{FF2B5EF4-FFF2-40B4-BE49-F238E27FC236}">
                <a16:creationId xmlns:a16="http://schemas.microsoft.com/office/drawing/2014/main" id="{B7466745-03B7-6E14-E682-537E322FFDC2}"/>
              </a:ext>
            </a:extLst>
          </p:cNvPr>
          <p:cNvGrpSpPr/>
          <p:nvPr/>
        </p:nvGrpSpPr>
        <p:grpSpPr>
          <a:xfrm>
            <a:off x="1293278" y="1450398"/>
            <a:ext cx="6137036" cy="4392996"/>
            <a:chOff x="2368761" y="841731"/>
            <a:chExt cx="3148926" cy="3321893"/>
          </a:xfrm>
        </p:grpSpPr>
        <p:sp>
          <p:nvSpPr>
            <p:cNvPr id="62" name="Google Shape;304;p25">
              <a:extLst>
                <a:ext uri="{FF2B5EF4-FFF2-40B4-BE49-F238E27FC236}">
                  <a16:creationId xmlns:a16="http://schemas.microsoft.com/office/drawing/2014/main" id="{34C62572-9295-96D5-7358-9565DC80844C}"/>
                </a:ext>
              </a:extLst>
            </p:cNvPr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305;p25">
              <a:extLst>
                <a:ext uri="{FF2B5EF4-FFF2-40B4-BE49-F238E27FC236}">
                  <a16:creationId xmlns:a16="http://schemas.microsoft.com/office/drawing/2014/main" id="{3EAC554A-36FF-624B-3506-3466C0C7AC9C}"/>
                </a:ext>
              </a:extLst>
            </p:cNvPr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333;p25">
            <a:extLst>
              <a:ext uri="{FF2B5EF4-FFF2-40B4-BE49-F238E27FC236}">
                <a16:creationId xmlns:a16="http://schemas.microsoft.com/office/drawing/2014/main" id="{2D9E49EA-B34E-A2D6-D695-FC0EEF967470}"/>
              </a:ext>
            </a:extLst>
          </p:cNvPr>
          <p:cNvSpPr/>
          <p:nvPr/>
        </p:nvSpPr>
        <p:spPr>
          <a:xfrm rot="8321483">
            <a:off x="4685234" y="494570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4297C3C7-DF8A-3C8B-4A22-F0A55333262E}"/>
              </a:ext>
            </a:extLst>
          </p:cNvPr>
          <p:cNvGrpSpPr/>
          <p:nvPr/>
        </p:nvGrpSpPr>
        <p:grpSpPr>
          <a:xfrm>
            <a:off x="1297053" y="1450397"/>
            <a:ext cx="6133261" cy="3498986"/>
            <a:chOff x="1200301" y="1322697"/>
            <a:chExt cx="6133261" cy="349898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F169C33B-1258-B08F-0707-B4F2AA42B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26"/>
            <a:stretch/>
          </p:blipFill>
          <p:spPr>
            <a:xfrm>
              <a:off x="1200301" y="1322697"/>
              <a:ext cx="6133261" cy="3498986"/>
            </a:xfrm>
            <a:prstGeom prst="rect">
              <a:avLst/>
            </a:prstGeom>
          </p:spPr>
        </p:pic>
        <p:sp>
          <p:nvSpPr>
            <p:cNvPr id="67" name="مستطيل 66">
              <a:extLst>
                <a:ext uri="{FF2B5EF4-FFF2-40B4-BE49-F238E27FC236}">
                  <a16:creationId xmlns:a16="http://schemas.microsoft.com/office/drawing/2014/main" id="{FBCC2A36-FE8E-E2A9-927F-FA437B941628}"/>
                </a:ext>
              </a:extLst>
            </p:cNvPr>
            <p:cNvSpPr/>
            <p:nvPr/>
          </p:nvSpPr>
          <p:spPr>
            <a:xfrm>
              <a:off x="3466531" y="1428080"/>
              <a:ext cx="1282890" cy="550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600A9CA7-5CF8-BB68-E421-724CF05D2CCB}"/>
              </a:ext>
            </a:extLst>
          </p:cNvPr>
          <p:cNvSpPr/>
          <p:nvPr/>
        </p:nvSpPr>
        <p:spPr>
          <a:xfrm>
            <a:off x="1354826" y="4808571"/>
            <a:ext cx="6036148" cy="8223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وقوف 	   ركوع 	      ركوع	    ركوع</a:t>
            </a:r>
            <a:r>
              <a:rPr lang="ar-SA" sz="1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ar-SA" sz="1600" b="1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            الجلوس	             السجود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1600" b="1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  تام 	 صحيح	     خاطئ	   خاطئ	        للتشهد		</a:t>
            </a:r>
          </a:p>
        </p:txBody>
      </p:sp>
      <p:pic>
        <p:nvPicPr>
          <p:cNvPr id="69" name="Picture 2" descr="نتيجة بحث الصور عن الصلاة">
            <a:extLst>
              <a:ext uri="{FF2B5EF4-FFF2-40B4-BE49-F238E27FC236}">
                <a16:creationId xmlns:a16="http://schemas.microsoft.com/office/drawing/2014/main" id="{714066F8-0DBC-41AF-EBE7-45F03A34B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3" r="14335"/>
          <a:stretch/>
        </p:blipFill>
        <p:spPr bwMode="auto">
          <a:xfrm>
            <a:off x="1302681" y="1425388"/>
            <a:ext cx="2368898" cy="130492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رابط مستقيم 69">
            <a:extLst>
              <a:ext uri="{FF2B5EF4-FFF2-40B4-BE49-F238E27FC236}">
                <a16:creationId xmlns:a16="http://schemas.microsoft.com/office/drawing/2014/main" id="{ABE7CD75-8350-B8D7-46BE-49C9475F4303}"/>
              </a:ext>
            </a:extLst>
          </p:cNvPr>
          <p:cNvCxnSpPr/>
          <p:nvPr/>
        </p:nvCxnSpPr>
        <p:spPr>
          <a:xfrm flipH="1">
            <a:off x="6857773" y="3036516"/>
            <a:ext cx="27296" cy="11484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رابط مستقيم 70">
            <a:extLst>
              <a:ext uri="{FF2B5EF4-FFF2-40B4-BE49-F238E27FC236}">
                <a16:creationId xmlns:a16="http://schemas.microsoft.com/office/drawing/2014/main" id="{58C35F37-CD08-7B1A-7E32-0C7746A73B35}"/>
              </a:ext>
            </a:extLst>
          </p:cNvPr>
          <p:cNvCxnSpPr/>
          <p:nvPr/>
        </p:nvCxnSpPr>
        <p:spPr>
          <a:xfrm>
            <a:off x="5934230" y="3013136"/>
            <a:ext cx="86779" cy="1084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رابط مستقيم 71">
            <a:extLst>
              <a:ext uri="{FF2B5EF4-FFF2-40B4-BE49-F238E27FC236}">
                <a16:creationId xmlns:a16="http://schemas.microsoft.com/office/drawing/2014/main" id="{734280FE-6A32-AEF3-178C-8721180AFAAE}"/>
              </a:ext>
            </a:extLst>
          </p:cNvPr>
          <p:cNvCxnSpPr/>
          <p:nvPr/>
        </p:nvCxnSpPr>
        <p:spPr>
          <a:xfrm flipV="1">
            <a:off x="5526459" y="2985841"/>
            <a:ext cx="414457" cy="272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رابط مستقيم 72">
            <a:extLst>
              <a:ext uri="{FF2B5EF4-FFF2-40B4-BE49-F238E27FC236}">
                <a16:creationId xmlns:a16="http://schemas.microsoft.com/office/drawing/2014/main" id="{56719502-60D0-9430-C7A8-A8BF0A1CE895}"/>
              </a:ext>
            </a:extLst>
          </p:cNvPr>
          <p:cNvCxnSpPr/>
          <p:nvPr/>
        </p:nvCxnSpPr>
        <p:spPr>
          <a:xfrm>
            <a:off x="4802783" y="2931125"/>
            <a:ext cx="43390" cy="1222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981631E1-EDF2-A4CF-E448-86FB7CB7BAE7}"/>
              </a:ext>
            </a:extLst>
          </p:cNvPr>
          <p:cNvCxnSpPr/>
          <p:nvPr/>
        </p:nvCxnSpPr>
        <p:spPr>
          <a:xfrm>
            <a:off x="4373476" y="2528136"/>
            <a:ext cx="458103" cy="4058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E596A9BC-50B2-6213-65A1-81F2A96B4B7E}"/>
              </a:ext>
            </a:extLst>
          </p:cNvPr>
          <p:cNvCxnSpPr/>
          <p:nvPr/>
        </p:nvCxnSpPr>
        <p:spPr>
          <a:xfrm>
            <a:off x="4013298" y="3027876"/>
            <a:ext cx="43390" cy="1222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31EE26D3-F2EF-BDC6-3C35-8BE66BA230DB}"/>
              </a:ext>
            </a:extLst>
          </p:cNvPr>
          <p:cNvCxnSpPr/>
          <p:nvPr/>
        </p:nvCxnSpPr>
        <p:spPr>
          <a:xfrm flipV="1">
            <a:off x="3621240" y="2991667"/>
            <a:ext cx="381446" cy="4158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4B168F1A-D9A1-58D0-BF6E-F7A04B39BEDE}"/>
              </a:ext>
            </a:extLst>
          </p:cNvPr>
          <p:cNvCxnSpPr/>
          <p:nvPr/>
        </p:nvCxnSpPr>
        <p:spPr>
          <a:xfrm>
            <a:off x="3112029" y="3312297"/>
            <a:ext cx="50129" cy="7424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7CADC0D8-60E3-73BC-D8D2-BBFFFDFC71E6}"/>
              </a:ext>
            </a:extLst>
          </p:cNvPr>
          <p:cNvCxnSpPr/>
          <p:nvPr/>
        </p:nvCxnSpPr>
        <p:spPr>
          <a:xfrm flipV="1">
            <a:off x="2615812" y="4010751"/>
            <a:ext cx="515809" cy="44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EE7D6CBE-83B9-E7D6-5256-B7E2579CBDCF}"/>
              </a:ext>
            </a:extLst>
          </p:cNvPr>
          <p:cNvCxnSpPr/>
          <p:nvPr/>
        </p:nvCxnSpPr>
        <p:spPr>
          <a:xfrm>
            <a:off x="2017933" y="3612192"/>
            <a:ext cx="0" cy="701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E0D8524E-757A-3B33-2397-118A00DA4C33}"/>
              </a:ext>
            </a:extLst>
          </p:cNvPr>
          <p:cNvCxnSpPr/>
          <p:nvPr/>
        </p:nvCxnSpPr>
        <p:spPr>
          <a:xfrm flipV="1">
            <a:off x="1651179" y="3612192"/>
            <a:ext cx="349713" cy="415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76369" y="501084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375670" y="383658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67F759E-8FEF-B777-01FA-B2CBBA2113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6426" y="1412352"/>
            <a:ext cx="3781953" cy="60015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8EDDC35-431D-959B-5939-E8626FF0B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7452" y="2144809"/>
            <a:ext cx="3219899" cy="57158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9C01F955-1EAB-6786-6586-846AE9C8BB7B}"/>
              </a:ext>
            </a:extLst>
          </p:cNvPr>
          <p:cNvGrpSpPr/>
          <p:nvPr/>
        </p:nvGrpSpPr>
        <p:grpSpPr>
          <a:xfrm>
            <a:off x="7069181" y="3132799"/>
            <a:ext cx="3624635" cy="1587838"/>
            <a:chOff x="6732986" y="2911192"/>
            <a:chExt cx="3624635" cy="1587838"/>
          </a:xfrm>
        </p:grpSpPr>
        <p:grpSp>
          <p:nvGrpSpPr>
            <p:cNvPr id="17" name="مجموعة 16">
              <a:extLst>
                <a:ext uri="{FF2B5EF4-FFF2-40B4-BE49-F238E27FC236}">
                  <a16:creationId xmlns:a16="http://schemas.microsoft.com/office/drawing/2014/main" id="{67103BEF-14B1-B333-3A88-7F7EEB0D1BBD}"/>
                </a:ext>
              </a:extLst>
            </p:cNvPr>
            <p:cNvGrpSpPr/>
            <p:nvPr/>
          </p:nvGrpSpPr>
          <p:grpSpPr>
            <a:xfrm>
              <a:off x="6732986" y="2911192"/>
              <a:ext cx="3624635" cy="571580"/>
              <a:chOff x="6627157" y="2575956"/>
              <a:chExt cx="3624635" cy="571580"/>
            </a:xfrm>
          </p:grpSpPr>
          <p:pic>
            <p:nvPicPr>
              <p:cNvPr id="20" name="صورة 19">
                <a:extLst>
                  <a:ext uri="{FF2B5EF4-FFF2-40B4-BE49-F238E27FC236}">
                    <a16:creationId xmlns:a16="http://schemas.microsoft.com/office/drawing/2014/main" id="{AEEE4CE0-6EE5-CCAA-35DE-BA4F26592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519885" y="2575956"/>
                <a:ext cx="1731907" cy="5715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BC61A924-9760-AD56-725B-D6C8AB370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627157" y="2619581"/>
                <a:ext cx="1935607" cy="45726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D1736ABC-0A9A-0FF4-975F-FEA99663B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grayscl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-1" r="51496" b="1027"/>
            <a:stretch/>
          </p:blipFill>
          <p:spPr>
            <a:xfrm>
              <a:off x="7881256" y="4037034"/>
              <a:ext cx="2446717" cy="46199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67CD90BF-32D4-E1AD-1090-C522C10AB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grayscl/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7893" t="-5485"/>
            <a:stretch/>
          </p:blipFill>
          <p:spPr>
            <a:xfrm>
              <a:off x="7695536" y="3417553"/>
              <a:ext cx="2653132" cy="49239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D2FB6C61-5A18-AA05-9B1A-C67B42F7B98D}"/>
              </a:ext>
            </a:extLst>
          </p:cNvPr>
          <p:cNvGrpSpPr/>
          <p:nvPr/>
        </p:nvGrpSpPr>
        <p:grpSpPr>
          <a:xfrm>
            <a:off x="910809" y="3428421"/>
            <a:ext cx="5627768" cy="2628749"/>
            <a:chOff x="824704" y="4046090"/>
            <a:chExt cx="5627768" cy="1944871"/>
          </a:xfrm>
        </p:grpSpPr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id="{427162CC-DE8F-8600-CDD9-59BD431C9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00" y="4046090"/>
              <a:ext cx="3078340" cy="1368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AutoShape 35">
              <a:extLst>
                <a:ext uri="{FF2B5EF4-FFF2-40B4-BE49-F238E27FC236}">
                  <a16:creationId xmlns:a16="http://schemas.microsoft.com/office/drawing/2014/main" id="{43D8067E-3030-E6EA-DC35-EDF92C77B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5485" y="5593995"/>
              <a:ext cx="1296987" cy="396966"/>
            </a:xfrm>
            <a:prstGeom prst="wedgeRoundRectCallout">
              <a:avLst>
                <a:gd name="adj1" fmla="val -88100"/>
                <a:gd name="adj2" fmla="val -156461"/>
                <a:gd name="adj3" fmla="val 16667"/>
              </a:avLst>
            </a:prstGeom>
            <a:noFill/>
            <a:ln w="28575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altLang="ar-SA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ضلع الزاوية</a:t>
              </a:r>
              <a:endParaRPr kumimoji="0" lang="en-US" altLang="ar-SA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AutoShape 36">
              <a:extLst>
                <a:ext uri="{FF2B5EF4-FFF2-40B4-BE49-F238E27FC236}">
                  <a16:creationId xmlns:a16="http://schemas.microsoft.com/office/drawing/2014/main" id="{6C6D5D55-5613-307B-6585-F624D0BDC7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047" y="4247751"/>
              <a:ext cx="1296987" cy="349373"/>
            </a:xfrm>
            <a:prstGeom prst="wedgeRoundRectCallout">
              <a:avLst>
                <a:gd name="adj1" fmla="val 110605"/>
                <a:gd name="adj2" fmla="val 72389"/>
                <a:gd name="adj3" fmla="val 16667"/>
              </a:avLst>
            </a:prstGeom>
            <a:noFill/>
            <a:ln w="28575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altLang="ar-SA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ضلع الزاوية</a:t>
              </a:r>
              <a:endParaRPr kumimoji="0" lang="en-US" altLang="ar-SA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AutoShape 37">
              <a:extLst>
                <a:ext uri="{FF2B5EF4-FFF2-40B4-BE49-F238E27FC236}">
                  <a16:creationId xmlns:a16="http://schemas.microsoft.com/office/drawing/2014/main" id="{8D1AF198-8D61-9603-2E47-8B7D6D5E8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704" y="5139824"/>
              <a:ext cx="1296988" cy="601117"/>
            </a:xfrm>
            <a:prstGeom prst="wedgeRoundRectCallout">
              <a:avLst>
                <a:gd name="adj1" fmla="val 78644"/>
                <a:gd name="adj2" fmla="val -55699"/>
                <a:gd name="adj3" fmla="val 16667"/>
              </a:avLst>
            </a:prstGeom>
            <a:noFill/>
            <a:ln w="28575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altLang="ar-SA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الرأس هو النقطة التي يلتقي فيها الضلعان</a:t>
              </a:r>
              <a:endParaRPr kumimoji="0" lang="en-US" altLang="ar-SA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2F4F02ED-C66B-A17A-EF57-98918576FF68}"/>
              </a:ext>
            </a:extLst>
          </p:cNvPr>
          <p:cNvSpPr/>
          <p:nvPr/>
        </p:nvSpPr>
        <p:spPr>
          <a:xfrm>
            <a:off x="2653046" y="4618433"/>
            <a:ext cx="349691" cy="2554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id="{B7601771-8C09-42E7-F9D4-102B1A017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36" y="1008468"/>
            <a:ext cx="2660143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5" descr="Picture 35">
            <a:extLst>
              <a:ext uri="{FF2B5EF4-FFF2-40B4-BE49-F238E27FC236}">
                <a16:creationId xmlns:a16="http://schemas.microsoft.com/office/drawing/2014/main" id="{184937E7-5616-7E8F-362D-BF9D55E9830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C1CA255-D3EC-3F25-BC4E-7177E1F5A0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67062" y="5167224"/>
            <a:ext cx="1070954" cy="123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409353">
            <a:off x="10283600" y="592687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6BE9BE6-083D-7292-ECDC-B4F1164BA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19277"/>
          <a:stretch/>
        </p:blipFill>
        <p:spPr>
          <a:xfrm>
            <a:off x="4145767" y="1131116"/>
            <a:ext cx="6121295" cy="622886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C3A3753-A5DF-5FCA-E942-28567389A03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9255" y="2110749"/>
            <a:ext cx="3619814" cy="743054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61BF0B35-6742-0506-62B0-164ACBC3DA9A}"/>
              </a:ext>
            </a:extLst>
          </p:cNvPr>
          <p:cNvGrpSpPr/>
          <p:nvPr/>
        </p:nvGrpSpPr>
        <p:grpSpPr>
          <a:xfrm>
            <a:off x="5358815" y="2045431"/>
            <a:ext cx="2185170" cy="827314"/>
            <a:chOff x="9228407" y="2144648"/>
            <a:chExt cx="2185170" cy="613065"/>
          </a:xfrm>
        </p:grpSpPr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7025D0AF-5B3D-7C9A-77A4-2B09B25A8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232570" y="2144648"/>
              <a:ext cx="1181007" cy="613065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9EDF177D-DF04-55DB-7BB2-27322BF95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28407" y="2205481"/>
              <a:ext cx="1072036" cy="552232"/>
            </a:xfrm>
            <a:prstGeom prst="rect">
              <a:avLst/>
            </a:prstGeom>
          </p:spPr>
        </p:pic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589587E8-F36F-FB8A-E06E-70895EC13F4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0156" y="3518835"/>
            <a:ext cx="3750442" cy="578030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EDA1D198-0823-37F7-09CB-ECE2B7787F47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2987" y="4438624"/>
            <a:ext cx="3939128" cy="531264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AF5FAF5C-545C-2C1C-A6DF-714E7392E07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1465" y="4389887"/>
            <a:ext cx="1181265" cy="628738"/>
          </a:xfrm>
          <a:prstGeom prst="rect">
            <a:avLst/>
          </a:prstGeom>
          <a:ln w="28575">
            <a:solidFill>
              <a:schemeClr val="accent2"/>
            </a:solidFill>
          </a:ln>
          <a:effectLst/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EFF0D53E-A4AF-BE7C-4A5F-BA7697B82607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8432" y="2250630"/>
            <a:ext cx="3297439" cy="2767995"/>
          </a:xfrm>
          <a:prstGeom prst="rect">
            <a:avLst/>
          </a:prstGeom>
        </p:spPr>
      </p:pic>
      <p:cxnSp>
        <p:nvCxnSpPr>
          <p:cNvPr id="38" name="رابط مستقيم 37">
            <a:extLst>
              <a:ext uri="{FF2B5EF4-FFF2-40B4-BE49-F238E27FC236}">
                <a16:creationId xmlns:a16="http://schemas.microsoft.com/office/drawing/2014/main" id="{8F0BE293-9DD7-0E62-A917-E35AE311D887}"/>
              </a:ext>
            </a:extLst>
          </p:cNvPr>
          <p:cNvCxnSpPr/>
          <p:nvPr/>
        </p:nvCxnSpPr>
        <p:spPr>
          <a:xfrm flipH="1">
            <a:off x="2710070" y="4273403"/>
            <a:ext cx="13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24C120FE-D4F4-A106-5C43-6325E3DDF354}"/>
              </a:ext>
            </a:extLst>
          </p:cNvPr>
          <p:cNvCxnSpPr>
            <a:cxnSpLocks/>
          </p:cNvCxnSpPr>
          <p:nvPr/>
        </p:nvCxnSpPr>
        <p:spPr>
          <a:xfrm flipH="1" flipV="1">
            <a:off x="1769165" y="3160643"/>
            <a:ext cx="940905" cy="11127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3C2EDBBD-2F32-A2BC-1982-0EBE452E6815}"/>
              </a:ext>
            </a:extLst>
          </p:cNvPr>
          <p:cNvSpPr/>
          <p:nvPr/>
        </p:nvSpPr>
        <p:spPr>
          <a:xfrm>
            <a:off x="3703983" y="4512365"/>
            <a:ext cx="490330" cy="556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ADEDC78E-E30E-9063-2785-50993DBF0427}"/>
              </a:ext>
            </a:extLst>
          </p:cNvPr>
          <p:cNvSpPr/>
          <p:nvPr/>
        </p:nvSpPr>
        <p:spPr>
          <a:xfrm>
            <a:off x="2433011" y="4413299"/>
            <a:ext cx="490330" cy="556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CC61F6FC-E481-3524-098C-E732E4EA8363}"/>
              </a:ext>
            </a:extLst>
          </p:cNvPr>
          <p:cNvSpPr/>
          <p:nvPr/>
        </p:nvSpPr>
        <p:spPr>
          <a:xfrm>
            <a:off x="1250211" y="3198663"/>
            <a:ext cx="490330" cy="556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5A0F3E89-D092-A601-EB0E-4947ED9E7946}"/>
              </a:ext>
            </a:extLst>
          </p:cNvPr>
          <p:cNvSpPr/>
          <p:nvPr/>
        </p:nvSpPr>
        <p:spPr>
          <a:xfrm>
            <a:off x="9276522" y="2782828"/>
            <a:ext cx="1835425" cy="5565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 ب أ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8E8A8975-2A4D-A616-C623-CE1200AD707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8761" b="23022"/>
          <a:stretch/>
        </p:blipFill>
        <p:spPr>
          <a:xfrm>
            <a:off x="10539492" y="2850255"/>
            <a:ext cx="526093" cy="420677"/>
          </a:xfrm>
          <a:prstGeom prst="rect">
            <a:avLst/>
          </a:prstGeom>
          <a:effectLst/>
        </p:spPr>
      </p:pic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CC10374A-AF49-BF6D-1EB0-ED33C67A7085}"/>
              </a:ext>
            </a:extLst>
          </p:cNvPr>
          <p:cNvCxnSpPr>
            <a:cxnSpLocks/>
          </p:cNvCxnSpPr>
          <p:nvPr/>
        </p:nvCxnSpPr>
        <p:spPr>
          <a:xfrm flipH="1" flipV="1">
            <a:off x="1773012" y="3142597"/>
            <a:ext cx="940905" cy="11127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مستقيم 47">
            <a:extLst>
              <a:ext uri="{FF2B5EF4-FFF2-40B4-BE49-F238E27FC236}">
                <a16:creationId xmlns:a16="http://schemas.microsoft.com/office/drawing/2014/main" id="{E78E2403-3CBA-C2E7-7BA0-463591064101}"/>
              </a:ext>
            </a:extLst>
          </p:cNvPr>
          <p:cNvCxnSpPr>
            <a:cxnSpLocks/>
          </p:cNvCxnSpPr>
          <p:nvPr/>
        </p:nvCxnSpPr>
        <p:spPr>
          <a:xfrm flipH="1" flipV="1">
            <a:off x="2663708" y="4255356"/>
            <a:ext cx="1391843" cy="3609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BC877AC4-5A63-27A8-B5FE-07CBC2CDEABF}"/>
              </a:ext>
            </a:extLst>
          </p:cNvPr>
          <p:cNvSpPr/>
          <p:nvPr/>
        </p:nvSpPr>
        <p:spPr>
          <a:xfrm>
            <a:off x="1197889" y="3199189"/>
            <a:ext cx="524914" cy="5560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750BA7EF-6462-C7B3-B373-C339083F562E}"/>
              </a:ext>
            </a:extLst>
          </p:cNvPr>
          <p:cNvSpPr/>
          <p:nvPr/>
        </p:nvSpPr>
        <p:spPr>
          <a:xfrm>
            <a:off x="2348229" y="4406238"/>
            <a:ext cx="646802" cy="5560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7A71C5BF-D8A2-3491-3BC2-20B33972B28D}"/>
              </a:ext>
            </a:extLst>
          </p:cNvPr>
          <p:cNvSpPr/>
          <p:nvPr/>
        </p:nvSpPr>
        <p:spPr>
          <a:xfrm>
            <a:off x="3636316" y="4480609"/>
            <a:ext cx="646802" cy="5560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391CCEF7-32F8-9226-154B-55D093F1B672}"/>
              </a:ext>
            </a:extLst>
          </p:cNvPr>
          <p:cNvSpPr/>
          <p:nvPr/>
        </p:nvSpPr>
        <p:spPr>
          <a:xfrm>
            <a:off x="7019173" y="2771000"/>
            <a:ext cx="1835425" cy="55658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 ب ج</a:t>
            </a:r>
          </a:p>
        </p:txBody>
      </p:sp>
      <p:pic>
        <p:nvPicPr>
          <p:cNvPr id="55" name="صورة 54">
            <a:extLst>
              <a:ext uri="{FF2B5EF4-FFF2-40B4-BE49-F238E27FC236}">
                <a16:creationId xmlns:a16="http://schemas.microsoft.com/office/drawing/2014/main" id="{FCA2D7A5-23C1-311F-F456-454FC35E9C8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8761" b="23022"/>
          <a:stretch/>
        </p:blipFill>
        <p:spPr>
          <a:xfrm>
            <a:off x="8282143" y="2838427"/>
            <a:ext cx="526093" cy="420677"/>
          </a:xfrm>
          <a:prstGeom prst="rect">
            <a:avLst/>
          </a:prstGeom>
          <a:effectLst/>
        </p:spPr>
      </p:pic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id="{6FC8F7F4-0690-0372-1D5F-EEA3C0F50AFB}"/>
              </a:ext>
            </a:extLst>
          </p:cNvPr>
          <p:cNvSpPr/>
          <p:nvPr/>
        </p:nvSpPr>
        <p:spPr>
          <a:xfrm>
            <a:off x="2348229" y="4340087"/>
            <a:ext cx="646802" cy="62221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D20084EA-0922-5226-E039-470CE6F7C471}"/>
              </a:ext>
            </a:extLst>
          </p:cNvPr>
          <p:cNvSpPr/>
          <p:nvPr/>
        </p:nvSpPr>
        <p:spPr>
          <a:xfrm>
            <a:off x="5821465" y="3487145"/>
            <a:ext cx="1452942" cy="55658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ب </a:t>
            </a:r>
          </a:p>
        </p:txBody>
      </p:sp>
      <p:pic>
        <p:nvPicPr>
          <p:cNvPr id="58" name="صورة 57">
            <a:extLst>
              <a:ext uri="{FF2B5EF4-FFF2-40B4-BE49-F238E27FC236}">
                <a16:creationId xmlns:a16="http://schemas.microsoft.com/office/drawing/2014/main" id="{7630247A-3C21-4F1D-8F92-9AFBD20053D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48761" b="23022"/>
          <a:stretch/>
        </p:blipFill>
        <p:spPr>
          <a:xfrm>
            <a:off x="6701952" y="3554572"/>
            <a:ext cx="526093" cy="420677"/>
          </a:xfrm>
          <a:prstGeom prst="rect">
            <a:avLst/>
          </a:prstGeom>
          <a:effectLst/>
        </p:spPr>
      </p:pic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83FCA543-5B3F-8C75-BD5A-7502CD35AC7A}"/>
              </a:ext>
            </a:extLst>
          </p:cNvPr>
          <p:cNvSpPr/>
          <p:nvPr/>
        </p:nvSpPr>
        <p:spPr>
          <a:xfrm>
            <a:off x="2603290" y="3554572"/>
            <a:ext cx="482732" cy="63409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7D503F1-554E-181D-267E-6835AC534C0C}"/>
              </a:ext>
            </a:extLst>
          </p:cNvPr>
          <p:cNvSpPr txBox="1"/>
          <p:nvPr/>
        </p:nvSpPr>
        <p:spPr>
          <a:xfrm>
            <a:off x="6020342" y="345541"/>
            <a:ext cx="3338674" cy="715089"/>
          </a:xfrm>
          <a:prstGeom prst="roundRect">
            <a:avLst>
              <a:gd name="adj" fmla="val 2965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اولاً / تسمية الزوايا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7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6" grpId="0" animBg="1"/>
      <p:bldP spid="56" grpId="1" animBg="1"/>
      <p:bldP spid="57" grpId="0" animBg="1"/>
      <p:bldP spid="59" grpId="0" animBg="1"/>
      <p:bldP spid="59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60089" y="4871333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10779573" y="776031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2" name="IMG_0766.jpeg" descr="IMG_0766.jpeg">
            <a:extLst>
              <a:ext uri="{FF2B5EF4-FFF2-40B4-BE49-F238E27FC236}">
                <a16:creationId xmlns:a16="http://schemas.microsoft.com/office/drawing/2014/main" id="{765F6894-3095-447A-4507-25C83EF62A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36" t="35648" r="10561" b="19928"/>
          <a:stretch/>
        </p:blipFill>
        <p:spPr>
          <a:xfrm>
            <a:off x="3607882" y="1938755"/>
            <a:ext cx="7235686" cy="1259413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8123560" y="1189658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026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9E7081D1-A37A-9ADC-1E14-C5E526787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1" y="3260425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3080004"/>
            <a:ext cx="1492049" cy="429371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9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شاشة عريضة</PresentationFormat>
  <Paragraphs>76</Paragraphs>
  <Slides>26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10</cp:revision>
  <dcterms:created xsi:type="dcterms:W3CDTF">2023-03-22T18:02:01Z</dcterms:created>
  <dcterms:modified xsi:type="dcterms:W3CDTF">2023-03-27T14:45:46Z</dcterms:modified>
</cp:coreProperties>
</file>