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vg3020694vb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2.xml"/><Relationship Id="rId4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17.xml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5.xm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10752"/>
            <a:ext cx="10371318" cy="43594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التاسع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0387.jpeg" descr="IMG_0387.jpeg"/>
          <p:cNvPicPr>
            <a:picLocks noChangeAspect="1"/>
          </p:cNvPicPr>
          <p:nvPr/>
        </p:nvPicPr>
        <p:blipFill>
          <a:blip r:embed="rId3">
            <a:extLst/>
          </a:blip>
          <a:srcRect l="1146" t="0" r="1146" b="0"/>
          <a:stretch>
            <a:fillRect/>
          </a:stretch>
        </p:blipFill>
        <p:spPr>
          <a:xfrm>
            <a:off x="16127378" y="5047855"/>
            <a:ext cx="1545653" cy="154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4493049" y="0"/>
            <a:ext cx="10060616" cy="2303113"/>
            <a:chOff x="0" y="0"/>
            <a:chExt cx="10060615" cy="2303112"/>
          </a:xfrm>
        </p:grpSpPr>
        <p:sp>
          <p:nvSpPr>
            <p:cNvPr id="104" name="الفصل"/>
            <p:cNvSpPr txBox="1"/>
            <p:nvPr/>
          </p:nvSpPr>
          <p:spPr>
            <a:xfrm>
              <a:off x="7374926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8246301" y="482689"/>
              <a:ext cx="981041" cy="1445149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82845" y="318353"/>
                <a:ext cx="834696" cy="834696"/>
              </a:xfrm>
              <a:prstGeom prst="ellipse">
                <a:avLst/>
              </a:prstGeom>
              <a:solidFill>
                <a:srgbClr val="C9AE87"/>
              </a:solidFill>
              <a:ln w="101600" cap="flat">
                <a:solidFill>
                  <a:srgbClr val="F4E7D4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٩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9000">
                    <a:solidFill>
                      <a:srgbClr val="33333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08" name="الهندسة: الزوايا والمضلعات"/>
            <p:cNvSpPr txBox="1"/>
            <p:nvPr/>
          </p:nvSpPr>
          <p:spPr>
            <a:xfrm>
              <a:off x="0" y="432316"/>
              <a:ext cx="8326946" cy="187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 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012426" y="11549426"/>
            <a:ext cx="1083178" cy="73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0371.png" descr="IMG_0371.png"/>
          <p:cNvPicPr>
            <a:picLocks noChangeAspect="1"/>
          </p:cNvPicPr>
          <p:nvPr/>
        </p:nvPicPr>
        <p:blipFill>
          <a:blip r:embed="rId4">
            <a:extLst/>
          </a:blip>
          <a:srcRect l="2190" t="14540" r="3651" b="9239"/>
          <a:stretch>
            <a:fillRect/>
          </a:stretch>
        </p:blipFill>
        <p:spPr>
          <a:xfrm>
            <a:off x="4379802" y="1134360"/>
            <a:ext cx="18601529" cy="6049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70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7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371.png" descr="IMG_0371.png"/>
          <p:cNvPicPr>
            <a:picLocks noChangeAspect="1"/>
          </p:cNvPicPr>
          <p:nvPr/>
        </p:nvPicPr>
        <p:blipFill>
          <a:blip r:embed="rId4">
            <a:extLst/>
          </a:blip>
          <a:srcRect l="2190" t="14540" r="3651" b="9239"/>
          <a:stretch>
            <a:fillRect/>
          </a:stretch>
        </p:blipFill>
        <p:spPr>
          <a:xfrm>
            <a:off x="4379802" y="1134360"/>
            <a:ext cx="18601529" cy="604950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س= ١٢٣°"/>
          <p:cNvSpPr txBox="1"/>
          <p:nvPr/>
        </p:nvSpPr>
        <p:spPr>
          <a:xfrm>
            <a:off x="14226953" y="6730750"/>
            <a:ext cx="3674852" cy="8907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61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س= ١٢٣°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02164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0372.png" descr="IMG_0372.png"/>
          <p:cNvPicPr>
            <a:picLocks noChangeAspect="1"/>
          </p:cNvPicPr>
          <p:nvPr/>
        </p:nvPicPr>
        <p:blipFill>
          <a:blip r:embed="rId4">
            <a:extLst/>
          </a:blip>
          <a:srcRect l="13233" t="5527" r="0" b="5527"/>
          <a:stretch>
            <a:fillRect/>
          </a:stretch>
        </p:blipFill>
        <p:spPr>
          <a:xfrm>
            <a:off x="5644246" y="939667"/>
            <a:ext cx="17420123" cy="9091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82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85" name="IMG_0372.png" descr="IMG_0372.png"/>
          <p:cNvPicPr>
            <a:picLocks noChangeAspect="1"/>
          </p:cNvPicPr>
          <p:nvPr/>
        </p:nvPicPr>
        <p:blipFill>
          <a:blip r:embed="rId4">
            <a:extLst/>
          </a:blip>
          <a:srcRect l="13233" t="5527" r="0" b="5527"/>
          <a:stretch>
            <a:fillRect/>
          </a:stretch>
        </p:blipFill>
        <p:spPr>
          <a:xfrm>
            <a:off x="3696471" y="939667"/>
            <a:ext cx="17420123" cy="909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ستطيل"/>
          <p:cNvSpPr/>
          <p:nvPr/>
        </p:nvSpPr>
        <p:spPr>
          <a:xfrm>
            <a:off x="17573575" y="4327543"/>
            <a:ext cx="1664770" cy="1554452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844319" y="11240193"/>
            <a:ext cx="1047606" cy="708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374.png" descr="IMG_0374.png"/>
          <p:cNvPicPr>
            <a:picLocks noChangeAspect="1"/>
          </p:cNvPicPr>
          <p:nvPr/>
        </p:nvPicPr>
        <p:blipFill>
          <a:blip r:embed="rId4">
            <a:extLst/>
          </a:blip>
          <a:srcRect l="2851" t="0" r="0" b="1627"/>
          <a:stretch>
            <a:fillRect/>
          </a:stretch>
        </p:blipFill>
        <p:spPr>
          <a:xfrm>
            <a:off x="7917098" y="775496"/>
            <a:ext cx="15106643" cy="9676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92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3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5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2262" y="9232363"/>
            <a:ext cx="4271738" cy="427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374.png" descr="IMG_0374.png"/>
          <p:cNvPicPr>
            <a:picLocks noChangeAspect="1"/>
          </p:cNvPicPr>
          <p:nvPr/>
        </p:nvPicPr>
        <p:blipFill>
          <a:blip r:embed="rId4">
            <a:extLst/>
          </a:blip>
          <a:srcRect l="2851" t="0" r="0" b="1627"/>
          <a:stretch>
            <a:fillRect/>
          </a:stretch>
        </p:blipFill>
        <p:spPr>
          <a:xfrm>
            <a:off x="7556445" y="775496"/>
            <a:ext cx="15106643" cy="967655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الشكل (أ)  مربع"/>
          <p:cNvSpPr txBox="1"/>
          <p:nvPr/>
        </p:nvSpPr>
        <p:spPr>
          <a:xfrm>
            <a:off x="5293457" y="4318139"/>
            <a:ext cx="5168914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الشكل (أ)  مربع</a:t>
            </a:r>
          </a:p>
        </p:txBody>
      </p:sp>
      <p:sp>
        <p:nvSpPr>
          <p:cNvPr id="198" name="الشكل (ب)  مستطيل"/>
          <p:cNvSpPr txBox="1"/>
          <p:nvPr/>
        </p:nvSpPr>
        <p:spPr>
          <a:xfrm>
            <a:off x="3997263" y="6082920"/>
            <a:ext cx="6465108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الشكل (ب)  مستطيل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71940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375.png" descr="IMG_0375.png"/>
          <p:cNvPicPr>
            <a:picLocks noChangeAspect="1"/>
          </p:cNvPicPr>
          <p:nvPr/>
        </p:nvPicPr>
        <p:blipFill>
          <a:blip r:embed="rId5">
            <a:extLst/>
          </a:blip>
          <a:srcRect l="8660" t="0" r="0" b="1368"/>
          <a:stretch>
            <a:fillRect/>
          </a:stretch>
        </p:blipFill>
        <p:spPr>
          <a:xfrm>
            <a:off x="9239332" y="939667"/>
            <a:ext cx="12551490" cy="11260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204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5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7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0375.png" descr="IMG_0375.png"/>
          <p:cNvPicPr>
            <a:picLocks noChangeAspect="1"/>
          </p:cNvPicPr>
          <p:nvPr/>
        </p:nvPicPr>
        <p:blipFill>
          <a:blip r:embed="rId4">
            <a:extLst/>
          </a:blip>
          <a:srcRect l="8660" t="0" r="0" b="1368"/>
          <a:stretch>
            <a:fillRect/>
          </a:stretch>
        </p:blipFill>
        <p:spPr>
          <a:xfrm>
            <a:off x="5224060" y="775496"/>
            <a:ext cx="12551491" cy="112608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تجميع"/>
          <p:cNvGrpSpPr/>
          <p:nvPr/>
        </p:nvGrpSpPr>
        <p:grpSpPr>
          <a:xfrm>
            <a:off x="16587620" y="6175827"/>
            <a:ext cx="1109846" cy="1109847"/>
            <a:chOff x="0" y="0"/>
            <a:chExt cx="1109845" cy="1109845"/>
          </a:xfrm>
        </p:grpSpPr>
        <p:sp>
          <p:nvSpPr>
            <p:cNvPr id="209" name="مستطيل"/>
            <p:cNvSpPr/>
            <p:nvPr/>
          </p:nvSpPr>
          <p:spPr>
            <a:xfrm>
              <a:off x="0" y="119974"/>
              <a:ext cx="1109846" cy="869898"/>
            </a:xfrm>
            <a:prstGeom prst="rect">
              <a:avLst/>
            </a:prstGeom>
            <a:noFill/>
            <a:ln w="63500" cap="flat">
              <a:solidFill>
                <a:schemeClr val="accent2"/>
              </a:solidFill>
              <a:prstDash val="solid"/>
              <a:round/>
            </a:ln>
            <a:effectLst>
              <a:outerShdw sx="100000" sy="100000" kx="0" ky="0" algn="b" rotWithShape="0" blurRad="25400" dist="0" dir="5400000">
                <a:srgbClr val="000000">
                  <a:alpha val="35000"/>
                </a:srgbClr>
              </a:outerShdw>
            </a:effectLst>
          </p:spPr>
          <p:txBody>
            <a:bodyPr wrap="square" lIns="60957" tIns="60957" rIns="60957" bIns="60957" numCol="1" anchor="ctr">
              <a:noAutofit/>
            </a:bodyPr>
            <a:lstStyle/>
            <a:p>
              <a:pPr/>
            </a:p>
          </p:txBody>
        </p:sp>
        <p:sp>
          <p:nvSpPr>
            <p:cNvPr id="210" name="✔️"/>
            <p:cNvSpPr txBox="1"/>
            <p:nvPr/>
          </p:nvSpPr>
          <p:spPr>
            <a:xfrm>
              <a:off x="143199" y="0"/>
              <a:ext cx="823447" cy="110984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52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✔️</a:t>
              </a:r>
            </a:p>
          </p:txBody>
        </p:sp>
      </p:grpSp>
      <p:grpSp>
        <p:nvGrpSpPr>
          <p:cNvPr id="214" name="تجميع"/>
          <p:cNvGrpSpPr/>
          <p:nvPr/>
        </p:nvGrpSpPr>
        <p:grpSpPr>
          <a:xfrm>
            <a:off x="16665784" y="7446866"/>
            <a:ext cx="1109846" cy="1109846"/>
            <a:chOff x="0" y="0"/>
            <a:chExt cx="1109845" cy="1109845"/>
          </a:xfrm>
        </p:grpSpPr>
        <p:sp>
          <p:nvSpPr>
            <p:cNvPr id="212" name="مستطيل"/>
            <p:cNvSpPr/>
            <p:nvPr/>
          </p:nvSpPr>
          <p:spPr>
            <a:xfrm>
              <a:off x="0" y="119974"/>
              <a:ext cx="1109846" cy="869898"/>
            </a:xfrm>
            <a:prstGeom prst="rect">
              <a:avLst/>
            </a:prstGeom>
            <a:noFill/>
            <a:ln w="63500" cap="flat">
              <a:solidFill>
                <a:schemeClr val="accent2"/>
              </a:solidFill>
              <a:prstDash val="solid"/>
              <a:round/>
            </a:ln>
            <a:effectLst>
              <a:outerShdw sx="100000" sy="100000" kx="0" ky="0" algn="b" rotWithShape="0" blurRad="25400" dist="0" dir="5400000">
                <a:srgbClr val="000000">
                  <a:alpha val="35000"/>
                </a:srgbClr>
              </a:outerShdw>
            </a:effectLst>
          </p:spPr>
          <p:txBody>
            <a:bodyPr wrap="square" lIns="60957" tIns="60957" rIns="60957" bIns="60957" numCol="1" anchor="ctr">
              <a:noAutofit/>
            </a:bodyPr>
            <a:lstStyle/>
            <a:p>
              <a:pPr/>
            </a:p>
          </p:txBody>
        </p:sp>
        <p:sp>
          <p:nvSpPr>
            <p:cNvPr id="213" name="✔️"/>
            <p:cNvSpPr txBox="1"/>
            <p:nvPr/>
          </p:nvSpPr>
          <p:spPr>
            <a:xfrm>
              <a:off x="143199" y="0"/>
              <a:ext cx="823447" cy="110984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52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✔️</a:t>
              </a:r>
            </a:p>
          </p:txBody>
        </p:sp>
      </p:grpSp>
      <p:grpSp>
        <p:nvGrpSpPr>
          <p:cNvPr id="217" name="تجميع"/>
          <p:cNvGrpSpPr/>
          <p:nvPr/>
        </p:nvGrpSpPr>
        <p:grpSpPr>
          <a:xfrm>
            <a:off x="16587620" y="10109740"/>
            <a:ext cx="1109846" cy="1109846"/>
            <a:chOff x="0" y="0"/>
            <a:chExt cx="1109845" cy="1109845"/>
          </a:xfrm>
        </p:grpSpPr>
        <p:sp>
          <p:nvSpPr>
            <p:cNvPr id="215" name="مستطيل"/>
            <p:cNvSpPr/>
            <p:nvPr/>
          </p:nvSpPr>
          <p:spPr>
            <a:xfrm>
              <a:off x="0" y="119974"/>
              <a:ext cx="1109846" cy="869898"/>
            </a:xfrm>
            <a:prstGeom prst="rect">
              <a:avLst/>
            </a:prstGeom>
            <a:noFill/>
            <a:ln w="63500" cap="flat">
              <a:solidFill>
                <a:schemeClr val="accent2"/>
              </a:solidFill>
              <a:prstDash val="solid"/>
              <a:round/>
            </a:ln>
            <a:effectLst>
              <a:outerShdw sx="100000" sy="100000" kx="0" ky="0" algn="b" rotWithShape="0" blurRad="25400" dist="0" dir="5400000">
                <a:srgbClr val="000000">
                  <a:alpha val="35000"/>
                </a:srgbClr>
              </a:outerShdw>
            </a:effectLst>
          </p:spPr>
          <p:txBody>
            <a:bodyPr wrap="square" lIns="60957" tIns="60957" rIns="60957" bIns="60957" numCol="1" anchor="ctr">
              <a:noAutofit/>
            </a:bodyPr>
            <a:lstStyle/>
            <a:p>
              <a:pPr/>
            </a:p>
          </p:txBody>
        </p:sp>
        <p:sp>
          <p:nvSpPr>
            <p:cNvPr id="216" name="✔️"/>
            <p:cNvSpPr txBox="1"/>
            <p:nvPr/>
          </p:nvSpPr>
          <p:spPr>
            <a:xfrm>
              <a:off x="143199" y="0"/>
              <a:ext cx="823447" cy="110984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52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✔️</a:t>
              </a:r>
            </a:p>
          </p:txBody>
        </p:sp>
      </p:grpSp>
      <p:grpSp>
        <p:nvGrpSpPr>
          <p:cNvPr id="220" name="تجميع"/>
          <p:cNvGrpSpPr/>
          <p:nvPr/>
        </p:nvGrpSpPr>
        <p:grpSpPr>
          <a:xfrm>
            <a:off x="16665759" y="8700809"/>
            <a:ext cx="1141621" cy="1391835"/>
            <a:chOff x="0" y="0"/>
            <a:chExt cx="1141620" cy="1391834"/>
          </a:xfrm>
        </p:grpSpPr>
        <p:sp>
          <p:nvSpPr>
            <p:cNvPr id="218" name="مستطيل"/>
            <p:cNvSpPr/>
            <p:nvPr/>
          </p:nvSpPr>
          <p:spPr>
            <a:xfrm>
              <a:off x="24" y="197468"/>
              <a:ext cx="1109847" cy="869898"/>
            </a:xfrm>
            <a:prstGeom prst="rect">
              <a:avLst/>
            </a:prstGeom>
            <a:noFill/>
            <a:ln w="63500" cap="flat">
              <a:solidFill>
                <a:schemeClr val="accent2"/>
              </a:solidFill>
              <a:prstDash val="solid"/>
              <a:round/>
            </a:ln>
            <a:effectLst>
              <a:outerShdw sx="100000" sy="100000" kx="0" ky="0" algn="b" rotWithShape="0" blurRad="25400" dist="0" dir="5400000">
                <a:srgbClr val="000000">
                  <a:alpha val="35000"/>
                </a:srgbClr>
              </a:outerShdw>
            </a:effectLst>
          </p:spPr>
          <p:txBody>
            <a:bodyPr wrap="square" lIns="60957" tIns="60957" rIns="60957" bIns="60957" numCol="1" anchor="ctr">
              <a:noAutofit/>
            </a:bodyPr>
            <a:lstStyle/>
            <a:p>
              <a:pPr/>
            </a:p>
          </p:txBody>
        </p:sp>
        <p:sp>
          <p:nvSpPr>
            <p:cNvPr id="219" name="✖️"/>
            <p:cNvSpPr txBox="1"/>
            <p:nvPr/>
          </p:nvSpPr>
          <p:spPr>
            <a:xfrm>
              <a:off x="0" y="0"/>
              <a:ext cx="1141621" cy="13918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0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✖️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621547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0376.png" descr="IMG_0376.png"/>
          <p:cNvPicPr>
            <a:picLocks noChangeAspect="1"/>
          </p:cNvPicPr>
          <p:nvPr/>
        </p:nvPicPr>
        <p:blipFill>
          <a:blip r:embed="rId4">
            <a:extLst/>
          </a:blip>
          <a:srcRect l="824" t="4405" r="824" b="2278"/>
          <a:stretch>
            <a:fillRect/>
          </a:stretch>
        </p:blipFill>
        <p:spPr>
          <a:xfrm>
            <a:off x="7029461" y="775496"/>
            <a:ext cx="15767580" cy="738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226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27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29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0376.png" descr="IMG_0376.png"/>
          <p:cNvPicPr>
            <a:picLocks noChangeAspect="1"/>
          </p:cNvPicPr>
          <p:nvPr/>
        </p:nvPicPr>
        <p:blipFill>
          <a:blip r:embed="rId4">
            <a:extLst/>
          </a:blip>
          <a:srcRect l="824" t="4405" r="824" b="2278"/>
          <a:stretch>
            <a:fillRect/>
          </a:stretch>
        </p:blipFill>
        <p:spPr>
          <a:xfrm>
            <a:off x="12492890" y="775496"/>
            <a:ext cx="10304151" cy="482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0378.png" descr="IMG_0378.png"/>
          <p:cNvPicPr>
            <a:picLocks noChangeAspect="1"/>
          </p:cNvPicPr>
          <p:nvPr/>
        </p:nvPicPr>
        <p:blipFill>
          <a:blip r:embed="rId5">
            <a:extLst/>
          </a:blip>
          <a:srcRect l="5212" t="2199" r="2564" b="2199"/>
          <a:stretch>
            <a:fillRect/>
          </a:stretch>
        </p:blipFill>
        <p:spPr>
          <a:xfrm>
            <a:off x="2722848" y="5156398"/>
            <a:ext cx="13226996" cy="6703697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خط"/>
          <p:cNvSpPr/>
          <p:nvPr/>
        </p:nvSpPr>
        <p:spPr>
          <a:xfrm>
            <a:off x="12959739" y="1890228"/>
            <a:ext cx="7025149" cy="1"/>
          </a:xfrm>
          <a:prstGeom prst="line">
            <a:avLst/>
          </a:prstGeom>
          <a:ln w="63500">
            <a:solidFill>
              <a:schemeClr val="accent6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233" name="خط"/>
          <p:cNvSpPr/>
          <p:nvPr/>
        </p:nvSpPr>
        <p:spPr>
          <a:xfrm>
            <a:off x="13878100" y="2786621"/>
            <a:ext cx="7779358" cy="1"/>
          </a:xfrm>
          <a:prstGeom prst="line">
            <a:avLst/>
          </a:prstGeom>
          <a:ln w="63500">
            <a:solidFill>
              <a:schemeClr val="accent6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234" name="خط"/>
          <p:cNvSpPr/>
          <p:nvPr/>
        </p:nvSpPr>
        <p:spPr>
          <a:xfrm>
            <a:off x="12909576" y="3733815"/>
            <a:ext cx="9109600" cy="1"/>
          </a:xfrm>
          <a:prstGeom prst="line">
            <a:avLst/>
          </a:prstGeom>
          <a:ln w="63500">
            <a:solidFill>
              <a:schemeClr val="accent6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235" name="خط"/>
          <p:cNvSpPr/>
          <p:nvPr/>
        </p:nvSpPr>
        <p:spPr>
          <a:xfrm>
            <a:off x="13878100" y="4592108"/>
            <a:ext cx="8140764" cy="1"/>
          </a:xfrm>
          <a:prstGeom prst="line">
            <a:avLst/>
          </a:prstGeom>
          <a:ln w="63500">
            <a:solidFill>
              <a:schemeClr val="accent6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236" name="مستطيل مستدير الزوايا"/>
          <p:cNvSpPr/>
          <p:nvPr/>
        </p:nvSpPr>
        <p:spPr>
          <a:xfrm>
            <a:off x="15981649" y="4841839"/>
            <a:ext cx="6148488" cy="702111"/>
          </a:xfrm>
          <a:prstGeom prst="roundRect">
            <a:avLst>
              <a:gd name="adj" fmla="val 34698"/>
            </a:avLst>
          </a:prstGeom>
          <a:ln w="63500">
            <a:solidFill>
              <a:schemeClr val="accent5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237" name="مستطيل مستدير الزوايا"/>
          <p:cNvSpPr/>
          <p:nvPr/>
        </p:nvSpPr>
        <p:spPr>
          <a:xfrm>
            <a:off x="12438238" y="3864599"/>
            <a:ext cx="1043005" cy="702112"/>
          </a:xfrm>
          <a:prstGeom prst="roundRect">
            <a:avLst>
              <a:gd name="adj" fmla="val 34698"/>
            </a:avLst>
          </a:prstGeom>
          <a:ln w="63500">
            <a:solidFill>
              <a:schemeClr val="accent5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52269" y="1145626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0368.png" descr="IMG_0368.png"/>
          <p:cNvPicPr>
            <a:picLocks noChangeAspect="1"/>
          </p:cNvPicPr>
          <p:nvPr/>
        </p:nvPicPr>
        <p:blipFill>
          <a:blip r:embed="rId4">
            <a:extLst/>
          </a:blip>
          <a:srcRect l="656" t="4490" r="6466" b="42783"/>
          <a:stretch>
            <a:fillRect/>
          </a:stretch>
        </p:blipFill>
        <p:spPr>
          <a:xfrm>
            <a:off x="7640198" y="939667"/>
            <a:ext cx="15312888" cy="7903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2262" y="9232363"/>
            <a:ext cx="4271738" cy="427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0368.png" descr="IMG_0368.png"/>
          <p:cNvPicPr>
            <a:picLocks noChangeAspect="1"/>
          </p:cNvPicPr>
          <p:nvPr/>
        </p:nvPicPr>
        <p:blipFill>
          <a:blip r:embed="rId4">
            <a:extLst/>
          </a:blip>
          <a:srcRect l="61103" t="24701" r="6466" b="44147"/>
          <a:stretch>
            <a:fillRect/>
          </a:stretch>
        </p:blipFill>
        <p:spPr>
          <a:xfrm>
            <a:off x="16634838" y="1615744"/>
            <a:ext cx="4021555" cy="351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0368.png" descr="IMG_0368.png"/>
          <p:cNvPicPr>
            <a:picLocks noChangeAspect="1"/>
          </p:cNvPicPr>
          <p:nvPr/>
        </p:nvPicPr>
        <p:blipFill>
          <a:blip r:embed="rId4">
            <a:extLst/>
          </a:blip>
          <a:srcRect l="37271" t="25240" r="39439" b="45044"/>
          <a:stretch>
            <a:fillRect/>
          </a:stretch>
        </p:blipFill>
        <p:spPr>
          <a:xfrm>
            <a:off x="8345987" y="1307769"/>
            <a:ext cx="3293020" cy="381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0368.png" descr="IMG_0368.png"/>
          <p:cNvPicPr>
            <a:picLocks noChangeAspect="1"/>
          </p:cNvPicPr>
          <p:nvPr/>
        </p:nvPicPr>
        <p:blipFill>
          <a:blip r:embed="rId4">
            <a:extLst/>
          </a:blip>
          <a:srcRect l="1114" t="24057" r="69080" b="44326"/>
          <a:stretch>
            <a:fillRect/>
          </a:stretch>
        </p:blipFill>
        <p:spPr>
          <a:xfrm>
            <a:off x="13169883" y="7698329"/>
            <a:ext cx="3805256" cy="366979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٩٠°"/>
          <p:cNvSpPr txBox="1"/>
          <p:nvPr/>
        </p:nvSpPr>
        <p:spPr>
          <a:xfrm>
            <a:off x="14683779" y="2818300"/>
            <a:ext cx="1414760" cy="8907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61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٩٠°</a:t>
            </a:r>
          </a:p>
        </p:txBody>
      </p:sp>
      <p:sp>
        <p:nvSpPr>
          <p:cNvPr id="123" name="١٧°"/>
          <p:cNvSpPr txBox="1"/>
          <p:nvPr/>
        </p:nvSpPr>
        <p:spPr>
          <a:xfrm>
            <a:off x="6497039" y="2818300"/>
            <a:ext cx="1414760" cy="8907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61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١٧°</a:t>
            </a:r>
          </a:p>
        </p:txBody>
      </p:sp>
      <p:sp>
        <p:nvSpPr>
          <p:cNvPr id="124" name="١٨٠°"/>
          <p:cNvSpPr txBox="1"/>
          <p:nvPr/>
        </p:nvSpPr>
        <p:spPr>
          <a:xfrm>
            <a:off x="11286276" y="9087913"/>
            <a:ext cx="1883608" cy="8907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61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١٨٠°</a:t>
            </a:r>
          </a:p>
        </p:txBody>
      </p:sp>
      <p:sp>
        <p:nvSpPr>
          <p:cNvPr id="125" name="قائمة"/>
          <p:cNvSpPr txBox="1"/>
          <p:nvPr/>
        </p:nvSpPr>
        <p:spPr>
          <a:xfrm>
            <a:off x="12788150" y="2926349"/>
            <a:ext cx="1895630" cy="8907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61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قائمة </a:t>
            </a:r>
          </a:p>
        </p:txBody>
      </p:sp>
      <p:sp>
        <p:nvSpPr>
          <p:cNvPr id="126" name="حادة"/>
          <p:cNvSpPr txBox="1"/>
          <p:nvPr/>
        </p:nvSpPr>
        <p:spPr>
          <a:xfrm>
            <a:off x="4601410" y="2818300"/>
            <a:ext cx="1895630" cy="8907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61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حادة</a:t>
            </a:r>
          </a:p>
        </p:txBody>
      </p:sp>
      <p:sp>
        <p:nvSpPr>
          <p:cNvPr id="127" name="مستقيمة"/>
          <p:cNvSpPr txBox="1"/>
          <p:nvPr/>
        </p:nvSpPr>
        <p:spPr>
          <a:xfrm>
            <a:off x="8741471" y="9087913"/>
            <a:ext cx="2544806" cy="8907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61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مستقيمة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2008692" y="11542068"/>
            <a:ext cx="1091664" cy="73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0368.png" descr="IMG_0368.png"/>
          <p:cNvPicPr>
            <a:picLocks noChangeAspect="1"/>
          </p:cNvPicPr>
          <p:nvPr/>
        </p:nvPicPr>
        <p:blipFill>
          <a:blip r:embed="rId5">
            <a:extLst/>
          </a:blip>
          <a:srcRect l="0" t="63439" r="7579" b="3484"/>
          <a:stretch>
            <a:fillRect/>
          </a:stretch>
        </p:blipFill>
        <p:spPr>
          <a:xfrm>
            <a:off x="6503695" y="939667"/>
            <a:ext cx="16419915" cy="5342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33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4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6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0368.png" descr="IMG_0368.png"/>
          <p:cNvPicPr>
            <a:picLocks noChangeAspect="1"/>
          </p:cNvPicPr>
          <p:nvPr/>
        </p:nvPicPr>
        <p:blipFill>
          <a:blip r:embed="rId4">
            <a:extLst/>
          </a:blip>
          <a:srcRect l="0" t="63439" r="7579" b="3484"/>
          <a:stretch>
            <a:fillRect/>
          </a:stretch>
        </p:blipFill>
        <p:spPr>
          <a:xfrm>
            <a:off x="6503695" y="939667"/>
            <a:ext cx="16419915" cy="534257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س= ١٥°"/>
          <p:cNvSpPr txBox="1"/>
          <p:nvPr/>
        </p:nvSpPr>
        <p:spPr>
          <a:xfrm>
            <a:off x="15068477" y="6730750"/>
            <a:ext cx="2833328" cy="8907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61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س= ١٥°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65995" y="11277170"/>
            <a:ext cx="1061337" cy="71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0369.png" descr="IMG_0369.png"/>
          <p:cNvPicPr>
            <a:picLocks noChangeAspect="1"/>
          </p:cNvPicPr>
          <p:nvPr/>
        </p:nvPicPr>
        <p:blipFill>
          <a:blip r:embed="rId4">
            <a:extLst/>
          </a:blip>
          <a:srcRect l="2004" t="4539" r="6078" b="16687"/>
          <a:stretch>
            <a:fillRect/>
          </a:stretch>
        </p:blipFill>
        <p:spPr>
          <a:xfrm>
            <a:off x="5913481" y="939667"/>
            <a:ext cx="17089245" cy="7717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44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5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7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0369.png" descr="IMG_0369.png"/>
          <p:cNvPicPr>
            <a:picLocks noChangeAspect="1"/>
          </p:cNvPicPr>
          <p:nvPr/>
        </p:nvPicPr>
        <p:blipFill>
          <a:blip r:embed="rId4">
            <a:extLst/>
          </a:blip>
          <a:srcRect l="47978" t="42332" r="6078" b="19018"/>
          <a:stretch>
            <a:fillRect/>
          </a:stretch>
        </p:blipFill>
        <p:spPr>
          <a:xfrm>
            <a:off x="10349515" y="939667"/>
            <a:ext cx="8541765" cy="378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0369.png" descr="IMG_0369.png"/>
          <p:cNvPicPr>
            <a:picLocks noChangeAspect="1"/>
          </p:cNvPicPr>
          <p:nvPr/>
        </p:nvPicPr>
        <p:blipFill>
          <a:blip r:embed="rId4">
            <a:extLst/>
          </a:blip>
          <a:srcRect l="16856" t="41596" r="53604" b="19755"/>
          <a:stretch>
            <a:fillRect/>
          </a:stretch>
        </p:blipFill>
        <p:spPr>
          <a:xfrm>
            <a:off x="12406488" y="7459088"/>
            <a:ext cx="5491953" cy="378662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زاويتان متتامتان"/>
          <p:cNvSpPr txBox="1"/>
          <p:nvPr/>
        </p:nvSpPr>
        <p:spPr>
          <a:xfrm>
            <a:off x="5369692" y="9670830"/>
            <a:ext cx="5168914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زاويتان متتامتان</a:t>
            </a:r>
          </a:p>
        </p:txBody>
      </p:sp>
      <p:sp>
        <p:nvSpPr>
          <p:cNvPr id="151" name="زاويتان متكاملتان"/>
          <p:cNvSpPr txBox="1"/>
          <p:nvPr/>
        </p:nvSpPr>
        <p:spPr>
          <a:xfrm>
            <a:off x="4792646" y="3430591"/>
            <a:ext cx="5168915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زاويتان متكاملتان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43839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0370.png" descr="IMG_0370.png"/>
          <p:cNvPicPr>
            <a:picLocks noChangeAspect="1"/>
          </p:cNvPicPr>
          <p:nvPr/>
        </p:nvPicPr>
        <p:blipFill>
          <a:blip r:embed="rId4">
            <a:extLst/>
          </a:blip>
          <a:srcRect l="2253" t="1708" r="9636" b="0"/>
          <a:stretch>
            <a:fillRect/>
          </a:stretch>
        </p:blipFill>
        <p:spPr>
          <a:xfrm>
            <a:off x="8958088" y="939667"/>
            <a:ext cx="14343549" cy="10920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57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8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0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0370.png" descr="IMG_0370.png"/>
          <p:cNvPicPr>
            <a:picLocks noChangeAspect="1"/>
          </p:cNvPicPr>
          <p:nvPr/>
        </p:nvPicPr>
        <p:blipFill>
          <a:blip r:embed="rId4">
            <a:extLst/>
          </a:blip>
          <a:srcRect l="24112" t="28217" r="12369" b="38519"/>
          <a:stretch>
            <a:fillRect/>
          </a:stretch>
        </p:blipFill>
        <p:spPr>
          <a:xfrm>
            <a:off x="9487046" y="1369880"/>
            <a:ext cx="10340299" cy="3695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0370.png" descr="IMG_0370.png"/>
          <p:cNvPicPr>
            <a:picLocks noChangeAspect="1"/>
          </p:cNvPicPr>
          <p:nvPr/>
        </p:nvPicPr>
        <p:blipFill>
          <a:blip r:embed="rId4">
            <a:extLst/>
          </a:blip>
          <a:srcRect l="25294" t="63245" r="11630" b="0"/>
          <a:stretch>
            <a:fillRect/>
          </a:stretch>
        </p:blipFill>
        <p:spPr>
          <a:xfrm>
            <a:off x="9349508" y="7026931"/>
            <a:ext cx="10268169" cy="408355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متطابق الأضلاع"/>
          <p:cNvSpPr txBox="1"/>
          <p:nvPr/>
        </p:nvSpPr>
        <p:spPr>
          <a:xfrm>
            <a:off x="4318132" y="2842464"/>
            <a:ext cx="5168915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متطابق الأضلاع</a:t>
            </a:r>
          </a:p>
        </p:txBody>
      </p:sp>
      <p:sp>
        <p:nvSpPr>
          <p:cNvPr id="164" name="متطابق الضلعين"/>
          <p:cNvSpPr txBox="1"/>
          <p:nvPr/>
        </p:nvSpPr>
        <p:spPr>
          <a:xfrm>
            <a:off x="4379802" y="8763958"/>
            <a:ext cx="5168914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متطابق الضلعين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