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المثلثات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3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8.png"/><Relationship Id="rId29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4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Relationship Id="rId29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14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Relationship Id="rId30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4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8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5JmzqB9DyTv2j9J3HiRjmduBI4ARok3B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7.xml"/><Relationship Id="rId26" Type="http://schemas.openxmlformats.org/officeDocument/2006/relationships/slide" Target="slide25.xml"/><Relationship Id="rId27" Type="http://schemas.openxmlformats.org/officeDocument/2006/relationships/slide" Target="slide28.xml"/><Relationship Id="rId28" Type="http://schemas.openxmlformats.org/officeDocument/2006/relationships/slide" Target="slide2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0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2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3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4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tc2948512of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17.xml"/><Relationship Id="rId10" Type="http://schemas.openxmlformats.org/officeDocument/2006/relationships/slide" Target="slide25.xml"/><Relationship Id="rId11" Type="http://schemas.openxmlformats.org/officeDocument/2006/relationships/slide" Target="slide28.xml"/><Relationship Id="rId12" Type="http://schemas.openxmlformats.org/officeDocument/2006/relationships/slide" Target="slide2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5JmzqB9DyTv2j9J3HiRjmduBI4ARok3B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5JmzqB9DyTv2j9J3HiRjmduBI4ARok3B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B2owHE6wEkc?playlist=B2owHE6wEkc&amp;autoplay=1&amp;iv_load_policy=3&amp;loop=1&amp;modestbranding=1&amp;start=9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تاسع: الهندسة:الزوايا والمضلعات…"/>
          <p:cNvSpPr txBox="1"/>
          <p:nvPr/>
        </p:nvSpPr>
        <p:spPr>
          <a:xfrm>
            <a:off x="1278849" y="4185919"/>
            <a:ext cx="16451806" cy="2672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6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التاسع: </a:t>
            </a:r>
            <a:r>
              <a:t>الهندسة:الزوايا والمضلعات</a:t>
            </a:r>
          </a:p>
          <a:p>
            <a:pPr algn="ctr" rtl="0">
              <a:lnSpc>
                <a:spcPct val="85000"/>
              </a:lnSpc>
              <a:defRPr sz="6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٩-٣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المثلثات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5996833" y="98529"/>
            <a:ext cx="8322571" cy="2017165"/>
            <a:chOff x="0" y="0"/>
            <a:chExt cx="832256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563688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6427506" y="572015"/>
              <a:ext cx="981042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225" name="الهندسة:الزوايا والمضلعات"/>
            <p:cNvSpPr txBox="1"/>
            <p:nvPr/>
          </p:nvSpPr>
          <p:spPr>
            <a:xfrm>
              <a:off x="0" y="725855"/>
              <a:ext cx="6427507" cy="12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الهندسة:الزوايا والمضلعات</a:t>
              </a:r>
            </a:p>
          </p:txBody>
        </p:sp>
      </p:grpSp>
      <p:grpSp>
        <p:nvGrpSpPr>
          <p:cNvPr id="28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4" name="صفحة ٨٦"/>
          <p:cNvSpPr txBox="1"/>
          <p:nvPr/>
        </p:nvSpPr>
        <p:spPr>
          <a:xfrm>
            <a:off x="17950355" y="8660631"/>
            <a:ext cx="1809066" cy="1247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55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٨٦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485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98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493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7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494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99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5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21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2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4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4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2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2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2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2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3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28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9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0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3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8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3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3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41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43" name="IMG_0239.png" descr="IMG_0239.png"/>
          <p:cNvPicPr>
            <a:picLocks noChangeAspect="1"/>
          </p:cNvPicPr>
          <p:nvPr/>
        </p:nvPicPr>
        <p:blipFill>
          <a:blip r:embed="rId28">
            <a:extLst/>
          </a:blip>
          <a:srcRect l="6385" t="0" r="30080" b="85360"/>
          <a:stretch>
            <a:fillRect/>
          </a:stretch>
        </p:blipFill>
        <p:spPr>
          <a:xfrm>
            <a:off x="2202888" y="2393567"/>
            <a:ext cx="11821886" cy="1480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4" name="IMG_0239.png" descr="IMG_0239.png"/>
          <p:cNvPicPr>
            <a:picLocks noChangeAspect="1"/>
          </p:cNvPicPr>
          <p:nvPr/>
        </p:nvPicPr>
        <p:blipFill>
          <a:blip r:embed="rId28">
            <a:extLst/>
          </a:blip>
          <a:srcRect l="18415" t="15571" r="61273" b="75970"/>
          <a:stretch>
            <a:fillRect/>
          </a:stretch>
        </p:blipFill>
        <p:spPr>
          <a:xfrm>
            <a:off x="14607347" y="1607312"/>
            <a:ext cx="7379312" cy="167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239.png" descr="IMG_0239.png"/>
          <p:cNvPicPr>
            <a:picLocks noChangeAspect="1"/>
          </p:cNvPicPr>
          <p:nvPr/>
        </p:nvPicPr>
        <p:blipFill>
          <a:blip r:embed="rId28">
            <a:extLst/>
          </a:blip>
          <a:srcRect l="0" t="24010" r="29744" b="0"/>
          <a:stretch>
            <a:fillRect/>
          </a:stretch>
        </p:blipFill>
        <p:spPr>
          <a:xfrm>
            <a:off x="4094187" y="3874307"/>
            <a:ext cx="14892347" cy="8755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6" name="IMG_0239.png" descr="IMG_0239.png"/>
          <p:cNvPicPr>
            <a:picLocks noChangeAspect="1"/>
          </p:cNvPicPr>
          <p:nvPr/>
        </p:nvPicPr>
        <p:blipFill>
          <a:blip r:embed="rId28">
            <a:extLst/>
          </a:blip>
          <a:srcRect l="70723" t="26541" r="2627" b="18467"/>
          <a:stretch>
            <a:fillRect/>
          </a:stretch>
        </p:blipFill>
        <p:spPr>
          <a:xfrm>
            <a:off x="18891105" y="3690064"/>
            <a:ext cx="4400689" cy="4935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9" name="تجميع"/>
          <p:cNvGrpSpPr/>
          <p:nvPr/>
        </p:nvGrpSpPr>
        <p:grpSpPr>
          <a:xfrm>
            <a:off x="1992123" y="65462"/>
            <a:ext cx="5484944" cy="1601263"/>
            <a:chOff x="0" y="0"/>
            <a:chExt cx="5484942" cy="1601262"/>
          </a:xfrm>
        </p:grpSpPr>
        <p:sp>
          <p:nvSpPr>
            <p:cNvPr id="1547" name="تجميع"/>
            <p:cNvSpPr/>
            <p:nvPr/>
          </p:nvSpPr>
          <p:spPr>
            <a:xfrm>
              <a:off x="210764" y="139834"/>
              <a:ext cx="5063414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مثال من واقع الحياة"/>
            <p:cNvSpPr txBox="1"/>
            <p:nvPr/>
          </p:nvSpPr>
          <p:spPr>
            <a:xfrm>
              <a:off x="0" y="0"/>
              <a:ext cx="5484943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5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5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5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55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5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5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2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2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3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3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5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4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3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3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3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5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4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4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5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56" name="IMG_0246.png" descr="IMG_0246.png"/>
          <p:cNvPicPr>
            <a:picLocks noChangeAspect="1"/>
          </p:cNvPicPr>
          <p:nvPr/>
        </p:nvPicPr>
        <p:blipFill>
          <a:blip r:embed="rId29">
            <a:extLst/>
          </a:blip>
          <a:srcRect l="5825" t="0" r="14184" b="592"/>
          <a:stretch>
            <a:fillRect/>
          </a:stretch>
        </p:blipFill>
        <p:spPr>
          <a:xfrm>
            <a:off x="5827210" y="1755489"/>
            <a:ext cx="16227740" cy="4678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5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5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4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3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3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5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4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4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5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57" name="IMG_0255.png" descr="IMG_0255.png"/>
          <p:cNvPicPr>
            <a:picLocks noChangeAspect="1"/>
          </p:cNvPicPr>
          <p:nvPr/>
        </p:nvPicPr>
        <p:blipFill>
          <a:blip r:embed="rId28">
            <a:extLst/>
          </a:blip>
          <a:srcRect l="0" t="0" r="1804" b="2668"/>
          <a:stretch>
            <a:fillRect/>
          </a:stretch>
        </p:blipFill>
        <p:spPr>
          <a:xfrm>
            <a:off x="3434953" y="1926106"/>
            <a:ext cx="17992549" cy="7900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5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936" name="تجميع"/>
          <p:cNvGrpSpPr/>
          <p:nvPr/>
        </p:nvGrpSpPr>
        <p:grpSpPr>
          <a:xfrm>
            <a:off x="20627291" y="9523327"/>
            <a:ext cx="3784942" cy="3269171"/>
            <a:chOff x="0" y="0"/>
            <a:chExt cx="3784940" cy="3269169"/>
          </a:xfrm>
        </p:grpSpPr>
        <p:grpSp>
          <p:nvGrpSpPr>
            <p:cNvPr id="1787" name="Google Shape;392;p25"/>
            <p:cNvGrpSpPr/>
            <p:nvPr/>
          </p:nvGrpSpPr>
          <p:grpSpPr>
            <a:xfrm>
              <a:off x="451177" y="-1"/>
              <a:ext cx="2017253" cy="3251199"/>
              <a:chOff x="37" y="37"/>
              <a:chExt cx="2017251" cy="3251197"/>
            </a:xfrm>
          </p:grpSpPr>
          <p:sp>
            <p:nvSpPr>
              <p:cNvPr id="1762" name="Google Shape;393;p25"/>
              <p:cNvSpPr/>
              <p:nvPr/>
            </p:nvSpPr>
            <p:spPr>
              <a:xfrm>
                <a:off x="37" y="249825"/>
                <a:ext cx="2017253" cy="3001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3" name="Google Shape;394;p25"/>
              <p:cNvSpPr/>
              <p:nvPr/>
            </p:nvSpPr>
            <p:spPr>
              <a:xfrm>
                <a:off x="101708" y="401031"/>
                <a:ext cx="1813763" cy="2746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4" name="Google Shape;395;p25"/>
              <p:cNvSpPr/>
              <p:nvPr/>
            </p:nvSpPr>
            <p:spPr>
              <a:xfrm>
                <a:off x="157275" y="415205"/>
                <a:ext cx="1702632" cy="267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5" name="Google Shape;396;p25"/>
              <p:cNvSpPr/>
              <p:nvPr/>
            </p:nvSpPr>
            <p:spPr>
              <a:xfrm>
                <a:off x="371061" y="723990"/>
                <a:ext cx="907975" cy="1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6" name="Google Shape;397;p25"/>
              <p:cNvSpPr/>
              <p:nvPr/>
            </p:nvSpPr>
            <p:spPr>
              <a:xfrm>
                <a:off x="1377596" y="654513"/>
                <a:ext cx="287215" cy="28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7" name="Google Shape;398;p25"/>
              <p:cNvSpPr/>
              <p:nvPr/>
            </p:nvSpPr>
            <p:spPr>
              <a:xfrm>
                <a:off x="371061" y="1180818"/>
                <a:ext cx="907975" cy="16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8" name="Google Shape;399;p25"/>
              <p:cNvSpPr/>
              <p:nvPr/>
            </p:nvSpPr>
            <p:spPr>
              <a:xfrm>
                <a:off x="1377596" y="1111491"/>
                <a:ext cx="287215" cy="28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9" name="Google Shape;400;p25"/>
              <p:cNvSpPr/>
              <p:nvPr/>
            </p:nvSpPr>
            <p:spPr>
              <a:xfrm>
                <a:off x="371061" y="1642532"/>
                <a:ext cx="907975" cy="1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0" name="Google Shape;401;p25"/>
              <p:cNvSpPr/>
              <p:nvPr/>
            </p:nvSpPr>
            <p:spPr>
              <a:xfrm>
                <a:off x="1377596" y="1573016"/>
                <a:ext cx="287215" cy="28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1" name="Google Shape;402;p25"/>
              <p:cNvSpPr/>
              <p:nvPr/>
            </p:nvSpPr>
            <p:spPr>
              <a:xfrm>
                <a:off x="367556" y="2604123"/>
                <a:ext cx="907976" cy="1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2" name="Google Shape;403;p25"/>
              <p:cNvSpPr/>
              <p:nvPr/>
            </p:nvSpPr>
            <p:spPr>
              <a:xfrm>
                <a:off x="371061" y="826792"/>
                <a:ext cx="907975" cy="1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3" name="Google Shape;404;p25"/>
              <p:cNvSpPr/>
              <p:nvPr/>
            </p:nvSpPr>
            <p:spPr>
              <a:xfrm>
                <a:off x="371061" y="1283771"/>
                <a:ext cx="907975" cy="16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4" name="Google Shape;405;p25"/>
              <p:cNvSpPr/>
              <p:nvPr/>
            </p:nvSpPr>
            <p:spPr>
              <a:xfrm>
                <a:off x="371061" y="1745334"/>
                <a:ext cx="907975" cy="16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5" name="Google Shape;406;p25"/>
              <p:cNvSpPr/>
              <p:nvPr/>
            </p:nvSpPr>
            <p:spPr>
              <a:xfrm>
                <a:off x="367556" y="2707076"/>
                <a:ext cx="907976" cy="16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6" name="Google Shape;407;p25"/>
              <p:cNvSpPr/>
              <p:nvPr/>
            </p:nvSpPr>
            <p:spPr>
              <a:xfrm>
                <a:off x="1374092" y="2534758"/>
                <a:ext cx="287215" cy="28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7" name="Google Shape;408;p25"/>
              <p:cNvSpPr/>
              <p:nvPr/>
            </p:nvSpPr>
            <p:spPr>
              <a:xfrm>
                <a:off x="1406858" y="622583"/>
                <a:ext cx="265836" cy="258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8" name="Google Shape;409;p25"/>
              <p:cNvSpPr/>
              <p:nvPr/>
            </p:nvSpPr>
            <p:spPr>
              <a:xfrm>
                <a:off x="614740" y="249824"/>
                <a:ext cx="787835" cy="151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79" name="Google Shape;410;p25"/>
              <p:cNvSpPr/>
              <p:nvPr/>
            </p:nvSpPr>
            <p:spPr>
              <a:xfrm>
                <a:off x="614740" y="401031"/>
                <a:ext cx="787835" cy="14175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0" name="Google Shape;411;p25"/>
              <p:cNvSpPr/>
              <p:nvPr/>
            </p:nvSpPr>
            <p:spPr>
              <a:xfrm>
                <a:off x="614740" y="415205"/>
                <a:ext cx="787835" cy="98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1" name="Google Shape;412;p25"/>
              <p:cNvSpPr/>
              <p:nvPr/>
            </p:nvSpPr>
            <p:spPr>
              <a:xfrm>
                <a:off x="614740" y="37"/>
                <a:ext cx="787835" cy="488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2" name="Google Shape;413;p25"/>
              <p:cNvSpPr/>
              <p:nvPr/>
            </p:nvSpPr>
            <p:spPr>
              <a:xfrm>
                <a:off x="669934" y="317906"/>
                <a:ext cx="24952" cy="2522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414;p25"/>
              <p:cNvSpPr/>
              <p:nvPr/>
            </p:nvSpPr>
            <p:spPr>
              <a:xfrm>
                <a:off x="669778" y="361109"/>
                <a:ext cx="113458" cy="93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4" name="Google Shape;415;p25"/>
              <p:cNvSpPr/>
              <p:nvPr/>
            </p:nvSpPr>
            <p:spPr>
              <a:xfrm>
                <a:off x="367556" y="2139491"/>
                <a:ext cx="907976" cy="1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5" name="Google Shape;416;p25"/>
              <p:cNvSpPr/>
              <p:nvPr/>
            </p:nvSpPr>
            <p:spPr>
              <a:xfrm>
                <a:off x="367556" y="2242444"/>
                <a:ext cx="907976" cy="16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6" name="Google Shape;417;p25"/>
              <p:cNvSpPr/>
              <p:nvPr/>
            </p:nvSpPr>
            <p:spPr>
              <a:xfrm>
                <a:off x="1374092" y="2070126"/>
                <a:ext cx="287215" cy="280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5" name="Google Shape;418;p25"/>
            <p:cNvGrpSpPr/>
            <p:nvPr/>
          </p:nvGrpSpPr>
          <p:grpSpPr>
            <a:xfrm>
              <a:off x="0" y="2200078"/>
              <a:ext cx="902356" cy="1069092"/>
              <a:chOff x="0" y="0"/>
              <a:chExt cx="902355" cy="1069091"/>
            </a:xfrm>
          </p:grpSpPr>
          <p:sp>
            <p:nvSpPr>
              <p:cNvPr id="1788" name="Google Shape;419;p25"/>
              <p:cNvSpPr/>
              <p:nvPr/>
            </p:nvSpPr>
            <p:spPr>
              <a:xfrm>
                <a:off x="42225" y="58522"/>
                <a:ext cx="193059" cy="392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9" name="Google Shape;420;p25"/>
              <p:cNvSpPr/>
              <p:nvPr/>
            </p:nvSpPr>
            <p:spPr>
              <a:xfrm>
                <a:off x="83316" y="0"/>
                <a:ext cx="76515" cy="75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0" name="Google Shape;421;p25"/>
              <p:cNvSpPr/>
              <p:nvPr/>
            </p:nvSpPr>
            <p:spPr>
              <a:xfrm>
                <a:off x="189114" y="84840"/>
                <a:ext cx="76290" cy="75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1" name="Google Shape;422;p25"/>
              <p:cNvSpPr/>
              <p:nvPr/>
            </p:nvSpPr>
            <p:spPr>
              <a:xfrm>
                <a:off x="185004" y="207769"/>
                <a:ext cx="70026" cy="69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2" name="Google Shape;423;p25"/>
              <p:cNvSpPr/>
              <p:nvPr/>
            </p:nvSpPr>
            <p:spPr>
              <a:xfrm>
                <a:off x="25602" y="268907"/>
                <a:ext cx="69963" cy="69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3" name="Google Shape;424;p25"/>
              <p:cNvSpPr/>
              <p:nvPr/>
            </p:nvSpPr>
            <p:spPr>
              <a:xfrm>
                <a:off x="75362" y="379412"/>
                <a:ext cx="48335" cy="47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4" name="Google Shape;425;p25"/>
              <p:cNvSpPr/>
              <p:nvPr/>
            </p:nvSpPr>
            <p:spPr>
              <a:xfrm>
                <a:off x="185867" y="323669"/>
                <a:ext cx="47999" cy="47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5" name="Google Shape;426;p25"/>
              <p:cNvSpPr/>
              <p:nvPr/>
            </p:nvSpPr>
            <p:spPr>
              <a:xfrm>
                <a:off x="0" y="124727"/>
                <a:ext cx="76419" cy="75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6" name="Google Shape;427;p25"/>
              <p:cNvSpPr/>
              <p:nvPr/>
            </p:nvSpPr>
            <p:spPr>
              <a:xfrm>
                <a:off x="208391" y="332333"/>
                <a:ext cx="22903" cy="22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7" name="Google Shape;428;p25"/>
              <p:cNvSpPr/>
              <p:nvPr/>
            </p:nvSpPr>
            <p:spPr>
              <a:xfrm>
                <a:off x="81816" y="385461"/>
                <a:ext cx="16198" cy="16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8" name="Google Shape;429;p25"/>
              <p:cNvSpPr/>
              <p:nvPr/>
            </p:nvSpPr>
            <p:spPr>
              <a:xfrm>
                <a:off x="33098" y="278879"/>
                <a:ext cx="26609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9" name="Google Shape;430;p25"/>
              <p:cNvSpPr/>
              <p:nvPr/>
            </p:nvSpPr>
            <p:spPr>
              <a:xfrm>
                <a:off x="8703" y="133227"/>
                <a:ext cx="31144" cy="30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0" name="Google Shape;431;p25"/>
              <p:cNvSpPr/>
              <p:nvPr/>
            </p:nvSpPr>
            <p:spPr>
              <a:xfrm>
                <a:off x="237920" y="102985"/>
                <a:ext cx="22688" cy="2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1" name="Google Shape;432;p25"/>
              <p:cNvSpPr/>
              <p:nvPr/>
            </p:nvSpPr>
            <p:spPr>
              <a:xfrm>
                <a:off x="223956" y="221174"/>
                <a:ext cx="24302" cy="23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2" name="Google Shape;433;p25"/>
              <p:cNvSpPr/>
              <p:nvPr/>
            </p:nvSpPr>
            <p:spPr>
              <a:xfrm>
                <a:off x="116536" y="363883"/>
                <a:ext cx="368210" cy="599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3" name="Google Shape;434;p25"/>
              <p:cNvSpPr/>
              <p:nvPr/>
            </p:nvSpPr>
            <p:spPr>
              <a:xfrm>
                <a:off x="150932" y="382191"/>
                <a:ext cx="277409" cy="530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4" name="Google Shape;435;p25"/>
              <p:cNvSpPr/>
              <p:nvPr/>
            </p:nvSpPr>
            <p:spPr>
              <a:xfrm>
                <a:off x="695123" y="567239"/>
                <a:ext cx="84187" cy="4969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5" name="Google Shape;436;p25"/>
              <p:cNvSpPr/>
              <p:nvPr/>
            </p:nvSpPr>
            <p:spPr>
              <a:xfrm>
                <a:off x="509258" y="624944"/>
                <a:ext cx="207878" cy="439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6" name="Google Shape;437;p25"/>
              <p:cNvSpPr/>
              <p:nvPr/>
            </p:nvSpPr>
            <p:spPr>
              <a:xfrm>
                <a:off x="348942" y="930632"/>
                <a:ext cx="368577" cy="138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7" name="Google Shape;438;p25"/>
              <p:cNvSpPr/>
              <p:nvPr/>
            </p:nvSpPr>
            <p:spPr>
              <a:xfrm>
                <a:off x="360337" y="945671"/>
                <a:ext cx="334787" cy="106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8" name="Google Shape;439;p25"/>
              <p:cNvSpPr/>
              <p:nvPr/>
            </p:nvSpPr>
            <p:spPr>
              <a:xfrm>
                <a:off x="371943" y="394452"/>
                <a:ext cx="288688" cy="255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9" name="Google Shape;440;p25"/>
              <p:cNvSpPr/>
              <p:nvPr/>
            </p:nvSpPr>
            <p:spPr>
              <a:xfrm>
                <a:off x="452370" y="425674"/>
                <a:ext cx="116065" cy="53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0" name="Google Shape;441;p25"/>
              <p:cNvSpPr/>
              <p:nvPr/>
            </p:nvSpPr>
            <p:spPr>
              <a:xfrm>
                <a:off x="402937" y="516073"/>
                <a:ext cx="80768" cy="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1" name="Google Shape;442;p25"/>
              <p:cNvSpPr/>
              <p:nvPr/>
            </p:nvSpPr>
            <p:spPr>
              <a:xfrm>
                <a:off x="510402" y="562989"/>
                <a:ext cx="80780" cy="3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443;p25"/>
              <p:cNvSpPr/>
              <p:nvPr/>
            </p:nvSpPr>
            <p:spPr>
              <a:xfrm>
                <a:off x="579206" y="478475"/>
                <a:ext cx="67921" cy="36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3" name="Google Shape;444;p25"/>
              <p:cNvSpPr/>
              <p:nvPr/>
            </p:nvSpPr>
            <p:spPr>
              <a:xfrm>
                <a:off x="719738" y="466215"/>
                <a:ext cx="142739" cy="129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4" name="Google Shape;445;p25"/>
              <p:cNvSpPr/>
              <p:nvPr/>
            </p:nvSpPr>
            <p:spPr>
              <a:xfrm>
                <a:off x="772285" y="481417"/>
                <a:ext cx="55408" cy="3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5" name="Google Shape;446;p25"/>
              <p:cNvSpPr/>
              <p:nvPr/>
            </p:nvSpPr>
            <p:spPr>
              <a:xfrm>
                <a:off x="737374" y="510352"/>
                <a:ext cx="34870" cy="28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447;p25"/>
              <p:cNvSpPr/>
              <p:nvPr/>
            </p:nvSpPr>
            <p:spPr>
              <a:xfrm>
                <a:off x="775914" y="560081"/>
                <a:ext cx="42816" cy="12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7" name="Google Shape;448;p25"/>
              <p:cNvSpPr/>
              <p:nvPr/>
            </p:nvSpPr>
            <p:spPr>
              <a:xfrm>
                <a:off x="315832" y="420607"/>
                <a:ext cx="389263" cy="639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8" name="Google Shape;449;p25"/>
              <p:cNvSpPr/>
              <p:nvPr/>
            </p:nvSpPr>
            <p:spPr>
              <a:xfrm>
                <a:off x="229927" y="375489"/>
                <a:ext cx="160116" cy="132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450;p25"/>
              <p:cNvSpPr/>
              <p:nvPr/>
            </p:nvSpPr>
            <p:spPr>
              <a:xfrm>
                <a:off x="262829" y="393634"/>
                <a:ext cx="62120" cy="343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0" name="Google Shape;451;p25"/>
              <p:cNvSpPr/>
              <p:nvPr/>
            </p:nvSpPr>
            <p:spPr>
              <a:xfrm>
                <a:off x="249650" y="457749"/>
                <a:ext cx="47577" cy="12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1" name="Google Shape;452;p25"/>
              <p:cNvSpPr/>
              <p:nvPr/>
            </p:nvSpPr>
            <p:spPr>
              <a:xfrm>
                <a:off x="320226" y="446598"/>
                <a:ext cx="38005" cy="32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453;p25"/>
              <p:cNvSpPr/>
              <p:nvPr/>
            </p:nvSpPr>
            <p:spPr>
              <a:xfrm>
                <a:off x="340723" y="395596"/>
                <a:ext cx="31875" cy="29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3" name="Google Shape;454;p25"/>
              <p:cNvSpPr/>
              <p:nvPr/>
            </p:nvSpPr>
            <p:spPr>
              <a:xfrm>
                <a:off x="711306" y="776317"/>
                <a:ext cx="191050" cy="292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4" name="Google Shape;455;p25"/>
              <p:cNvSpPr/>
              <p:nvPr/>
            </p:nvSpPr>
            <p:spPr>
              <a:xfrm>
                <a:off x="730268" y="785634"/>
                <a:ext cx="160692" cy="26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35" name="Google Shape;456;p25"/>
            <p:cNvGrpSpPr/>
            <p:nvPr/>
          </p:nvGrpSpPr>
          <p:grpSpPr>
            <a:xfrm>
              <a:off x="1961347" y="227658"/>
              <a:ext cx="1823594" cy="3041512"/>
              <a:chOff x="0" y="0"/>
              <a:chExt cx="1823593" cy="3041511"/>
            </a:xfrm>
          </p:grpSpPr>
          <p:sp>
            <p:nvSpPr>
              <p:cNvPr id="1826" name="Google Shape;457;p25"/>
              <p:cNvSpPr/>
              <p:nvPr/>
            </p:nvSpPr>
            <p:spPr>
              <a:xfrm flipH="1">
                <a:off x="986566" y="1052527"/>
                <a:ext cx="25023" cy="25220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7" name="Google Shape;458;p25"/>
              <p:cNvSpPr/>
              <p:nvPr/>
            </p:nvSpPr>
            <p:spPr>
              <a:xfrm flipH="1">
                <a:off x="1266099" y="0"/>
                <a:ext cx="557495" cy="527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459;p25"/>
              <p:cNvSpPr/>
              <p:nvPr/>
            </p:nvSpPr>
            <p:spPr>
              <a:xfrm flipH="1">
                <a:off x="340239" y="1572270"/>
                <a:ext cx="43415" cy="84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9" name="Google Shape;460;p25"/>
              <p:cNvSpPr/>
              <p:nvPr/>
            </p:nvSpPr>
            <p:spPr>
              <a:xfrm flipH="1">
                <a:off x="373400" y="1551310"/>
                <a:ext cx="36906" cy="52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0" name="Google Shape;461;p25"/>
              <p:cNvSpPr/>
              <p:nvPr/>
            </p:nvSpPr>
            <p:spPr>
              <a:xfrm flipH="1">
                <a:off x="371834" y="1572156"/>
                <a:ext cx="27276" cy="49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1" name="Google Shape;462;p25"/>
              <p:cNvSpPr/>
              <p:nvPr/>
            </p:nvSpPr>
            <p:spPr>
              <a:xfrm flipH="1">
                <a:off x="402955" y="1520699"/>
                <a:ext cx="47349" cy="33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2" name="Google Shape;463;p25"/>
              <p:cNvSpPr/>
              <p:nvPr/>
            </p:nvSpPr>
            <p:spPr>
              <a:xfrm flipH="1">
                <a:off x="402937" y="1551196"/>
                <a:ext cx="25653" cy="30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3" name="Google Shape;464;p25"/>
              <p:cNvSpPr/>
              <p:nvPr/>
            </p:nvSpPr>
            <p:spPr>
              <a:xfrm flipH="1">
                <a:off x="645805" y="2017031"/>
                <a:ext cx="27366" cy="30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4" name="Google Shape;465;p25"/>
              <p:cNvSpPr/>
              <p:nvPr/>
            </p:nvSpPr>
            <p:spPr>
              <a:xfrm flipH="1">
                <a:off x="666916" y="1987174"/>
                <a:ext cx="28485" cy="33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5" name="Google Shape;466;p25"/>
              <p:cNvSpPr/>
              <p:nvPr/>
            </p:nvSpPr>
            <p:spPr>
              <a:xfrm flipH="1">
                <a:off x="662051" y="2010810"/>
                <a:ext cx="12029" cy="12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6" name="Google Shape;467;p25"/>
              <p:cNvSpPr/>
              <p:nvPr/>
            </p:nvSpPr>
            <p:spPr>
              <a:xfrm flipH="1">
                <a:off x="686594" y="1955884"/>
                <a:ext cx="24248" cy="32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7" name="Google Shape;468;p25"/>
              <p:cNvSpPr/>
              <p:nvPr/>
            </p:nvSpPr>
            <p:spPr>
              <a:xfrm flipH="1">
                <a:off x="681372" y="1980237"/>
                <a:ext cx="12029" cy="12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8" name="Google Shape;469;p25"/>
              <p:cNvSpPr/>
              <p:nvPr/>
            </p:nvSpPr>
            <p:spPr>
              <a:xfrm flipH="1">
                <a:off x="106115" y="206095"/>
                <a:ext cx="1568543" cy="2104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9" name="Google Shape;470;p25"/>
              <p:cNvSpPr/>
              <p:nvPr/>
            </p:nvSpPr>
            <p:spPr>
              <a:xfrm flipH="1">
                <a:off x="418437" y="381164"/>
                <a:ext cx="1267760" cy="1952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0" name="Google Shape;471;p25"/>
              <p:cNvSpPr/>
              <p:nvPr/>
            </p:nvSpPr>
            <p:spPr>
              <a:xfrm flipH="1">
                <a:off x="72143" y="227884"/>
                <a:ext cx="1260218" cy="1884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1" name="Google Shape;472;p25"/>
              <p:cNvSpPr/>
              <p:nvPr/>
            </p:nvSpPr>
            <p:spPr>
              <a:xfrm flipH="1">
                <a:off x="6726" y="2382173"/>
                <a:ext cx="138601" cy="175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2" name="Google Shape;473;p25"/>
              <p:cNvSpPr/>
              <p:nvPr/>
            </p:nvSpPr>
            <p:spPr>
              <a:xfrm flipH="1">
                <a:off x="0" y="2551098"/>
                <a:ext cx="12028" cy="12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3" name="Google Shape;474;p25"/>
              <p:cNvSpPr/>
              <p:nvPr/>
            </p:nvSpPr>
            <p:spPr>
              <a:xfrm flipH="1">
                <a:off x="6224" y="2428165"/>
                <a:ext cx="180797" cy="137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4" name="Google Shape;475;p25"/>
              <p:cNvSpPr/>
              <p:nvPr/>
            </p:nvSpPr>
            <p:spPr>
              <a:xfrm flipH="1">
                <a:off x="3402" y="2382890"/>
                <a:ext cx="28304" cy="175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5" name="Google Shape;476;p25"/>
              <p:cNvSpPr/>
              <p:nvPr/>
            </p:nvSpPr>
            <p:spPr>
              <a:xfrm flipH="1">
                <a:off x="924" y="2553435"/>
                <a:ext cx="12028" cy="12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6" name="Google Shape;478;p25"/>
              <p:cNvSpPr/>
              <p:nvPr/>
            </p:nvSpPr>
            <p:spPr>
              <a:xfrm flipH="1">
                <a:off x="15240" y="2040592"/>
                <a:ext cx="451483" cy="454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7" name="Google Shape;479;p25"/>
              <p:cNvSpPr/>
              <p:nvPr/>
            </p:nvSpPr>
            <p:spPr>
              <a:xfrm flipH="1">
                <a:off x="177112" y="2242766"/>
                <a:ext cx="289553" cy="252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8" name="Google Shape;480;p25"/>
              <p:cNvSpPr/>
              <p:nvPr/>
            </p:nvSpPr>
            <p:spPr>
              <a:xfrm flipH="1">
                <a:off x="15234" y="2049979"/>
                <a:ext cx="130735" cy="335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9" name="Google Shape;481;p25"/>
              <p:cNvSpPr/>
              <p:nvPr/>
            </p:nvSpPr>
            <p:spPr>
              <a:xfrm flipH="1">
                <a:off x="644002" y="2778078"/>
                <a:ext cx="325175" cy="171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0" name="Google Shape;482;p25"/>
              <p:cNvSpPr/>
              <p:nvPr/>
            </p:nvSpPr>
            <p:spPr>
              <a:xfrm flipH="1">
                <a:off x="501802" y="2835605"/>
                <a:ext cx="182099" cy="113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1" name="Google Shape;483;p25"/>
              <p:cNvSpPr/>
              <p:nvPr/>
            </p:nvSpPr>
            <p:spPr>
              <a:xfrm flipH="1">
                <a:off x="489595" y="2949604"/>
                <a:ext cx="492062" cy="35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2" name="Google Shape;484;p25"/>
              <p:cNvSpPr/>
              <p:nvPr/>
            </p:nvSpPr>
            <p:spPr>
              <a:xfrm flipH="1">
                <a:off x="773859" y="2810008"/>
                <a:ext cx="40991" cy="4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3" name="Google Shape;485;p25"/>
              <p:cNvSpPr/>
              <p:nvPr/>
            </p:nvSpPr>
            <p:spPr>
              <a:xfrm flipH="1">
                <a:off x="723837" y="2833909"/>
                <a:ext cx="26726" cy="33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4" name="Google Shape;486;p25"/>
              <p:cNvSpPr/>
              <p:nvPr/>
            </p:nvSpPr>
            <p:spPr>
              <a:xfrm flipH="1">
                <a:off x="709862" y="994661"/>
                <a:ext cx="409046" cy="135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5" name="Google Shape;487;p25"/>
              <p:cNvSpPr/>
              <p:nvPr/>
            </p:nvSpPr>
            <p:spPr>
              <a:xfrm flipH="1">
                <a:off x="529205" y="1538606"/>
                <a:ext cx="832952" cy="1306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6" name="Google Shape;488;p25"/>
              <p:cNvSpPr/>
              <p:nvPr/>
            </p:nvSpPr>
            <p:spPr>
              <a:xfrm flipH="1">
                <a:off x="1071780" y="1701876"/>
                <a:ext cx="229404" cy="244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7" name="Google Shape;489;p25"/>
              <p:cNvSpPr/>
              <p:nvPr/>
            </p:nvSpPr>
            <p:spPr>
              <a:xfrm flipH="1">
                <a:off x="762703" y="1828314"/>
                <a:ext cx="187278" cy="990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8" name="Google Shape;490;p25"/>
              <p:cNvSpPr/>
              <p:nvPr/>
            </p:nvSpPr>
            <p:spPr>
              <a:xfrm flipH="1">
                <a:off x="511295" y="1034319"/>
                <a:ext cx="905434" cy="91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59" name="Google Shape;491;p25"/>
              <p:cNvSpPr/>
              <p:nvPr/>
            </p:nvSpPr>
            <p:spPr>
              <a:xfrm flipH="1">
                <a:off x="999039" y="1287763"/>
                <a:ext cx="161140" cy="417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0" name="Google Shape;492;p25"/>
              <p:cNvSpPr/>
              <p:nvPr/>
            </p:nvSpPr>
            <p:spPr>
              <a:xfrm flipH="1">
                <a:off x="955239" y="1029871"/>
                <a:ext cx="204867" cy="187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1" name="Google Shape;493;p25"/>
              <p:cNvSpPr/>
              <p:nvPr/>
            </p:nvSpPr>
            <p:spPr>
              <a:xfrm flipH="1">
                <a:off x="986296" y="1018185"/>
                <a:ext cx="130461" cy="104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2" name="Google Shape;494;p25"/>
              <p:cNvSpPr/>
              <p:nvPr/>
            </p:nvSpPr>
            <p:spPr>
              <a:xfrm flipH="1">
                <a:off x="609696" y="1593531"/>
                <a:ext cx="60243" cy="14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3" name="Google Shape;495;p25"/>
              <p:cNvSpPr/>
              <p:nvPr/>
            </p:nvSpPr>
            <p:spPr>
              <a:xfrm flipH="1">
                <a:off x="639773" y="1590817"/>
                <a:ext cx="29179" cy="4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4" name="Google Shape;496;p25"/>
              <p:cNvSpPr/>
              <p:nvPr/>
            </p:nvSpPr>
            <p:spPr>
              <a:xfrm flipH="1">
                <a:off x="674702" y="1622672"/>
                <a:ext cx="395135" cy="135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5" name="Google Shape;497;p25"/>
              <p:cNvSpPr/>
              <p:nvPr/>
            </p:nvSpPr>
            <p:spPr>
              <a:xfrm flipH="1">
                <a:off x="531078" y="1640126"/>
                <a:ext cx="62761" cy="41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6" name="Google Shape;498;p25"/>
              <p:cNvSpPr/>
              <p:nvPr/>
            </p:nvSpPr>
            <p:spPr>
              <a:xfrm flipH="1">
                <a:off x="964655" y="1626216"/>
                <a:ext cx="54586" cy="8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7" name="Google Shape;499;p25"/>
              <p:cNvSpPr/>
              <p:nvPr/>
            </p:nvSpPr>
            <p:spPr>
              <a:xfrm flipH="1">
                <a:off x="960413" y="1621956"/>
                <a:ext cx="63088" cy="90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8" name="Google Shape;500;p25"/>
              <p:cNvSpPr/>
              <p:nvPr/>
            </p:nvSpPr>
            <p:spPr>
              <a:xfrm flipH="1">
                <a:off x="772697" y="1567784"/>
                <a:ext cx="37832" cy="76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9" name="Google Shape;501;p25"/>
              <p:cNvSpPr/>
              <p:nvPr/>
            </p:nvSpPr>
            <p:spPr>
              <a:xfrm flipH="1">
                <a:off x="768354" y="1563600"/>
                <a:ext cx="46555" cy="848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0" name="Google Shape;502;p25"/>
              <p:cNvSpPr/>
              <p:nvPr/>
            </p:nvSpPr>
            <p:spPr>
              <a:xfrm flipH="1">
                <a:off x="1244673" y="1961803"/>
                <a:ext cx="12029" cy="25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1" name="Google Shape;503;p25"/>
              <p:cNvSpPr/>
              <p:nvPr/>
            </p:nvSpPr>
            <p:spPr>
              <a:xfrm flipH="1">
                <a:off x="1086210" y="2012243"/>
                <a:ext cx="167106" cy="764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2" name="Google Shape;504;p25"/>
              <p:cNvSpPr/>
              <p:nvPr/>
            </p:nvSpPr>
            <p:spPr>
              <a:xfrm flipH="1">
                <a:off x="1065546" y="2798924"/>
                <a:ext cx="15728" cy="23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3" name="Google Shape;505;p25"/>
              <p:cNvSpPr/>
              <p:nvPr/>
            </p:nvSpPr>
            <p:spPr>
              <a:xfrm flipH="1">
                <a:off x="615952" y="1044912"/>
                <a:ext cx="159813" cy="18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4" name="Google Shape;506;p25"/>
              <p:cNvSpPr/>
              <p:nvPr/>
            </p:nvSpPr>
            <p:spPr>
              <a:xfrm flipH="1">
                <a:off x="662524" y="1087700"/>
                <a:ext cx="66911" cy="92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5" name="Google Shape;507;p25"/>
              <p:cNvSpPr/>
              <p:nvPr/>
            </p:nvSpPr>
            <p:spPr>
              <a:xfrm flipH="1">
                <a:off x="605934" y="1050303"/>
                <a:ext cx="130949" cy="184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6" name="Google Shape;508;p25"/>
              <p:cNvSpPr/>
              <p:nvPr/>
            </p:nvSpPr>
            <p:spPr>
              <a:xfrm flipH="1">
                <a:off x="404389" y="593215"/>
                <a:ext cx="129076" cy="18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7" name="Google Shape;509;p25"/>
              <p:cNvSpPr/>
              <p:nvPr/>
            </p:nvSpPr>
            <p:spPr>
              <a:xfrm flipH="1">
                <a:off x="460332" y="254348"/>
                <a:ext cx="888336" cy="670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8" name="Google Shape;510;p25"/>
              <p:cNvSpPr/>
              <p:nvPr/>
            </p:nvSpPr>
            <p:spPr>
              <a:xfrm flipH="1">
                <a:off x="340206" y="1555381"/>
                <a:ext cx="87059" cy="118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9" name="Google Shape;511;p25"/>
              <p:cNvSpPr/>
              <p:nvPr/>
            </p:nvSpPr>
            <p:spPr>
              <a:xfrm flipH="1">
                <a:off x="371857" y="1534421"/>
                <a:ext cx="87054" cy="118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0" name="Google Shape;512;p25"/>
              <p:cNvSpPr/>
              <p:nvPr/>
            </p:nvSpPr>
            <p:spPr>
              <a:xfrm flipH="1">
                <a:off x="402997" y="1503886"/>
                <a:ext cx="87073" cy="118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1" name="Google Shape;513;p25"/>
              <p:cNvSpPr/>
              <p:nvPr/>
            </p:nvSpPr>
            <p:spPr>
              <a:xfrm flipH="1">
                <a:off x="866229" y="2787276"/>
                <a:ext cx="243495" cy="225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2" name="Google Shape;514;p25"/>
              <p:cNvSpPr/>
              <p:nvPr/>
            </p:nvSpPr>
            <p:spPr>
              <a:xfrm flipH="1">
                <a:off x="942241" y="2851929"/>
                <a:ext cx="84945" cy="27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3" name="Google Shape;515;p25"/>
              <p:cNvSpPr/>
              <p:nvPr/>
            </p:nvSpPr>
            <p:spPr>
              <a:xfrm flipH="1">
                <a:off x="949916" y="2830704"/>
                <a:ext cx="84943" cy="27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4" name="Google Shape;516;p25"/>
              <p:cNvSpPr/>
              <p:nvPr/>
            </p:nvSpPr>
            <p:spPr>
              <a:xfrm flipH="1">
                <a:off x="861102" y="2891549"/>
                <a:ext cx="214498" cy="121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5" name="Google Shape;517;p25"/>
              <p:cNvSpPr/>
              <p:nvPr/>
            </p:nvSpPr>
            <p:spPr>
              <a:xfrm flipH="1">
                <a:off x="853111" y="2993748"/>
                <a:ext cx="263428" cy="47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6" name="Google Shape;518;p25"/>
              <p:cNvSpPr/>
              <p:nvPr/>
            </p:nvSpPr>
            <p:spPr>
              <a:xfrm flipH="1">
                <a:off x="1624619" y="31854"/>
                <a:ext cx="129277" cy="120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7" name="Google Shape;519;p25"/>
              <p:cNvSpPr/>
              <p:nvPr/>
            </p:nvSpPr>
            <p:spPr>
              <a:xfrm flipH="1">
                <a:off x="1576058" y="11837"/>
                <a:ext cx="24938" cy="25220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8" name="Google Shape;520;p25"/>
              <p:cNvSpPr/>
              <p:nvPr/>
            </p:nvSpPr>
            <p:spPr>
              <a:xfrm flipH="1">
                <a:off x="439479" y="327407"/>
                <a:ext cx="972322" cy="78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9" name="Google Shape;521;p25"/>
              <p:cNvSpPr/>
              <p:nvPr/>
            </p:nvSpPr>
            <p:spPr>
              <a:xfrm flipH="1">
                <a:off x="1188733" y="892010"/>
                <a:ext cx="130353" cy="82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522;p25"/>
              <p:cNvSpPr/>
              <p:nvPr/>
            </p:nvSpPr>
            <p:spPr>
              <a:xfrm flipH="1">
                <a:off x="825181" y="569579"/>
                <a:ext cx="172469" cy="140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523;p25"/>
              <p:cNvSpPr/>
              <p:nvPr/>
            </p:nvSpPr>
            <p:spPr>
              <a:xfrm flipH="1">
                <a:off x="828444" y="788377"/>
                <a:ext cx="101500" cy="1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524;p25"/>
              <p:cNvSpPr/>
              <p:nvPr/>
            </p:nvSpPr>
            <p:spPr>
              <a:xfrm flipH="1">
                <a:off x="536096" y="735714"/>
                <a:ext cx="55857" cy="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525;p25"/>
              <p:cNvSpPr/>
              <p:nvPr/>
            </p:nvSpPr>
            <p:spPr>
              <a:xfrm flipH="1">
                <a:off x="723709" y="843379"/>
                <a:ext cx="66453" cy="41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526;p25"/>
              <p:cNvSpPr/>
              <p:nvPr/>
            </p:nvSpPr>
            <p:spPr>
              <a:xfrm flipH="1">
                <a:off x="743622" y="900756"/>
                <a:ext cx="34195" cy="18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5" name="Google Shape;527;p25"/>
              <p:cNvSpPr/>
              <p:nvPr/>
            </p:nvSpPr>
            <p:spPr>
              <a:xfrm flipH="1">
                <a:off x="795998" y="849863"/>
                <a:ext cx="245749" cy="138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6" name="Google Shape;528;p25"/>
              <p:cNvSpPr/>
              <p:nvPr/>
            </p:nvSpPr>
            <p:spPr>
              <a:xfrm flipH="1">
                <a:off x="439638" y="789999"/>
                <a:ext cx="162135" cy="143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7" name="Google Shape;529;p25"/>
              <p:cNvSpPr/>
              <p:nvPr/>
            </p:nvSpPr>
            <p:spPr>
              <a:xfrm flipH="1">
                <a:off x="847942" y="732170"/>
                <a:ext cx="50478" cy="61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8" name="Google Shape;530;p25"/>
              <p:cNvSpPr/>
              <p:nvPr/>
            </p:nvSpPr>
            <p:spPr>
              <a:xfrm flipH="1">
                <a:off x="854010" y="743668"/>
                <a:ext cx="12102" cy="19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531;p25"/>
              <p:cNvSpPr/>
              <p:nvPr/>
            </p:nvSpPr>
            <p:spPr>
              <a:xfrm flipH="1">
                <a:off x="536783" y="637021"/>
                <a:ext cx="63597" cy="90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532;p25"/>
              <p:cNvSpPr/>
              <p:nvPr/>
            </p:nvSpPr>
            <p:spPr>
              <a:xfrm flipH="1">
                <a:off x="544925" y="660543"/>
                <a:ext cx="12064" cy="19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533;p25"/>
              <p:cNvSpPr/>
              <p:nvPr/>
            </p:nvSpPr>
            <p:spPr>
              <a:xfrm flipH="1">
                <a:off x="480063" y="415318"/>
                <a:ext cx="237582" cy="146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2" name="Google Shape;534;p25"/>
              <p:cNvSpPr/>
              <p:nvPr/>
            </p:nvSpPr>
            <p:spPr>
              <a:xfrm flipH="1">
                <a:off x="849682" y="723084"/>
                <a:ext cx="117952" cy="44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535;p25"/>
              <p:cNvSpPr/>
              <p:nvPr/>
            </p:nvSpPr>
            <p:spPr>
              <a:xfrm flipH="1">
                <a:off x="556405" y="633024"/>
                <a:ext cx="62613" cy="68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4" name="Google Shape;536;p25"/>
              <p:cNvSpPr/>
              <p:nvPr/>
            </p:nvSpPr>
            <p:spPr>
              <a:xfrm flipH="1">
                <a:off x="1119859" y="667518"/>
                <a:ext cx="129114" cy="18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5" name="Google Shape;537;p25"/>
              <p:cNvSpPr/>
              <p:nvPr/>
            </p:nvSpPr>
            <p:spPr>
              <a:xfrm flipH="1">
                <a:off x="383256" y="590651"/>
                <a:ext cx="744380" cy="280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6" name="Google Shape;538;p25"/>
              <p:cNvSpPr/>
              <p:nvPr/>
            </p:nvSpPr>
            <p:spPr>
              <a:xfrm flipH="1">
                <a:off x="741941" y="632232"/>
                <a:ext cx="329172" cy="223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7" name="Google Shape;539;p25"/>
              <p:cNvSpPr/>
              <p:nvPr/>
            </p:nvSpPr>
            <p:spPr>
              <a:xfrm flipH="1">
                <a:off x="832903" y="632119"/>
                <a:ext cx="164745" cy="78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8" name="Google Shape;540;p25"/>
              <p:cNvSpPr/>
              <p:nvPr/>
            </p:nvSpPr>
            <p:spPr>
              <a:xfrm flipH="1">
                <a:off x="828444" y="788340"/>
                <a:ext cx="101500" cy="18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541;p25"/>
              <p:cNvSpPr/>
              <p:nvPr/>
            </p:nvSpPr>
            <p:spPr>
              <a:xfrm flipH="1">
                <a:off x="822348" y="803646"/>
                <a:ext cx="207449" cy="5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0" name="Google Shape;542;p25"/>
              <p:cNvSpPr/>
              <p:nvPr/>
            </p:nvSpPr>
            <p:spPr>
              <a:xfrm flipH="1">
                <a:off x="847942" y="733490"/>
                <a:ext cx="50478" cy="60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1" name="Google Shape;543;p25"/>
              <p:cNvSpPr/>
              <p:nvPr/>
            </p:nvSpPr>
            <p:spPr>
              <a:xfrm flipH="1">
                <a:off x="854010" y="743668"/>
                <a:ext cx="12102" cy="19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2" name="Google Shape;544;p25"/>
              <p:cNvSpPr/>
              <p:nvPr/>
            </p:nvSpPr>
            <p:spPr>
              <a:xfrm flipH="1">
                <a:off x="849682" y="723084"/>
                <a:ext cx="117952" cy="442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3" name="Google Shape;545;p25"/>
              <p:cNvSpPr/>
              <p:nvPr/>
            </p:nvSpPr>
            <p:spPr>
              <a:xfrm flipH="1">
                <a:off x="744919" y="632119"/>
                <a:ext cx="323103" cy="430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4" name="Google Shape;546;p25"/>
              <p:cNvSpPr/>
              <p:nvPr/>
            </p:nvSpPr>
            <p:spPr>
              <a:xfrm flipH="1">
                <a:off x="415961" y="608935"/>
                <a:ext cx="40412" cy="165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5" name="Google Shape;547;p25"/>
              <p:cNvSpPr/>
              <p:nvPr/>
            </p:nvSpPr>
            <p:spPr>
              <a:xfrm flipH="1">
                <a:off x="419315" y="615909"/>
                <a:ext cx="19529" cy="41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6" name="Google Shape;548;p25"/>
              <p:cNvSpPr/>
              <p:nvPr/>
            </p:nvSpPr>
            <p:spPr>
              <a:xfrm flipH="1">
                <a:off x="441825" y="608294"/>
                <a:ext cx="200361" cy="189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7" name="Google Shape;549;p25"/>
              <p:cNvSpPr/>
              <p:nvPr/>
            </p:nvSpPr>
            <p:spPr>
              <a:xfrm flipH="1">
                <a:off x="536096" y="735714"/>
                <a:ext cx="55857" cy="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8" name="Google Shape;550;p25"/>
              <p:cNvSpPr/>
              <p:nvPr/>
            </p:nvSpPr>
            <p:spPr>
              <a:xfrm flipH="1">
                <a:off x="435486" y="739991"/>
                <a:ext cx="12029" cy="12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9" name="Google Shape;551;p25"/>
              <p:cNvSpPr/>
              <p:nvPr/>
            </p:nvSpPr>
            <p:spPr>
              <a:xfrm flipH="1">
                <a:off x="439524" y="741745"/>
                <a:ext cx="141932" cy="5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0" name="Google Shape;552;p25"/>
              <p:cNvSpPr/>
              <p:nvPr/>
            </p:nvSpPr>
            <p:spPr>
              <a:xfrm flipH="1">
                <a:off x="536783" y="638792"/>
                <a:ext cx="63597" cy="88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1" name="Google Shape;553;p25"/>
              <p:cNvSpPr/>
              <p:nvPr/>
            </p:nvSpPr>
            <p:spPr>
              <a:xfrm flipH="1">
                <a:off x="544925" y="660543"/>
                <a:ext cx="12064" cy="19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2" name="Google Shape;554;p25"/>
              <p:cNvSpPr/>
              <p:nvPr/>
            </p:nvSpPr>
            <p:spPr>
              <a:xfrm flipH="1">
                <a:off x="556407" y="633024"/>
                <a:ext cx="62611" cy="68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3" name="Google Shape;555;p25"/>
              <p:cNvSpPr/>
              <p:nvPr/>
            </p:nvSpPr>
            <p:spPr>
              <a:xfrm flipH="1">
                <a:off x="415961" y="608294"/>
                <a:ext cx="63332" cy="107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4" name="Google Shape;556;p25"/>
              <p:cNvSpPr/>
              <p:nvPr/>
            </p:nvSpPr>
            <p:spPr>
              <a:xfrm flipH="1">
                <a:off x="613567" y="685500"/>
                <a:ext cx="77262" cy="132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5" name="Google Shape;557;p25"/>
              <p:cNvSpPr/>
              <p:nvPr/>
            </p:nvSpPr>
            <p:spPr>
              <a:xfrm flipH="1">
                <a:off x="609267" y="681240"/>
                <a:ext cx="85876" cy="140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6" name="Google Shape;558;p25"/>
              <p:cNvSpPr/>
              <p:nvPr/>
            </p:nvSpPr>
            <p:spPr>
              <a:xfrm flipH="1">
                <a:off x="425842" y="613195"/>
                <a:ext cx="30003" cy="107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7" name="Google Shape;559;p25"/>
              <p:cNvSpPr/>
              <p:nvPr/>
            </p:nvSpPr>
            <p:spPr>
              <a:xfrm flipH="1">
                <a:off x="428438" y="631705"/>
                <a:ext cx="23185" cy="53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8" name="Google Shape;560;p25"/>
              <p:cNvSpPr/>
              <p:nvPr/>
            </p:nvSpPr>
            <p:spPr>
              <a:xfrm flipH="1">
                <a:off x="444535" y="613044"/>
                <a:ext cx="26045" cy="107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9" name="Google Shape;561;p25"/>
              <p:cNvSpPr/>
              <p:nvPr/>
            </p:nvSpPr>
            <p:spPr>
              <a:xfrm flipH="1">
                <a:off x="443103" y="731924"/>
                <a:ext cx="24316" cy="12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0" name="Google Shape;562;p25"/>
              <p:cNvSpPr/>
              <p:nvPr/>
            </p:nvSpPr>
            <p:spPr>
              <a:xfrm flipH="1">
                <a:off x="442911" y="741745"/>
                <a:ext cx="24992" cy="16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1" name="Google Shape;563;p25"/>
              <p:cNvSpPr/>
              <p:nvPr/>
            </p:nvSpPr>
            <p:spPr>
              <a:xfrm flipH="1">
                <a:off x="776907" y="663371"/>
                <a:ext cx="38043" cy="10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2" name="Google Shape;564;p25"/>
              <p:cNvSpPr/>
              <p:nvPr/>
            </p:nvSpPr>
            <p:spPr>
              <a:xfrm flipH="1">
                <a:off x="787813" y="772884"/>
                <a:ext cx="24994" cy="25220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565;p25"/>
              <p:cNvSpPr/>
              <p:nvPr/>
            </p:nvSpPr>
            <p:spPr>
              <a:xfrm flipH="1">
                <a:off x="830894" y="1037335"/>
                <a:ext cx="196391" cy="247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4" name="Google Shape;566;p25"/>
              <p:cNvSpPr/>
              <p:nvPr/>
            </p:nvSpPr>
            <p:spPr>
              <a:xfrm flipH="1">
                <a:off x="810475" y="1037335"/>
                <a:ext cx="162209" cy="248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9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5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5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4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3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3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5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4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4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5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57" name="IMG_0241.png" descr="IMG_0241.png"/>
          <p:cNvPicPr>
            <a:picLocks noChangeAspect="1"/>
          </p:cNvPicPr>
          <p:nvPr/>
        </p:nvPicPr>
        <p:blipFill>
          <a:blip r:embed="rId28">
            <a:extLst/>
          </a:blip>
          <a:srcRect l="5892" t="37442" r="33207" b="21266"/>
          <a:stretch>
            <a:fillRect/>
          </a:stretch>
        </p:blipFill>
        <p:spPr>
          <a:xfrm>
            <a:off x="3081074" y="7067861"/>
            <a:ext cx="14658098" cy="4910960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1958" name="IMG_0241.png" descr="IMG_0241.png"/>
          <p:cNvPicPr>
            <a:picLocks noChangeAspect="1"/>
          </p:cNvPicPr>
          <p:nvPr/>
        </p:nvPicPr>
        <p:blipFill>
          <a:blip r:embed="rId28">
            <a:extLst/>
          </a:blip>
          <a:srcRect l="39972" t="30284" r="32674" b="62120"/>
          <a:stretch>
            <a:fillRect/>
          </a:stretch>
        </p:blipFill>
        <p:spPr>
          <a:xfrm>
            <a:off x="2268956" y="5686229"/>
            <a:ext cx="7626085" cy="1046406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1959" name="IMG_0241.png" descr="IMG_0241.png"/>
          <p:cNvPicPr>
            <a:picLocks noChangeAspect="1"/>
          </p:cNvPicPr>
          <p:nvPr/>
        </p:nvPicPr>
        <p:blipFill>
          <a:blip r:embed="rId28">
            <a:extLst/>
          </a:blip>
          <a:srcRect l="7686" t="3263" r="30336" b="71156"/>
          <a:stretch>
            <a:fillRect/>
          </a:stretch>
        </p:blipFill>
        <p:spPr>
          <a:xfrm>
            <a:off x="9492098" y="1717389"/>
            <a:ext cx="13013742" cy="265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0" name="IMG_0241.png" descr="IMG_0241.png"/>
          <p:cNvPicPr>
            <a:picLocks noChangeAspect="1"/>
          </p:cNvPicPr>
          <p:nvPr/>
        </p:nvPicPr>
        <p:blipFill>
          <a:blip r:embed="rId28">
            <a:extLst/>
          </a:blip>
          <a:srcRect l="82285" t="46705" r="4487" b="25340"/>
          <a:stretch>
            <a:fillRect/>
          </a:stretch>
        </p:blipFill>
        <p:spPr>
          <a:xfrm>
            <a:off x="18046225" y="7497522"/>
            <a:ext cx="2305951" cy="240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1" name="IMG_0248.png" descr="IMG_0248.png"/>
          <p:cNvPicPr>
            <a:picLocks noChangeAspect="1"/>
          </p:cNvPicPr>
          <p:nvPr/>
        </p:nvPicPr>
        <p:blipFill>
          <a:blip r:embed="rId29">
            <a:extLst/>
          </a:blip>
          <a:srcRect l="37730" t="10851" r="6941" b="10851"/>
          <a:stretch>
            <a:fillRect/>
          </a:stretch>
        </p:blipFill>
        <p:spPr>
          <a:xfrm>
            <a:off x="19860417" y="4911142"/>
            <a:ext cx="4120032" cy="4072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7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963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76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971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75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972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3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4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77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99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aphicFrame>
        <p:nvGraphicFramePr>
          <p:cNvPr id="200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0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0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202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2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0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0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0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0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2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0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1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1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1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1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1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2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24" name="IMG_0242.png" descr="IMG_0242.png"/>
          <p:cNvPicPr>
            <a:picLocks noChangeAspect="1"/>
          </p:cNvPicPr>
          <p:nvPr/>
        </p:nvPicPr>
        <p:blipFill>
          <a:blip r:embed="rId28">
            <a:extLst/>
          </a:blip>
          <a:srcRect l="28416" t="2754" r="50000" b="92068"/>
          <a:stretch>
            <a:fillRect/>
          </a:stretch>
        </p:blipFill>
        <p:spPr>
          <a:xfrm>
            <a:off x="14862619" y="1717389"/>
            <a:ext cx="7214980" cy="1071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5" name="IMG_0250.png" descr="IMG_0250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893185" y="2703442"/>
            <a:ext cx="14597630" cy="9522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202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2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3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03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3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08" name="Google Shape;1919;p39"/>
          <p:cNvGrpSpPr/>
          <p:nvPr/>
        </p:nvGrpSpPr>
        <p:grpSpPr>
          <a:xfrm>
            <a:off x="21683301" y="7700780"/>
            <a:ext cx="2684172" cy="5155217"/>
            <a:chOff x="0" y="0"/>
            <a:chExt cx="2684171" cy="5155216"/>
          </a:xfrm>
        </p:grpSpPr>
        <p:sp>
          <p:nvSpPr>
            <p:cNvPr id="2033" name="Google Shape;1920;p39"/>
            <p:cNvSpPr/>
            <p:nvPr/>
          </p:nvSpPr>
          <p:spPr>
            <a:xfrm>
              <a:off x="1316553" y="4027914"/>
              <a:ext cx="1017276" cy="546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21;p39"/>
            <p:cNvSpPr/>
            <p:nvPr/>
          </p:nvSpPr>
          <p:spPr>
            <a:xfrm>
              <a:off x="1372527" y="4074789"/>
              <a:ext cx="892774" cy="45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22;p39"/>
            <p:cNvSpPr/>
            <p:nvPr/>
          </p:nvSpPr>
          <p:spPr>
            <a:xfrm>
              <a:off x="1473661" y="4145169"/>
              <a:ext cx="733717" cy="139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23;p39"/>
            <p:cNvSpPr/>
            <p:nvPr/>
          </p:nvSpPr>
          <p:spPr>
            <a:xfrm>
              <a:off x="1964519" y="4415006"/>
              <a:ext cx="254375" cy="29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24;p39"/>
            <p:cNvSpPr/>
            <p:nvPr/>
          </p:nvSpPr>
          <p:spPr>
            <a:xfrm>
              <a:off x="1593806" y="4274325"/>
              <a:ext cx="640653" cy="99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25;p39"/>
            <p:cNvSpPr/>
            <p:nvPr/>
          </p:nvSpPr>
          <p:spPr>
            <a:xfrm>
              <a:off x="1451397" y="4311413"/>
              <a:ext cx="179686" cy="47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26;p39"/>
            <p:cNvSpPr/>
            <p:nvPr/>
          </p:nvSpPr>
          <p:spPr>
            <a:xfrm>
              <a:off x="1399741" y="3636127"/>
              <a:ext cx="1045321" cy="52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27;p39"/>
            <p:cNvSpPr/>
            <p:nvPr/>
          </p:nvSpPr>
          <p:spPr>
            <a:xfrm>
              <a:off x="1455704" y="3652875"/>
              <a:ext cx="908436" cy="44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28;p39"/>
            <p:cNvSpPr/>
            <p:nvPr/>
          </p:nvSpPr>
          <p:spPr>
            <a:xfrm>
              <a:off x="1702241" y="3802706"/>
              <a:ext cx="662536" cy="14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29;p39"/>
            <p:cNvSpPr/>
            <p:nvPr/>
          </p:nvSpPr>
          <p:spPr>
            <a:xfrm>
              <a:off x="1548783" y="3949213"/>
              <a:ext cx="280143" cy="42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30;p39"/>
            <p:cNvSpPr/>
            <p:nvPr/>
          </p:nvSpPr>
          <p:spPr>
            <a:xfrm>
              <a:off x="1381234" y="3174147"/>
              <a:ext cx="1086490" cy="64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931;p39"/>
            <p:cNvSpPr/>
            <p:nvPr/>
          </p:nvSpPr>
          <p:spPr>
            <a:xfrm>
              <a:off x="1437292" y="3235706"/>
              <a:ext cx="941074" cy="51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1932;p39"/>
            <p:cNvSpPr/>
            <p:nvPr/>
          </p:nvSpPr>
          <p:spPr>
            <a:xfrm>
              <a:off x="1595460" y="3502862"/>
              <a:ext cx="732562" cy="11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33;p39"/>
            <p:cNvSpPr/>
            <p:nvPr/>
          </p:nvSpPr>
          <p:spPr>
            <a:xfrm>
              <a:off x="1896201" y="3425712"/>
              <a:ext cx="446789" cy="9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34;p39"/>
            <p:cNvSpPr/>
            <p:nvPr/>
          </p:nvSpPr>
          <p:spPr>
            <a:xfrm>
              <a:off x="1381089" y="2137624"/>
              <a:ext cx="1225824" cy="75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35;p39"/>
            <p:cNvSpPr/>
            <p:nvPr/>
          </p:nvSpPr>
          <p:spPr>
            <a:xfrm>
              <a:off x="1437380" y="2199101"/>
              <a:ext cx="1093319" cy="61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36;p39"/>
            <p:cNvSpPr/>
            <p:nvPr/>
          </p:nvSpPr>
          <p:spPr>
            <a:xfrm>
              <a:off x="1927348" y="2329724"/>
              <a:ext cx="565938" cy="16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37;p39"/>
            <p:cNvSpPr/>
            <p:nvPr/>
          </p:nvSpPr>
          <p:spPr>
            <a:xfrm>
              <a:off x="1586813" y="2464077"/>
              <a:ext cx="848294" cy="23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38;p39"/>
            <p:cNvSpPr/>
            <p:nvPr/>
          </p:nvSpPr>
          <p:spPr>
            <a:xfrm>
              <a:off x="1510394" y="1702756"/>
              <a:ext cx="1173778" cy="68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2" name="Google Shape;1939;p39"/>
            <p:cNvSpPr/>
            <p:nvPr/>
          </p:nvSpPr>
          <p:spPr>
            <a:xfrm>
              <a:off x="1588996" y="1772992"/>
              <a:ext cx="1039454" cy="5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940;p39"/>
            <p:cNvSpPr/>
            <p:nvPr/>
          </p:nvSpPr>
          <p:spPr>
            <a:xfrm>
              <a:off x="1644184" y="1996187"/>
              <a:ext cx="514530" cy="12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4" name="Google Shape;1941;p39"/>
            <p:cNvSpPr/>
            <p:nvPr/>
          </p:nvSpPr>
          <p:spPr>
            <a:xfrm>
              <a:off x="1666709" y="1860494"/>
              <a:ext cx="623285" cy="151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55" name="Google Shape;1942;p39"/>
            <p:cNvSpPr/>
            <p:nvPr/>
          </p:nvSpPr>
          <p:spPr>
            <a:xfrm>
              <a:off x="1462018" y="1271242"/>
              <a:ext cx="1130436" cy="53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43;p39"/>
            <p:cNvSpPr/>
            <p:nvPr/>
          </p:nvSpPr>
          <p:spPr>
            <a:xfrm>
              <a:off x="1512014" y="1319729"/>
              <a:ext cx="1014493" cy="4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44;p39"/>
            <p:cNvSpPr/>
            <p:nvPr/>
          </p:nvSpPr>
          <p:spPr>
            <a:xfrm>
              <a:off x="1510325" y="1532825"/>
              <a:ext cx="752223" cy="5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45;p39"/>
            <p:cNvSpPr/>
            <p:nvPr/>
          </p:nvSpPr>
          <p:spPr>
            <a:xfrm>
              <a:off x="1503843" y="1400398"/>
              <a:ext cx="523570" cy="35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46;p39"/>
            <p:cNvSpPr/>
            <p:nvPr/>
          </p:nvSpPr>
          <p:spPr>
            <a:xfrm>
              <a:off x="1188605" y="788351"/>
              <a:ext cx="1196418" cy="463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47;p39"/>
            <p:cNvSpPr/>
            <p:nvPr/>
          </p:nvSpPr>
          <p:spPr>
            <a:xfrm>
              <a:off x="1244500" y="844925"/>
              <a:ext cx="1070088" cy="34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48;p39"/>
            <p:cNvSpPr/>
            <p:nvPr/>
          </p:nvSpPr>
          <p:spPr>
            <a:xfrm>
              <a:off x="1616927" y="1088068"/>
              <a:ext cx="642174" cy="4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49;p39"/>
            <p:cNvSpPr/>
            <p:nvPr/>
          </p:nvSpPr>
          <p:spPr>
            <a:xfrm>
              <a:off x="1433220" y="1001111"/>
              <a:ext cx="626001" cy="23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50;p39"/>
            <p:cNvSpPr/>
            <p:nvPr/>
          </p:nvSpPr>
          <p:spPr>
            <a:xfrm>
              <a:off x="1618319" y="893914"/>
              <a:ext cx="678686" cy="4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51;p39"/>
            <p:cNvSpPr/>
            <p:nvPr/>
          </p:nvSpPr>
          <p:spPr>
            <a:xfrm>
              <a:off x="853687" y="217035"/>
              <a:ext cx="1109341" cy="64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52;p39"/>
            <p:cNvSpPr/>
            <p:nvPr/>
          </p:nvSpPr>
          <p:spPr>
            <a:xfrm>
              <a:off x="909699" y="291420"/>
              <a:ext cx="941720" cy="51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53;p39"/>
            <p:cNvSpPr/>
            <p:nvPr/>
          </p:nvSpPr>
          <p:spPr>
            <a:xfrm>
              <a:off x="1087574" y="536784"/>
              <a:ext cx="662876" cy="174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54;p39"/>
            <p:cNvSpPr/>
            <p:nvPr/>
          </p:nvSpPr>
          <p:spPr>
            <a:xfrm>
              <a:off x="1074846" y="511975"/>
              <a:ext cx="501504" cy="13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55;p39"/>
            <p:cNvSpPr/>
            <p:nvPr/>
          </p:nvSpPr>
          <p:spPr>
            <a:xfrm>
              <a:off x="793888" y="0"/>
              <a:ext cx="1152094" cy="50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69" name="Google Shape;1956;p39"/>
            <p:cNvSpPr/>
            <p:nvPr/>
          </p:nvSpPr>
          <p:spPr>
            <a:xfrm>
              <a:off x="894733" y="62985"/>
              <a:ext cx="985304" cy="381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57;p39"/>
            <p:cNvSpPr/>
            <p:nvPr/>
          </p:nvSpPr>
          <p:spPr>
            <a:xfrm>
              <a:off x="1064415" y="229900"/>
              <a:ext cx="675171" cy="13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1" name="Google Shape;1958;p39"/>
            <p:cNvSpPr/>
            <p:nvPr/>
          </p:nvSpPr>
          <p:spPr>
            <a:xfrm>
              <a:off x="1046599" y="123121"/>
              <a:ext cx="751255" cy="150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2" name="Google Shape;1959;p39"/>
            <p:cNvSpPr/>
            <p:nvPr/>
          </p:nvSpPr>
          <p:spPr>
            <a:xfrm>
              <a:off x="1274680" y="2580955"/>
              <a:ext cx="1292821" cy="80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60;p39"/>
            <p:cNvSpPr/>
            <p:nvPr/>
          </p:nvSpPr>
          <p:spPr>
            <a:xfrm>
              <a:off x="1353064" y="2651191"/>
              <a:ext cx="1158325" cy="677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61;p39"/>
            <p:cNvSpPr/>
            <p:nvPr/>
          </p:nvSpPr>
          <p:spPr>
            <a:xfrm>
              <a:off x="1410997" y="2950658"/>
              <a:ext cx="668858" cy="1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62;p39"/>
            <p:cNvSpPr/>
            <p:nvPr/>
          </p:nvSpPr>
          <p:spPr>
            <a:xfrm>
              <a:off x="1439205" y="2805577"/>
              <a:ext cx="808629" cy="24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63;p39"/>
            <p:cNvSpPr/>
            <p:nvPr/>
          </p:nvSpPr>
          <p:spPr>
            <a:xfrm>
              <a:off x="1634962" y="2796901"/>
              <a:ext cx="532171" cy="125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64;p39"/>
            <p:cNvSpPr/>
            <p:nvPr/>
          </p:nvSpPr>
          <p:spPr>
            <a:xfrm>
              <a:off x="193305" y="4182508"/>
              <a:ext cx="1106352" cy="972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65;p39"/>
            <p:cNvSpPr/>
            <p:nvPr/>
          </p:nvSpPr>
          <p:spPr>
            <a:xfrm>
              <a:off x="121131" y="3067913"/>
              <a:ext cx="1860751" cy="116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66;p39"/>
            <p:cNvSpPr/>
            <p:nvPr/>
          </p:nvSpPr>
          <p:spPr>
            <a:xfrm>
              <a:off x="5302" y="2269839"/>
              <a:ext cx="1812240" cy="154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67;p39"/>
            <p:cNvSpPr/>
            <p:nvPr/>
          </p:nvSpPr>
          <p:spPr>
            <a:xfrm>
              <a:off x="121303" y="3653853"/>
              <a:ext cx="1158585" cy="58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68;p39"/>
            <p:cNvSpPr/>
            <p:nvPr/>
          </p:nvSpPr>
          <p:spPr>
            <a:xfrm>
              <a:off x="303652" y="3715205"/>
              <a:ext cx="316895" cy="160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69;p39"/>
            <p:cNvSpPr/>
            <p:nvPr/>
          </p:nvSpPr>
          <p:spPr>
            <a:xfrm>
              <a:off x="303652" y="3715205"/>
              <a:ext cx="828842" cy="20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70;p39"/>
            <p:cNvSpPr/>
            <p:nvPr/>
          </p:nvSpPr>
          <p:spPr>
            <a:xfrm>
              <a:off x="494024" y="4048364"/>
              <a:ext cx="508503" cy="18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71;p39"/>
            <p:cNvSpPr/>
            <p:nvPr/>
          </p:nvSpPr>
          <p:spPr>
            <a:xfrm>
              <a:off x="1627409" y="2852889"/>
              <a:ext cx="40652" cy="165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72;p39"/>
            <p:cNvSpPr/>
            <p:nvPr/>
          </p:nvSpPr>
          <p:spPr>
            <a:xfrm>
              <a:off x="1583220" y="2811610"/>
              <a:ext cx="55353" cy="12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73;p39"/>
            <p:cNvSpPr/>
            <p:nvPr/>
          </p:nvSpPr>
          <p:spPr>
            <a:xfrm>
              <a:off x="1184858" y="2593780"/>
              <a:ext cx="168621" cy="7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74;p39"/>
            <p:cNvSpPr/>
            <p:nvPr/>
          </p:nvSpPr>
          <p:spPr>
            <a:xfrm>
              <a:off x="1215288" y="2623701"/>
              <a:ext cx="128216" cy="8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75;p39"/>
            <p:cNvSpPr/>
            <p:nvPr/>
          </p:nvSpPr>
          <p:spPr>
            <a:xfrm>
              <a:off x="797546" y="2404151"/>
              <a:ext cx="67694" cy="13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76;p39"/>
            <p:cNvSpPr/>
            <p:nvPr/>
          </p:nvSpPr>
          <p:spPr>
            <a:xfrm>
              <a:off x="775378" y="2462317"/>
              <a:ext cx="59415" cy="13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77;p39"/>
            <p:cNvSpPr/>
            <p:nvPr/>
          </p:nvSpPr>
          <p:spPr>
            <a:xfrm>
              <a:off x="822571" y="3786154"/>
              <a:ext cx="309912" cy="135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78;p39"/>
            <p:cNvSpPr/>
            <p:nvPr/>
          </p:nvSpPr>
          <p:spPr>
            <a:xfrm>
              <a:off x="700875" y="3490288"/>
              <a:ext cx="94797" cy="54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79;p39"/>
            <p:cNvSpPr/>
            <p:nvPr/>
          </p:nvSpPr>
          <p:spPr>
            <a:xfrm>
              <a:off x="621509" y="3608762"/>
              <a:ext cx="116625" cy="17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80;p39"/>
            <p:cNvSpPr/>
            <p:nvPr/>
          </p:nvSpPr>
          <p:spPr>
            <a:xfrm>
              <a:off x="602044" y="4210207"/>
              <a:ext cx="1398461" cy="546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81;p39"/>
            <p:cNvSpPr/>
            <p:nvPr/>
          </p:nvSpPr>
          <p:spPr>
            <a:xfrm>
              <a:off x="1133726" y="4617374"/>
              <a:ext cx="332159" cy="1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82;p39"/>
            <p:cNvSpPr/>
            <p:nvPr/>
          </p:nvSpPr>
          <p:spPr>
            <a:xfrm>
              <a:off x="588324" y="4254351"/>
              <a:ext cx="430947" cy="41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83;p39"/>
            <p:cNvSpPr/>
            <p:nvPr/>
          </p:nvSpPr>
          <p:spPr>
            <a:xfrm>
              <a:off x="1640687" y="3783513"/>
              <a:ext cx="244059" cy="178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84;p39"/>
            <p:cNvSpPr/>
            <p:nvPr/>
          </p:nvSpPr>
          <p:spPr>
            <a:xfrm>
              <a:off x="846887" y="4088510"/>
              <a:ext cx="96083" cy="5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85;p39"/>
            <p:cNvSpPr/>
            <p:nvPr/>
          </p:nvSpPr>
          <p:spPr>
            <a:xfrm>
              <a:off x="665951" y="4459301"/>
              <a:ext cx="67979" cy="112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99" name="Google Shape;1986;p39"/>
            <p:cNvSpPr/>
            <p:nvPr/>
          </p:nvSpPr>
          <p:spPr>
            <a:xfrm>
              <a:off x="596465" y="4657102"/>
              <a:ext cx="353324" cy="179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00" name="Google Shape;1987;p39"/>
            <p:cNvSpPr/>
            <p:nvPr/>
          </p:nvSpPr>
          <p:spPr>
            <a:xfrm>
              <a:off x="329167" y="3425086"/>
              <a:ext cx="287857" cy="15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88;p39"/>
            <p:cNvSpPr/>
            <p:nvPr/>
          </p:nvSpPr>
          <p:spPr>
            <a:xfrm>
              <a:off x="936224" y="3538302"/>
              <a:ext cx="290962" cy="184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89;p39"/>
            <p:cNvSpPr/>
            <p:nvPr/>
          </p:nvSpPr>
          <p:spPr>
            <a:xfrm rot="19800038">
              <a:off x="618090" y="3611818"/>
              <a:ext cx="171613" cy="90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90;p39"/>
            <p:cNvSpPr/>
            <p:nvPr/>
          </p:nvSpPr>
          <p:spPr>
            <a:xfrm flipH="1" rot="568350">
              <a:off x="393109" y="3236123"/>
              <a:ext cx="159068" cy="9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91;p39"/>
            <p:cNvSpPr/>
            <p:nvPr/>
          </p:nvSpPr>
          <p:spPr>
            <a:xfrm flipH="1">
              <a:off x="1095756" y="3388628"/>
              <a:ext cx="234151" cy="1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92;p39"/>
            <p:cNvSpPr/>
            <p:nvPr/>
          </p:nvSpPr>
          <p:spPr>
            <a:xfrm>
              <a:off x="0" y="3003809"/>
              <a:ext cx="738181" cy="738182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93;p39"/>
            <p:cNvSpPr/>
            <p:nvPr/>
          </p:nvSpPr>
          <p:spPr>
            <a:xfrm>
              <a:off x="796349" y="3147785"/>
              <a:ext cx="738181" cy="7381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94;p39"/>
            <p:cNvSpPr/>
            <p:nvPr/>
          </p:nvSpPr>
          <p:spPr>
            <a:xfrm>
              <a:off x="1499331" y="3683532"/>
              <a:ext cx="158642" cy="32225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1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0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1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3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2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1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1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1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1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2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17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8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9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2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24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27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2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2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30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32" name="IMG_0243.png" descr="IMG_0243.png"/>
          <p:cNvPicPr>
            <a:picLocks noChangeAspect="1"/>
          </p:cNvPicPr>
          <p:nvPr/>
        </p:nvPicPr>
        <p:blipFill>
          <a:blip r:embed="rId29">
            <a:extLst/>
          </a:blip>
          <a:srcRect l="10542" t="19459" r="6407" b="0"/>
          <a:stretch>
            <a:fillRect/>
          </a:stretch>
        </p:blipFill>
        <p:spPr>
          <a:xfrm>
            <a:off x="4587625" y="2370509"/>
            <a:ext cx="13219267" cy="5220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3" name="IMG_0242.png" descr="IMG_0242.png"/>
          <p:cNvPicPr>
            <a:picLocks noChangeAspect="1"/>
          </p:cNvPicPr>
          <p:nvPr/>
        </p:nvPicPr>
        <p:blipFill>
          <a:blip r:embed="rId30">
            <a:extLst/>
          </a:blip>
          <a:srcRect l="67368" t="37409" r="3462" b="0"/>
          <a:stretch>
            <a:fillRect/>
          </a:stretch>
        </p:blipFill>
        <p:spPr>
          <a:xfrm>
            <a:off x="18245424" y="2370509"/>
            <a:ext cx="4861570" cy="6456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0" name="Google Shape;1919;p39"/>
          <p:cNvGrpSpPr/>
          <p:nvPr/>
        </p:nvGrpSpPr>
        <p:grpSpPr>
          <a:xfrm>
            <a:off x="21683301" y="7700780"/>
            <a:ext cx="2684172" cy="5155217"/>
            <a:chOff x="0" y="0"/>
            <a:chExt cx="2684171" cy="5155216"/>
          </a:xfrm>
        </p:grpSpPr>
        <p:sp>
          <p:nvSpPr>
            <p:cNvPr id="2135" name="Google Shape;1920;p39"/>
            <p:cNvSpPr/>
            <p:nvPr/>
          </p:nvSpPr>
          <p:spPr>
            <a:xfrm>
              <a:off x="1316553" y="4027914"/>
              <a:ext cx="1017276" cy="546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21;p39"/>
            <p:cNvSpPr/>
            <p:nvPr/>
          </p:nvSpPr>
          <p:spPr>
            <a:xfrm>
              <a:off x="1372527" y="4074789"/>
              <a:ext cx="892774" cy="45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22;p39"/>
            <p:cNvSpPr/>
            <p:nvPr/>
          </p:nvSpPr>
          <p:spPr>
            <a:xfrm>
              <a:off x="1473661" y="4145169"/>
              <a:ext cx="733717" cy="139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23;p39"/>
            <p:cNvSpPr/>
            <p:nvPr/>
          </p:nvSpPr>
          <p:spPr>
            <a:xfrm>
              <a:off x="1964519" y="4415006"/>
              <a:ext cx="254375" cy="29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24;p39"/>
            <p:cNvSpPr/>
            <p:nvPr/>
          </p:nvSpPr>
          <p:spPr>
            <a:xfrm>
              <a:off x="1593806" y="4274325"/>
              <a:ext cx="640653" cy="99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25;p39"/>
            <p:cNvSpPr/>
            <p:nvPr/>
          </p:nvSpPr>
          <p:spPr>
            <a:xfrm>
              <a:off x="1451397" y="4311413"/>
              <a:ext cx="179686" cy="47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26;p39"/>
            <p:cNvSpPr/>
            <p:nvPr/>
          </p:nvSpPr>
          <p:spPr>
            <a:xfrm>
              <a:off x="1399741" y="3636127"/>
              <a:ext cx="1045321" cy="52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27;p39"/>
            <p:cNvSpPr/>
            <p:nvPr/>
          </p:nvSpPr>
          <p:spPr>
            <a:xfrm>
              <a:off x="1455704" y="3652875"/>
              <a:ext cx="908436" cy="44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28;p39"/>
            <p:cNvSpPr/>
            <p:nvPr/>
          </p:nvSpPr>
          <p:spPr>
            <a:xfrm>
              <a:off x="1702241" y="3802706"/>
              <a:ext cx="662536" cy="14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29;p39"/>
            <p:cNvSpPr/>
            <p:nvPr/>
          </p:nvSpPr>
          <p:spPr>
            <a:xfrm>
              <a:off x="1548783" y="3949213"/>
              <a:ext cx="280143" cy="42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30;p39"/>
            <p:cNvSpPr/>
            <p:nvPr/>
          </p:nvSpPr>
          <p:spPr>
            <a:xfrm>
              <a:off x="1381234" y="3174147"/>
              <a:ext cx="1086490" cy="64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31;p39"/>
            <p:cNvSpPr/>
            <p:nvPr/>
          </p:nvSpPr>
          <p:spPr>
            <a:xfrm>
              <a:off x="1437292" y="3235706"/>
              <a:ext cx="941074" cy="51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32;p39"/>
            <p:cNvSpPr/>
            <p:nvPr/>
          </p:nvSpPr>
          <p:spPr>
            <a:xfrm>
              <a:off x="1595460" y="3502862"/>
              <a:ext cx="732562" cy="11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33;p39"/>
            <p:cNvSpPr/>
            <p:nvPr/>
          </p:nvSpPr>
          <p:spPr>
            <a:xfrm>
              <a:off x="1896201" y="3425712"/>
              <a:ext cx="446789" cy="9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34;p39"/>
            <p:cNvSpPr/>
            <p:nvPr/>
          </p:nvSpPr>
          <p:spPr>
            <a:xfrm>
              <a:off x="1381089" y="2137624"/>
              <a:ext cx="1225824" cy="75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35;p39"/>
            <p:cNvSpPr/>
            <p:nvPr/>
          </p:nvSpPr>
          <p:spPr>
            <a:xfrm>
              <a:off x="1437380" y="2199101"/>
              <a:ext cx="1093319" cy="61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1936;p39"/>
            <p:cNvSpPr/>
            <p:nvPr/>
          </p:nvSpPr>
          <p:spPr>
            <a:xfrm>
              <a:off x="1927348" y="2329724"/>
              <a:ext cx="565938" cy="16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37;p39"/>
            <p:cNvSpPr/>
            <p:nvPr/>
          </p:nvSpPr>
          <p:spPr>
            <a:xfrm>
              <a:off x="1586813" y="2464077"/>
              <a:ext cx="848294" cy="23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938;p39"/>
            <p:cNvSpPr/>
            <p:nvPr/>
          </p:nvSpPr>
          <p:spPr>
            <a:xfrm>
              <a:off x="1510394" y="1702756"/>
              <a:ext cx="1173778" cy="68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4" name="Google Shape;1939;p39"/>
            <p:cNvSpPr/>
            <p:nvPr/>
          </p:nvSpPr>
          <p:spPr>
            <a:xfrm>
              <a:off x="1588996" y="1772992"/>
              <a:ext cx="1039454" cy="5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40;p39"/>
            <p:cNvSpPr/>
            <p:nvPr/>
          </p:nvSpPr>
          <p:spPr>
            <a:xfrm>
              <a:off x="1644184" y="1996187"/>
              <a:ext cx="514530" cy="12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6" name="Google Shape;1941;p39"/>
            <p:cNvSpPr/>
            <p:nvPr/>
          </p:nvSpPr>
          <p:spPr>
            <a:xfrm>
              <a:off x="1666709" y="1860494"/>
              <a:ext cx="623285" cy="151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7" name="Google Shape;1942;p39"/>
            <p:cNvSpPr/>
            <p:nvPr/>
          </p:nvSpPr>
          <p:spPr>
            <a:xfrm>
              <a:off x="1462018" y="1271242"/>
              <a:ext cx="1130436" cy="53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43;p39"/>
            <p:cNvSpPr/>
            <p:nvPr/>
          </p:nvSpPr>
          <p:spPr>
            <a:xfrm>
              <a:off x="1512014" y="1319729"/>
              <a:ext cx="1014493" cy="4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44;p39"/>
            <p:cNvSpPr/>
            <p:nvPr/>
          </p:nvSpPr>
          <p:spPr>
            <a:xfrm>
              <a:off x="1510325" y="1532825"/>
              <a:ext cx="752223" cy="59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45;p39"/>
            <p:cNvSpPr/>
            <p:nvPr/>
          </p:nvSpPr>
          <p:spPr>
            <a:xfrm>
              <a:off x="1503843" y="1400398"/>
              <a:ext cx="523570" cy="35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46;p39"/>
            <p:cNvSpPr/>
            <p:nvPr/>
          </p:nvSpPr>
          <p:spPr>
            <a:xfrm>
              <a:off x="1188605" y="788351"/>
              <a:ext cx="1196418" cy="463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47;p39"/>
            <p:cNvSpPr/>
            <p:nvPr/>
          </p:nvSpPr>
          <p:spPr>
            <a:xfrm>
              <a:off x="1244500" y="844925"/>
              <a:ext cx="1070088" cy="348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48;p39"/>
            <p:cNvSpPr/>
            <p:nvPr/>
          </p:nvSpPr>
          <p:spPr>
            <a:xfrm>
              <a:off x="1616927" y="1088068"/>
              <a:ext cx="642174" cy="4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49;p39"/>
            <p:cNvSpPr/>
            <p:nvPr/>
          </p:nvSpPr>
          <p:spPr>
            <a:xfrm>
              <a:off x="1433220" y="1001111"/>
              <a:ext cx="626001" cy="23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50;p39"/>
            <p:cNvSpPr/>
            <p:nvPr/>
          </p:nvSpPr>
          <p:spPr>
            <a:xfrm>
              <a:off x="1618319" y="893914"/>
              <a:ext cx="678686" cy="4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51;p39"/>
            <p:cNvSpPr/>
            <p:nvPr/>
          </p:nvSpPr>
          <p:spPr>
            <a:xfrm>
              <a:off x="853687" y="217035"/>
              <a:ext cx="1109341" cy="64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52;p39"/>
            <p:cNvSpPr/>
            <p:nvPr/>
          </p:nvSpPr>
          <p:spPr>
            <a:xfrm>
              <a:off x="909699" y="291420"/>
              <a:ext cx="941720" cy="51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53;p39"/>
            <p:cNvSpPr/>
            <p:nvPr/>
          </p:nvSpPr>
          <p:spPr>
            <a:xfrm>
              <a:off x="1087574" y="536784"/>
              <a:ext cx="662876" cy="174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54;p39"/>
            <p:cNvSpPr/>
            <p:nvPr/>
          </p:nvSpPr>
          <p:spPr>
            <a:xfrm>
              <a:off x="1074846" y="511975"/>
              <a:ext cx="501504" cy="13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55;p39"/>
            <p:cNvSpPr/>
            <p:nvPr/>
          </p:nvSpPr>
          <p:spPr>
            <a:xfrm>
              <a:off x="793888" y="0"/>
              <a:ext cx="1152094" cy="50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1" name="Google Shape;1956;p39"/>
            <p:cNvSpPr/>
            <p:nvPr/>
          </p:nvSpPr>
          <p:spPr>
            <a:xfrm>
              <a:off x="894733" y="62985"/>
              <a:ext cx="985304" cy="381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57;p39"/>
            <p:cNvSpPr/>
            <p:nvPr/>
          </p:nvSpPr>
          <p:spPr>
            <a:xfrm>
              <a:off x="1064415" y="229900"/>
              <a:ext cx="675171" cy="13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3" name="Google Shape;1958;p39"/>
            <p:cNvSpPr/>
            <p:nvPr/>
          </p:nvSpPr>
          <p:spPr>
            <a:xfrm>
              <a:off x="1046599" y="123121"/>
              <a:ext cx="751255" cy="150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4" name="Google Shape;1959;p39"/>
            <p:cNvSpPr/>
            <p:nvPr/>
          </p:nvSpPr>
          <p:spPr>
            <a:xfrm>
              <a:off x="1274680" y="2580955"/>
              <a:ext cx="1292821" cy="80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60;p39"/>
            <p:cNvSpPr/>
            <p:nvPr/>
          </p:nvSpPr>
          <p:spPr>
            <a:xfrm>
              <a:off x="1353064" y="2651191"/>
              <a:ext cx="1158325" cy="677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61;p39"/>
            <p:cNvSpPr/>
            <p:nvPr/>
          </p:nvSpPr>
          <p:spPr>
            <a:xfrm>
              <a:off x="1410997" y="2950658"/>
              <a:ext cx="668858" cy="180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62;p39"/>
            <p:cNvSpPr/>
            <p:nvPr/>
          </p:nvSpPr>
          <p:spPr>
            <a:xfrm>
              <a:off x="1439205" y="2805577"/>
              <a:ext cx="808629" cy="24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63;p39"/>
            <p:cNvSpPr/>
            <p:nvPr/>
          </p:nvSpPr>
          <p:spPr>
            <a:xfrm>
              <a:off x="1634962" y="2796901"/>
              <a:ext cx="532171" cy="125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64;p39"/>
            <p:cNvSpPr/>
            <p:nvPr/>
          </p:nvSpPr>
          <p:spPr>
            <a:xfrm>
              <a:off x="193305" y="4182508"/>
              <a:ext cx="1106352" cy="972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65;p39"/>
            <p:cNvSpPr/>
            <p:nvPr/>
          </p:nvSpPr>
          <p:spPr>
            <a:xfrm>
              <a:off x="121131" y="3067913"/>
              <a:ext cx="1860751" cy="116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66;p39"/>
            <p:cNvSpPr/>
            <p:nvPr/>
          </p:nvSpPr>
          <p:spPr>
            <a:xfrm>
              <a:off x="5302" y="2269839"/>
              <a:ext cx="1812240" cy="154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67;p39"/>
            <p:cNvSpPr/>
            <p:nvPr/>
          </p:nvSpPr>
          <p:spPr>
            <a:xfrm>
              <a:off x="121303" y="3653853"/>
              <a:ext cx="1158585" cy="58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68;p39"/>
            <p:cNvSpPr/>
            <p:nvPr/>
          </p:nvSpPr>
          <p:spPr>
            <a:xfrm>
              <a:off x="303652" y="3715205"/>
              <a:ext cx="316895" cy="160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69;p39"/>
            <p:cNvSpPr/>
            <p:nvPr/>
          </p:nvSpPr>
          <p:spPr>
            <a:xfrm>
              <a:off x="303652" y="3715205"/>
              <a:ext cx="828842" cy="20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70;p39"/>
            <p:cNvSpPr/>
            <p:nvPr/>
          </p:nvSpPr>
          <p:spPr>
            <a:xfrm>
              <a:off x="494024" y="4048364"/>
              <a:ext cx="508503" cy="18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71;p39"/>
            <p:cNvSpPr/>
            <p:nvPr/>
          </p:nvSpPr>
          <p:spPr>
            <a:xfrm>
              <a:off x="1627409" y="2852889"/>
              <a:ext cx="40652" cy="165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72;p39"/>
            <p:cNvSpPr/>
            <p:nvPr/>
          </p:nvSpPr>
          <p:spPr>
            <a:xfrm>
              <a:off x="1583220" y="2811610"/>
              <a:ext cx="55353" cy="12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73;p39"/>
            <p:cNvSpPr/>
            <p:nvPr/>
          </p:nvSpPr>
          <p:spPr>
            <a:xfrm>
              <a:off x="1184858" y="2593780"/>
              <a:ext cx="168621" cy="77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74;p39"/>
            <p:cNvSpPr/>
            <p:nvPr/>
          </p:nvSpPr>
          <p:spPr>
            <a:xfrm>
              <a:off x="1215288" y="2623701"/>
              <a:ext cx="128216" cy="8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75;p39"/>
            <p:cNvSpPr/>
            <p:nvPr/>
          </p:nvSpPr>
          <p:spPr>
            <a:xfrm>
              <a:off x="797546" y="2404151"/>
              <a:ext cx="67694" cy="13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76;p39"/>
            <p:cNvSpPr/>
            <p:nvPr/>
          </p:nvSpPr>
          <p:spPr>
            <a:xfrm>
              <a:off x="775378" y="2462317"/>
              <a:ext cx="59415" cy="13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77;p39"/>
            <p:cNvSpPr/>
            <p:nvPr/>
          </p:nvSpPr>
          <p:spPr>
            <a:xfrm>
              <a:off x="822571" y="3786154"/>
              <a:ext cx="309912" cy="135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78;p39"/>
            <p:cNvSpPr/>
            <p:nvPr/>
          </p:nvSpPr>
          <p:spPr>
            <a:xfrm>
              <a:off x="700875" y="3490288"/>
              <a:ext cx="94797" cy="54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79;p39"/>
            <p:cNvSpPr/>
            <p:nvPr/>
          </p:nvSpPr>
          <p:spPr>
            <a:xfrm>
              <a:off x="621509" y="3608762"/>
              <a:ext cx="116625" cy="17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80;p39"/>
            <p:cNvSpPr/>
            <p:nvPr/>
          </p:nvSpPr>
          <p:spPr>
            <a:xfrm>
              <a:off x="602044" y="4210207"/>
              <a:ext cx="1398461" cy="546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81;p39"/>
            <p:cNvSpPr/>
            <p:nvPr/>
          </p:nvSpPr>
          <p:spPr>
            <a:xfrm>
              <a:off x="1133726" y="4617374"/>
              <a:ext cx="332159" cy="13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82;p39"/>
            <p:cNvSpPr/>
            <p:nvPr/>
          </p:nvSpPr>
          <p:spPr>
            <a:xfrm>
              <a:off x="588324" y="4254351"/>
              <a:ext cx="430947" cy="41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83;p39"/>
            <p:cNvSpPr/>
            <p:nvPr/>
          </p:nvSpPr>
          <p:spPr>
            <a:xfrm>
              <a:off x="1640687" y="3783513"/>
              <a:ext cx="244059" cy="178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84;p39"/>
            <p:cNvSpPr/>
            <p:nvPr/>
          </p:nvSpPr>
          <p:spPr>
            <a:xfrm>
              <a:off x="846887" y="4088510"/>
              <a:ext cx="96083" cy="5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85;p39"/>
            <p:cNvSpPr/>
            <p:nvPr/>
          </p:nvSpPr>
          <p:spPr>
            <a:xfrm>
              <a:off x="665951" y="4459301"/>
              <a:ext cx="67979" cy="112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01" name="Google Shape;1986;p39"/>
            <p:cNvSpPr/>
            <p:nvPr/>
          </p:nvSpPr>
          <p:spPr>
            <a:xfrm>
              <a:off x="596465" y="4657102"/>
              <a:ext cx="353324" cy="179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02" name="Google Shape;1987;p39"/>
            <p:cNvSpPr/>
            <p:nvPr/>
          </p:nvSpPr>
          <p:spPr>
            <a:xfrm>
              <a:off x="329167" y="3425086"/>
              <a:ext cx="287857" cy="15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88;p39"/>
            <p:cNvSpPr/>
            <p:nvPr/>
          </p:nvSpPr>
          <p:spPr>
            <a:xfrm>
              <a:off x="936224" y="3538302"/>
              <a:ext cx="290962" cy="184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89;p39"/>
            <p:cNvSpPr/>
            <p:nvPr/>
          </p:nvSpPr>
          <p:spPr>
            <a:xfrm rot="19800038">
              <a:off x="618090" y="3611818"/>
              <a:ext cx="171613" cy="90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90;p39"/>
            <p:cNvSpPr/>
            <p:nvPr/>
          </p:nvSpPr>
          <p:spPr>
            <a:xfrm flipH="1" rot="568350">
              <a:off x="393109" y="3236123"/>
              <a:ext cx="159068" cy="9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91;p39"/>
            <p:cNvSpPr/>
            <p:nvPr/>
          </p:nvSpPr>
          <p:spPr>
            <a:xfrm flipH="1">
              <a:off x="1095756" y="3388628"/>
              <a:ext cx="234151" cy="11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92;p39"/>
            <p:cNvSpPr/>
            <p:nvPr/>
          </p:nvSpPr>
          <p:spPr>
            <a:xfrm>
              <a:off x="0" y="3003809"/>
              <a:ext cx="738181" cy="738182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93;p39"/>
            <p:cNvSpPr/>
            <p:nvPr/>
          </p:nvSpPr>
          <p:spPr>
            <a:xfrm>
              <a:off x="796349" y="3147785"/>
              <a:ext cx="738181" cy="7381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94;p39"/>
            <p:cNvSpPr/>
            <p:nvPr/>
          </p:nvSpPr>
          <p:spPr>
            <a:xfrm>
              <a:off x="1499331" y="3683532"/>
              <a:ext cx="158642" cy="32225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1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1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1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3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3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1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1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1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1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3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1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2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2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2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2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2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3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34" name="IMG_0256.png" descr="IMG_0256.png"/>
          <p:cNvPicPr>
            <a:picLocks noChangeAspect="1"/>
          </p:cNvPicPr>
          <p:nvPr/>
        </p:nvPicPr>
        <p:blipFill>
          <a:blip r:embed="rId28">
            <a:extLst/>
          </a:blip>
          <a:srcRect l="0" t="2619" r="1655" b="2619"/>
          <a:stretch>
            <a:fillRect/>
          </a:stretch>
        </p:blipFill>
        <p:spPr>
          <a:xfrm>
            <a:off x="2962850" y="2154117"/>
            <a:ext cx="19271233" cy="7221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3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3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4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23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4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4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6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7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0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2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1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4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3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2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2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2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2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3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2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2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3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3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3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41" name="IMG_0244.png" descr="IMG_0244.png"/>
          <p:cNvPicPr>
            <a:picLocks noChangeAspect="1"/>
          </p:cNvPicPr>
          <p:nvPr/>
        </p:nvPicPr>
        <p:blipFill>
          <a:blip r:embed="rId29">
            <a:extLst/>
          </a:blip>
          <a:srcRect l="14609" t="0" r="23988" b="74718"/>
          <a:stretch>
            <a:fillRect/>
          </a:stretch>
        </p:blipFill>
        <p:spPr>
          <a:xfrm>
            <a:off x="6289478" y="1938626"/>
            <a:ext cx="15336323" cy="4997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4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0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1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2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1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2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44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3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2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2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2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2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3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2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3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3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3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4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42" name="IMG_0244.png" descr="IMG_0244.png"/>
          <p:cNvPicPr>
            <a:picLocks noChangeAspect="1"/>
          </p:cNvPicPr>
          <p:nvPr/>
        </p:nvPicPr>
        <p:blipFill>
          <a:blip r:embed="rId28">
            <a:extLst/>
          </a:blip>
          <a:srcRect l="14609" t="0" r="23988" b="74718"/>
          <a:stretch>
            <a:fillRect/>
          </a:stretch>
        </p:blipFill>
        <p:spPr>
          <a:xfrm>
            <a:off x="6289478" y="1938626"/>
            <a:ext cx="15336323" cy="4997095"/>
          </a:xfrm>
          <a:prstGeom prst="rect">
            <a:avLst/>
          </a:prstGeom>
          <a:ln w="12700">
            <a:miter lim="400000"/>
          </a:ln>
        </p:spPr>
      </p:pic>
      <p:sp>
        <p:nvSpPr>
          <p:cNvPr id="2443" name="منفرج الزاوية"/>
          <p:cNvSpPr txBox="1"/>
          <p:nvPr/>
        </p:nvSpPr>
        <p:spPr>
          <a:xfrm>
            <a:off x="17266986" y="7765800"/>
            <a:ext cx="3657787" cy="9207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3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منفرج الزاوية </a:t>
            </a:r>
          </a:p>
        </p:txBody>
      </p:sp>
      <p:sp>
        <p:nvSpPr>
          <p:cNvPr id="2444" name="حاد الزاوية"/>
          <p:cNvSpPr txBox="1"/>
          <p:nvPr/>
        </p:nvSpPr>
        <p:spPr>
          <a:xfrm>
            <a:off x="7421723" y="7765800"/>
            <a:ext cx="3369264" cy="9207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3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حاد الزاوية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4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4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44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5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5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1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3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2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3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5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4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3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3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3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3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4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3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3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4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4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4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4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4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51" name="IMG_0244.png" descr="IMG_0244.png"/>
          <p:cNvPicPr>
            <a:picLocks noChangeAspect="1"/>
          </p:cNvPicPr>
          <p:nvPr/>
        </p:nvPicPr>
        <p:blipFill>
          <a:blip r:embed="rId29">
            <a:extLst/>
          </a:blip>
          <a:srcRect l="15331" t="24145" r="24661" b="52458"/>
          <a:stretch>
            <a:fillRect/>
          </a:stretch>
        </p:blipFill>
        <p:spPr>
          <a:xfrm>
            <a:off x="5271459" y="1717389"/>
            <a:ext cx="16663075" cy="5141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0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1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5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1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2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3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2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3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5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4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3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3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3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3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4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3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4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5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52" name="IMG_0244.png" descr="IMG_0244.png"/>
          <p:cNvPicPr>
            <a:picLocks noChangeAspect="1"/>
          </p:cNvPicPr>
          <p:nvPr/>
        </p:nvPicPr>
        <p:blipFill>
          <a:blip r:embed="rId28">
            <a:extLst/>
          </a:blip>
          <a:srcRect l="15331" t="24145" r="24661" b="52458"/>
          <a:stretch>
            <a:fillRect/>
          </a:stretch>
        </p:blipFill>
        <p:spPr>
          <a:xfrm>
            <a:off x="5271459" y="1717389"/>
            <a:ext cx="16663075" cy="5141356"/>
          </a:xfrm>
          <a:prstGeom prst="rect">
            <a:avLst/>
          </a:prstGeom>
          <a:ln w="12700">
            <a:miter lim="400000"/>
          </a:ln>
        </p:spPr>
      </p:pic>
      <p:sp>
        <p:nvSpPr>
          <p:cNvPr id="2653" name="س= ٤٥°"/>
          <p:cNvSpPr txBox="1"/>
          <p:nvPr/>
        </p:nvSpPr>
        <p:spPr>
          <a:xfrm>
            <a:off x="16312430" y="7183686"/>
            <a:ext cx="2996589" cy="940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س= ٤٥°</a:t>
            </a:r>
          </a:p>
        </p:txBody>
      </p:sp>
      <p:sp>
        <p:nvSpPr>
          <p:cNvPr id="2654" name="س= ١٠٥°"/>
          <p:cNvSpPr txBox="1"/>
          <p:nvPr/>
        </p:nvSpPr>
        <p:spPr>
          <a:xfrm>
            <a:off x="6037636" y="7000606"/>
            <a:ext cx="3068719" cy="940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س= ١٠٥°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65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5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6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65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6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6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2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4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3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4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6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5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4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4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4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4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5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46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7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8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4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56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59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61" name="IMG_0244.png" descr="IMG_0244.png"/>
          <p:cNvPicPr>
            <a:picLocks noChangeAspect="1"/>
          </p:cNvPicPr>
          <p:nvPr/>
        </p:nvPicPr>
        <p:blipFill>
          <a:blip r:embed="rId29">
            <a:extLst/>
          </a:blip>
          <a:srcRect l="6154" t="48573" r="26220" b="30437"/>
          <a:stretch>
            <a:fillRect/>
          </a:stretch>
        </p:blipFill>
        <p:spPr>
          <a:xfrm>
            <a:off x="3174421" y="1905201"/>
            <a:ext cx="18891533" cy="4640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6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2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3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4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3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4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6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5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4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4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4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4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5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4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5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5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5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5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6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62" name="IMG_0244.png" descr="IMG_0244.png"/>
          <p:cNvPicPr>
            <a:picLocks noChangeAspect="1"/>
          </p:cNvPicPr>
          <p:nvPr/>
        </p:nvPicPr>
        <p:blipFill>
          <a:blip r:embed="rId28">
            <a:extLst/>
          </a:blip>
          <a:srcRect l="6154" t="48573" r="26220" b="30437"/>
          <a:stretch>
            <a:fillRect/>
          </a:stretch>
        </p:blipFill>
        <p:spPr>
          <a:xfrm>
            <a:off x="3174421" y="1905201"/>
            <a:ext cx="18891533" cy="4640062"/>
          </a:xfrm>
          <a:prstGeom prst="rect">
            <a:avLst/>
          </a:prstGeom>
          <a:ln w="12700">
            <a:miter lim="400000"/>
          </a:ln>
        </p:spPr>
      </p:pic>
      <p:sp>
        <p:nvSpPr>
          <p:cNvPr id="2863" name="س= ٩٠°"/>
          <p:cNvSpPr txBox="1"/>
          <p:nvPr/>
        </p:nvSpPr>
        <p:spPr>
          <a:xfrm>
            <a:off x="12192000" y="5138612"/>
            <a:ext cx="2937459" cy="940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س= ٩٠°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86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6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7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86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6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4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7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0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0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1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3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3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4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4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96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6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5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5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5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5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6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5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5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65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6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6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6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970" name="IMG_0244.png" descr="IMG_0244.png"/>
          <p:cNvPicPr>
            <a:picLocks noChangeAspect="1"/>
          </p:cNvPicPr>
          <p:nvPr/>
        </p:nvPicPr>
        <p:blipFill>
          <a:blip r:embed="rId29">
            <a:extLst/>
          </a:blip>
          <a:srcRect l="15277" t="70324" r="25790" b="910"/>
          <a:stretch>
            <a:fillRect/>
          </a:stretch>
        </p:blipFill>
        <p:spPr>
          <a:xfrm>
            <a:off x="6001740" y="1905201"/>
            <a:ext cx="15809554" cy="61067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7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9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1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3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3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5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4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5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7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6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5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5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5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5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6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56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7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8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59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0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1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2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63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66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69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71" name="IMG_0244.png" descr="IMG_0244.png"/>
          <p:cNvPicPr>
            <a:picLocks noChangeAspect="1"/>
          </p:cNvPicPr>
          <p:nvPr/>
        </p:nvPicPr>
        <p:blipFill>
          <a:blip r:embed="rId28">
            <a:extLst/>
          </a:blip>
          <a:srcRect l="15277" t="70324" r="25790" b="910"/>
          <a:stretch>
            <a:fillRect/>
          </a:stretch>
        </p:blipFill>
        <p:spPr>
          <a:xfrm>
            <a:off x="6001740" y="1905201"/>
            <a:ext cx="15809554" cy="6106717"/>
          </a:xfrm>
          <a:prstGeom prst="rect">
            <a:avLst/>
          </a:prstGeom>
          <a:ln w="12700">
            <a:miter lim="400000"/>
          </a:ln>
        </p:spPr>
      </p:pic>
      <p:sp>
        <p:nvSpPr>
          <p:cNvPr id="3072" name="متطابق الأضلاع"/>
          <p:cNvSpPr txBox="1"/>
          <p:nvPr/>
        </p:nvSpPr>
        <p:spPr>
          <a:xfrm>
            <a:off x="15553385" y="8199729"/>
            <a:ext cx="4583463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متطابق الأضلاع</a:t>
            </a:r>
          </a:p>
        </p:txBody>
      </p:sp>
      <p:sp>
        <p:nvSpPr>
          <p:cNvPr id="3073" name="مختلف الأضلاع"/>
          <p:cNvSpPr txBox="1"/>
          <p:nvPr/>
        </p:nvSpPr>
        <p:spPr>
          <a:xfrm>
            <a:off x="6081933" y="8199729"/>
            <a:ext cx="4583463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مختلف الأضلاع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07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07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08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07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07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5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1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1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6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6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6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7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75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7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80" name="IMG_0245.png" descr="IMG_0245.png"/>
          <p:cNvPicPr>
            <a:picLocks noChangeAspect="1"/>
          </p:cNvPicPr>
          <p:nvPr/>
        </p:nvPicPr>
        <p:blipFill>
          <a:blip r:embed="rId29">
            <a:extLst/>
          </a:blip>
          <a:srcRect l="28387" t="36840" r="0" b="0"/>
          <a:stretch>
            <a:fillRect/>
          </a:stretch>
        </p:blipFill>
        <p:spPr>
          <a:xfrm>
            <a:off x="6081933" y="1933781"/>
            <a:ext cx="16493890" cy="4556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8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1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2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4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4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60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25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2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3262" name="س= ٢٥°"/>
          <p:cNvSpPr txBox="1"/>
          <p:nvPr/>
        </p:nvSpPr>
        <p:spPr>
          <a:xfrm>
            <a:off x="9904788" y="7331800"/>
            <a:ext cx="3395298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س= ٢٥°</a:t>
            </a:r>
          </a:p>
        </p:txBody>
      </p:sp>
      <p:grpSp>
        <p:nvGrpSpPr>
          <p:cNvPr id="328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7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6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6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6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6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7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6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7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7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7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7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8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282" name="IMG_0245.png" descr="IMG_0245.png"/>
          <p:cNvPicPr>
            <a:picLocks noChangeAspect="1"/>
          </p:cNvPicPr>
          <p:nvPr/>
        </p:nvPicPr>
        <p:blipFill>
          <a:blip r:embed="rId28">
            <a:extLst/>
          </a:blip>
          <a:srcRect l="28387" t="36840" r="0" b="0"/>
          <a:stretch>
            <a:fillRect/>
          </a:stretch>
        </p:blipFill>
        <p:spPr>
          <a:xfrm>
            <a:off x="6081933" y="1933781"/>
            <a:ext cx="16493890" cy="4556173"/>
          </a:xfrm>
          <a:prstGeom prst="rect">
            <a:avLst/>
          </a:prstGeom>
          <a:ln w="12700">
            <a:miter lim="400000"/>
          </a:ln>
        </p:spPr>
      </p:pic>
      <p:sp>
        <p:nvSpPr>
          <p:cNvPr id="3283" name="ص= ٥٠°"/>
          <p:cNvSpPr txBox="1"/>
          <p:nvPr/>
        </p:nvSpPr>
        <p:spPr>
          <a:xfrm>
            <a:off x="9904788" y="8900685"/>
            <a:ext cx="3395298" cy="943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355600">
              <a:lnSpc>
                <a:spcPct val="125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ص= ٥٠°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28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29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29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288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28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29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29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29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29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29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29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29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49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29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50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51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1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0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50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0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0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1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0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0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0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1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15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1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1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1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615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521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2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3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4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5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538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526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7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8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29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0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1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2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3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4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5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6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37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12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539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605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540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1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2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3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4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5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6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7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8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49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0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1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2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3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4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5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6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7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8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59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0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1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2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3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4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5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6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7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8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69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0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1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2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3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4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5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6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7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8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79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0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1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2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3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4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5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6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7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8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89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0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1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2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3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4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5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6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7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8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599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0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1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2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3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4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609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606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7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08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610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11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13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4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61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7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618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620" name="IMG_0224.jpeg" descr="IMG_0224.jpeg"/>
          <p:cNvPicPr>
            <a:picLocks noChangeAspect="1"/>
          </p:cNvPicPr>
          <p:nvPr/>
        </p:nvPicPr>
        <p:blipFill>
          <a:blip r:embed="rId4">
            <a:extLst/>
          </a:blip>
          <a:srcRect l="629" t="0" r="629" b="0"/>
          <a:stretch>
            <a:fillRect/>
          </a:stretch>
        </p:blipFill>
        <p:spPr>
          <a:xfrm>
            <a:off x="3529791" y="1998314"/>
            <a:ext cx="8719932" cy="10752947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621" name="IMG_0225.jpeg" descr="IMG_0225.jpeg"/>
          <p:cNvPicPr>
            <a:picLocks noChangeAspect="1"/>
          </p:cNvPicPr>
          <p:nvPr/>
        </p:nvPicPr>
        <p:blipFill>
          <a:blip r:embed="rId5">
            <a:extLst/>
          </a:blip>
          <a:srcRect l="0" t="1096" r="0" b="1096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62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850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846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625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6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29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627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8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30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1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2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3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4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5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6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7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8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9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0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1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2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3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4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5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6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7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8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9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0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1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2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3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4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5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6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7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8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9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0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1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2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3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4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5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6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7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8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9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0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1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2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3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4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5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6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7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8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9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0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1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2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3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4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5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6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7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8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9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0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1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2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3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4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5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6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7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8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9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0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1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2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3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4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5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6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7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8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9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0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1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2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3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4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5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6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7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8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9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0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1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2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3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4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5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6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7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8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9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0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1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2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35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733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34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738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736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37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741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739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40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42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45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743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44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46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7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8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9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0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1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2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3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4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5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6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7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8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9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0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1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2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3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4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5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6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7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8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9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0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1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2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3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4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5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6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7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8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9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0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1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2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3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4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5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6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7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8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9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0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1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2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3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4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5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6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7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8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9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0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1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2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3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4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5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6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7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8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9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0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1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43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812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3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4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5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6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7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8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9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0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1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2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3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4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5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6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7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8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9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0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1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2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3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4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5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6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7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8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9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0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1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2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44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5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849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847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8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961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3949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3947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3851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52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946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865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853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864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854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55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56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57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58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59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60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61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62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63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945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868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866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867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869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0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1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2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3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4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5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6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7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8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79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0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1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2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3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4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5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6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7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8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89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0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1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2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3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4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5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6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7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8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99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0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1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2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3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4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5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6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7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8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09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0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1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2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3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4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5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6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7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8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19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0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1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2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3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4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5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6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7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8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29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0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1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2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3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4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5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36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944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937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943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938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939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940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941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942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948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960" name="تجميع"/>
            <p:cNvGrpSpPr/>
            <p:nvPr/>
          </p:nvGrpSpPr>
          <p:grpSpPr>
            <a:xfrm>
              <a:off x="4738666" y="3010616"/>
              <a:ext cx="3983264" cy="4400340"/>
              <a:chOff x="0" y="0"/>
              <a:chExt cx="3983263" cy="4400339"/>
            </a:xfrm>
          </p:grpSpPr>
          <p:sp>
            <p:nvSpPr>
              <p:cNvPr id="3950" name="سؤال"/>
              <p:cNvSpPr txBox="1"/>
              <p:nvPr/>
            </p:nvSpPr>
            <p:spPr>
              <a:xfrm>
                <a:off x="628801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951" name="صفحة"/>
              <p:cNvSpPr txBox="1"/>
              <p:nvPr/>
            </p:nvSpPr>
            <p:spPr>
              <a:xfrm>
                <a:off x="628801" y="2491200"/>
                <a:ext cx="2263575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952" name="من ٨ إلى ٢١"/>
              <p:cNvSpPr txBox="1"/>
              <p:nvPr/>
            </p:nvSpPr>
            <p:spPr>
              <a:xfrm>
                <a:off x="0" y="1084628"/>
                <a:ext cx="3983264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3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من ٨ إلى ٢١ </a:t>
                </a:r>
              </a:p>
            </p:txBody>
          </p:sp>
          <p:sp>
            <p:nvSpPr>
              <p:cNvPr id="3953" name="٨٩-٩٠"/>
              <p:cNvSpPr txBox="1"/>
              <p:nvPr/>
            </p:nvSpPr>
            <p:spPr>
              <a:xfrm>
                <a:off x="840101" y="3339093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٨٩-٩٠</a:t>
                </a:r>
              </a:p>
            </p:txBody>
          </p:sp>
          <p:grpSp>
            <p:nvGrpSpPr>
              <p:cNvPr id="3956" name="تجميع"/>
              <p:cNvGrpSpPr/>
              <p:nvPr/>
            </p:nvGrpSpPr>
            <p:grpSpPr>
              <a:xfrm>
                <a:off x="2763818" y="2523434"/>
                <a:ext cx="641922" cy="687251"/>
                <a:chOff x="0" y="0"/>
                <a:chExt cx="641921" cy="687249"/>
              </a:xfrm>
            </p:grpSpPr>
            <p:sp>
              <p:nvSpPr>
                <p:cNvPr id="3954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55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59" name="تجميع"/>
              <p:cNvGrpSpPr/>
              <p:nvPr/>
            </p:nvGrpSpPr>
            <p:grpSpPr>
              <a:xfrm>
                <a:off x="2762262" y="325689"/>
                <a:ext cx="641922" cy="687251"/>
                <a:chOff x="0" y="0"/>
                <a:chExt cx="641921" cy="687249"/>
              </a:xfrm>
            </p:grpSpPr>
            <p:sp>
              <p:nvSpPr>
                <p:cNvPr id="3957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58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96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1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5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pSp>
        <p:nvGrpSpPr>
          <p:cNvPr id="6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6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9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5" name="IMG_0226.png" descr="IMG_0226.png"/>
          <p:cNvPicPr>
            <a:picLocks noChangeAspect="1"/>
          </p:cNvPicPr>
          <p:nvPr/>
        </p:nvPicPr>
        <p:blipFill>
          <a:blip r:embed="rId28">
            <a:extLst/>
          </a:blip>
          <a:srcRect l="0" t="9776" r="0" b="72803"/>
          <a:stretch>
            <a:fillRect/>
          </a:stretch>
        </p:blipFill>
        <p:spPr>
          <a:xfrm>
            <a:off x="8730314" y="2510496"/>
            <a:ext cx="8343857" cy="2812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0226.png" descr="IMG_0226.png"/>
          <p:cNvPicPr>
            <a:picLocks noChangeAspect="1"/>
          </p:cNvPicPr>
          <p:nvPr/>
        </p:nvPicPr>
        <p:blipFill>
          <a:blip r:embed="rId28">
            <a:extLst/>
          </a:blip>
          <a:srcRect l="23408" t="39099" r="0" b="30981"/>
          <a:stretch>
            <a:fillRect/>
          </a:stretch>
        </p:blipFill>
        <p:spPr>
          <a:xfrm>
            <a:off x="11642133" y="6932844"/>
            <a:ext cx="5939503" cy="4489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IMG_0226.png" descr="IMG_0226.png"/>
          <p:cNvPicPr>
            <a:picLocks noChangeAspect="1"/>
          </p:cNvPicPr>
          <p:nvPr/>
        </p:nvPicPr>
        <p:blipFill>
          <a:blip r:embed="rId28">
            <a:extLst/>
          </a:blip>
          <a:srcRect l="1705" t="69446" r="0" b="0"/>
          <a:stretch>
            <a:fillRect/>
          </a:stretch>
        </p:blipFill>
        <p:spPr>
          <a:xfrm>
            <a:off x="4376850" y="6932844"/>
            <a:ext cx="7622551" cy="458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7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79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8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7" name="IMG_0234.png" descr="IMG_0234.png"/>
          <p:cNvPicPr>
            <a:picLocks noChangeAspect="1"/>
          </p:cNvPicPr>
          <p:nvPr/>
        </p:nvPicPr>
        <p:blipFill>
          <a:blip r:embed="rId28">
            <a:extLst/>
          </a:blip>
          <a:srcRect l="6128" t="11513" r="4417" b="0"/>
          <a:stretch>
            <a:fillRect/>
          </a:stretch>
        </p:blipFill>
        <p:spPr>
          <a:xfrm>
            <a:off x="3973226" y="2376481"/>
            <a:ext cx="16082327" cy="9996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9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7" name="IMG_0235.png" descr="IMG_0235.png"/>
          <p:cNvPicPr>
            <a:picLocks noChangeAspect="1"/>
          </p:cNvPicPr>
          <p:nvPr/>
        </p:nvPicPr>
        <p:blipFill>
          <a:blip r:embed="rId28">
            <a:extLst/>
          </a:blip>
          <a:srcRect l="5951" t="36135" r="4060" b="10092"/>
          <a:stretch>
            <a:fillRect/>
          </a:stretch>
        </p:blipFill>
        <p:spPr>
          <a:xfrm>
            <a:off x="3361257" y="6745488"/>
            <a:ext cx="16064935" cy="5393783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1008" name="IMG_0235.png" descr="IMG_0235.png"/>
          <p:cNvPicPr>
            <a:picLocks noChangeAspect="1"/>
          </p:cNvPicPr>
          <p:nvPr/>
        </p:nvPicPr>
        <p:blipFill>
          <a:blip r:embed="rId28">
            <a:extLst/>
          </a:blip>
          <a:srcRect l="8716" t="2492" r="1505" b="78500"/>
          <a:stretch>
            <a:fillRect/>
          </a:stretch>
        </p:blipFill>
        <p:spPr>
          <a:xfrm>
            <a:off x="4838725" y="2369510"/>
            <a:ext cx="16717051" cy="1988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IMG_0235.png" descr="IMG_0235.png"/>
          <p:cNvPicPr>
            <a:picLocks noChangeAspect="1"/>
          </p:cNvPicPr>
          <p:nvPr/>
        </p:nvPicPr>
        <p:blipFill>
          <a:blip r:embed="rId28">
            <a:extLst/>
          </a:blip>
          <a:srcRect l="56296" t="27069" r="3377" b="63619"/>
          <a:stretch>
            <a:fillRect/>
          </a:stretch>
        </p:blipFill>
        <p:spPr>
          <a:xfrm>
            <a:off x="15099231" y="5232622"/>
            <a:ext cx="8199914" cy="1063880"/>
          </a:xfrm>
          <a:prstGeom prst="rect">
            <a:avLst/>
          </a:prstGeom>
          <a:ln w="63500">
            <a:solidFill>
              <a:schemeClr val="accent5">
                <a:satOff val="-50445"/>
                <a:lumOff val="16813"/>
              </a:schemeClr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011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4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019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3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020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5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7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aphicFrame>
        <p:nvGraphicFramePr>
          <p:cNvPr id="104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5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5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07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6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5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5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5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5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6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5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6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6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6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7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72" name="IMG_0236.png" descr="IMG_0236.png"/>
          <p:cNvPicPr>
            <a:picLocks noChangeAspect="1"/>
          </p:cNvPicPr>
          <p:nvPr/>
        </p:nvPicPr>
        <p:blipFill>
          <a:blip r:embed="rId28">
            <a:extLst/>
          </a:blip>
          <a:srcRect l="34587" t="6948" r="29109" b="82094"/>
          <a:stretch>
            <a:fillRect/>
          </a:stretch>
        </p:blipFill>
        <p:spPr>
          <a:xfrm>
            <a:off x="12820696" y="1728127"/>
            <a:ext cx="9761980" cy="15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IMG_0236.png" descr="IMG_0236.png"/>
          <p:cNvPicPr>
            <a:picLocks noChangeAspect="1"/>
          </p:cNvPicPr>
          <p:nvPr/>
        </p:nvPicPr>
        <p:blipFill>
          <a:blip r:embed="rId28">
            <a:extLst/>
          </a:blip>
          <a:srcRect l="3366" t="18014" r="2310" b="1672"/>
          <a:stretch>
            <a:fillRect/>
          </a:stretch>
        </p:blipFill>
        <p:spPr>
          <a:xfrm>
            <a:off x="2748954" y="3154915"/>
            <a:ext cx="18885929" cy="8249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07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7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080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078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7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5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1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1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1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1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1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165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6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7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6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2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5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78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80" name="IMG_0237.png" descr="IMG_0237.png"/>
          <p:cNvPicPr>
            <a:picLocks noChangeAspect="1"/>
          </p:cNvPicPr>
          <p:nvPr/>
        </p:nvPicPr>
        <p:blipFill>
          <a:blip r:embed="rId29">
            <a:extLst/>
          </a:blip>
          <a:srcRect l="2987" t="25255" r="12297" b="9646"/>
          <a:stretch>
            <a:fillRect/>
          </a:stretch>
        </p:blipFill>
        <p:spPr>
          <a:xfrm>
            <a:off x="6081933" y="2010965"/>
            <a:ext cx="15922828" cy="4847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8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6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5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8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7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6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6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7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66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7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8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69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3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6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79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81" name="IMG_0254.png" descr="IMG_0254.png"/>
          <p:cNvPicPr>
            <a:picLocks noChangeAspect="1"/>
          </p:cNvPicPr>
          <p:nvPr/>
        </p:nvPicPr>
        <p:blipFill>
          <a:blip r:embed="rId28">
            <a:extLst/>
          </a:blip>
          <a:srcRect l="0" t="7361" r="566" b="5234"/>
          <a:stretch>
            <a:fillRect/>
          </a:stretch>
        </p:blipFill>
        <p:spPr>
          <a:xfrm>
            <a:off x="3259713" y="2154117"/>
            <a:ext cx="18974202" cy="6423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460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311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86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9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312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9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350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1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4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5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6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4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8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7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6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6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6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7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66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7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8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69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0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1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2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3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76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79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81" name="IMG_0238.png" descr="IMG_0238.png"/>
          <p:cNvPicPr>
            <a:picLocks noChangeAspect="1"/>
          </p:cNvPicPr>
          <p:nvPr/>
        </p:nvPicPr>
        <p:blipFill>
          <a:blip r:embed="rId28">
            <a:extLst/>
          </a:blip>
          <a:srcRect l="8351" t="42445" r="7714" b="7243"/>
          <a:stretch>
            <a:fillRect/>
          </a:stretch>
        </p:blipFill>
        <p:spPr>
          <a:xfrm>
            <a:off x="2526927" y="6697401"/>
            <a:ext cx="17340673" cy="4796736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1482" name="IMG_0238.png" descr="IMG_0238.png"/>
          <p:cNvPicPr>
            <a:picLocks noChangeAspect="1"/>
          </p:cNvPicPr>
          <p:nvPr/>
        </p:nvPicPr>
        <p:blipFill>
          <a:blip r:embed="rId28">
            <a:extLst/>
          </a:blip>
          <a:srcRect l="56518" t="31507" r="7212" b="58824"/>
          <a:stretch>
            <a:fillRect/>
          </a:stretch>
        </p:blipFill>
        <p:spPr>
          <a:xfrm>
            <a:off x="14136386" y="4990352"/>
            <a:ext cx="8719326" cy="1072567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pic>
        <p:nvPicPr>
          <p:cNvPr id="1483" name="IMG_0238.png" descr="IMG_0238.png"/>
          <p:cNvPicPr>
            <a:picLocks noChangeAspect="1"/>
          </p:cNvPicPr>
          <p:nvPr/>
        </p:nvPicPr>
        <p:blipFill>
          <a:blip r:embed="rId28">
            <a:extLst/>
          </a:blip>
          <a:srcRect l="4542" t="1968" r="5321" b="73124"/>
          <a:stretch>
            <a:fillRect/>
          </a:stretch>
        </p:blipFill>
        <p:spPr>
          <a:xfrm>
            <a:off x="4087403" y="2154118"/>
            <a:ext cx="17074061" cy="2177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