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media/audio5.wav" ContentType="audio/wav"/>
  <Override PartName="/ppt/tags/tag12.xml" ContentType="application/vnd.openxmlformats-officedocument.presentationml.tags+xml"/>
  <Override PartName="/ppt/notesSlides/notesSlide1.xml" ContentType="application/vnd.openxmlformats-officedocument.presentationml.notesSlide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audio11.wav" ContentType="audio/wav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2"/>
  </p:notesMasterIdLst>
  <p:sldIdLst>
    <p:sldId id="332" r:id="rId2"/>
    <p:sldId id="338" r:id="rId3"/>
    <p:sldId id="333" r:id="rId4"/>
    <p:sldId id="335" r:id="rId5"/>
    <p:sldId id="334" r:id="rId6"/>
    <p:sldId id="337" r:id="rId7"/>
    <p:sldId id="336" r:id="rId8"/>
    <p:sldId id="276" r:id="rId9"/>
    <p:sldId id="331" r:id="rId10"/>
    <p:sldId id="257" r:id="rId11"/>
    <p:sldId id="258" r:id="rId12"/>
    <p:sldId id="312" r:id="rId13"/>
    <p:sldId id="260" r:id="rId14"/>
    <p:sldId id="318" r:id="rId15"/>
    <p:sldId id="319" r:id="rId16"/>
    <p:sldId id="311" r:id="rId17"/>
    <p:sldId id="321" r:id="rId18"/>
    <p:sldId id="320" r:id="rId19"/>
    <p:sldId id="267" r:id="rId20"/>
    <p:sldId id="300" r:id="rId21"/>
    <p:sldId id="307" r:id="rId22"/>
    <p:sldId id="297" r:id="rId23"/>
    <p:sldId id="296" r:id="rId24"/>
    <p:sldId id="314" r:id="rId25"/>
    <p:sldId id="295" r:id="rId26"/>
    <p:sldId id="315" r:id="rId27"/>
    <p:sldId id="317" r:id="rId28"/>
    <p:sldId id="316" r:id="rId29"/>
    <p:sldId id="329" r:id="rId30"/>
    <p:sldId id="283" r:id="rId31"/>
    <p:sldId id="263" r:id="rId32"/>
    <p:sldId id="287" r:id="rId33"/>
    <p:sldId id="268" r:id="rId34"/>
    <p:sldId id="271" r:id="rId35"/>
    <p:sldId id="313" r:id="rId36"/>
    <p:sldId id="266" r:id="rId37"/>
    <p:sldId id="306" r:id="rId38"/>
    <p:sldId id="308" r:id="rId39"/>
    <p:sldId id="328" r:id="rId40"/>
    <p:sldId id="301" r:id="rId41"/>
  </p:sldIdLst>
  <p:sldSz cx="18288000" cy="10287000"/>
  <p:notesSz cx="6858000" cy="9144000"/>
  <p:embeddedFontLst>
    <p:embeddedFont>
      <p:font typeface="Segoe UI Semibold" pitchFamily="34" charset="0"/>
      <p:bold r:id="rId43"/>
    </p:embeddedFont>
    <p:embeddedFont>
      <p:font typeface="宋体" pitchFamily="2" charset="-122"/>
      <p:regular r:id="rId44"/>
    </p:embeddedFont>
    <p:embeddedFont>
      <p:font typeface="Calibri Light" pitchFamily="34" charset="0"/>
      <p:regular r:id="rId45"/>
      <p:italic r:id="rId46"/>
    </p:embeddedFont>
    <p:embeddedFont>
      <p:font typeface="PT Bold Heading" charset="-78"/>
      <p:regular r:id="rId47"/>
    </p:embeddedFont>
    <p:embeddedFont>
      <p:font typeface="PT Simple Bold Ruled" charset="-78"/>
      <p:regular r:id="rId48"/>
    </p:embeddedFont>
    <p:embeddedFont>
      <p:font typeface="Tw Cen MT" pitchFamily="34" charset="0"/>
      <p:regular r:id="rId49"/>
      <p:bold r:id="rId50"/>
      <p:italic r:id="rId51"/>
      <p:boldItalic r:id="rId52"/>
    </p:embeddedFont>
    <p:embeddedFont>
      <p:font typeface="DecoType Naskh" charset="-78"/>
      <p:regular r:id="rId53"/>
    </p:embeddedFont>
    <p:embeddedFont>
      <p:font typeface="Snap ITC" pitchFamily="82" charset="0"/>
      <p:regular r:id="rId54"/>
    </p:embeddedFont>
    <p:embeddedFont>
      <p:font typeface="Calibri" pitchFamily="34" charset="0"/>
      <p:regular r:id="rId55"/>
      <p:bold r:id="rId56"/>
      <p:italic r:id="rId57"/>
      <p:boldItalic r:id="rId58"/>
    </p:embeddedFont>
    <p:embeddedFont>
      <p:font typeface="Montserrat" charset="0"/>
      <p:regular r:id="rId59"/>
      <p:bold r:id="rId60"/>
      <p:italic r:id="rId61"/>
      <p:boldItalic r:id="rId62"/>
    </p:embeddedFont>
    <p:embeddedFont>
      <p:font typeface="Simple Indust Outline" charset="-78"/>
      <p:regular r:id="rId63"/>
    </p:embeddedFont>
    <p:embeddedFont>
      <p:font typeface="맑은 고딕" pitchFamily="34" charset="-127"/>
      <p:regular r:id="rId64"/>
      <p:bold r:id="rId65"/>
    </p:embeddedFont>
  </p:embeddedFontLst>
  <p:custDataLst>
    <p:tags r:id="rId6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66"/>
    <a:srgbClr val="33CC33"/>
    <a:srgbClr val="CC0066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40" d="100"/>
          <a:sy n="40" d="100"/>
        </p:scale>
        <p:origin x="-1116" y="-3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63" Type="http://schemas.openxmlformats.org/officeDocument/2006/relationships/font" Target="fonts/font21.fntdata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font" Target="fonts/font16.fntdata"/><Relationship Id="rId66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Relationship Id="rId57" Type="http://schemas.openxmlformats.org/officeDocument/2006/relationships/font" Target="fonts/font15.fntdata"/><Relationship Id="rId61" Type="http://schemas.openxmlformats.org/officeDocument/2006/relationships/font" Target="fonts/font1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font" Target="fonts/font18.fntdata"/><Relationship Id="rId65" Type="http://schemas.openxmlformats.org/officeDocument/2006/relationships/font" Target="fonts/font2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64" Type="http://schemas.openxmlformats.org/officeDocument/2006/relationships/font" Target="fonts/font22.fntdata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59" Type="http://schemas.openxmlformats.org/officeDocument/2006/relationships/font" Target="fonts/font17.fntdata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2.fntdata"/><Relationship Id="rId62" Type="http://schemas.openxmlformats.org/officeDocument/2006/relationships/font" Target="fonts/font20.fntdata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D3FE4E7E-2BE5-44AF-AFC9-C8E6323D9FFE}" type="datetimeFigureOut">
              <a:rPr lang="ar-SA" smtClean="0"/>
              <a:t>10/09/1444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F83FCB12-2F58-44DC-B931-055BAC31C02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9126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8505e5f957_2_21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8505e5f957_2_21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3971168" y="6950810"/>
            <a:ext cx="4943477" cy="1029486"/>
          </a:xfrm>
          <a:prstGeom prst="rect">
            <a:avLst/>
          </a:prstGeom>
        </p:spPr>
        <p:txBody>
          <a:bodyPr spcFirstLastPara="1" wrap="square" lIns="182846" tIns="182846" rIns="182846" bIns="18284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3304575" y="7799902"/>
            <a:ext cx="6683406" cy="1585142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32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3039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3971168" y="6950810"/>
            <a:ext cx="4943477" cy="1029486"/>
          </a:xfrm>
          <a:prstGeom prst="rect">
            <a:avLst/>
          </a:prstGeom>
        </p:spPr>
        <p:txBody>
          <a:bodyPr spcFirstLastPara="1" wrap="square" lIns="182846" tIns="182846" rIns="182846" bIns="18284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3304575" y="7799902"/>
            <a:ext cx="6683406" cy="1585142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32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3039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3971168" y="6950810"/>
            <a:ext cx="4943477" cy="1029486"/>
          </a:xfrm>
          <a:prstGeom prst="rect">
            <a:avLst/>
          </a:prstGeom>
        </p:spPr>
        <p:txBody>
          <a:bodyPr spcFirstLastPara="1" wrap="square" lIns="182846" tIns="182846" rIns="182846" bIns="18284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3304575" y="7799902"/>
            <a:ext cx="6683406" cy="1585142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32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3039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3971168" y="6950810"/>
            <a:ext cx="4943477" cy="1029486"/>
          </a:xfrm>
          <a:prstGeom prst="rect">
            <a:avLst/>
          </a:prstGeom>
        </p:spPr>
        <p:txBody>
          <a:bodyPr spcFirstLastPara="1" wrap="square" lIns="182846" tIns="182846" rIns="182846" bIns="18284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3304575" y="7799902"/>
            <a:ext cx="6683406" cy="1585142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32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3039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3971168" y="6950810"/>
            <a:ext cx="4943477" cy="1029486"/>
          </a:xfrm>
          <a:prstGeom prst="rect">
            <a:avLst/>
          </a:prstGeom>
        </p:spPr>
        <p:txBody>
          <a:bodyPr spcFirstLastPara="1" wrap="square" lIns="182846" tIns="182846" rIns="182846" bIns="18284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3304575" y="7799902"/>
            <a:ext cx="6683406" cy="1585142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32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3039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3971168" y="6950810"/>
            <a:ext cx="4943477" cy="1029486"/>
          </a:xfrm>
          <a:prstGeom prst="rect">
            <a:avLst/>
          </a:prstGeom>
        </p:spPr>
        <p:txBody>
          <a:bodyPr spcFirstLastPara="1" wrap="square" lIns="182846" tIns="182846" rIns="182846" bIns="18284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3304575" y="7799902"/>
            <a:ext cx="6683406" cy="1585142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32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3039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3971168" y="6950810"/>
            <a:ext cx="4943477" cy="1029486"/>
          </a:xfrm>
          <a:prstGeom prst="rect">
            <a:avLst/>
          </a:prstGeom>
        </p:spPr>
        <p:txBody>
          <a:bodyPr spcFirstLastPara="1" wrap="square" lIns="182846" tIns="182846" rIns="182846" bIns="18284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3304575" y="7799902"/>
            <a:ext cx="6683406" cy="1585142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32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3039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3971168" y="6950810"/>
            <a:ext cx="4943477" cy="1029486"/>
          </a:xfrm>
          <a:prstGeom prst="rect">
            <a:avLst/>
          </a:prstGeom>
        </p:spPr>
        <p:txBody>
          <a:bodyPr spcFirstLastPara="1" wrap="square" lIns="182846" tIns="182846" rIns="182846" bIns="18284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3304575" y="7799902"/>
            <a:ext cx="6683406" cy="1585142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32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3039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3971168" y="6950810"/>
            <a:ext cx="4943477" cy="1029486"/>
          </a:xfrm>
          <a:prstGeom prst="rect">
            <a:avLst/>
          </a:prstGeom>
        </p:spPr>
        <p:txBody>
          <a:bodyPr spcFirstLastPara="1" wrap="square" lIns="182846" tIns="182846" rIns="182846" bIns="18284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3304575" y="7799902"/>
            <a:ext cx="6683406" cy="1585142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32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3039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50026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7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50026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6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50026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5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50026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4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50026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3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50026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2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50026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1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50026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0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50026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9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50026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8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50026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7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50026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6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50026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5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50026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4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50026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3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50026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2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50026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1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50026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0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50026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9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50026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8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50026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7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50026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6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50026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5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50026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4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50026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50026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50026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50026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50026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50026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50026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50026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50026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50026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50026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50026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50026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50026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63" Type="http://schemas.openxmlformats.org/officeDocument/2006/relationships/slideLayout" Target="../slideLayouts/slideLayout63.xml"/><Relationship Id="rId84" Type="http://schemas.openxmlformats.org/officeDocument/2006/relationships/slideLayout" Target="../slideLayouts/slideLayout84.xml"/><Relationship Id="rId138" Type="http://schemas.openxmlformats.org/officeDocument/2006/relationships/slideLayout" Target="../slideLayouts/slideLayout138.xml"/><Relationship Id="rId159" Type="http://schemas.openxmlformats.org/officeDocument/2006/relationships/slideLayout" Target="../slideLayouts/slideLayout159.xml"/><Relationship Id="rId170" Type="http://schemas.openxmlformats.org/officeDocument/2006/relationships/slideLayout" Target="../slideLayouts/slideLayout170.xml"/><Relationship Id="rId191" Type="http://schemas.openxmlformats.org/officeDocument/2006/relationships/slideLayout" Target="../slideLayouts/slideLayout191.xml"/><Relationship Id="rId205" Type="http://schemas.openxmlformats.org/officeDocument/2006/relationships/slideLayout" Target="../slideLayouts/slideLayout205.xml"/><Relationship Id="rId226" Type="http://schemas.openxmlformats.org/officeDocument/2006/relationships/slideLayout" Target="../slideLayouts/slideLayout226.xml"/><Relationship Id="rId247" Type="http://schemas.openxmlformats.org/officeDocument/2006/relationships/image" Target="../media/image1.jpg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53" Type="http://schemas.openxmlformats.org/officeDocument/2006/relationships/slideLayout" Target="../slideLayouts/slideLayout53.xml"/><Relationship Id="rId74" Type="http://schemas.openxmlformats.org/officeDocument/2006/relationships/slideLayout" Target="../slideLayouts/slideLayout74.xml"/><Relationship Id="rId128" Type="http://schemas.openxmlformats.org/officeDocument/2006/relationships/slideLayout" Target="../slideLayouts/slideLayout128.xml"/><Relationship Id="rId149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5.xml"/><Relationship Id="rId95" Type="http://schemas.openxmlformats.org/officeDocument/2006/relationships/slideLayout" Target="../slideLayouts/slideLayout95.xml"/><Relationship Id="rId160" Type="http://schemas.openxmlformats.org/officeDocument/2006/relationships/slideLayout" Target="../slideLayouts/slideLayout160.xml"/><Relationship Id="rId181" Type="http://schemas.openxmlformats.org/officeDocument/2006/relationships/slideLayout" Target="../slideLayouts/slideLayout181.xml"/><Relationship Id="rId216" Type="http://schemas.openxmlformats.org/officeDocument/2006/relationships/slideLayout" Target="../slideLayouts/slideLayout216.xml"/><Relationship Id="rId237" Type="http://schemas.openxmlformats.org/officeDocument/2006/relationships/slideLayout" Target="../slideLayouts/slideLayout237.xml"/><Relationship Id="rId22" Type="http://schemas.openxmlformats.org/officeDocument/2006/relationships/slideLayout" Target="../slideLayouts/slideLayout22.xml"/><Relationship Id="rId43" Type="http://schemas.openxmlformats.org/officeDocument/2006/relationships/slideLayout" Target="../slideLayouts/slideLayout43.xml"/><Relationship Id="rId64" Type="http://schemas.openxmlformats.org/officeDocument/2006/relationships/slideLayout" Target="../slideLayouts/slideLayout64.xml"/><Relationship Id="rId118" Type="http://schemas.openxmlformats.org/officeDocument/2006/relationships/slideLayout" Target="../slideLayouts/slideLayout118.xml"/><Relationship Id="rId139" Type="http://schemas.openxmlformats.org/officeDocument/2006/relationships/slideLayout" Target="../slideLayouts/slideLayout139.xml"/><Relationship Id="rId85" Type="http://schemas.openxmlformats.org/officeDocument/2006/relationships/slideLayout" Target="../slideLayouts/slideLayout85.xml"/><Relationship Id="rId150" Type="http://schemas.openxmlformats.org/officeDocument/2006/relationships/slideLayout" Target="../slideLayouts/slideLayout150.xml"/><Relationship Id="rId171" Type="http://schemas.openxmlformats.org/officeDocument/2006/relationships/slideLayout" Target="../slideLayouts/slideLayout171.xml"/><Relationship Id="rId192" Type="http://schemas.openxmlformats.org/officeDocument/2006/relationships/slideLayout" Target="../slideLayouts/slideLayout192.xml"/><Relationship Id="rId206" Type="http://schemas.openxmlformats.org/officeDocument/2006/relationships/slideLayout" Target="../slideLayouts/slideLayout206.xml"/><Relationship Id="rId227" Type="http://schemas.openxmlformats.org/officeDocument/2006/relationships/slideLayout" Target="../slideLayouts/slideLayout22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124" Type="http://schemas.openxmlformats.org/officeDocument/2006/relationships/slideLayout" Target="../slideLayouts/slideLayout124.xml"/><Relationship Id="rId129" Type="http://schemas.openxmlformats.org/officeDocument/2006/relationships/slideLayout" Target="../slideLayouts/slideLayout129.xml"/><Relationship Id="rId54" Type="http://schemas.openxmlformats.org/officeDocument/2006/relationships/slideLayout" Target="../slideLayouts/slideLayout54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40" Type="http://schemas.openxmlformats.org/officeDocument/2006/relationships/slideLayout" Target="../slideLayouts/slideLayout140.xml"/><Relationship Id="rId145" Type="http://schemas.openxmlformats.org/officeDocument/2006/relationships/slideLayout" Target="../slideLayouts/slideLayout145.xml"/><Relationship Id="rId161" Type="http://schemas.openxmlformats.org/officeDocument/2006/relationships/slideLayout" Target="../slideLayouts/slideLayout161.xml"/><Relationship Id="rId166" Type="http://schemas.openxmlformats.org/officeDocument/2006/relationships/slideLayout" Target="../slideLayouts/slideLayout166.xml"/><Relationship Id="rId182" Type="http://schemas.openxmlformats.org/officeDocument/2006/relationships/slideLayout" Target="../slideLayouts/slideLayout182.xml"/><Relationship Id="rId187" Type="http://schemas.openxmlformats.org/officeDocument/2006/relationships/slideLayout" Target="../slideLayouts/slideLayout187.xml"/><Relationship Id="rId217" Type="http://schemas.openxmlformats.org/officeDocument/2006/relationships/slideLayout" Target="../slideLayouts/slideLayout217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212" Type="http://schemas.openxmlformats.org/officeDocument/2006/relationships/slideLayout" Target="../slideLayouts/slideLayout212.xml"/><Relationship Id="rId233" Type="http://schemas.openxmlformats.org/officeDocument/2006/relationships/slideLayout" Target="../slideLayouts/slideLayout233.xml"/><Relationship Id="rId238" Type="http://schemas.openxmlformats.org/officeDocument/2006/relationships/slideLayout" Target="../slideLayouts/slideLayout238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119" Type="http://schemas.openxmlformats.org/officeDocument/2006/relationships/slideLayout" Target="../slideLayouts/slideLayout119.xml"/><Relationship Id="rId44" Type="http://schemas.openxmlformats.org/officeDocument/2006/relationships/slideLayout" Target="../slideLayouts/slideLayout44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130" Type="http://schemas.openxmlformats.org/officeDocument/2006/relationships/slideLayout" Target="../slideLayouts/slideLayout130.xml"/><Relationship Id="rId135" Type="http://schemas.openxmlformats.org/officeDocument/2006/relationships/slideLayout" Target="../slideLayouts/slideLayout135.xml"/><Relationship Id="rId151" Type="http://schemas.openxmlformats.org/officeDocument/2006/relationships/slideLayout" Target="../slideLayouts/slideLayout151.xml"/><Relationship Id="rId156" Type="http://schemas.openxmlformats.org/officeDocument/2006/relationships/slideLayout" Target="../slideLayouts/slideLayout156.xml"/><Relationship Id="rId177" Type="http://schemas.openxmlformats.org/officeDocument/2006/relationships/slideLayout" Target="../slideLayouts/slideLayout177.xml"/><Relationship Id="rId198" Type="http://schemas.openxmlformats.org/officeDocument/2006/relationships/slideLayout" Target="../slideLayouts/slideLayout198.xml"/><Relationship Id="rId172" Type="http://schemas.openxmlformats.org/officeDocument/2006/relationships/slideLayout" Target="../slideLayouts/slideLayout172.xml"/><Relationship Id="rId193" Type="http://schemas.openxmlformats.org/officeDocument/2006/relationships/slideLayout" Target="../slideLayouts/slideLayout193.xml"/><Relationship Id="rId202" Type="http://schemas.openxmlformats.org/officeDocument/2006/relationships/slideLayout" Target="../slideLayouts/slideLayout202.xml"/><Relationship Id="rId207" Type="http://schemas.openxmlformats.org/officeDocument/2006/relationships/slideLayout" Target="../slideLayouts/slideLayout207.xml"/><Relationship Id="rId223" Type="http://schemas.openxmlformats.org/officeDocument/2006/relationships/slideLayout" Target="../slideLayouts/slideLayout223.xml"/><Relationship Id="rId228" Type="http://schemas.openxmlformats.org/officeDocument/2006/relationships/slideLayout" Target="../slideLayouts/slideLayout228.xml"/><Relationship Id="rId244" Type="http://schemas.openxmlformats.org/officeDocument/2006/relationships/slideLayout" Target="../slideLayouts/slideLayout244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120" Type="http://schemas.openxmlformats.org/officeDocument/2006/relationships/slideLayout" Target="../slideLayouts/slideLayout120.xml"/><Relationship Id="rId125" Type="http://schemas.openxmlformats.org/officeDocument/2006/relationships/slideLayout" Target="../slideLayouts/slideLayout125.xml"/><Relationship Id="rId141" Type="http://schemas.openxmlformats.org/officeDocument/2006/relationships/slideLayout" Target="../slideLayouts/slideLayout141.xml"/><Relationship Id="rId146" Type="http://schemas.openxmlformats.org/officeDocument/2006/relationships/slideLayout" Target="../slideLayouts/slideLayout146.xml"/><Relationship Id="rId167" Type="http://schemas.openxmlformats.org/officeDocument/2006/relationships/slideLayout" Target="../slideLayouts/slideLayout167.xml"/><Relationship Id="rId188" Type="http://schemas.openxmlformats.org/officeDocument/2006/relationships/slideLayout" Target="../slideLayouts/slideLayout188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162" Type="http://schemas.openxmlformats.org/officeDocument/2006/relationships/slideLayout" Target="../slideLayouts/slideLayout162.xml"/><Relationship Id="rId183" Type="http://schemas.openxmlformats.org/officeDocument/2006/relationships/slideLayout" Target="../slideLayouts/slideLayout183.xml"/><Relationship Id="rId213" Type="http://schemas.openxmlformats.org/officeDocument/2006/relationships/slideLayout" Target="../slideLayouts/slideLayout213.xml"/><Relationship Id="rId218" Type="http://schemas.openxmlformats.org/officeDocument/2006/relationships/slideLayout" Target="../slideLayouts/slideLayout218.xml"/><Relationship Id="rId234" Type="http://schemas.openxmlformats.org/officeDocument/2006/relationships/slideLayout" Target="../slideLayouts/slideLayout234.xml"/><Relationship Id="rId239" Type="http://schemas.openxmlformats.org/officeDocument/2006/relationships/slideLayout" Target="../slideLayouts/slideLayout239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131" Type="http://schemas.openxmlformats.org/officeDocument/2006/relationships/slideLayout" Target="../slideLayouts/slideLayout131.xml"/><Relationship Id="rId136" Type="http://schemas.openxmlformats.org/officeDocument/2006/relationships/slideLayout" Target="../slideLayouts/slideLayout136.xml"/><Relationship Id="rId157" Type="http://schemas.openxmlformats.org/officeDocument/2006/relationships/slideLayout" Target="../slideLayouts/slideLayout157.xml"/><Relationship Id="rId178" Type="http://schemas.openxmlformats.org/officeDocument/2006/relationships/slideLayout" Target="../slideLayouts/slideLayout178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52" Type="http://schemas.openxmlformats.org/officeDocument/2006/relationships/slideLayout" Target="../slideLayouts/slideLayout152.xml"/><Relationship Id="rId173" Type="http://schemas.openxmlformats.org/officeDocument/2006/relationships/slideLayout" Target="../slideLayouts/slideLayout173.xml"/><Relationship Id="rId194" Type="http://schemas.openxmlformats.org/officeDocument/2006/relationships/slideLayout" Target="../slideLayouts/slideLayout194.xml"/><Relationship Id="rId199" Type="http://schemas.openxmlformats.org/officeDocument/2006/relationships/slideLayout" Target="../slideLayouts/slideLayout199.xml"/><Relationship Id="rId203" Type="http://schemas.openxmlformats.org/officeDocument/2006/relationships/slideLayout" Target="../slideLayouts/slideLayout203.xml"/><Relationship Id="rId208" Type="http://schemas.openxmlformats.org/officeDocument/2006/relationships/slideLayout" Target="../slideLayouts/slideLayout208.xml"/><Relationship Id="rId229" Type="http://schemas.openxmlformats.org/officeDocument/2006/relationships/slideLayout" Target="../slideLayouts/slideLayout229.xml"/><Relationship Id="rId19" Type="http://schemas.openxmlformats.org/officeDocument/2006/relationships/slideLayout" Target="../slideLayouts/slideLayout19.xml"/><Relationship Id="rId224" Type="http://schemas.openxmlformats.org/officeDocument/2006/relationships/slideLayout" Target="../slideLayouts/slideLayout224.xml"/><Relationship Id="rId240" Type="http://schemas.openxmlformats.org/officeDocument/2006/relationships/slideLayout" Target="../slideLayouts/slideLayout240.xml"/><Relationship Id="rId245" Type="http://schemas.openxmlformats.org/officeDocument/2006/relationships/slideLayout" Target="../slideLayouts/slideLayout245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147" Type="http://schemas.openxmlformats.org/officeDocument/2006/relationships/slideLayout" Target="../slideLayouts/slideLayout147.xml"/><Relationship Id="rId168" Type="http://schemas.openxmlformats.org/officeDocument/2006/relationships/slideLayout" Target="../slideLayouts/slideLayout16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142" Type="http://schemas.openxmlformats.org/officeDocument/2006/relationships/slideLayout" Target="../slideLayouts/slideLayout142.xml"/><Relationship Id="rId163" Type="http://schemas.openxmlformats.org/officeDocument/2006/relationships/slideLayout" Target="../slideLayouts/slideLayout163.xml"/><Relationship Id="rId184" Type="http://schemas.openxmlformats.org/officeDocument/2006/relationships/slideLayout" Target="../slideLayouts/slideLayout184.xml"/><Relationship Id="rId189" Type="http://schemas.openxmlformats.org/officeDocument/2006/relationships/slideLayout" Target="../slideLayouts/slideLayout189.xml"/><Relationship Id="rId219" Type="http://schemas.openxmlformats.org/officeDocument/2006/relationships/slideLayout" Target="../slideLayouts/slideLayout219.xml"/><Relationship Id="rId3" Type="http://schemas.openxmlformats.org/officeDocument/2006/relationships/slideLayout" Target="../slideLayouts/slideLayout3.xml"/><Relationship Id="rId214" Type="http://schemas.openxmlformats.org/officeDocument/2006/relationships/slideLayout" Target="../slideLayouts/slideLayout214.xml"/><Relationship Id="rId230" Type="http://schemas.openxmlformats.org/officeDocument/2006/relationships/slideLayout" Target="../slideLayouts/slideLayout230.xml"/><Relationship Id="rId235" Type="http://schemas.openxmlformats.org/officeDocument/2006/relationships/slideLayout" Target="../slideLayouts/slideLayout235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slideLayout" Target="../slideLayouts/slideLayout116.xml"/><Relationship Id="rId137" Type="http://schemas.openxmlformats.org/officeDocument/2006/relationships/slideLayout" Target="../slideLayouts/slideLayout137.xml"/><Relationship Id="rId158" Type="http://schemas.openxmlformats.org/officeDocument/2006/relationships/slideLayout" Target="../slideLayouts/slideLayout15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32" Type="http://schemas.openxmlformats.org/officeDocument/2006/relationships/slideLayout" Target="../slideLayouts/slideLayout132.xml"/><Relationship Id="rId153" Type="http://schemas.openxmlformats.org/officeDocument/2006/relationships/slideLayout" Target="../slideLayouts/slideLayout153.xml"/><Relationship Id="rId174" Type="http://schemas.openxmlformats.org/officeDocument/2006/relationships/slideLayout" Target="../slideLayouts/slideLayout174.xml"/><Relationship Id="rId179" Type="http://schemas.openxmlformats.org/officeDocument/2006/relationships/slideLayout" Target="../slideLayouts/slideLayout179.xml"/><Relationship Id="rId195" Type="http://schemas.openxmlformats.org/officeDocument/2006/relationships/slideLayout" Target="../slideLayouts/slideLayout195.xml"/><Relationship Id="rId209" Type="http://schemas.openxmlformats.org/officeDocument/2006/relationships/slideLayout" Target="../slideLayouts/slideLayout209.xml"/><Relationship Id="rId190" Type="http://schemas.openxmlformats.org/officeDocument/2006/relationships/slideLayout" Target="../slideLayouts/slideLayout190.xml"/><Relationship Id="rId204" Type="http://schemas.openxmlformats.org/officeDocument/2006/relationships/slideLayout" Target="../slideLayouts/slideLayout204.xml"/><Relationship Id="rId220" Type="http://schemas.openxmlformats.org/officeDocument/2006/relationships/slideLayout" Target="../slideLayouts/slideLayout220.xml"/><Relationship Id="rId225" Type="http://schemas.openxmlformats.org/officeDocument/2006/relationships/slideLayout" Target="../slideLayouts/slideLayout225.xml"/><Relationship Id="rId241" Type="http://schemas.openxmlformats.org/officeDocument/2006/relationships/slideLayout" Target="../slideLayouts/slideLayout241.xml"/><Relationship Id="rId24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27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52" Type="http://schemas.openxmlformats.org/officeDocument/2006/relationships/slideLayout" Target="../slideLayouts/slideLayout52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143" Type="http://schemas.openxmlformats.org/officeDocument/2006/relationships/slideLayout" Target="../slideLayouts/slideLayout143.xml"/><Relationship Id="rId148" Type="http://schemas.openxmlformats.org/officeDocument/2006/relationships/slideLayout" Target="../slideLayouts/slideLayout148.xml"/><Relationship Id="rId164" Type="http://schemas.openxmlformats.org/officeDocument/2006/relationships/slideLayout" Target="../slideLayouts/slideLayout164.xml"/><Relationship Id="rId169" Type="http://schemas.openxmlformats.org/officeDocument/2006/relationships/slideLayout" Target="../slideLayouts/slideLayout169.xml"/><Relationship Id="rId185" Type="http://schemas.openxmlformats.org/officeDocument/2006/relationships/slideLayout" Target="../slideLayouts/slideLayout18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80" Type="http://schemas.openxmlformats.org/officeDocument/2006/relationships/slideLayout" Target="../slideLayouts/slideLayout180.xml"/><Relationship Id="rId210" Type="http://schemas.openxmlformats.org/officeDocument/2006/relationships/slideLayout" Target="../slideLayouts/slideLayout210.xml"/><Relationship Id="rId215" Type="http://schemas.openxmlformats.org/officeDocument/2006/relationships/slideLayout" Target="../slideLayouts/slideLayout215.xml"/><Relationship Id="rId236" Type="http://schemas.openxmlformats.org/officeDocument/2006/relationships/slideLayout" Target="../slideLayouts/slideLayout236.xml"/><Relationship Id="rId26" Type="http://schemas.openxmlformats.org/officeDocument/2006/relationships/slideLayout" Target="../slideLayouts/slideLayout26.xml"/><Relationship Id="rId231" Type="http://schemas.openxmlformats.org/officeDocument/2006/relationships/slideLayout" Target="../slideLayouts/slideLayout231.xml"/><Relationship Id="rId47" Type="http://schemas.openxmlformats.org/officeDocument/2006/relationships/slideLayout" Target="../slideLayouts/slideLayout47.xml"/><Relationship Id="rId68" Type="http://schemas.openxmlformats.org/officeDocument/2006/relationships/slideLayout" Target="../slideLayouts/slideLayout68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33" Type="http://schemas.openxmlformats.org/officeDocument/2006/relationships/slideLayout" Target="../slideLayouts/slideLayout133.xml"/><Relationship Id="rId154" Type="http://schemas.openxmlformats.org/officeDocument/2006/relationships/slideLayout" Target="../slideLayouts/slideLayout154.xml"/><Relationship Id="rId175" Type="http://schemas.openxmlformats.org/officeDocument/2006/relationships/slideLayout" Target="../slideLayouts/slideLayout175.xml"/><Relationship Id="rId196" Type="http://schemas.openxmlformats.org/officeDocument/2006/relationships/slideLayout" Target="../slideLayouts/slideLayout196.xml"/><Relationship Id="rId200" Type="http://schemas.openxmlformats.org/officeDocument/2006/relationships/slideLayout" Target="../slideLayouts/slideLayout200.xml"/><Relationship Id="rId16" Type="http://schemas.openxmlformats.org/officeDocument/2006/relationships/slideLayout" Target="../slideLayouts/slideLayout16.xml"/><Relationship Id="rId221" Type="http://schemas.openxmlformats.org/officeDocument/2006/relationships/slideLayout" Target="../slideLayouts/slideLayout221.xml"/><Relationship Id="rId242" Type="http://schemas.openxmlformats.org/officeDocument/2006/relationships/slideLayout" Target="../slideLayouts/slideLayout242.xml"/><Relationship Id="rId37" Type="http://schemas.openxmlformats.org/officeDocument/2006/relationships/slideLayout" Target="../slideLayouts/slideLayout37.xml"/><Relationship Id="rId58" Type="http://schemas.openxmlformats.org/officeDocument/2006/relationships/slideLayout" Target="../slideLayouts/slideLayout58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44" Type="http://schemas.openxmlformats.org/officeDocument/2006/relationships/slideLayout" Target="../slideLayouts/slideLayout144.xml"/><Relationship Id="rId90" Type="http://schemas.openxmlformats.org/officeDocument/2006/relationships/slideLayout" Target="../slideLayouts/slideLayout90.xml"/><Relationship Id="rId165" Type="http://schemas.openxmlformats.org/officeDocument/2006/relationships/slideLayout" Target="../slideLayouts/slideLayout165.xml"/><Relationship Id="rId186" Type="http://schemas.openxmlformats.org/officeDocument/2006/relationships/slideLayout" Target="../slideLayouts/slideLayout186.xml"/><Relationship Id="rId211" Type="http://schemas.openxmlformats.org/officeDocument/2006/relationships/slideLayout" Target="../slideLayouts/slideLayout211.xml"/><Relationship Id="rId232" Type="http://schemas.openxmlformats.org/officeDocument/2006/relationships/slideLayout" Target="../slideLayouts/slideLayout232.xml"/><Relationship Id="rId27" Type="http://schemas.openxmlformats.org/officeDocument/2006/relationships/slideLayout" Target="../slideLayouts/slideLayout27.xml"/><Relationship Id="rId48" Type="http://schemas.openxmlformats.org/officeDocument/2006/relationships/slideLayout" Target="../slideLayouts/slideLayout48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34" Type="http://schemas.openxmlformats.org/officeDocument/2006/relationships/slideLayout" Target="../slideLayouts/slideLayout134.xml"/><Relationship Id="rId80" Type="http://schemas.openxmlformats.org/officeDocument/2006/relationships/slideLayout" Target="../slideLayouts/slideLayout80.xml"/><Relationship Id="rId155" Type="http://schemas.openxmlformats.org/officeDocument/2006/relationships/slideLayout" Target="../slideLayouts/slideLayout155.xml"/><Relationship Id="rId176" Type="http://schemas.openxmlformats.org/officeDocument/2006/relationships/slideLayout" Target="../slideLayouts/slideLayout176.xml"/><Relationship Id="rId197" Type="http://schemas.openxmlformats.org/officeDocument/2006/relationships/slideLayout" Target="../slideLayouts/slideLayout197.xml"/><Relationship Id="rId201" Type="http://schemas.openxmlformats.org/officeDocument/2006/relationships/slideLayout" Target="../slideLayouts/slideLayout201.xml"/><Relationship Id="rId222" Type="http://schemas.openxmlformats.org/officeDocument/2006/relationships/slideLayout" Target="../slideLayouts/slideLayout222.xml"/><Relationship Id="rId243" Type="http://schemas.openxmlformats.org/officeDocument/2006/relationships/slideLayout" Target="../slideLayouts/slideLayout2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7">
            <a:alphaModFix amt="25000"/>
            <a:lum/>
          </a:blip>
          <a:srcRect/>
          <a:stretch>
            <a:fillRect t="-11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884" r:id="rId2"/>
    <p:sldLayoutId id="2147483867" r:id="rId3"/>
    <p:sldLayoutId id="2147483866" r:id="rId4"/>
    <p:sldLayoutId id="2147483855" r:id="rId5"/>
    <p:sldLayoutId id="2147483843" r:id="rId6"/>
    <p:sldLayoutId id="2147483842" r:id="rId7"/>
    <p:sldLayoutId id="2147483831" r:id="rId8"/>
    <p:sldLayoutId id="2147483823" r:id="rId9"/>
    <p:sldLayoutId id="2147483881" r:id="rId10"/>
    <p:sldLayoutId id="2147483879" r:id="rId11"/>
    <p:sldLayoutId id="2147483878" r:id="rId12"/>
    <p:sldLayoutId id="2147483852" r:id="rId13"/>
    <p:sldLayoutId id="2147483850" r:id="rId14"/>
    <p:sldLayoutId id="2147483849" r:id="rId15"/>
    <p:sldLayoutId id="2147483828" r:id="rId16"/>
    <p:sldLayoutId id="2147483826" r:id="rId17"/>
    <p:sldLayoutId id="2147483825" r:id="rId18"/>
    <p:sldLayoutId id="2147483816" r:id="rId19"/>
    <p:sldLayoutId id="2147483805" r:id="rId20"/>
    <p:sldLayoutId id="2147483804" r:id="rId21"/>
    <p:sldLayoutId id="2147483793" r:id="rId22"/>
    <p:sldLayoutId id="2147483787" r:id="rId23"/>
    <p:sldLayoutId id="2147483778" r:id="rId24"/>
    <p:sldLayoutId id="2147483767" r:id="rId25"/>
    <p:sldLayoutId id="2147483766" r:id="rId26"/>
    <p:sldLayoutId id="2147483755" r:id="rId27"/>
    <p:sldLayoutId id="2147483749" r:id="rId28"/>
    <p:sldLayoutId id="2147483743" r:id="rId29"/>
    <p:sldLayoutId id="2147483721" r:id="rId30"/>
    <p:sldLayoutId id="2147483720" r:id="rId31"/>
    <p:sldLayoutId id="2147483718" r:id="rId32"/>
    <p:sldLayoutId id="2147483717" r:id="rId33"/>
    <p:sldLayoutId id="2147483696" r:id="rId34"/>
    <p:sldLayoutId id="2147483695" r:id="rId35"/>
    <p:sldLayoutId id="2147483694" r:id="rId36"/>
    <p:sldLayoutId id="2147483692" r:id="rId37"/>
    <p:sldLayoutId id="2147483684" r:id="rId38"/>
    <p:sldLayoutId id="2147483683" r:id="rId39"/>
    <p:sldLayoutId id="2147483682" r:id="rId40"/>
    <p:sldLayoutId id="2147483680" r:id="rId41"/>
    <p:sldLayoutId id="2147483661" r:id="rId42"/>
    <p:sldLayoutId id="2147483650" r:id="rId43"/>
    <p:sldLayoutId id="2147483876" r:id="rId44"/>
    <p:sldLayoutId id="2147483875" r:id="rId45"/>
    <p:sldLayoutId id="2147483874" r:id="rId46"/>
    <p:sldLayoutId id="2147483873" r:id="rId47"/>
    <p:sldLayoutId id="2147483872" r:id="rId48"/>
    <p:sldLayoutId id="2147483871" r:id="rId49"/>
    <p:sldLayoutId id="2147483870" r:id="rId50"/>
    <p:sldLayoutId id="2147483869" r:id="rId51"/>
    <p:sldLayoutId id="2147483868" r:id="rId52"/>
    <p:sldLayoutId id="2147483848" r:id="rId53"/>
    <p:sldLayoutId id="2147483847" r:id="rId54"/>
    <p:sldLayoutId id="2147483846" r:id="rId55"/>
    <p:sldLayoutId id="2147483845" r:id="rId56"/>
    <p:sldLayoutId id="2147483844" r:id="rId57"/>
    <p:sldLayoutId id="2147483822" r:id="rId58"/>
    <p:sldLayoutId id="2147483820" r:id="rId59"/>
    <p:sldLayoutId id="2147483819" r:id="rId60"/>
    <p:sldLayoutId id="2147483818" r:id="rId61"/>
    <p:sldLayoutId id="2147483813" r:id="rId62"/>
    <p:sldLayoutId id="2147483812" r:id="rId63"/>
    <p:sldLayoutId id="2147483811" r:id="rId64"/>
    <p:sldLayoutId id="2147483810" r:id="rId65"/>
    <p:sldLayoutId id="2147483809" r:id="rId66"/>
    <p:sldLayoutId id="2147483808" r:id="rId67"/>
    <p:sldLayoutId id="2147483807" r:id="rId68"/>
    <p:sldLayoutId id="2147483806" r:id="rId69"/>
    <p:sldLayoutId id="2147483792" r:id="rId70"/>
    <p:sldLayoutId id="2147483786" r:id="rId71"/>
    <p:sldLayoutId id="2147483784" r:id="rId72"/>
    <p:sldLayoutId id="2147483781" r:id="rId73"/>
    <p:sldLayoutId id="2147483780" r:id="rId74"/>
    <p:sldLayoutId id="2147483775" r:id="rId75"/>
    <p:sldLayoutId id="2147483774" r:id="rId76"/>
    <p:sldLayoutId id="2147483773" r:id="rId77"/>
    <p:sldLayoutId id="2147483772" r:id="rId78"/>
    <p:sldLayoutId id="2147483771" r:id="rId79"/>
    <p:sldLayoutId id="2147483770" r:id="rId80"/>
    <p:sldLayoutId id="2147483769" r:id="rId81"/>
    <p:sldLayoutId id="2147483768" r:id="rId82"/>
    <p:sldLayoutId id="2147483753" r:id="rId83"/>
    <p:sldLayoutId id="2147483741" r:id="rId84"/>
    <p:sldLayoutId id="2147483729" r:id="rId85"/>
    <p:sldLayoutId id="2147483728" r:id="rId86"/>
    <p:sldLayoutId id="2147483727" r:id="rId87"/>
    <p:sldLayoutId id="2147483726" r:id="rId88"/>
    <p:sldLayoutId id="2147483725" r:id="rId89"/>
    <p:sldLayoutId id="2147483724" r:id="rId90"/>
    <p:sldLayoutId id="2147483723" r:id="rId91"/>
    <p:sldLayoutId id="2147483722" r:id="rId92"/>
    <p:sldLayoutId id="2147483715" r:id="rId93"/>
    <p:sldLayoutId id="2147483707" r:id="rId94"/>
    <p:sldLayoutId id="2147483705" r:id="rId95"/>
    <p:sldLayoutId id="2147483704" r:id="rId96"/>
    <p:sldLayoutId id="2147483701" r:id="rId97"/>
    <p:sldLayoutId id="2147483700" r:id="rId98"/>
    <p:sldLayoutId id="2147483699" r:id="rId99"/>
    <p:sldLayoutId id="2147483697" r:id="rId100"/>
    <p:sldLayoutId id="2147483691" r:id="rId101"/>
    <p:sldLayoutId id="2147483690" r:id="rId102"/>
    <p:sldLayoutId id="2147483689" r:id="rId103"/>
    <p:sldLayoutId id="2147483688" r:id="rId104"/>
    <p:sldLayoutId id="2147483687" r:id="rId105"/>
    <p:sldLayoutId id="2147483686" r:id="rId106"/>
    <p:sldLayoutId id="2147483685" r:id="rId107"/>
    <p:sldLayoutId id="2147483679" r:id="rId108"/>
    <p:sldLayoutId id="2147483678" r:id="rId109"/>
    <p:sldLayoutId id="2147483677" r:id="rId110"/>
    <p:sldLayoutId id="2147483674" r:id="rId111"/>
    <p:sldLayoutId id="2147483673" r:id="rId112"/>
    <p:sldLayoutId id="2147483672" r:id="rId113"/>
    <p:sldLayoutId id="2147483671" r:id="rId114"/>
    <p:sldLayoutId id="2147483670" r:id="rId115"/>
    <p:sldLayoutId id="2147483669" r:id="rId116"/>
    <p:sldLayoutId id="2147483664" r:id="rId117"/>
    <p:sldLayoutId id="2147483663" r:id="rId118"/>
    <p:sldLayoutId id="2147483662" r:id="rId119"/>
    <p:sldLayoutId id="2147483660" r:id="rId120"/>
    <p:sldLayoutId id="2147483651" r:id="rId121"/>
    <p:sldLayoutId id="2147483652" r:id="rId122"/>
    <p:sldLayoutId id="2147483653" r:id="rId123"/>
    <p:sldLayoutId id="2147483654" r:id="rId124"/>
    <p:sldLayoutId id="2147483655" r:id="rId125"/>
    <p:sldLayoutId id="2147483891" r:id="rId126"/>
    <p:sldLayoutId id="2147483888" r:id="rId127"/>
    <p:sldLayoutId id="2147483886" r:id="rId128"/>
    <p:sldLayoutId id="2147483885" r:id="rId129"/>
    <p:sldLayoutId id="2147483877" r:id="rId130"/>
    <p:sldLayoutId id="2147483865" r:id="rId131"/>
    <p:sldLayoutId id="2147483862" r:id="rId132"/>
    <p:sldLayoutId id="2147483859" r:id="rId133"/>
    <p:sldLayoutId id="2147483857" r:id="rId134"/>
    <p:sldLayoutId id="2147483856" r:id="rId135"/>
    <p:sldLayoutId id="2147483841" r:id="rId136"/>
    <p:sldLayoutId id="2147483838" r:id="rId137"/>
    <p:sldLayoutId id="2147483835" r:id="rId138"/>
    <p:sldLayoutId id="2147483833" r:id="rId139"/>
    <p:sldLayoutId id="2147483832" r:id="rId140"/>
    <p:sldLayoutId id="2147483824" r:id="rId141"/>
    <p:sldLayoutId id="2147483821" r:id="rId142"/>
    <p:sldLayoutId id="2147483817" r:id="rId143"/>
    <p:sldLayoutId id="2147483815" r:id="rId144"/>
    <p:sldLayoutId id="2147483814" r:id="rId145"/>
    <p:sldLayoutId id="2147483803" r:id="rId146"/>
    <p:sldLayoutId id="2147483800" r:id="rId147"/>
    <p:sldLayoutId id="2147483797" r:id="rId148"/>
    <p:sldLayoutId id="2147483795" r:id="rId149"/>
    <p:sldLayoutId id="2147483794" r:id="rId150"/>
    <p:sldLayoutId id="2147483785" r:id="rId151"/>
    <p:sldLayoutId id="2147483783" r:id="rId152"/>
    <p:sldLayoutId id="2147483782" r:id="rId153"/>
    <p:sldLayoutId id="2147483779" r:id="rId154"/>
    <p:sldLayoutId id="2147483777" r:id="rId155"/>
    <p:sldLayoutId id="2147483776" r:id="rId156"/>
    <p:sldLayoutId id="2147483765" r:id="rId157"/>
    <p:sldLayoutId id="2147483762" r:id="rId158"/>
    <p:sldLayoutId id="2147483759" r:id="rId159"/>
    <p:sldLayoutId id="2147483757" r:id="rId160"/>
    <p:sldLayoutId id="2147483756" r:id="rId161"/>
    <p:sldLayoutId id="2147483754" r:id="rId162"/>
    <p:sldLayoutId id="2147483752" r:id="rId163"/>
    <p:sldLayoutId id="2147483751" r:id="rId164"/>
    <p:sldLayoutId id="2147483750" r:id="rId165"/>
    <p:sldLayoutId id="2147483747" r:id="rId166"/>
    <p:sldLayoutId id="2147483746" r:id="rId167"/>
    <p:sldLayoutId id="2147483745" r:id="rId168"/>
    <p:sldLayoutId id="2147483744" r:id="rId169"/>
    <p:sldLayoutId id="2147483740" r:id="rId170"/>
    <p:sldLayoutId id="2147483737" r:id="rId171"/>
    <p:sldLayoutId id="2147483735" r:id="rId172"/>
    <p:sldLayoutId id="2147483734" r:id="rId173"/>
    <p:sldLayoutId id="2147483733" r:id="rId174"/>
    <p:sldLayoutId id="2147483731" r:id="rId175"/>
    <p:sldLayoutId id="2147483730" r:id="rId176"/>
    <p:sldLayoutId id="2147483719" r:id="rId177"/>
    <p:sldLayoutId id="2147483716" r:id="rId178"/>
    <p:sldLayoutId id="2147483714" r:id="rId179"/>
    <p:sldLayoutId id="2147483712" r:id="rId180"/>
    <p:sldLayoutId id="2147483711" r:id="rId181"/>
    <p:sldLayoutId id="2147483710" r:id="rId182"/>
    <p:sldLayoutId id="2147483709" r:id="rId183"/>
    <p:sldLayoutId id="2147483708" r:id="rId184"/>
    <p:sldLayoutId id="2147483706" r:id="rId185"/>
    <p:sldLayoutId id="2147483703" r:id="rId186"/>
    <p:sldLayoutId id="2147483702" r:id="rId187"/>
    <p:sldLayoutId id="2147483698" r:id="rId188"/>
    <p:sldLayoutId id="2147483693" r:id="rId189"/>
    <p:sldLayoutId id="2147483681" r:id="rId190"/>
    <p:sldLayoutId id="2147483668" r:id="rId191"/>
    <p:sldLayoutId id="2147483667" r:id="rId192"/>
    <p:sldLayoutId id="2147483666" r:id="rId193"/>
    <p:sldLayoutId id="2147483665" r:id="rId194"/>
    <p:sldLayoutId id="2147483656" r:id="rId195"/>
    <p:sldLayoutId id="2147483657" r:id="rId196"/>
    <p:sldLayoutId id="2147483658" r:id="rId197"/>
    <p:sldLayoutId id="2147483659" r:id="rId198"/>
    <p:sldLayoutId id="2147483676" r:id="rId199"/>
    <p:sldLayoutId id="2147483887" r:id="rId200"/>
    <p:sldLayoutId id="2147483858" r:id="rId201"/>
    <p:sldLayoutId id="2147483834" r:id="rId202"/>
    <p:sldLayoutId id="2147483796" r:id="rId203"/>
    <p:sldLayoutId id="2147483758" r:id="rId204"/>
    <p:sldLayoutId id="2147483748" r:id="rId205"/>
    <p:sldLayoutId id="2147483736" r:id="rId206"/>
    <p:sldLayoutId id="2147483713" r:id="rId207"/>
    <p:sldLayoutId id="2147483732" r:id="rId208"/>
    <p:sldLayoutId id="2147483894" r:id="rId209"/>
    <p:sldLayoutId id="2147483893" r:id="rId210"/>
    <p:sldLayoutId id="2147483892" r:id="rId211"/>
    <p:sldLayoutId id="2147483890" r:id="rId212"/>
    <p:sldLayoutId id="2147483889" r:id="rId213"/>
    <p:sldLayoutId id="2147483883" r:id="rId214"/>
    <p:sldLayoutId id="2147483882" r:id="rId215"/>
    <p:sldLayoutId id="2147483880" r:id="rId216"/>
    <p:sldLayoutId id="2147483864" r:id="rId217"/>
    <p:sldLayoutId id="2147483863" r:id="rId218"/>
    <p:sldLayoutId id="2147483861" r:id="rId219"/>
    <p:sldLayoutId id="2147483860" r:id="rId220"/>
    <p:sldLayoutId id="2147483854" r:id="rId221"/>
    <p:sldLayoutId id="2147483853" r:id="rId222"/>
    <p:sldLayoutId id="2147483851" r:id="rId223"/>
    <p:sldLayoutId id="2147483840" r:id="rId224"/>
    <p:sldLayoutId id="2147483839" r:id="rId225"/>
    <p:sldLayoutId id="2147483837" r:id="rId226"/>
    <p:sldLayoutId id="2147483836" r:id="rId227"/>
    <p:sldLayoutId id="2147483830" r:id="rId228"/>
    <p:sldLayoutId id="2147483829" r:id="rId229"/>
    <p:sldLayoutId id="2147483827" r:id="rId230"/>
    <p:sldLayoutId id="2147483802" r:id="rId231"/>
    <p:sldLayoutId id="2147483801" r:id="rId232"/>
    <p:sldLayoutId id="2147483799" r:id="rId233"/>
    <p:sldLayoutId id="2147483798" r:id="rId234"/>
    <p:sldLayoutId id="2147483791" r:id="rId235"/>
    <p:sldLayoutId id="2147483790" r:id="rId236"/>
    <p:sldLayoutId id="2147483789" r:id="rId237"/>
    <p:sldLayoutId id="2147483788" r:id="rId238"/>
    <p:sldLayoutId id="2147483764" r:id="rId239"/>
    <p:sldLayoutId id="2147483763" r:id="rId240"/>
    <p:sldLayoutId id="2147483761" r:id="rId241"/>
    <p:sldLayoutId id="2147483760" r:id="rId242"/>
    <p:sldLayoutId id="2147483742" r:id="rId243"/>
    <p:sldLayoutId id="2147483739" r:id="rId244"/>
    <p:sldLayoutId id="2147483738" r:id="rId24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.png"/><Relationship Id="rId18" Type="http://schemas.openxmlformats.org/officeDocument/2006/relationships/image" Target="../media/image62.svg"/><Relationship Id="rId3" Type="http://schemas.openxmlformats.org/officeDocument/2006/relationships/slideLayout" Target="../slideLayouts/slideLayout9.xml"/><Relationship Id="rId21" Type="http://schemas.openxmlformats.org/officeDocument/2006/relationships/image" Target="../media/image9.png"/><Relationship Id="rId12" Type="http://schemas.openxmlformats.org/officeDocument/2006/relationships/image" Target="../media/image83.svg"/><Relationship Id="rId17" Type="http://schemas.openxmlformats.org/officeDocument/2006/relationships/image" Target="../media/image6.png"/><Relationship Id="rId2" Type="http://schemas.openxmlformats.org/officeDocument/2006/relationships/video" Target="../media/media1.mp4"/><Relationship Id="rId16" Type="http://schemas.openxmlformats.org/officeDocument/2006/relationships/image" Target="../media/image85.svg"/><Relationship Id="rId20" Type="http://schemas.openxmlformats.org/officeDocument/2006/relationships/image" Target="../media/image8.jpeg"/><Relationship Id="rId1" Type="http://schemas.microsoft.com/office/2007/relationships/media" Target="../media/media1.mp4"/><Relationship Id="rId11" Type="http://schemas.openxmlformats.org/officeDocument/2006/relationships/image" Target="../media/image3.png"/><Relationship Id="rId15" Type="http://schemas.openxmlformats.org/officeDocument/2006/relationships/image" Target="../media/image5.png"/><Relationship Id="rId10" Type="http://schemas.openxmlformats.org/officeDocument/2006/relationships/image" Target="../media/image80.svg"/><Relationship Id="rId19" Type="http://schemas.openxmlformats.org/officeDocument/2006/relationships/image" Target="../media/image7.jpeg"/><Relationship Id="rId4" Type="http://schemas.openxmlformats.org/officeDocument/2006/relationships/image" Target="../media/image2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6.png"/><Relationship Id="rId18" Type="http://schemas.openxmlformats.org/officeDocument/2006/relationships/image" Target="../media/image24.svg"/><Relationship Id="rId3" Type="http://schemas.openxmlformats.org/officeDocument/2006/relationships/image" Target="../media/image32.png"/><Relationship Id="rId21" Type="http://schemas.openxmlformats.org/officeDocument/2006/relationships/image" Target="../media/image40.gif"/><Relationship Id="rId7" Type="http://schemas.openxmlformats.org/officeDocument/2006/relationships/image" Target="../media/image16.svg"/><Relationship Id="rId12" Type="http://schemas.openxmlformats.org/officeDocument/2006/relationships/image" Target="../media/image13.svg"/><Relationship Id="rId17" Type="http://schemas.openxmlformats.org/officeDocument/2006/relationships/image" Target="../media/image38.png"/><Relationship Id="rId2" Type="http://schemas.openxmlformats.org/officeDocument/2006/relationships/image" Target="../media/image31.gif"/><Relationship Id="rId16" Type="http://schemas.openxmlformats.org/officeDocument/2006/relationships/image" Target="../media/image22.svg"/><Relationship Id="rId20" Type="http://schemas.openxmlformats.org/officeDocument/2006/relationships/image" Target="../media/image26.svg"/><Relationship Id="rId1" Type="http://schemas.openxmlformats.org/officeDocument/2006/relationships/slideLayout" Target="../slideLayouts/slideLayout125.xml"/><Relationship Id="rId11" Type="http://schemas.openxmlformats.org/officeDocument/2006/relationships/image" Target="../media/image4.png"/><Relationship Id="rId24" Type="http://schemas.openxmlformats.org/officeDocument/2006/relationships/image" Target="../media/image43.gif"/><Relationship Id="rId5" Type="http://schemas.openxmlformats.org/officeDocument/2006/relationships/image" Target="../media/image34.png"/><Relationship Id="rId15" Type="http://schemas.openxmlformats.org/officeDocument/2006/relationships/image" Target="../media/image37.png"/><Relationship Id="rId23" Type="http://schemas.openxmlformats.org/officeDocument/2006/relationships/image" Target="../media/image42.gif"/><Relationship Id="rId10" Type="http://schemas.openxmlformats.org/officeDocument/2006/relationships/image" Target="../media/image35.png"/><Relationship Id="rId19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18.svg"/><Relationship Id="rId14" Type="http://schemas.openxmlformats.org/officeDocument/2006/relationships/image" Target="../media/image20.svg"/><Relationship Id="rId22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48.png"/><Relationship Id="rId18" Type="http://schemas.openxmlformats.org/officeDocument/2006/relationships/image" Target="../media/image40.svg"/><Relationship Id="rId26" Type="http://schemas.openxmlformats.org/officeDocument/2006/relationships/image" Target="../media/image48.svg"/><Relationship Id="rId39" Type="http://schemas.microsoft.com/office/2007/relationships/hdphoto" Target="../media/hdphoto3.wdp"/><Relationship Id="rId3" Type="http://schemas.openxmlformats.org/officeDocument/2006/relationships/image" Target="../media/image28.svg"/><Relationship Id="rId21" Type="http://schemas.openxmlformats.org/officeDocument/2006/relationships/image" Target="../media/image52.png"/><Relationship Id="rId34" Type="http://schemas.microsoft.com/office/2007/relationships/hdphoto" Target="../media/hdphoto2.wdp"/><Relationship Id="rId42" Type="http://schemas.openxmlformats.org/officeDocument/2006/relationships/image" Target="../media/image4.png"/><Relationship Id="rId47" Type="http://schemas.openxmlformats.org/officeDocument/2006/relationships/image" Target="../media/image6.png"/><Relationship Id="rId7" Type="http://schemas.openxmlformats.org/officeDocument/2006/relationships/image" Target="../media/image45.png"/><Relationship Id="rId12" Type="http://schemas.openxmlformats.org/officeDocument/2006/relationships/image" Target="../media/image34.svg"/><Relationship Id="rId17" Type="http://schemas.openxmlformats.org/officeDocument/2006/relationships/image" Target="../media/image50.png"/><Relationship Id="rId25" Type="http://schemas.openxmlformats.org/officeDocument/2006/relationships/image" Target="../media/image54.png"/><Relationship Id="rId33" Type="http://schemas.openxmlformats.org/officeDocument/2006/relationships/image" Target="../media/image59.png"/><Relationship Id="rId38" Type="http://schemas.openxmlformats.org/officeDocument/2006/relationships/image" Target="../media/image63.png"/><Relationship Id="rId46" Type="http://schemas.openxmlformats.org/officeDocument/2006/relationships/image" Target="../media/image85.svg"/><Relationship Id="rId2" Type="http://schemas.openxmlformats.org/officeDocument/2006/relationships/image" Target="../media/image2.png"/><Relationship Id="rId16" Type="http://schemas.openxmlformats.org/officeDocument/2006/relationships/image" Target="../media/image38.svg"/><Relationship Id="rId20" Type="http://schemas.openxmlformats.org/officeDocument/2006/relationships/image" Target="../media/image42.svg"/><Relationship Id="rId29" Type="http://schemas.openxmlformats.org/officeDocument/2006/relationships/image" Target="../media/image42.gif"/><Relationship Id="rId41" Type="http://schemas.microsoft.com/office/2007/relationships/hdphoto" Target="../media/hdphoto4.wdp"/><Relationship Id="rId1" Type="http://schemas.openxmlformats.org/officeDocument/2006/relationships/slideLayout" Target="../slideLayouts/slideLayout125.xml"/><Relationship Id="rId6" Type="http://schemas.openxmlformats.org/officeDocument/2006/relationships/image" Target="../media/image44.png"/><Relationship Id="rId11" Type="http://schemas.openxmlformats.org/officeDocument/2006/relationships/image" Target="../media/image47.png"/><Relationship Id="rId24" Type="http://schemas.openxmlformats.org/officeDocument/2006/relationships/image" Target="../media/image46.svg"/><Relationship Id="rId32" Type="http://schemas.openxmlformats.org/officeDocument/2006/relationships/image" Target="../media/image58.png"/><Relationship Id="rId37" Type="http://schemas.openxmlformats.org/officeDocument/2006/relationships/image" Target="../media/image62.png"/><Relationship Id="rId40" Type="http://schemas.openxmlformats.org/officeDocument/2006/relationships/image" Target="../media/image64.png"/><Relationship Id="rId45" Type="http://schemas.openxmlformats.org/officeDocument/2006/relationships/image" Target="../media/image5.png"/><Relationship Id="rId5" Type="http://schemas.openxmlformats.org/officeDocument/2006/relationships/image" Target="../media/image80.svg"/><Relationship Id="rId15" Type="http://schemas.openxmlformats.org/officeDocument/2006/relationships/image" Target="../media/image49.png"/><Relationship Id="rId23" Type="http://schemas.openxmlformats.org/officeDocument/2006/relationships/image" Target="../media/image53.png"/><Relationship Id="rId28" Type="http://schemas.openxmlformats.org/officeDocument/2006/relationships/image" Target="../media/image56.png"/><Relationship Id="rId36" Type="http://schemas.openxmlformats.org/officeDocument/2006/relationships/image" Target="../media/image61.png"/><Relationship Id="rId10" Type="http://schemas.openxmlformats.org/officeDocument/2006/relationships/image" Target="../media/image32.svg"/><Relationship Id="rId19" Type="http://schemas.openxmlformats.org/officeDocument/2006/relationships/image" Target="../media/image51.png"/><Relationship Id="rId31" Type="http://schemas.openxmlformats.org/officeDocument/2006/relationships/image" Target="../media/image57.png"/><Relationship Id="rId44" Type="http://schemas.openxmlformats.org/officeDocument/2006/relationships/image" Target="../media/image13.svg"/><Relationship Id="rId9" Type="http://schemas.openxmlformats.org/officeDocument/2006/relationships/image" Target="../media/image46.png"/><Relationship Id="rId14" Type="http://schemas.openxmlformats.org/officeDocument/2006/relationships/image" Target="../media/image36.svg"/><Relationship Id="rId22" Type="http://schemas.openxmlformats.org/officeDocument/2006/relationships/image" Target="../media/image44.svg"/><Relationship Id="rId27" Type="http://schemas.openxmlformats.org/officeDocument/2006/relationships/image" Target="../media/image55.png"/><Relationship Id="rId30" Type="http://schemas.openxmlformats.org/officeDocument/2006/relationships/image" Target="../media/image40.gif"/><Relationship Id="rId35" Type="http://schemas.openxmlformats.org/officeDocument/2006/relationships/image" Target="../media/image60.png"/><Relationship Id="rId48" Type="http://schemas.openxmlformats.org/officeDocument/2006/relationships/image" Target="../media/image62.sv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8" Type="http://schemas.openxmlformats.org/officeDocument/2006/relationships/image" Target="../media/image72.gif"/><Relationship Id="rId26" Type="http://schemas.openxmlformats.org/officeDocument/2006/relationships/image" Target="../media/image80.png"/><Relationship Id="rId3" Type="http://schemas.openxmlformats.org/officeDocument/2006/relationships/image" Target="../media/image66.png"/><Relationship Id="rId21" Type="http://schemas.openxmlformats.org/officeDocument/2006/relationships/image" Target="../media/image75.jpeg"/><Relationship Id="rId34" Type="http://schemas.openxmlformats.org/officeDocument/2006/relationships/image" Target="../media/image39.png"/><Relationship Id="rId7" Type="http://schemas.openxmlformats.org/officeDocument/2006/relationships/image" Target="../media/image68.png"/><Relationship Id="rId17" Type="http://schemas.openxmlformats.org/officeDocument/2006/relationships/image" Target="../media/image71.png"/><Relationship Id="rId25" Type="http://schemas.openxmlformats.org/officeDocument/2006/relationships/image" Target="../media/image79.png"/><Relationship Id="rId33" Type="http://schemas.openxmlformats.org/officeDocument/2006/relationships/image" Target="../media/image24.svg"/><Relationship Id="rId2" Type="http://schemas.openxmlformats.org/officeDocument/2006/relationships/image" Target="../media/image65.png"/><Relationship Id="rId16" Type="http://schemas.openxmlformats.org/officeDocument/2006/relationships/image" Target="../media/image4.svg"/><Relationship Id="rId20" Type="http://schemas.openxmlformats.org/officeDocument/2006/relationships/image" Target="../media/image74.jpeg"/><Relationship Id="rId29" Type="http://schemas.openxmlformats.org/officeDocument/2006/relationships/image" Target="../media/image83.png"/><Relationship Id="rId1" Type="http://schemas.openxmlformats.org/officeDocument/2006/relationships/slideLayout" Target="../slideLayouts/slideLayout199.xml"/><Relationship Id="rId6" Type="http://schemas.microsoft.com/office/2007/relationships/hdphoto" Target="../media/hdphoto6.wdp"/><Relationship Id="rId11" Type="http://schemas.openxmlformats.org/officeDocument/2006/relationships/image" Target="../media/image70.png"/><Relationship Id="rId24" Type="http://schemas.openxmlformats.org/officeDocument/2006/relationships/image" Target="../media/image78.png"/><Relationship Id="rId32" Type="http://schemas.openxmlformats.org/officeDocument/2006/relationships/image" Target="../media/image38.png"/><Relationship Id="rId5" Type="http://schemas.openxmlformats.org/officeDocument/2006/relationships/image" Target="../media/image67.png"/><Relationship Id="rId23" Type="http://schemas.openxmlformats.org/officeDocument/2006/relationships/image" Target="../media/image77.jpeg"/><Relationship Id="rId28" Type="http://schemas.openxmlformats.org/officeDocument/2006/relationships/image" Target="../media/image82.png"/><Relationship Id="rId10" Type="http://schemas.microsoft.com/office/2007/relationships/hdphoto" Target="../media/hdphoto8.wdp"/><Relationship Id="rId19" Type="http://schemas.openxmlformats.org/officeDocument/2006/relationships/image" Target="../media/image73.gif"/><Relationship Id="rId31" Type="http://schemas.openxmlformats.org/officeDocument/2006/relationships/image" Target="../media/image22.svg"/><Relationship Id="rId4" Type="http://schemas.microsoft.com/office/2007/relationships/hdphoto" Target="../media/hdphoto5.wdp"/><Relationship Id="rId9" Type="http://schemas.openxmlformats.org/officeDocument/2006/relationships/image" Target="../media/image69.png"/><Relationship Id="rId22" Type="http://schemas.openxmlformats.org/officeDocument/2006/relationships/image" Target="../media/image76.png"/><Relationship Id="rId27" Type="http://schemas.openxmlformats.org/officeDocument/2006/relationships/image" Target="../media/image81.jpeg"/><Relationship Id="rId30" Type="http://schemas.openxmlformats.org/officeDocument/2006/relationships/image" Target="../media/image37.png"/><Relationship Id="rId35" Type="http://schemas.openxmlformats.org/officeDocument/2006/relationships/image" Target="../media/image26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89.png"/><Relationship Id="rId18" Type="http://schemas.openxmlformats.org/officeDocument/2006/relationships/image" Target="../media/image62.svg"/><Relationship Id="rId26" Type="http://schemas.openxmlformats.org/officeDocument/2006/relationships/image" Target="../media/image39.png"/><Relationship Id="rId3" Type="http://schemas.openxmlformats.org/officeDocument/2006/relationships/image" Target="../media/image85.png"/><Relationship Id="rId21" Type="http://schemas.openxmlformats.org/officeDocument/2006/relationships/image" Target="../media/image33.png"/><Relationship Id="rId7" Type="http://schemas.openxmlformats.org/officeDocument/2006/relationships/image" Target="../media/image44.png"/><Relationship Id="rId12" Type="http://schemas.openxmlformats.org/officeDocument/2006/relationships/image" Target="../media/image56.svg"/><Relationship Id="rId17" Type="http://schemas.openxmlformats.org/officeDocument/2006/relationships/image" Target="../media/image6.png"/><Relationship Id="rId25" Type="http://schemas.openxmlformats.org/officeDocument/2006/relationships/image" Target="../media/image24.svg"/><Relationship Id="rId2" Type="http://schemas.openxmlformats.org/officeDocument/2006/relationships/image" Target="../media/image84.jpeg"/><Relationship Id="rId16" Type="http://schemas.openxmlformats.org/officeDocument/2006/relationships/image" Target="../media/image60.svg"/><Relationship Id="rId20" Type="http://schemas.openxmlformats.org/officeDocument/2006/relationships/image" Target="../media/image92.jpeg"/><Relationship Id="rId1" Type="http://schemas.openxmlformats.org/officeDocument/2006/relationships/slideLayout" Target="../slideLayouts/slideLayout125.xml"/><Relationship Id="rId6" Type="http://schemas.openxmlformats.org/officeDocument/2006/relationships/image" Target="../media/image52.svg"/><Relationship Id="rId11" Type="http://schemas.openxmlformats.org/officeDocument/2006/relationships/image" Target="../media/image88.png"/><Relationship Id="rId24" Type="http://schemas.openxmlformats.org/officeDocument/2006/relationships/image" Target="../media/image38.png"/><Relationship Id="rId5" Type="http://schemas.openxmlformats.org/officeDocument/2006/relationships/image" Target="../media/image86.png"/><Relationship Id="rId15" Type="http://schemas.openxmlformats.org/officeDocument/2006/relationships/image" Target="../media/image90.png"/><Relationship Id="rId23" Type="http://schemas.openxmlformats.org/officeDocument/2006/relationships/image" Target="../media/image22.svg"/><Relationship Id="rId28" Type="http://schemas.openxmlformats.org/officeDocument/2006/relationships/image" Target="../media/image27.gif"/><Relationship Id="rId10" Type="http://schemas.openxmlformats.org/officeDocument/2006/relationships/image" Target="../media/image54.svg"/><Relationship Id="rId19" Type="http://schemas.openxmlformats.org/officeDocument/2006/relationships/image" Target="../media/image91.jpeg"/><Relationship Id="rId4" Type="http://schemas.openxmlformats.org/officeDocument/2006/relationships/image" Target="../media/image50.svg"/><Relationship Id="rId9" Type="http://schemas.openxmlformats.org/officeDocument/2006/relationships/image" Target="../media/image87.png"/><Relationship Id="rId14" Type="http://schemas.openxmlformats.org/officeDocument/2006/relationships/image" Target="../media/image58.svg"/><Relationship Id="rId22" Type="http://schemas.openxmlformats.org/officeDocument/2006/relationships/image" Target="../media/image37.png"/><Relationship Id="rId27" Type="http://schemas.openxmlformats.org/officeDocument/2006/relationships/image" Target="../media/image26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08.xml"/><Relationship Id="rId5" Type="http://schemas.openxmlformats.org/officeDocument/2006/relationships/image" Target="../media/image96.gif"/><Relationship Id="rId4" Type="http://schemas.openxmlformats.org/officeDocument/2006/relationships/image" Target="../media/image9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13" Type="http://schemas.openxmlformats.org/officeDocument/2006/relationships/image" Target="../media/image4.png"/><Relationship Id="rId3" Type="http://schemas.openxmlformats.org/officeDocument/2006/relationships/image" Target="../media/image94.png"/><Relationship Id="rId7" Type="http://schemas.openxmlformats.org/officeDocument/2006/relationships/image" Target="../media/image100.png"/><Relationship Id="rId12" Type="http://schemas.openxmlformats.org/officeDocument/2006/relationships/image" Target="../media/image11.sv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08.xml"/><Relationship Id="rId6" Type="http://schemas.openxmlformats.org/officeDocument/2006/relationships/image" Target="../media/image99.jpeg"/><Relationship Id="rId11" Type="http://schemas.openxmlformats.org/officeDocument/2006/relationships/image" Target="../media/image102.png"/><Relationship Id="rId5" Type="http://schemas.openxmlformats.org/officeDocument/2006/relationships/image" Target="../media/image98.jpeg"/><Relationship Id="rId10" Type="http://schemas.openxmlformats.org/officeDocument/2006/relationships/image" Target="../media/image9.svg"/><Relationship Id="rId4" Type="http://schemas.openxmlformats.org/officeDocument/2006/relationships/image" Target="../media/image95.png"/><Relationship Id="rId9" Type="http://schemas.openxmlformats.org/officeDocument/2006/relationships/image" Target="../media/image101.png"/><Relationship Id="rId14" Type="http://schemas.openxmlformats.org/officeDocument/2006/relationships/image" Target="../media/image13.sv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25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25.gif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4.svg"/><Relationship Id="rId18" Type="http://schemas.openxmlformats.org/officeDocument/2006/relationships/image" Target="../media/image107.png"/><Relationship Id="rId21" Type="http://schemas.openxmlformats.org/officeDocument/2006/relationships/image" Target="../media/image101.png"/><Relationship Id="rId17" Type="http://schemas.openxmlformats.org/officeDocument/2006/relationships/image" Target="../media/image95.png"/><Relationship Id="rId25" Type="http://schemas.microsoft.com/office/2007/relationships/hdphoto" Target="../media/hdphoto10.wdp"/><Relationship Id="rId2" Type="http://schemas.openxmlformats.org/officeDocument/2006/relationships/image" Target="../media/image105.png"/><Relationship Id="rId16" Type="http://schemas.openxmlformats.org/officeDocument/2006/relationships/image" Target="../media/image94.png"/><Relationship Id="rId20" Type="http://schemas.openxmlformats.org/officeDocument/2006/relationships/image" Target="../media/image87.svg"/><Relationship Id="rId1" Type="http://schemas.openxmlformats.org/officeDocument/2006/relationships/slideLayout" Target="../slideLayouts/slideLayout208.xml"/><Relationship Id="rId11" Type="http://schemas.openxmlformats.org/officeDocument/2006/relationships/image" Target="../media/image24.svg"/><Relationship Id="rId24" Type="http://schemas.openxmlformats.org/officeDocument/2006/relationships/image" Target="../media/image110.png"/><Relationship Id="rId15" Type="http://schemas.openxmlformats.org/officeDocument/2006/relationships/image" Target="../media/image106.png"/><Relationship Id="rId23" Type="http://schemas.openxmlformats.org/officeDocument/2006/relationships/image" Target="../media/image109.png"/><Relationship Id="rId19" Type="http://schemas.openxmlformats.org/officeDocument/2006/relationships/image" Target="../media/image108.png"/><Relationship Id="rId14" Type="http://schemas.openxmlformats.org/officeDocument/2006/relationships/image" Target="../media/image6.png"/><Relationship Id="rId9" Type="http://schemas.openxmlformats.org/officeDocument/2006/relationships/image" Target="../media/image62.svg"/><Relationship Id="rId22" Type="http://schemas.openxmlformats.org/officeDocument/2006/relationships/image" Target="../media/image9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08.xml"/><Relationship Id="rId4" Type="http://schemas.openxmlformats.org/officeDocument/2006/relationships/image" Target="../media/image111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26" Type="http://schemas.openxmlformats.org/officeDocument/2006/relationships/image" Target="../media/image13.svg"/><Relationship Id="rId13" Type="http://schemas.openxmlformats.org/officeDocument/2006/relationships/image" Target="../media/image22.svg"/><Relationship Id="rId3" Type="http://schemas.openxmlformats.org/officeDocument/2006/relationships/slideLayout" Target="../slideLayouts/slideLayout125.xml"/><Relationship Id="rId34" Type="http://schemas.openxmlformats.org/officeDocument/2006/relationships/image" Target="../media/image52.png"/><Relationship Id="rId7" Type="http://schemas.openxmlformats.org/officeDocument/2006/relationships/image" Target="../media/image114.png"/><Relationship Id="rId12" Type="http://schemas.microsoft.com/office/2007/relationships/hdphoto" Target="../media/hdphoto12.wdp"/><Relationship Id="rId25" Type="http://schemas.openxmlformats.org/officeDocument/2006/relationships/image" Target="../media/image4.png"/><Relationship Id="rId33" Type="http://schemas.openxmlformats.org/officeDocument/2006/relationships/image" Target="../media/image37.png"/><Relationship Id="rId17" Type="http://schemas.openxmlformats.org/officeDocument/2006/relationships/image" Target="../media/image24.svg"/><Relationship Id="rId2" Type="http://schemas.openxmlformats.org/officeDocument/2006/relationships/video" Target="../media/media7.mp4"/><Relationship Id="rId29" Type="http://schemas.openxmlformats.org/officeDocument/2006/relationships/image" Target="../media/image120.png"/><Relationship Id="rId1" Type="http://schemas.microsoft.com/office/2007/relationships/media" Target="../media/media7.mp4"/><Relationship Id="rId6" Type="http://schemas.openxmlformats.org/officeDocument/2006/relationships/image" Target="../media/image113.png"/><Relationship Id="rId11" Type="http://schemas.openxmlformats.org/officeDocument/2006/relationships/image" Target="../media/image118.png"/><Relationship Id="rId24" Type="http://schemas.openxmlformats.org/officeDocument/2006/relationships/image" Target="../media/image102.svg"/><Relationship Id="rId32" Type="http://schemas.openxmlformats.org/officeDocument/2006/relationships/image" Target="../media/image18.svg"/><Relationship Id="rId37" Type="http://schemas.openxmlformats.org/officeDocument/2006/relationships/image" Target="../media/image122.png"/><Relationship Id="rId5" Type="http://schemas.microsoft.com/office/2007/relationships/hdphoto" Target="../media/hdphoto11.wdp"/><Relationship Id="rId23" Type="http://schemas.openxmlformats.org/officeDocument/2006/relationships/image" Target="../media/image119.png"/><Relationship Id="rId28" Type="http://schemas.openxmlformats.org/officeDocument/2006/relationships/image" Target="../media/image52.svg"/><Relationship Id="rId15" Type="http://schemas.openxmlformats.org/officeDocument/2006/relationships/image" Target="../media/image44.svg"/><Relationship Id="rId36" Type="http://schemas.openxmlformats.org/officeDocument/2006/relationships/image" Target="../media/image25.gif"/><Relationship Id="rId10" Type="http://schemas.openxmlformats.org/officeDocument/2006/relationships/image" Target="../media/image117.png"/><Relationship Id="rId31" Type="http://schemas.openxmlformats.org/officeDocument/2006/relationships/image" Target="../media/image121.png"/><Relationship Id="rId4" Type="http://schemas.openxmlformats.org/officeDocument/2006/relationships/image" Target="../media/image112.jpeg"/><Relationship Id="rId9" Type="http://schemas.openxmlformats.org/officeDocument/2006/relationships/image" Target="../media/image116.png"/><Relationship Id="rId22" Type="http://schemas.openxmlformats.org/officeDocument/2006/relationships/hyperlink" Target="https://pngtree.com/freepng/a-plan-view-of-potted-plants_961866.html" TargetMode="External"/><Relationship Id="rId27" Type="http://schemas.openxmlformats.org/officeDocument/2006/relationships/image" Target="../media/image86.png"/><Relationship Id="rId30" Type="http://schemas.openxmlformats.org/officeDocument/2006/relationships/image" Target="../media/image104.svg"/><Relationship Id="rId35" Type="http://schemas.openxmlformats.org/officeDocument/2006/relationships/image" Target="../media/image10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5.xml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6.png"/><Relationship Id="rId3" Type="http://schemas.openxmlformats.org/officeDocument/2006/relationships/image" Target="../media/image123.jpeg"/><Relationship Id="rId12" Type="http://schemas.openxmlformats.org/officeDocument/2006/relationships/image" Target="../media/image125.jpe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28.png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11" Type="http://schemas.openxmlformats.org/officeDocument/2006/relationships/image" Target="../media/image24.svg"/><Relationship Id="rId5" Type="http://schemas.openxmlformats.org/officeDocument/2006/relationships/image" Target="../media/image5.svg"/><Relationship Id="rId15" Type="http://schemas.openxmlformats.org/officeDocument/2006/relationships/image" Target="../media/image127.png"/><Relationship Id="rId10" Type="http://schemas.openxmlformats.org/officeDocument/2006/relationships/image" Target="../media/image109.png"/><Relationship Id="rId4" Type="http://schemas.openxmlformats.org/officeDocument/2006/relationships/image" Target="../media/image124.png"/><Relationship Id="rId9" Type="http://schemas.openxmlformats.org/officeDocument/2006/relationships/image" Target="../media/image62.svg"/><Relationship Id="rId14" Type="http://schemas.openxmlformats.org/officeDocument/2006/relationships/image" Target="../media/image40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129.jpeg"/><Relationship Id="rId7" Type="http://schemas.openxmlformats.org/officeDocument/2006/relationships/image" Target="../media/image13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3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13" Type="http://schemas.openxmlformats.org/officeDocument/2006/relationships/image" Target="../media/image139.png"/><Relationship Id="rId18" Type="http://schemas.openxmlformats.org/officeDocument/2006/relationships/image" Target="../media/image140.png"/><Relationship Id="rId26" Type="http://schemas.openxmlformats.org/officeDocument/2006/relationships/image" Target="../media/image146.png"/><Relationship Id="rId3" Type="http://schemas.openxmlformats.org/officeDocument/2006/relationships/audio" Target="../media/audio3.wav"/><Relationship Id="rId21" Type="http://schemas.openxmlformats.org/officeDocument/2006/relationships/image" Target="../media/image143.jpeg"/><Relationship Id="rId34" Type="http://schemas.openxmlformats.org/officeDocument/2006/relationships/image" Target="../media/image152.png"/><Relationship Id="rId7" Type="http://schemas.openxmlformats.org/officeDocument/2006/relationships/image" Target="../media/image136.png"/><Relationship Id="rId12" Type="http://schemas.openxmlformats.org/officeDocument/2006/relationships/image" Target="../media/image70.svg"/><Relationship Id="rId17" Type="http://schemas.openxmlformats.org/officeDocument/2006/relationships/image" Target="../media/image76.svg"/><Relationship Id="rId25" Type="http://schemas.microsoft.com/office/2007/relationships/hdphoto" Target="../media/hdphoto14.wdp"/><Relationship Id="rId33" Type="http://schemas.openxmlformats.org/officeDocument/2006/relationships/image" Target="../media/image151.jpeg"/><Relationship Id="rId2" Type="http://schemas.openxmlformats.org/officeDocument/2006/relationships/slideLayout" Target="../slideLayouts/slideLayout43.xml"/><Relationship Id="rId20" Type="http://schemas.openxmlformats.org/officeDocument/2006/relationships/image" Target="../media/image142.png"/><Relationship Id="rId29" Type="http://schemas.openxmlformats.org/officeDocument/2006/relationships/image" Target="../media/image148.gif"/><Relationship Id="rId1" Type="http://schemas.openxmlformats.org/officeDocument/2006/relationships/tags" Target="../tags/tag5.xml"/><Relationship Id="rId6" Type="http://schemas.openxmlformats.org/officeDocument/2006/relationships/image" Target="../media/image64.svg"/><Relationship Id="rId11" Type="http://schemas.openxmlformats.org/officeDocument/2006/relationships/image" Target="../media/image138.png"/><Relationship Id="rId24" Type="http://schemas.openxmlformats.org/officeDocument/2006/relationships/image" Target="../media/image145.png"/><Relationship Id="rId32" Type="http://schemas.microsoft.com/office/2007/relationships/hdphoto" Target="../media/hdphoto16.wdp"/><Relationship Id="rId5" Type="http://schemas.openxmlformats.org/officeDocument/2006/relationships/image" Target="../media/image135.png"/><Relationship Id="rId23" Type="http://schemas.microsoft.com/office/2007/relationships/hdphoto" Target="../media/hdphoto13.wdp"/><Relationship Id="rId28" Type="http://schemas.openxmlformats.org/officeDocument/2006/relationships/image" Target="../media/image147.jpg"/><Relationship Id="rId10" Type="http://schemas.openxmlformats.org/officeDocument/2006/relationships/image" Target="../media/image68.svg"/><Relationship Id="rId19" Type="http://schemas.openxmlformats.org/officeDocument/2006/relationships/image" Target="../media/image141.jpg"/><Relationship Id="rId31" Type="http://schemas.openxmlformats.org/officeDocument/2006/relationships/image" Target="../media/image150.png"/><Relationship Id="rId4" Type="http://schemas.openxmlformats.org/officeDocument/2006/relationships/audio" Target="../media/audio4.wav"/><Relationship Id="rId9" Type="http://schemas.openxmlformats.org/officeDocument/2006/relationships/image" Target="../media/image137.png"/><Relationship Id="rId22" Type="http://schemas.openxmlformats.org/officeDocument/2006/relationships/image" Target="../media/image144.png"/><Relationship Id="rId27" Type="http://schemas.microsoft.com/office/2007/relationships/hdphoto" Target="../media/hdphoto15.wdp"/><Relationship Id="rId30" Type="http://schemas.openxmlformats.org/officeDocument/2006/relationships/image" Target="../media/image149.png"/><Relationship Id="rId35" Type="http://schemas.microsoft.com/office/2007/relationships/hdphoto" Target="../media/hdphoto17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13" Type="http://schemas.openxmlformats.org/officeDocument/2006/relationships/image" Target="../media/image139.png"/><Relationship Id="rId18" Type="http://schemas.openxmlformats.org/officeDocument/2006/relationships/image" Target="../media/image140.png"/><Relationship Id="rId3" Type="http://schemas.openxmlformats.org/officeDocument/2006/relationships/audio" Target="../media/audio3.wav"/><Relationship Id="rId21" Type="http://schemas.openxmlformats.org/officeDocument/2006/relationships/image" Target="../media/image125.jpeg"/><Relationship Id="rId7" Type="http://schemas.openxmlformats.org/officeDocument/2006/relationships/image" Target="../media/image136.png"/><Relationship Id="rId12" Type="http://schemas.openxmlformats.org/officeDocument/2006/relationships/image" Target="../media/image70.svg"/><Relationship Id="rId17" Type="http://schemas.openxmlformats.org/officeDocument/2006/relationships/image" Target="../media/image76.svg"/><Relationship Id="rId25" Type="http://schemas.openxmlformats.org/officeDocument/2006/relationships/image" Target="../media/image157.png"/><Relationship Id="rId2" Type="http://schemas.openxmlformats.org/officeDocument/2006/relationships/slideLayout" Target="../slideLayouts/slideLayout43.xml"/><Relationship Id="rId20" Type="http://schemas.openxmlformats.org/officeDocument/2006/relationships/image" Target="../media/image154.png"/><Relationship Id="rId1" Type="http://schemas.openxmlformats.org/officeDocument/2006/relationships/tags" Target="../tags/tag6.xml"/><Relationship Id="rId6" Type="http://schemas.openxmlformats.org/officeDocument/2006/relationships/image" Target="../media/image64.svg"/><Relationship Id="rId11" Type="http://schemas.openxmlformats.org/officeDocument/2006/relationships/image" Target="../media/image138.png"/><Relationship Id="rId24" Type="http://schemas.microsoft.com/office/2007/relationships/hdphoto" Target="../media/hdphoto18.wdp"/><Relationship Id="rId5" Type="http://schemas.openxmlformats.org/officeDocument/2006/relationships/image" Target="../media/image135.png"/><Relationship Id="rId23" Type="http://schemas.openxmlformats.org/officeDocument/2006/relationships/image" Target="../media/image156.png"/><Relationship Id="rId10" Type="http://schemas.openxmlformats.org/officeDocument/2006/relationships/image" Target="../media/image68.svg"/><Relationship Id="rId19" Type="http://schemas.openxmlformats.org/officeDocument/2006/relationships/image" Target="../media/image153.png"/><Relationship Id="rId4" Type="http://schemas.openxmlformats.org/officeDocument/2006/relationships/audio" Target="../media/audio4.wav"/><Relationship Id="rId9" Type="http://schemas.openxmlformats.org/officeDocument/2006/relationships/image" Target="../media/image137.png"/><Relationship Id="rId22" Type="http://schemas.openxmlformats.org/officeDocument/2006/relationships/image" Target="../media/image155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13" Type="http://schemas.openxmlformats.org/officeDocument/2006/relationships/image" Target="../media/image139.png"/><Relationship Id="rId18" Type="http://schemas.openxmlformats.org/officeDocument/2006/relationships/image" Target="../media/image140.png"/><Relationship Id="rId26" Type="http://schemas.microsoft.com/office/2007/relationships/hdphoto" Target="../media/hdphoto20.wdp"/><Relationship Id="rId3" Type="http://schemas.openxmlformats.org/officeDocument/2006/relationships/audio" Target="../media/audio3.wav"/><Relationship Id="rId21" Type="http://schemas.openxmlformats.org/officeDocument/2006/relationships/image" Target="../media/image125.jpeg"/><Relationship Id="rId7" Type="http://schemas.openxmlformats.org/officeDocument/2006/relationships/image" Target="../media/image136.png"/><Relationship Id="rId12" Type="http://schemas.openxmlformats.org/officeDocument/2006/relationships/image" Target="../media/image70.svg"/><Relationship Id="rId17" Type="http://schemas.openxmlformats.org/officeDocument/2006/relationships/image" Target="../media/image76.svg"/><Relationship Id="rId25" Type="http://schemas.openxmlformats.org/officeDocument/2006/relationships/image" Target="../media/image161.png"/><Relationship Id="rId2" Type="http://schemas.openxmlformats.org/officeDocument/2006/relationships/slideLayout" Target="../slideLayouts/slideLayout43.xml"/><Relationship Id="rId20" Type="http://schemas.openxmlformats.org/officeDocument/2006/relationships/image" Target="../media/image159.jpg"/><Relationship Id="rId1" Type="http://schemas.openxmlformats.org/officeDocument/2006/relationships/tags" Target="../tags/tag7.xml"/><Relationship Id="rId6" Type="http://schemas.openxmlformats.org/officeDocument/2006/relationships/image" Target="../media/image64.svg"/><Relationship Id="rId11" Type="http://schemas.openxmlformats.org/officeDocument/2006/relationships/image" Target="../media/image138.png"/><Relationship Id="rId24" Type="http://schemas.microsoft.com/office/2007/relationships/hdphoto" Target="../media/hdphoto19.wdp"/><Relationship Id="rId5" Type="http://schemas.openxmlformats.org/officeDocument/2006/relationships/image" Target="../media/image135.png"/><Relationship Id="rId23" Type="http://schemas.openxmlformats.org/officeDocument/2006/relationships/image" Target="../media/image160.png"/><Relationship Id="rId10" Type="http://schemas.openxmlformats.org/officeDocument/2006/relationships/image" Target="../media/image68.svg"/><Relationship Id="rId19" Type="http://schemas.openxmlformats.org/officeDocument/2006/relationships/image" Target="../media/image158.gif"/><Relationship Id="rId4" Type="http://schemas.openxmlformats.org/officeDocument/2006/relationships/audio" Target="../media/audio4.wav"/><Relationship Id="rId9" Type="http://schemas.openxmlformats.org/officeDocument/2006/relationships/image" Target="../media/image137.png"/><Relationship Id="rId22" Type="http://schemas.openxmlformats.org/officeDocument/2006/relationships/image" Target="../media/image126.png"/><Relationship Id="rId27" Type="http://schemas.openxmlformats.org/officeDocument/2006/relationships/image" Target="../media/image16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13" Type="http://schemas.openxmlformats.org/officeDocument/2006/relationships/image" Target="../media/image139.png"/><Relationship Id="rId18" Type="http://schemas.openxmlformats.org/officeDocument/2006/relationships/image" Target="../media/image140.png"/><Relationship Id="rId3" Type="http://schemas.openxmlformats.org/officeDocument/2006/relationships/audio" Target="../media/audio4.wav"/><Relationship Id="rId21" Type="http://schemas.openxmlformats.org/officeDocument/2006/relationships/image" Target="../media/image165.jpeg"/><Relationship Id="rId7" Type="http://schemas.openxmlformats.org/officeDocument/2006/relationships/image" Target="../media/image136.png"/><Relationship Id="rId12" Type="http://schemas.openxmlformats.org/officeDocument/2006/relationships/image" Target="../media/image70.svg"/><Relationship Id="rId17" Type="http://schemas.openxmlformats.org/officeDocument/2006/relationships/image" Target="../media/image76.svg"/><Relationship Id="rId2" Type="http://schemas.openxmlformats.org/officeDocument/2006/relationships/slideLayout" Target="../slideLayouts/slideLayout43.xml"/><Relationship Id="rId20" Type="http://schemas.openxmlformats.org/officeDocument/2006/relationships/image" Target="../media/image164.png"/><Relationship Id="rId1" Type="http://schemas.openxmlformats.org/officeDocument/2006/relationships/tags" Target="../tags/tag8.xml"/><Relationship Id="rId6" Type="http://schemas.openxmlformats.org/officeDocument/2006/relationships/image" Target="../media/image64.svg"/><Relationship Id="rId11" Type="http://schemas.openxmlformats.org/officeDocument/2006/relationships/image" Target="../media/image138.png"/><Relationship Id="rId24" Type="http://schemas.openxmlformats.org/officeDocument/2006/relationships/image" Target="../media/image166.png"/><Relationship Id="rId5" Type="http://schemas.openxmlformats.org/officeDocument/2006/relationships/image" Target="../media/image135.png"/><Relationship Id="rId23" Type="http://schemas.openxmlformats.org/officeDocument/2006/relationships/image" Target="../media/image126.png"/><Relationship Id="rId10" Type="http://schemas.openxmlformats.org/officeDocument/2006/relationships/image" Target="../media/image68.svg"/><Relationship Id="rId19" Type="http://schemas.openxmlformats.org/officeDocument/2006/relationships/image" Target="../media/image163.png"/><Relationship Id="rId4" Type="http://schemas.openxmlformats.org/officeDocument/2006/relationships/audio" Target="../media/audio3.wav"/><Relationship Id="rId9" Type="http://schemas.openxmlformats.org/officeDocument/2006/relationships/image" Target="../media/image137.png"/><Relationship Id="rId22" Type="http://schemas.openxmlformats.org/officeDocument/2006/relationships/image" Target="../media/image125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13" Type="http://schemas.openxmlformats.org/officeDocument/2006/relationships/image" Target="../media/image139.png"/><Relationship Id="rId18" Type="http://schemas.openxmlformats.org/officeDocument/2006/relationships/image" Target="../media/image140.png"/><Relationship Id="rId3" Type="http://schemas.openxmlformats.org/officeDocument/2006/relationships/audio" Target="../media/audio4.wav"/><Relationship Id="rId21" Type="http://schemas.openxmlformats.org/officeDocument/2006/relationships/image" Target="../media/image125.jpeg"/><Relationship Id="rId7" Type="http://schemas.openxmlformats.org/officeDocument/2006/relationships/image" Target="../media/image136.png"/><Relationship Id="rId12" Type="http://schemas.openxmlformats.org/officeDocument/2006/relationships/image" Target="../media/image70.svg"/><Relationship Id="rId17" Type="http://schemas.openxmlformats.org/officeDocument/2006/relationships/image" Target="../media/image76.svg"/><Relationship Id="rId2" Type="http://schemas.openxmlformats.org/officeDocument/2006/relationships/slideLayout" Target="../slideLayouts/slideLayout43.xml"/><Relationship Id="rId20" Type="http://schemas.openxmlformats.org/officeDocument/2006/relationships/image" Target="../media/image167.png"/><Relationship Id="rId1" Type="http://schemas.openxmlformats.org/officeDocument/2006/relationships/tags" Target="../tags/tag9.xml"/><Relationship Id="rId6" Type="http://schemas.openxmlformats.org/officeDocument/2006/relationships/image" Target="../media/image64.svg"/><Relationship Id="rId11" Type="http://schemas.openxmlformats.org/officeDocument/2006/relationships/image" Target="../media/image138.png"/><Relationship Id="rId24" Type="http://schemas.openxmlformats.org/officeDocument/2006/relationships/image" Target="../media/image169.png"/><Relationship Id="rId5" Type="http://schemas.openxmlformats.org/officeDocument/2006/relationships/image" Target="../media/image135.png"/><Relationship Id="rId23" Type="http://schemas.openxmlformats.org/officeDocument/2006/relationships/image" Target="../media/image168.png"/><Relationship Id="rId10" Type="http://schemas.openxmlformats.org/officeDocument/2006/relationships/image" Target="../media/image68.svg"/><Relationship Id="rId19" Type="http://schemas.openxmlformats.org/officeDocument/2006/relationships/image" Target="../media/image153.png"/><Relationship Id="rId4" Type="http://schemas.openxmlformats.org/officeDocument/2006/relationships/audio" Target="../media/audio3.wav"/><Relationship Id="rId9" Type="http://schemas.openxmlformats.org/officeDocument/2006/relationships/image" Target="../media/image137.png"/><Relationship Id="rId22" Type="http://schemas.openxmlformats.org/officeDocument/2006/relationships/image" Target="../media/image12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13" Type="http://schemas.openxmlformats.org/officeDocument/2006/relationships/image" Target="../media/image139.png"/><Relationship Id="rId18" Type="http://schemas.openxmlformats.org/officeDocument/2006/relationships/image" Target="../media/image140.png"/><Relationship Id="rId26" Type="http://schemas.openxmlformats.org/officeDocument/2006/relationships/image" Target="../media/image176.jpeg"/><Relationship Id="rId3" Type="http://schemas.openxmlformats.org/officeDocument/2006/relationships/audio" Target="../media/audio3.wav"/><Relationship Id="rId21" Type="http://schemas.openxmlformats.org/officeDocument/2006/relationships/image" Target="../media/image147.jpg"/><Relationship Id="rId7" Type="http://schemas.openxmlformats.org/officeDocument/2006/relationships/image" Target="../media/image136.png"/><Relationship Id="rId12" Type="http://schemas.openxmlformats.org/officeDocument/2006/relationships/image" Target="../media/image70.svg"/><Relationship Id="rId17" Type="http://schemas.openxmlformats.org/officeDocument/2006/relationships/image" Target="../media/image76.svg"/><Relationship Id="rId25" Type="http://schemas.openxmlformats.org/officeDocument/2006/relationships/image" Target="../media/image175.png"/><Relationship Id="rId2" Type="http://schemas.openxmlformats.org/officeDocument/2006/relationships/slideLayout" Target="../slideLayouts/slideLayout43.xml"/><Relationship Id="rId20" Type="http://schemas.openxmlformats.org/officeDocument/2006/relationships/image" Target="../media/image171.jpg"/><Relationship Id="rId1" Type="http://schemas.openxmlformats.org/officeDocument/2006/relationships/tags" Target="../tags/tag10.xml"/><Relationship Id="rId6" Type="http://schemas.openxmlformats.org/officeDocument/2006/relationships/image" Target="../media/image64.svg"/><Relationship Id="rId11" Type="http://schemas.openxmlformats.org/officeDocument/2006/relationships/image" Target="../media/image138.png"/><Relationship Id="rId24" Type="http://schemas.openxmlformats.org/officeDocument/2006/relationships/image" Target="../media/image174.jpeg"/><Relationship Id="rId5" Type="http://schemas.openxmlformats.org/officeDocument/2006/relationships/image" Target="../media/image135.png"/><Relationship Id="rId23" Type="http://schemas.openxmlformats.org/officeDocument/2006/relationships/image" Target="../media/image173.jpeg"/><Relationship Id="rId10" Type="http://schemas.openxmlformats.org/officeDocument/2006/relationships/image" Target="../media/image68.svg"/><Relationship Id="rId19" Type="http://schemas.openxmlformats.org/officeDocument/2006/relationships/image" Target="../media/image170.jpg"/><Relationship Id="rId4" Type="http://schemas.openxmlformats.org/officeDocument/2006/relationships/audio" Target="../media/audio4.wav"/><Relationship Id="rId9" Type="http://schemas.openxmlformats.org/officeDocument/2006/relationships/image" Target="../media/image137.png"/><Relationship Id="rId22" Type="http://schemas.openxmlformats.org/officeDocument/2006/relationships/image" Target="../media/image172.png"/><Relationship Id="rId27" Type="http://schemas.openxmlformats.org/officeDocument/2006/relationships/image" Target="../media/image177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13" Type="http://schemas.openxmlformats.org/officeDocument/2006/relationships/image" Target="../media/image139.png"/><Relationship Id="rId18" Type="http://schemas.openxmlformats.org/officeDocument/2006/relationships/image" Target="../media/image140.png"/><Relationship Id="rId3" Type="http://schemas.openxmlformats.org/officeDocument/2006/relationships/audio" Target="../media/audio4.wav"/><Relationship Id="rId21" Type="http://schemas.openxmlformats.org/officeDocument/2006/relationships/image" Target="../media/image180.png"/><Relationship Id="rId7" Type="http://schemas.openxmlformats.org/officeDocument/2006/relationships/image" Target="../media/image136.png"/><Relationship Id="rId12" Type="http://schemas.openxmlformats.org/officeDocument/2006/relationships/image" Target="../media/image70.svg"/><Relationship Id="rId17" Type="http://schemas.openxmlformats.org/officeDocument/2006/relationships/image" Target="../media/image76.svg"/><Relationship Id="rId2" Type="http://schemas.openxmlformats.org/officeDocument/2006/relationships/slideLayout" Target="../slideLayouts/slideLayout43.xml"/><Relationship Id="rId20" Type="http://schemas.openxmlformats.org/officeDocument/2006/relationships/image" Target="../media/image179.png"/><Relationship Id="rId1" Type="http://schemas.openxmlformats.org/officeDocument/2006/relationships/tags" Target="../tags/tag11.xml"/><Relationship Id="rId6" Type="http://schemas.openxmlformats.org/officeDocument/2006/relationships/image" Target="../media/image64.svg"/><Relationship Id="rId11" Type="http://schemas.openxmlformats.org/officeDocument/2006/relationships/image" Target="../media/image138.png"/><Relationship Id="rId24" Type="http://schemas.openxmlformats.org/officeDocument/2006/relationships/image" Target="../media/image182.png"/><Relationship Id="rId5" Type="http://schemas.openxmlformats.org/officeDocument/2006/relationships/image" Target="../media/image135.png"/><Relationship Id="rId23" Type="http://schemas.openxmlformats.org/officeDocument/2006/relationships/image" Target="../media/image72.svg"/><Relationship Id="rId10" Type="http://schemas.openxmlformats.org/officeDocument/2006/relationships/image" Target="../media/image68.svg"/><Relationship Id="rId19" Type="http://schemas.openxmlformats.org/officeDocument/2006/relationships/image" Target="../media/image178.jpg"/><Relationship Id="rId4" Type="http://schemas.openxmlformats.org/officeDocument/2006/relationships/audio" Target="../media/audio3.wav"/><Relationship Id="rId9" Type="http://schemas.openxmlformats.org/officeDocument/2006/relationships/image" Target="../media/image137.png"/><Relationship Id="rId22" Type="http://schemas.openxmlformats.org/officeDocument/2006/relationships/image" Target="../media/image18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llwhitebackground.com/balloon.html" TargetMode="External"/><Relationship Id="rId3" Type="http://schemas.openxmlformats.org/officeDocument/2006/relationships/image" Target="../media/image130.jpeg"/><Relationship Id="rId7" Type="http://schemas.openxmlformats.org/officeDocument/2006/relationships/image" Target="../media/image184.png"/><Relationship Id="rId17" Type="http://schemas.openxmlformats.org/officeDocument/2006/relationships/image" Target="../media/image187.gif"/><Relationship Id="rId2" Type="http://schemas.openxmlformats.org/officeDocument/2006/relationships/audio" Target="../media/audio5.wav"/><Relationship Id="rId16" Type="http://schemas.openxmlformats.org/officeDocument/2006/relationships/image" Target="../media/image186.png"/><Relationship Id="rId1" Type="http://schemas.openxmlformats.org/officeDocument/2006/relationships/slideLayout" Target="../slideLayouts/slideLayout43.xml"/><Relationship Id="rId6" Type="http://schemas.openxmlformats.org/officeDocument/2006/relationships/hyperlink" Target="https://www.mariowiki.com/Blue_Balloon" TargetMode="External"/><Relationship Id="rId15" Type="http://schemas.openxmlformats.org/officeDocument/2006/relationships/hyperlink" Target="https://www.mariowiki.com/Blue_Balloon" TargetMode="External"/><Relationship Id="rId4" Type="http://schemas.openxmlformats.org/officeDocument/2006/relationships/image" Target="../media/image183.png"/><Relationship Id="rId9" Type="http://schemas.openxmlformats.org/officeDocument/2006/relationships/image" Target="../media/image185.png"/><Relationship Id="rId14" Type="http://schemas.openxmlformats.org/officeDocument/2006/relationships/hyperlink" Target="http://www.allwhitebackground.com/balloon.html" TargetMode="Externa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.png"/><Relationship Id="rId18" Type="http://schemas.openxmlformats.org/officeDocument/2006/relationships/image" Target="../media/image62.svg"/><Relationship Id="rId3" Type="http://schemas.openxmlformats.org/officeDocument/2006/relationships/slideLayout" Target="../slideLayouts/slideLayout9.xml"/><Relationship Id="rId12" Type="http://schemas.openxmlformats.org/officeDocument/2006/relationships/image" Target="../media/image83.svg"/><Relationship Id="rId17" Type="http://schemas.openxmlformats.org/officeDocument/2006/relationships/image" Target="../media/image6.png"/><Relationship Id="rId2" Type="http://schemas.openxmlformats.org/officeDocument/2006/relationships/video" Target="../media/media2.mp4"/><Relationship Id="rId16" Type="http://schemas.openxmlformats.org/officeDocument/2006/relationships/image" Target="../media/image85.svg"/><Relationship Id="rId20" Type="http://schemas.openxmlformats.org/officeDocument/2006/relationships/image" Target="../media/image11.png"/><Relationship Id="rId1" Type="http://schemas.microsoft.com/office/2007/relationships/media" Target="../media/media2.mp4"/><Relationship Id="rId11" Type="http://schemas.openxmlformats.org/officeDocument/2006/relationships/image" Target="../media/image10.png"/><Relationship Id="rId15" Type="http://schemas.openxmlformats.org/officeDocument/2006/relationships/image" Target="../media/image5.png"/><Relationship Id="rId10" Type="http://schemas.openxmlformats.org/officeDocument/2006/relationships/image" Target="../media/image80.svg"/><Relationship Id="rId19" Type="http://schemas.openxmlformats.org/officeDocument/2006/relationships/image" Target="../media/image8.jpeg"/><Relationship Id="rId4" Type="http://schemas.openxmlformats.org/officeDocument/2006/relationships/image" Target="../media/image2.png"/><Relationship Id="rId14" Type="http://schemas.openxmlformats.org/officeDocument/2006/relationships/image" Target="../media/image13.svg"/></Relationships>
</file>

<file path=ppt/slides/_rels/slide30.xml.rels><?xml version="1.0" encoding="UTF-8" standalone="yes"?>
<Relationships xmlns="http://schemas.openxmlformats.org/package/2006/relationships"><Relationship Id="rId18" Type="http://schemas.openxmlformats.org/officeDocument/2006/relationships/image" Target="../media/image54.svg"/><Relationship Id="rId26" Type="http://schemas.microsoft.com/office/2007/relationships/hdphoto" Target="../media/hdphoto22.wdp"/><Relationship Id="rId21" Type="http://schemas.openxmlformats.org/officeDocument/2006/relationships/image" Target="../media/image125.jpeg"/><Relationship Id="rId25" Type="http://schemas.openxmlformats.org/officeDocument/2006/relationships/image" Target="../media/image191.png"/><Relationship Id="rId2" Type="http://schemas.openxmlformats.org/officeDocument/2006/relationships/image" Target="../media/image87.png"/><Relationship Id="rId20" Type="http://schemas.microsoft.com/office/2007/relationships/hdphoto" Target="../media/hdphoto21.wdp"/><Relationship Id="rId29" Type="http://schemas.openxmlformats.org/officeDocument/2006/relationships/image" Target="../media/image194.png"/><Relationship Id="rId1" Type="http://schemas.openxmlformats.org/officeDocument/2006/relationships/slideLayout" Target="../slideLayouts/slideLayout43.xml"/><Relationship Id="rId24" Type="http://schemas.openxmlformats.org/officeDocument/2006/relationships/image" Target="../media/image190.png"/><Relationship Id="rId23" Type="http://schemas.openxmlformats.org/officeDocument/2006/relationships/image" Target="../media/image189.jpg"/><Relationship Id="rId28" Type="http://schemas.openxmlformats.org/officeDocument/2006/relationships/image" Target="../media/image193.png"/><Relationship Id="rId19" Type="http://schemas.openxmlformats.org/officeDocument/2006/relationships/image" Target="../media/image188.jpeg"/><Relationship Id="rId31" Type="http://schemas.openxmlformats.org/officeDocument/2006/relationships/image" Target="../media/image196.png"/><Relationship Id="rId22" Type="http://schemas.openxmlformats.org/officeDocument/2006/relationships/image" Target="../media/image126.png"/><Relationship Id="rId27" Type="http://schemas.openxmlformats.org/officeDocument/2006/relationships/image" Target="../media/image192.png"/><Relationship Id="rId30" Type="http://schemas.openxmlformats.org/officeDocument/2006/relationships/image" Target="../media/image195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64.svg"/><Relationship Id="rId18" Type="http://schemas.openxmlformats.org/officeDocument/2006/relationships/image" Target="../media/image199.png"/><Relationship Id="rId26" Type="http://schemas.openxmlformats.org/officeDocument/2006/relationships/image" Target="../media/image204.png"/><Relationship Id="rId3" Type="http://schemas.openxmlformats.org/officeDocument/2006/relationships/audio" Target="../media/audio5.wav"/><Relationship Id="rId21" Type="http://schemas.openxmlformats.org/officeDocument/2006/relationships/image" Target="../media/image201.png"/><Relationship Id="rId7" Type="http://schemas.openxmlformats.org/officeDocument/2006/relationships/image" Target="../media/image44.svg"/><Relationship Id="rId12" Type="http://schemas.openxmlformats.org/officeDocument/2006/relationships/image" Target="../media/image135.png"/><Relationship Id="rId17" Type="http://schemas.openxmlformats.org/officeDocument/2006/relationships/image" Target="../media/image9.svg"/><Relationship Id="rId25" Type="http://schemas.microsoft.com/office/2007/relationships/hdphoto" Target="../media/hdphoto25.wdp"/><Relationship Id="rId2" Type="http://schemas.openxmlformats.org/officeDocument/2006/relationships/audio" Target="../media/audio2.wav"/><Relationship Id="rId16" Type="http://schemas.openxmlformats.org/officeDocument/2006/relationships/image" Target="../media/image101.png"/><Relationship Id="rId20" Type="http://schemas.openxmlformats.org/officeDocument/2006/relationships/image" Target="../media/image200.png"/><Relationship Id="rId29" Type="http://schemas.microsoft.com/office/2007/relationships/hdphoto" Target="../media/hdphoto27.wdp"/><Relationship Id="rId1" Type="http://schemas.openxmlformats.org/officeDocument/2006/relationships/slideLayout" Target="../slideLayouts/slideLayout125.xml"/><Relationship Id="rId11" Type="http://schemas.openxmlformats.org/officeDocument/2006/relationships/image" Target="../media/image24.svg"/><Relationship Id="rId24" Type="http://schemas.openxmlformats.org/officeDocument/2006/relationships/image" Target="../media/image203.png"/><Relationship Id="rId5" Type="http://schemas.openxmlformats.org/officeDocument/2006/relationships/image" Target="../media/image198.png"/><Relationship Id="rId15" Type="http://schemas.openxmlformats.org/officeDocument/2006/relationships/image" Target="../media/image87.svg"/><Relationship Id="rId23" Type="http://schemas.microsoft.com/office/2007/relationships/hdphoto" Target="../media/hdphoto24.wdp"/><Relationship Id="rId28" Type="http://schemas.openxmlformats.org/officeDocument/2006/relationships/image" Target="../media/image205.png"/><Relationship Id="rId10" Type="http://schemas.openxmlformats.org/officeDocument/2006/relationships/image" Target="../media/image109.png"/><Relationship Id="rId19" Type="http://schemas.microsoft.com/office/2007/relationships/hdphoto" Target="../media/hdphoto23.wdp"/><Relationship Id="rId4" Type="http://schemas.openxmlformats.org/officeDocument/2006/relationships/image" Target="../media/image197.jpg"/><Relationship Id="rId9" Type="http://schemas.openxmlformats.org/officeDocument/2006/relationships/image" Target="../media/image62.svg"/><Relationship Id="rId14" Type="http://schemas.openxmlformats.org/officeDocument/2006/relationships/image" Target="../media/image108.png"/><Relationship Id="rId22" Type="http://schemas.openxmlformats.org/officeDocument/2006/relationships/image" Target="../media/image202.png"/><Relationship Id="rId27" Type="http://schemas.microsoft.com/office/2007/relationships/hdphoto" Target="../media/hdphoto26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91.svg"/><Relationship Id="rId26" Type="http://schemas.openxmlformats.org/officeDocument/2006/relationships/image" Target="../media/image4.png"/><Relationship Id="rId3" Type="http://schemas.openxmlformats.org/officeDocument/2006/relationships/audio" Target="../media/audio2.wav"/><Relationship Id="rId7" Type="http://schemas.openxmlformats.org/officeDocument/2006/relationships/image" Target="../media/image44.png"/><Relationship Id="rId12" Type="http://schemas.openxmlformats.org/officeDocument/2006/relationships/image" Target="../media/image207.png"/><Relationship Id="rId25" Type="http://schemas.openxmlformats.org/officeDocument/2006/relationships/image" Target="../media/image46.svg"/><Relationship Id="rId33" Type="http://schemas.openxmlformats.org/officeDocument/2006/relationships/image" Target="../media/image211.png"/><Relationship Id="rId2" Type="http://schemas.openxmlformats.org/officeDocument/2006/relationships/slideLayout" Target="../slideLayouts/slideLayout43.xml"/><Relationship Id="rId29" Type="http://schemas.openxmlformats.org/officeDocument/2006/relationships/image" Target="../media/image93.svg"/><Relationship Id="rId1" Type="http://schemas.openxmlformats.org/officeDocument/2006/relationships/tags" Target="../tags/tag12.xml"/><Relationship Id="rId6" Type="http://schemas.openxmlformats.org/officeDocument/2006/relationships/image" Target="../media/image89.svg"/><Relationship Id="rId11" Type="http://schemas.openxmlformats.org/officeDocument/2006/relationships/image" Target="../media/image50.svg"/><Relationship Id="rId32" Type="http://schemas.openxmlformats.org/officeDocument/2006/relationships/image" Target="../media/image210.png"/><Relationship Id="rId5" Type="http://schemas.openxmlformats.org/officeDocument/2006/relationships/image" Target="../media/image206.png"/><Relationship Id="rId28" Type="http://schemas.openxmlformats.org/officeDocument/2006/relationships/image" Target="../media/image208.png"/><Relationship Id="rId31" Type="http://schemas.microsoft.com/office/2007/relationships/hdphoto" Target="../media/hdphoto28.wdp"/><Relationship Id="rId4" Type="http://schemas.openxmlformats.org/officeDocument/2006/relationships/audio" Target="../media/audio5.wav"/><Relationship Id="rId9" Type="http://schemas.openxmlformats.org/officeDocument/2006/relationships/image" Target="../media/image85.png"/><Relationship Id="rId14" Type="http://schemas.openxmlformats.org/officeDocument/2006/relationships/image" Target="../media/image53.png"/><Relationship Id="rId27" Type="http://schemas.openxmlformats.org/officeDocument/2006/relationships/image" Target="../media/image13.svg"/><Relationship Id="rId30" Type="http://schemas.openxmlformats.org/officeDocument/2006/relationships/image" Target="../media/image20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212.png"/><Relationship Id="rId18" Type="http://schemas.openxmlformats.org/officeDocument/2006/relationships/image" Target="../media/image111.svg"/><Relationship Id="rId39" Type="http://schemas.openxmlformats.org/officeDocument/2006/relationships/image" Target="../media/image70.svg"/><Relationship Id="rId21" Type="http://schemas.openxmlformats.org/officeDocument/2006/relationships/image" Target="../media/image217.png"/><Relationship Id="rId34" Type="http://schemas.openxmlformats.org/officeDocument/2006/relationships/image" Target="../media/image220.png"/><Relationship Id="rId42" Type="http://schemas.openxmlformats.org/officeDocument/2006/relationships/image" Target="../media/image224.gif"/><Relationship Id="rId7" Type="http://schemas.openxmlformats.org/officeDocument/2006/relationships/image" Target="../media/image124.png"/><Relationship Id="rId12" Type="http://schemas.openxmlformats.org/officeDocument/2006/relationships/image" Target="../media/image48.svg"/><Relationship Id="rId17" Type="http://schemas.openxmlformats.org/officeDocument/2006/relationships/image" Target="../media/image214.png"/><Relationship Id="rId33" Type="http://schemas.openxmlformats.org/officeDocument/2006/relationships/image" Target="../media/image87.svg"/><Relationship Id="rId38" Type="http://schemas.openxmlformats.org/officeDocument/2006/relationships/image" Target="../media/image138.png"/><Relationship Id="rId2" Type="http://schemas.openxmlformats.org/officeDocument/2006/relationships/image" Target="../media/image36.png"/><Relationship Id="rId16" Type="http://schemas.openxmlformats.org/officeDocument/2006/relationships/image" Target="../media/image109.svg"/><Relationship Id="rId20" Type="http://schemas.openxmlformats.org/officeDocument/2006/relationships/image" Target="../media/image216.gif"/><Relationship Id="rId41" Type="http://schemas.openxmlformats.org/officeDocument/2006/relationships/image" Target="../media/image223.gif"/><Relationship Id="rId1" Type="http://schemas.openxmlformats.org/officeDocument/2006/relationships/slideLayout" Target="../slideLayouts/slideLayout125.xml"/><Relationship Id="rId6" Type="http://schemas.openxmlformats.org/officeDocument/2006/relationships/image" Target="../media/image80.svg"/><Relationship Id="rId11" Type="http://schemas.openxmlformats.org/officeDocument/2006/relationships/image" Target="../media/image54.png"/><Relationship Id="rId24" Type="http://schemas.openxmlformats.org/officeDocument/2006/relationships/image" Target="../media/image137.png"/><Relationship Id="rId32" Type="http://schemas.openxmlformats.org/officeDocument/2006/relationships/image" Target="../media/image108.png"/><Relationship Id="rId37" Type="http://schemas.openxmlformats.org/officeDocument/2006/relationships/image" Target="../media/image100.svg"/><Relationship Id="rId40" Type="http://schemas.openxmlformats.org/officeDocument/2006/relationships/image" Target="../media/image222.gif"/><Relationship Id="rId5" Type="http://schemas.openxmlformats.org/officeDocument/2006/relationships/image" Target="../media/image2.png"/><Relationship Id="rId15" Type="http://schemas.openxmlformats.org/officeDocument/2006/relationships/image" Target="../media/image213.png"/><Relationship Id="rId23" Type="http://schemas.openxmlformats.org/officeDocument/2006/relationships/image" Target="../media/image219.jpg"/><Relationship Id="rId36" Type="http://schemas.openxmlformats.org/officeDocument/2006/relationships/image" Target="../media/image221.png"/><Relationship Id="rId10" Type="http://schemas.openxmlformats.org/officeDocument/2006/relationships/image" Target="../media/image13.svg"/><Relationship Id="rId19" Type="http://schemas.openxmlformats.org/officeDocument/2006/relationships/image" Target="../media/image215.gif"/><Relationship Id="rId31" Type="http://schemas.openxmlformats.org/officeDocument/2006/relationships/image" Target="../media/image68.svg"/><Relationship Id="rId4" Type="http://schemas.openxmlformats.org/officeDocument/2006/relationships/image" Target="../media/image20.svg"/><Relationship Id="rId9" Type="http://schemas.openxmlformats.org/officeDocument/2006/relationships/image" Target="../media/image4.png"/><Relationship Id="rId14" Type="http://schemas.openxmlformats.org/officeDocument/2006/relationships/image" Target="../media/image107.svg"/><Relationship Id="rId22" Type="http://schemas.openxmlformats.org/officeDocument/2006/relationships/image" Target="../media/image218.png"/><Relationship Id="rId35" Type="http://schemas.openxmlformats.org/officeDocument/2006/relationships/image" Target="../media/image98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228.png"/><Relationship Id="rId3" Type="http://schemas.openxmlformats.org/officeDocument/2006/relationships/image" Target="../media/image20.svg"/><Relationship Id="rId7" Type="http://schemas.openxmlformats.org/officeDocument/2006/relationships/image" Target="../media/image68.svg"/><Relationship Id="rId12" Type="http://schemas.openxmlformats.org/officeDocument/2006/relationships/image" Target="../media/image25.gif"/><Relationship Id="rId2" Type="http://schemas.openxmlformats.org/officeDocument/2006/relationships/image" Target="../media/image36.png"/><Relationship Id="rId16" Type="http://schemas.openxmlformats.org/officeDocument/2006/relationships/image" Target="../media/image230.png"/><Relationship Id="rId1" Type="http://schemas.openxmlformats.org/officeDocument/2006/relationships/slideLayout" Target="../slideLayouts/slideLayout125.xml"/><Relationship Id="rId6" Type="http://schemas.openxmlformats.org/officeDocument/2006/relationships/image" Target="../media/image137.png"/><Relationship Id="rId11" Type="http://schemas.openxmlformats.org/officeDocument/2006/relationships/image" Target="../media/image227.gif"/><Relationship Id="rId5" Type="http://schemas.openxmlformats.org/officeDocument/2006/relationships/image" Target="../media/image121.svg"/><Relationship Id="rId15" Type="http://schemas.openxmlformats.org/officeDocument/2006/relationships/image" Target="../media/image229.png"/><Relationship Id="rId10" Type="http://schemas.openxmlformats.org/officeDocument/2006/relationships/image" Target="../media/image226.png"/><Relationship Id="rId4" Type="http://schemas.openxmlformats.org/officeDocument/2006/relationships/image" Target="../media/image225.png"/><Relationship Id="rId9" Type="http://schemas.openxmlformats.org/officeDocument/2006/relationships/image" Target="../media/image3.svg"/><Relationship Id="rId14" Type="http://schemas.microsoft.com/office/2007/relationships/hdphoto" Target="../media/hdphoto29.wdp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2.png"/><Relationship Id="rId13" Type="http://schemas.openxmlformats.org/officeDocument/2006/relationships/image" Target="../media/image119.svg"/><Relationship Id="rId39" Type="http://schemas.openxmlformats.org/officeDocument/2006/relationships/image" Target="../media/image238.png"/><Relationship Id="rId3" Type="http://schemas.openxmlformats.org/officeDocument/2006/relationships/image" Target="../media/image231.png"/><Relationship Id="rId34" Type="http://schemas.openxmlformats.org/officeDocument/2006/relationships/image" Target="../media/image236.png"/><Relationship Id="rId7" Type="http://schemas.openxmlformats.org/officeDocument/2006/relationships/image" Target="../media/image229.png"/><Relationship Id="rId12" Type="http://schemas.openxmlformats.org/officeDocument/2006/relationships/image" Target="../media/image234.png"/><Relationship Id="rId33" Type="http://schemas.openxmlformats.org/officeDocument/2006/relationships/image" Target="../media/image50.svg"/><Relationship Id="rId38" Type="http://schemas.microsoft.com/office/2007/relationships/hdphoto" Target="../media/hdphoto30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11" Type="http://schemas.openxmlformats.org/officeDocument/2006/relationships/image" Target="../media/image115.svg"/><Relationship Id="rId37" Type="http://schemas.openxmlformats.org/officeDocument/2006/relationships/image" Target="../media/image237.png"/><Relationship Id="rId40" Type="http://schemas.openxmlformats.org/officeDocument/2006/relationships/image" Target="../media/image239.gif"/><Relationship Id="rId5" Type="http://schemas.openxmlformats.org/officeDocument/2006/relationships/image" Target="../media/image226.png"/><Relationship Id="rId15" Type="http://schemas.openxmlformats.org/officeDocument/2006/relationships/image" Target="../media/image111.svg"/><Relationship Id="rId36" Type="http://schemas.microsoft.com/office/2007/relationships/hdphoto" Target="../media/hdphoto29.wdp"/><Relationship Id="rId10" Type="http://schemas.openxmlformats.org/officeDocument/2006/relationships/image" Target="../media/image233.png"/><Relationship Id="rId31" Type="http://schemas.openxmlformats.org/officeDocument/2006/relationships/image" Target="../media/image85.png"/><Relationship Id="rId4" Type="http://schemas.openxmlformats.org/officeDocument/2006/relationships/slide" Target="slide35.xml"/><Relationship Id="rId9" Type="http://schemas.openxmlformats.org/officeDocument/2006/relationships/image" Target="../media/image113.svg"/><Relationship Id="rId14" Type="http://schemas.openxmlformats.org/officeDocument/2006/relationships/image" Target="../media/image214.png"/><Relationship Id="rId30" Type="http://schemas.openxmlformats.org/officeDocument/2006/relationships/image" Target="../media/image66.svg"/><Relationship Id="rId35" Type="http://schemas.openxmlformats.org/officeDocument/2006/relationships/image" Target="../media/image22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13" Type="http://schemas.openxmlformats.org/officeDocument/2006/relationships/slide" Target="slide39.xml"/><Relationship Id="rId3" Type="http://schemas.openxmlformats.org/officeDocument/2006/relationships/image" Target="../media/image137.png"/><Relationship Id="rId7" Type="http://schemas.openxmlformats.org/officeDocument/2006/relationships/image" Target="../media/image135.png"/><Relationship Id="rId12" Type="http://schemas.openxmlformats.org/officeDocument/2006/relationships/image" Target="../media/image70.svg"/><Relationship Id="rId2" Type="http://schemas.openxmlformats.org/officeDocument/2006/relationships/image" Target="../media/image84.jpeg"/><Relationship Id="rId16" Type="http://schemas.openxmlformats.org/officeDocument/2006/relationships/image" Target="../media/image242.png"/><Relationship Id="rId1" Type="http://schemas.openxmlformats.org/officeDocument/2006/relationships/slideLayout" Target="../slideLayouts/slideLayout125.xml"/><Relationship Id="rId6" Type="http://schemas.openxmlformats.org/officeDocument/2006/relationships/image" Target="../media/image98.svg"/><Relationship Id="rId11" Type="http://schemas.openxmlformats.org/officeDocument/2006/relationships/image" Target="../media/image138.png"/><Relationship Id="rId5" Type="http://schemas.openxmlformats.org/officeDocument/2006/relationships/image" Target="../media/image220.png"/><Relationship Id="rId15" Type="http://schemas.openxmlformats.org/officeDocument/2006/relationships/image" Target="../media/image241.png"/><Relationship Id="rId10" Type="http://schemas.openxmlformats.org/officeDocument/2006/relationships/image" Target="../media/image100.svg"/><Relationship Id="rId4" Type="http://schemas.openxmlformats.org/officeDocument/2006/relationships/image" Target="../media/image68.svg"/><Relationship Id="rId9" Type="http://schemas.openxmlformats.org/officeDocument/2006/relationships/image" Target="../media/image221.png"/><Relationship Id="rId14" Type="http://schemas.openxmlformats.org/officeDocument/2006/relationships/image" Target="../media/image24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5.png"/><Relationship Id="rId13" Type="http://schemas.openxmlformats.org/officeDocument/2006/relationships/image" Target="../media/image250.png"/><Relationship Id="rId18" Type="http://schemas.openxmlformats.org/officeDocument/2006/relationships/image" Target="../media/image44.svg"/><Relationship Id="rId21" Type="http://schemas.openxmlformats.org/officeDocument/2006/relationships/image" Target="../media/image5.png"/><Relationship Id="rId7" Type="http://schemas.openxmlformats.org/officeDocument/2006/relationships/image" Target="../media/image244.png"/><Relationship Id="rId12" Type="http://schemas.openxmlformats.org/officeDocument/2006/relationships/image" Target="../media/image249.png"/><Relationship Id="rId17" Type="http://schemas.openxmlformats.org/officeDocument/2006/relationships/image" Target="../media/image52.png"/><Relationship Id="rId2" Type="http://schemas.openxmlformats.org/officeDocument/2006/relationships/image" Target="../media/image2.png"/><Relationship Id="rId16" Type="http://schemas.openxmlformats.org/officeDocument/2006/relationships/image" Target="../media/image83.svg"/><Relationship Id="rId20" Type="http://schemas.openxmlformats.org/officeDocument/2006/relationships/image" Target="../media/image62.sv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43.png"/><Relationship Id="rId11" Type="http://schemas.openxmlformats.org/officeDocument/2006/relationships/image" Target="../media/image248.png"/><Relationship Id="rId5" Type="http://schemas.openxmlformats.org/officeDocument/2006/relationships/image" Target="../media/image80.svg"/><Relationship Id="rId15" Type="http://schemas.openxmlformats.org/officeDocument/2006/relationships/image" Target="../media/image10.png"/><Relationship Id="rId10" Type="http://schemas.openxmlformats.org/officeDocument/2006/relationships/image" Target="../media/image247.png"/><Relationship Id="rId19" Type="http://schemas.openxmlformats.org/officeDocument/2006/relationships/image" Target="../media/image6.png"/><Relationship Id="rId4" Type="http://schemas.openxmlformats.org/officeDocument/2006/relationships/hyperlink" Target="http://www.mycutegraphics.com/graphics/superhero/superhero-holding-star.html" TargetMode="External"/><Relationship Id="rId9" Type="http://schemas.openxmlformats.org/officeDocument/2006/relationships/image" Target="../media/image246.png"/><Relationship Id="rId14" Type="http://schemas.openxmlformats.org/officeDocument/2006/relationships/image" Target="../media/image251.png"/><Relationship Id="rId22" Type="http://schemas.openxmlformats.org/officeDocument/2006/relationships/image" Target="../media/image85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3.png"/><Relationship Id="rId13" Type="http://schemas.openxmlformats.org/officeDocument/2006/relationships/image" Target="../media/image258.png"/><Relationship Id="rId18" Type="http://schemas.openxmlformats.org/officeDocument/2006/relationships/image" Target="../media/image44.svg"/><Relationship Id="rId21" Type="http://schemas.openxmlformats.org/officeDocument/2006/relationships/image" Target="../media/image5.png"/><Relationship Id="rId7" Type="http://schemas.openxmlformats.org/officeDocument/2006/relationships/image" Target="../media/image252.jpeg"/><Relationship Id="rId12" Type="http://schemas.openxmlformats.org/officeDocument/2006/relationships/image" Target="../media/image257.png"/><Relationship Id="rId17" Type="http://schemas.openxmlformats.org/officeDocument/2006/relationships/image" Target="../media/image52.png"/><Relationship Id="rId2" Type="http://schemas.openxmlformats.org/officeDocument/2006/relationships/image" Target="../media/image2.png"/><Relationship Id="rId16" Type="http://schemas.openxmlformats.org/officeDocument/2006/relationships/image" Target="../media/image83.svg"/><Relationship Id="rId20" Type="http://schemas.openxmlformats.org/officeDocument/2006/relationships/image" Target="../media/image62.sv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43.png"/><Relationship Id="rId11" Type="http://schemas.openxmlformats.org/officeDocument/2006/relationships/image" Target="../media/image256.png"/><Relationship Id="rId5" Type="http://schemas.openxmlformats.org/officeDocument/2006/relationships/image" Target="../media/image80.svg"/><Relationship Id="rId15" Type="http://schemas.openxmlformats.org/officeDocument/2006/relationships/image" Target="../media/image10.png"/><Relationship Id="rId10" Type="http://schemas.openxmlformats.org/officeDocument/2006/relationships/image" Target="../media/image255.png"/><Relationship Id="rId19" Type="http://schemas.openxmlformats.org/officeDocument/2006/relationships/image" Target="../media/image6.png"/><Relationship Id="rId9" Type="http://schemas.openxmlformats.org/officeDocument/2006/relationships/image" Target="../media/image254.png"/><Relationship Id="rId14" Type="http://schemas.openxmlformats.org/officeDocument/2006/relationships/image" Target="../media/image259.png"/><Relationship Id="rId22" Type="http://schemas.openxmlformats.org/officeDocument/2006/relationships/image" Target="../media/image85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png"/><Relationship Id="rId2" Type="http://schemas.openxmlformats.org/officeDocument/2006/relationships/image" Target="../media/image26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4.png"/><Relationship Id="rId5" Type="http://schemas.openxmlformats.org/officeDocument/2006/relationships/image" Target="../media/image263.png"/><Relationship Id="rId4" Type="http://schemas.openxmlformats.org/officeDocument/2006/relationships/image" Target="../media/image262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.png"/><Relationship Id="rId18" Type="http://schemas.openxmlformats.org/officeDocument/2006/relationships/image" Target="../media/image62.svg"/><Relationship Id="rId3" Type="http://schemas.openxmlformats.org/officeDocument/2006/relationships/image" Target="../media/image2.png"/><Relationship Id="rId21" Type="http://schemas.microsoft.com/office/2007/relationships/hdphoto" Target="../media/hdphoto1.wdp"/><Relationship Id="rId12" Type="http://schemas.openxmlformats.org/officeDocument/2006/relationships/image" Target="../media/image83.svg"/><Relationship Id="rId17" Type="http://schemas.openxmlformats.org/officeDocument/2006/relationships/image" Target="../media/image6.png"/><Relationship Id="rId25" Type="http://schemas.openxmlformats.org/officeDocument/2006/relationships/image" Target="../media/image8.jpeg"/><Relationship Id="rId2" Type="http://schemas.openxmlformats.org/officeDocument/2006/relationships/audio" Target="../media/audio1.wav"/><Relationship Id="rId16" Type="http://schemas.openxmlformats.org/officeDocument/2006/relationships/image" Target="../media/image85.sv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208.xml"/><Relationship Id="rId11" Type="http://schemas.openxmlformats.org/officeDocument/2006/relationships/image" Target="../media/image10.png"/><Relationship Id="rId24" Type="http://schemas.openxmlformats.org/officeDocument/2006/relationships/image" Target="../media/image16.jpg"/><Relationship Id="rId15" Type="http://schemas.openxmlformats.org/officeDocument/2006/relationships/image" Target="../media/image5.png"/><Relationship Id="rId23" Type="http://schemas.openxmlformats.org/officeDocument/2006/relationships/image" Target="../media/image15.emf"/><Relationship Id="rId10" Type="http://schemas.openxmlformats.org/officeDocument/2006/relationships/image" Target="../media/image80.svg"/><Relationship Id="rId19" Type="http://schemas.openxmlformats.org/officeDocument/2006/relationships/image" Target="../media/image12.jpg"/><Relationship Id="rId14" Type="http://schemas.openxmlformats.org/officeDocument/2006/relationships/image" Target="../media/image13.svg"/><Relationship Id="rId22" Type="http://schemas.openxmlformats.org/officeDocument/2006/relationships/image" Target="../media/image14.emf"/></Relationships>
</file>

<file path=ppt/slides/_rels/slide40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35.png"/><Relationship Id="rId13" Type="http://schemas.openxmlformats.org/officeDocument/2006/relationships/image" Target="../media/image64.svg"/><Relationship Id="rId26" Type="http://schemas.openxmlformats.org/officeDocument/2006/relationships/image" Target="../media/image267.gif"/><Relationship Id="rId39" Type="http://schemas.openxmlformats.org/officeDocument/2006/relationships/image" Target="../media/image279.png"/><Relationship Id="rId3" Type="http://schemas.openxmlformats.org/officeDocument/2006/relationships/image" Target="../media/image198.png"/><Relationship Id="rId21" Type="http://schemas.openxmlformats.org/officeDocument/2006/relationships/image" Target="../media/image110.png"/><Relationship Id="rId34" Type="http://schemas.openxmlformats.org/officeDocument/2006/relationships/image" Target="../media/image274.jpeg"/><Relationship Id="rId42" Type="http://schemas.openxmlformats.org/officeDocument/2006/relationships/image" Target="../media/image282.png"/><Relationship Id="rId17" Type="http://schemas.openxmlformats.org/officeDocument/2006/relationships/image" Target="../media/image9.svg"/><Relationship Id="rId25" Type="http://schemas.openxmlformats.org/officeDocument/2006/relationships/image" Target="../media/image266.png"/><Relationship Id="rId33" Type="http://schemas.openxmlformats.org/officeDocument/2006/relationships/image" Target="../media/image273.jpeg"/><Relationship Id="rId38" Type="http://schemas.openxmlformats.org/officeDocument/2006/relationships/image" Target="../media/image278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01.png"/><Relationship Id="rId20" Type="http://schemas.openxmlformats.org/officeDocument/2006/relationships/image" Target="../media/image95.png"/><Relationship Id="rId29" Type="http://schemas.microsoft.com/office/2007/relationships/hdphoto" Target="../media/hdphoto32.wdp"/><Relationship Id="rId41" Type="http://schemas.openxmlformats.org/officeDocument/2006/relationships/image" Target="../media/image281.png"/><Relationship Id="rId1" Type="http://schemas.openxmlformats.org/officeDocument/2006/relationships/tags" Target="../tags/tag13.xml"/><Relationship Id="rId24" Type="http://schemas.microsoft.com/office/2007/relationships/hdphoto" Target="../media/hdphoto31.wdp"/><Relationship Id="rId32" Type="http://schemas.openxmlformats.org/officeDocument/2006/relationships/image" Target="../media/image272.jpeg"/><Relationship Id="rId37" Type="http://schemas.openxmlformats.org/officeDocument/2006/relationships/image" Target="../media/image277.jpeg"/><Relationship Id="rId40" Type="http://schemas.openxmlformats.org/officeDocument/2006/relationships/image" Target="../media/image280.png"/><Relationship Id="rId45" Type="http://schemas.openxmlformats.org/officeDocument/2006/relationships/image" Target="../media/image285.png"/><Relationship Id="rId15" Type="http://schemas.openxmlformats.org/officeDocument/2006/relationships/image" Target="../media/image87.svg"/><Relationship Id="rId23" Type="http://schemas.openxmlformats.org/officeDocument/2006/relationships/image" Target="../media/image265.jpeg"/><Relationship Id="rId28" Type="http://schemas.openxmlformats.org/officeDocument/2006/relationships/image" Target="../media/image269.png"/><Relationship Id="rId36" Type="http://schemas.openxmlformats.org/officeDocument/2006/relationships/image" Target="../media/image276.png"/><Relationship Id="rId10" Type="http://schemas.openxmlformats.org/officeDocument/2006/relationships/image" Target="../media/image108.png"/><Relationship Id="rId19" Type="http://schemas.openxmlformats.org/officeDocument/2006/relationships/image" Target="../media/image94.png"/><Relationship Id="rId31" Type="http://schemas.openxmlformats.org/officeDocument/2006/relationships/image" Target="../media/image271.gif"/><Relationship Id="rId44" Type="http://schemas.openxmlformats.org/officeDocument/2006/relationships/image" Target="../media/image284.jpeg"/><Relationship Id="rId9" Type="http://schemas.openxmlformats.org/officeDocument/2006/relationships/image" Target="../media/image44.svg"/><Relationship Id="rId22" Type="http://schemas.microsoft.com/office/2007/relationships/hdphoto" Target="../media/hdphoto10.wdp"/><Relationship Id="rId27" Type="http://schemas.openxmlformats.org/officeDocument/2006/relationships/image" Target="../media/image268.gif"/><Relationship Id="rId30" Type="http://schemas.openxmlformats.org/officeDocument/2006/relationships/image" Target="../media/image270.png"/><Relationship Id="rId35" Type="http://schemas.openxmlformats.org/officeDocument/2006/relationships/image" Target="../media/image275.png"/><Relationship Id="rId43" Type="http://schemas.openxmlformats.org/officeDocument/2006/relationships/image" Target="../media/image283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.png"/><Relationship Id="rId18" Type="http://schemas.openxmlformats.org/officeDocument/2006/relationships/image" Target="../media/image62.svg"/><Relationship Id="rId12" Type="http://schemas.openxmlformats.org/officeDocument/2006/relationships/image" Target="../media/image83.svg"/><Relationship Id="rId17" Type="http://schemas.openxmlformats.org/officeDocument/2006/relationships/image" Target="../media/image6.png"/><Relationship Id="rId2" Type="http://schemas.openxmlformats.org/officeDocument/2006/relationships/image" Target="../media/image2.png"/><Relationship Id="rId16" Type="http://schemas.openxmlformats.org/officeDocument/2006/relationships/image" Target="../media/image85.svg"/><Relationship Id="rId1" Type="http://schemas.openxmlformats.org/officeDocument/2006/relationships/slideLayout" Target="../slideLayouts/slideLayout9.xml"/><Relationship Id="rId11" Type="http://schemas.openxmlformats.org/officeDocument/2006/relationships/image" Target="../media/image10.png"/><Relationship Id="rId15" Type="http://schemas.openxmlformats.org/officeDocument/2006/relationships/image" Target="../media/image5.png"/><Relationship Id="rId10" Type="http://schemas.openxmlformats.org/officeDocument/2006/relationships/image" Target="../media/image80.svg"/><Relationship Id="rId19" Type="http://schemas.openxmlformats.org/officeDocument/2006/relationships/image" Target="../media/image8.jpeg"/><Relationship Id="rId14" Type="http://schemas.openxmlformats.org/officeDocument/2006/relationships/image" Target="../media/image1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4.png"/><Relationship Id="rId18" Type="http://schemas.openxmlformats.org/officeDocument/2006/relationships/image" Target="../media/image62.svg"/><Relationship Id="rId3" Type="http://schemas.microsoft.com/office/2007/relationships/media" Target="../media/media4.MP4"/><Relationship Id="rId21" Type="http://schemas.openxmlformats.org/officeDocument/2006/relationships/image" Target="../media/image18.png"/><Relationship Id="rId7" Type="http://schemas.openxmlformats.org/officeDocument/2006/relationships/slideLayout" Target="../slideLayouts/slideLayout208.xml"/><Relationship Id="rId12" Type="http://schemas.openxmlformats.org/officeDocument/2006/relationships/image" Target="../media/image83.svg"/><Relationship Id="rId17" Type="http://schemas.openxmlformats.org/officeDocument/2006/relationships/image" Target="../media/image6.png"/><Relationship Id="rId2" Type="http://schemas.microsoft.com/office/2007/relationships/media" Target="../media/media3.mp4"/><Relationship Id="rId16" Type="http://schemas.openxmlformats.org/officeDocument/2006/relationships/image" Target="../media/image85.svg"/><Relationship Id="rId20" Type="http://schemas.openxmlformats.org/officeDocument/2006/relationships/image" Target="../media/image17.png"/><Relationship Id="rId1" Type="http://schemas.openxmlformats.org/officeDocument/2006/relationships/video" Target="NULL" TargetMode="External"/><Relationship Id="rId6" Type="http://schemas.openxmlformats.org/officeDocument/2006/relationships/video" Target="../media/media5.MP4"/><Relationship Id="rId11" Type="http://schemas.openxmlformats.org/officeDocument/2006/relationships/image" Target="../media/image10.png"/><Relationship Id="rId5" Type="http://schemas.microsoft.com/office/2007/relationships/media" Target="../media/media5.MP4"/><Relationship Id="rId15" Type="http://schemas.openxmlformats.org/officeDocument/2006/relationships/image" Target="../media/image5.png"/><Relationship Id="rId10" Type="http://schemas.openxmlformats.org/officeDocument/2006/relationships/image" Target="../media/image80.svg"/><Relationship Id="rId19" Type="http://schemas.openxmlformats.org/officeDocument/2006/relationships/image" Target="../media/image8.jpeg"/><Relationship Id="rId4" Type="http://schemas.openxmlformats.org/officeDocument/2006/relationships/video" Target="../media/media4.MP4"/><Relationship Id="rId14" Type="http://schemas.openxmlformats.org/officeDocument/2006/relationships/image" Target="../media/image13.svg"/><Relationship Id="rId22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.png"/><Relationship Id="rId18" Type="http://schemas.openxmlformats.org/officeDocument/2006/relationships/image" Target="../media/image62.svg"/><Relationship Id="rId3" Type="http://schemas.microsoft.com/office/2007/relationships/media" Target="../media/media6.mp4"/><Relationship Id="rId21" Type="http://schemas.openxmlformats.org/officeDocument/2006/relationships/image" Target="../media/image21.png"/><Relationship Id="rId12" Type="http://schemas.openxmlformats.org/officeDocument/2006/relationships/image" Target="../media/image83.svg"/><Relationship Id="rId17" Type="http://schemas.openxmlformats.org/officeDocument/2006/relationships/image" Target="../media/image6.png"/><Relationship Id="rId2" Type="http://schemas.microsoft.com/office/2007/relationships/media" Target="../media/media3.mp4"/><Relationship Id="rId16" Type="http://schemas.openxmlformats.org/officeDocument/2006/relationships/image" Target="../media/image85.svg"/><Relationship Id="rId20" Type="http://schemas.openxmlformats.org/officeDocument/2006/relationships/image" Target="../media/image20.png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208.xml"/><Relationship Id="rId15" Type="http://schemas.openxmlformats.org/officeDocument/2006/relationships/image" Target="../media/image5.png"/><Relationship Id="rId10" Type="http://schemas.openxmlformats.org/officeDocument/2006/relationships/image" Target="../media/image80.svg"/><Relationship Id="rId19" Type="http://schemas.openxmlformats.org/officeDocument/2006/relationships/image" Target="../media/image8.jpeg"/><Relationship Id="rId4" Type="http://schemas.openxmlformats.org/officeDocument/2006/relationships/video" Target="../media/media6.mp4"/><Relationship Id="rId14" Type="http://schemas.openxmlformats.org/officeDocument/2006/relationships/image" Target="../media/image13.sv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.png"/><Relationship Id="rId18" Type="http://schemas.openxmlformats.org/officeDocument/2006/relationships/image" Target="../media/image62.svg"/><Relationship Id="rId3" Type="http://schemas.openxmlformats.org/officeDocument/2006/relationships/audio" Target="../media/audio2.wav"/><Relationship Id="rId21" Type="http://schemas.openxmlformats.org/officeDocument/2006/relationships/image" Target="../media/image24.gif"/><Relationship Id="rId12" Type="http://schemas.openxmlformats.org/officeDocument/2006/relationships/image" Target="../media/image83.svg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85.svg"/><Relationship Id="rId20" Type="http://schemas.openxmlformats.org/officeDocument/2006/relationships/image" Target="../media/image23.gif"/><Relationship Id="rId1" Type="http://schemas.openxmlformats.org/officeDocument/2006/relationships/tags" Target="../tags/tag2.xml"/><Relationship Id="rId11" Type="http://schemas.openxmlformats.org/officeDocument/2006/relationships/image" Target="../media/image10.png"/><Relationship Id="rId15" Type="http://schemas.openxmlformats.org/officeDocument/2006/relationships/image" Target="../media/image5.png"/><Relationship Id="rId23" Type="http://schemas.openxmlformats.org/officeDocument/2006/relationships/audio" Target="../media/audio11.wav"/><Relationship Id="rId10" Type="http://schemas.openxmlformats.org/officeDocument/2006/relationships/image" Target="../media/image80.svg"/><Relationship Id="rId19" Type="http://schemas.openxmlformats.org/officeDocument/2006/relationships/image" Target="../media/image22.jpeg"/><Relationship Id="rId4" Type="http://schemas.openxmlformats.org/officeDocument/2006/relationships/image" Target="../media/image2.png"/><Relationship Id="rId14" Type="http://schemas.openxmlformats.org/officeDocument/2006/relationships/image" Target="../media/image13.svg"/><Relationship Id="rId22" Type="http://schemas.openxmlformats.org/officeDocument/2006/relationships/image" Target="../media/image25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>
            <a:extLst>
              <a:ext uri="{FF2B5EF4-FFF2-40B4-BE49-F238E27FC236}">
                <a16:creationId xmlns:a16="http://schemas.microsoft.com/office/drawing/2014/main" xmlns="" id="{6E5122E2-354E-4184-960D-DB5DD2386BC0}"/>
              </a:ext>
            </a:extLst>
          </p:cNvPr>
          <p:cNvSpPr/>
          <p:nvPr/>
        </p:nvSpPr>
        <p:spPr>
          <a:xfrm>
            <a:off x="846433" y="710066"/>
            <a:ext cx="16579933" cy="8663292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SA"/>
          </a:p>
        </p:txBody>
      </p:sp>
      <p:grpSp>
        <p:nvGrpSpPr>
          <p:cNvPr id="8" name="Group 10">
            <a:extLst>
              <a:ext uri="{FF2B5EF4-FFF2-40B4-BE49-F238E27FC236}">
                <a16:creationId xmlns="" xmlns:a16="http://schemas.microsoft.com/office/drawing/2014/main" id="{F6DE113F-86C2-4D03-8095-3A66AD599F56}"/>
              </a:ext>
            </a:extLst>
          </p:cNvPr>
          <p:cNvGrpSpPr/>
          <p:nvPr/>
        </p:nvGrpSpPr>
        <p:grpSpPr>
          <a:xfrm flipH="1" flipV="1">
            <a:off x="609600" y="473231"/>
            <a:ext cx="8205673" cy="3374869"/>
            <a:chOff x="711958" y="2131325"/>
            <a:chExt cx="11348666" cy="4667535"/>
          </a:xfrm>
          <a:solidFill>
            <a:srgbClr val="FFC000"/>
          </a:solidFill>
        </p:grpSpPr>
        <p:sp>
          <p:nvSpPr>
            <p:cNvPr id="9" name="Oval 11">
              <a:extLst>
                <a:ext uri="{FF2B5EF4-FFF2-40B4-BE49-F238E27FC236}">
                  <a16:creationId xmlns="" xmlns:a16="http://schemas.microsoft.com/office/drawing/2014/main" id="{316AAA8A-01EA-4F20-A29F-5F9A4C25A52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10" name="Straight Connector 12">
              <a:extLst>
                <a:ext uri="{FF2B5EF4-FFF2-40B4-BE49-F238E27FC236}">
                  <a16:creationId xmlns="" xmlns:a16="http://schemas.microsoft.com/office/drawing/2014/main" id="{28AEEC72-B5F3-4539-8F89-8BE1C2FD9A59}"/>
                </a:ext>
              </a:extLst>
            </p:cNvPr>
            <p:cNvCxnSpPr>
              <a:stCxn id="9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grpFill/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3">
              <a:extLst>
                <a:ext uri="{FF2B5EF4-FFF2-40B4-BE49-F238E27FC236}">
                  <a16:creationId xmlns="" xmlns:a16="http://schemas.microsoft.com/office/drawing/2014/main" id="{6841B50C-4BCD-448C-B49D-F865DA4E1776}"/>
                </a:ext>
              </a:extLst>
            </p:cNvPr>
            <p:cNvCxnSpPr>
              <a:stCxn id="9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grpFill/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6">
            <a:extLst>
              <a:ext uri="{FF2B5EF4-FFF2-40B4-BE49-F238E27FC236}">
                <a16:creationId xmlns="" xmlns:a16="http://schemas.microsoft.com/office/drawing/2014/main" id="{980917E4-54C6-45A7-B591-BE3DA3E9B0CE}"/>
              </a:ext>
            </a:extLst>
          </p:cNvPr>
          <p:cNvGrpSpPr/>
          <p:nvPr/>
        </p:nvGrpSpPr>
        <p:grpSpPr>
          <a:xfrm rot="10800000" flipH="1" flipV="1">
            <a:off x="9472727" y="6264431"/>
            <a:ext cx="8205673" cy="3374869"/>
            <a:chOff x="711958" y="2131325"/>
            <a:chExt cx="11348666" cy="4667535"/>
          </a:xfrm>
          <a:solidFill>
            <a:srgbClr val="FFC000"/>
          </a:solidFill>
        </p:grpSpPr>
        <p:sp>
          <p:nvSpPr>
            <p:cNvPr id="13" name="Oval 17">
              <a:extLst>
                <a:ext uri="{FF2B5EF4-FFF2-40B4-BE49-F238E27FC236}">
                  <a16:creationId xmlns="" xmlns:a16="http://schemas.microsoft.com/office/drawing/2014/main" id="{543302C5-9FD8-4004-B714-BEB4BDF512A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2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14" name="Straight Connector 18">
              <a:extLst>
                <a:ext uri="{FF2B5EF4-FFF2-40B4-BE49-F238E27FC236}">
                  <a16:creationId xmlns="" xmlns:a16="http://schemas.microsoft.com/office/drawing/2014/main" id="{24373373-C3E5-41C1-879D-A19952DDE8EB}"/>
                </a:ext>
              </a:extLst>
            </p:cNvPr>
            <p:cNvCxnSpPr>
              <a:stCxn id="13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grpFill/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1002">
              <a:schemeClr val="lt2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9">
              <a:extLst>
                <a:ext uri="{FF2B5EF4-FFF2-40B4-BE49-F238E27FC236}">
                  <a16:creationId xmlns="" xmlns:a16="http://schemas.microsoft.com/office/drawing/2014/main" id="{20DE293A-1D11-4506-877D-260A33538391}"/>
                </a:ext>
              </a:extLst>
            </p:cNvPr>
            <p:cNvCxnSpPr>
              <a:stCxn id="13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grpFill/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1002">
              <a:schemeClr val="lt2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3798288" y="7449704"/>
            <a:ext cx="4344014" cy="1863977"/>
          </a:xfrm>
          <a:prstGeom prst="rect">
            <a:avLst/>
          </a:prstGeom>
        </p:spPr>
      </p:pic>
      <p:pic>
        <p:nvPicPr>
          <p:cNvPr id="17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785002">
            <a:off x="-863" y="547604"/>
            <a:ext cx="4638863" cy="1197558"/>
          </a:xfrm>
          <a:prstGeom prst="rect">
            <a:avLst/>
          </a:prstGeom>
        </p:spPr>
      </p:pic>
      <p:pic>
        <p:nvPicPr>
          <p:cNvPr id="18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3834383" y="6151"/>
            <a:ext cx="3268083" cy="1271582"/>
          </a:xfrm>
          <a:prstGeom prst="rect">
            <a:avLst/>
          </a:prstGeom>
        </p:spPr>
      </p:pic>
      <p:pic>
        <p:nvPicPr>
          <p:cNvPr id="19" name="Picture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 l="19892" b="14514"/>
          <a:stretch>
            <a:fillRect/>
          </a:stretch>
        </p:blipFill>
        <p:spPr>
          <a:xfrm>
            <a:off x="-79872" y="8514217"/>
            <a:ext cx="2949586" cy="1854220"/>
          </a:xfrm>
          <a:prstGeom prst="rect">
            <a:avLst/>
          </a:prstGeom>
        </p:spPr>
      </p:pic>
      <p:pic>
        <p:nvPicPr>
          <p:cNvPr id="20" name="Picture 1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flipH="1">
            <a:off x="16600909" y="249253"/>
            <a:ext cx="1911396" cy="1198967"/>
          </a:xfrm>
          <a:prstGeom prst="rect">
            <a:avLst/>
          </a:prstGeom>
        </p:spPr>
      </p:pic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1026" name="Picture 2" descr="https://i.pinimg.com/564x/cd/61/c9/cd61c926576452efafaa2ca66fe1897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57" y="2384194"/>
            <a:ext cx="9574024" cy="6610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.pinimg.com/564x/1e/44/ea/1e44eaa7dd94ca735425599b7347d2ce.jpg"/>
          <p:cNvPicPr>
            <a:picLocks noChangeAspect="1" noChangeArrowheads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447" y="4133632"/>
            <a:ext cx="35814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وتبتسم العيون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753010" y="3188869"/>
            <a:ext cx="8389292" cy="4614111"/>
          </a:xfrm>
          <a:prstGeom prst="rect">
            <a:avLst/>
          </a:prstGeom>
        </p:spPr>
      </p:pic>
      <p:sp>
        <p:nvSpPr>
          <p:cNvPr id="21" name="مربع نص 20"/>
          <p:cNvSpPr txBox="1"/>
          <p:nvPr/>
        </p:nvSpPr>
        <p:spPr>
          <a:xfrm rot="568259">
            <a:off x="10360431" y="1262638"/>
            <a:ext cx="3352800" cy="1323439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Learn with the Smurfs</a:t>
            </a:r>
            <a:endParaRPr lang="ar-SA" sz="4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02257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7" grpId="0" animBg="1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150;p19"/>
          <p:cNvSpPr/>
          <p:nvPr/>
        </p:nvSpPr>
        <p:spPr>
          <a:xfrm>
            <a:off x="76200" y="9785677"/>
            <a:ext cx="18288000" cy="615623"/>
          </a:xfrm>
          <a:custGeom>
            <a:avLst/>
            <a:gdLst/>
            <a:ahLst/>
            <a:cxnLst/>
            <a:rect l="l" t="t" r="r" b="b"/>
            <a:pathLst>
              <a:path w="150209" h="9277" extrusionOk="0">
                <a:moveTo>
                  <a:pt x="0" y="1"/>
                </a:moveTo>
                <a:lnTo>
                  <a:pt x="0" y="9277"/>
                </a:lnTo>
                <a:lnTo>
                  <a:pt x="150209" y="9277"/>
                </a:lnTo>
                <a:lnTo>
                  <a:pt x="150209" y="1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87912" tIns="87912" rIns="87912" bIns="87912" anchor="ctr" anchorCtr="0">
            <a:noAutofit/>
          </a:bodyPr>
          <a:lstStyle/>
          <a:p>
            <a:pPr algn="l" rtl="0"/>
            <a:endParaRPr sz="1700"/>
          </a:p>
        </p:txBody>
      </p:sp>
      <p:pic>
        <p:nvPicPr>
          <p:cNvPr id="36" name="Picture 2" descr="Smurfs The Lost Village Review | Cartoon Amin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1" y="5524500"/>
            <a:ext cx="5016531" cy="34320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17799">
            <a:off x="11905897" y="3117903"/>
            <a:ext cx="4703210" cy="625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4" descr="Hala Gabag (halagabag) on Pinterest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49120"/>
          <a:stretch>
            <a:fillRect/>
          </a:stretch>
        </p:blipFill>
        <p:spPr bwMode="auto">
          <a:xfrm>
            <a:off x="-625568" y="3649127"/>
            <a:ext cx="6335484" cy="2269946"/>
          </a:xfrm>
          <a:prstGeom prst="rect">
            <a:avLst/>
          </a:prstGeom>
          <a:noFill/>
        </p:spPr>
      </p:pic>
      <p:pic>
        <p:nvPicPr>
          <p:cNvPr id="20" name="Picture 14" descr="Hala Gabag (halagabag) on Pinterest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49120"/>
          <a:stretch>
            <a:fillRect/>
          </a:stretch>
        </p:blipFill>
        <p:spPr bwMode="auto">
          <a:xfrm>
            <a:off x="-706173" y="1659506"/>
            <a:ext cx="6335484" cy="2269946"/>
          </a:xfrm>
          <a:prstGeom prst="rect">
            <a:avLst/>
          </a:prstGeom>
          <a:noFill/>
        </p:spPr>
      </p:pic>
      <p:sp>
        <p:nvSpPr>
          <p:cNvPr id="21" name="Google Shape;146;p19"/>
          <p:cNvSpPr/>
          <p:nvPr/>
        </p:nvSpPr>
        <p:spPr>
          <a:xfrm flipH="1">
            <a:off x="0" y="402867"/>
            <a:ext cx="18288000" cy="1332471"/>
          </a:xfrm>
          <a:custGeom>
            <a:avLst/>
            <a:gdLst/>
            <a:ahLst/>
            <a:cxnLst/>
            <a:rect l="l" t="t" r="r" b="b"/>
            <a:pathLst>
              <a:path w="68877" h="68575" extrusionOk="0">
                <a:moveTo>
                  <a:pt x="0" y="0"/>
                </a:moveTo>
                <a:lnTo>
                  <a:pt x="0" y="68574"/>
                </a:lnTo>
                <a:lnTo>
                  <a:pt x="68877" y="68574"/>
                </a:lnTo>
                <a:lnTo>
                  <a:pt x="68877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67000"/>
            </a:schemeClr>
          </a:solidFill>
          <a:ln>
            <a:noFill/>
          </a:ln>
        </p:spPr>
        <p:txBody>
          <a:bodyPr spcFirstLastPara="1" wrap="square" lIns="87912" tIns="87912" rIns="87912" bIns="87912" anchor="ctr" anchorCtr="0">
            <a:noAutofit/>
          </a:bodyPr>
          <a:lstStyle/>
          <a:p>
            <a:pPr algn="l" rtl="0"/>
            <a:endParaRPr sz="1700"/>
          </a:p>
        </p:txBody>
      </p:sp>
      <p:sp>
        <p:nvSpPr>
          <p:cNvPr id="26" name="مستطيل 25">
            <a:extLst>
              <a:ext uri="{FF2B5EF4-FFF2-40B4-BE49-F238E27FC236}">
                <a16:creationId xmlns="" xmlns:a16="http://schemas.microsoft.com/office/drawing/2014/main" id="{CEB4B9F3-926A-4D2C-A3C0-0AD65DFBF886}"/>
              </a:ext>
            </a:extLst>
          </p:cNvPr>
          <p:cNvSpPr/>
          <p:nvPr/>
        </p:nvSpPr>
        <p:spPr>
          <a:xfrm>
            <a:off x="3234575" y="462206"/>
            <a:ext cx="10358573" cy="1107996"/>
          </a:xfrm>
          <a:prstGeom prst="rect">
            <a:avLst/>
          </a:prstGeom>
          <a:noFill/>
        </p:spPr>
        <p:txBody>
          <a:bodyPr wrap="square" lIns="182862" tIns="91431" rIns="182862" bIns="91431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60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PT Bold Heading" panose="02010400000000000000" pitchFamily="2" charset="-78"/>
              </a:rPr>
              <a:t>وقت </a:t>
            </a:r>
            <a:r>
              <a:rPr lang="ar-SA" sz="60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EEB0B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PT Bold Heading" panose="02010400000000000000" pitchFamily="2" charset="-78"/>
              </a:rPr>
              <a:t>الرياضيات </a:t>
            </a:r>
            <a:r>
              <a:rPr lang="ar-SA" sz="6000" b="1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PT Bold Heading" panose="02010400000000000000" pitchFamily="2" charset="-78"/>
              </a:rPr>
              <a:t>مع السنافر</a:t>
            </a:r>
            <a:r>
              <a:rPr lang="ar-SA" sz="6000" b="1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EEB0B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PT Bold Heading" panose="02010400000000000000" pitchFamily="2" charset="-78"/>
              </a:rPr>
              <a:t>..</a:t>
            </a:r>
            <a:endParaRPr lang="ar-SA" sz="6000" b="1" dirty="0">
              <a:ln w="10160">
                <a:solidFill>
                  <a:schemeClr val="tx1"/>
                </a:solidFill>
                <a:prstDash val="solid"/>
              </a:ln>
              <a:solidFill>
                <a:srgbClr val="EEB0B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cs typeface="PT Bold Heading" panose="02010400000000000000" pitchFamily="2" charset="-78"/>
            </a:endParaRPr>
          </a:p>
        </p:txBody>
      </p:sp>
      <p:sp>
        <p:nvSpPr>
          <p:cNvPr id="29" name="Rectangle 1">
            <a:extLst>
              <a:ext uri="{FF2B5EF4-FFF2-40B4-BE49-F238E27FC236}">
                <a16:creationId xmlns:a16="http://schemas.microsoft.com/office/drawing/2014/main" xmlns="" id="{2A2A6F46-F131-44F8-AB90-FBCBDCEC245F}"/>
              </a:ext>
            </a:extLst>
          </p:cNvPr>
          <p:cNvSpPr/>
          <p:nvPr/>
        </p:nvSpPr>
        <p:spPr>
          <a:xfrm>
            <a:off x="-118255" y="2278494"/>
            <a:ext cx="5320862" cy="1061829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algn="ctr"/>
            <a:r>
              <a:rPr lang="ar-SA" sz="6000" dirty="0">
                <a:ln w="0"/>
                <a:solidFill>
                  <a:srgbClr val="99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المادة: </a:t>
            </a:r>
            <a:r>
              <a:rPr lang="ar-SA" sz="60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الرياضيات</a:t>
            </a:r>
            <a:endParaRPr lang="en-US" sz="60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30" name="Rectangle 22">
            <a:extLst>
              <a:ext uri="{FF2B5EF4-FFF2-40B4-BE49-F238E27FC236}">
                <a16:creationId xmlns:a16="http://schemas.microsoft.com/office/drawing/2014/main" xmlns="" id="{306F86BF-C1F6-4ED3-8F6B-76D681FAF0A7}"/>
              </a:ext>
            </a:extLst>
          </p:cNvPr>
          <p:cNvSpPr/>
          <p:nvPr/>
        </p:nvSpPr>
        <p:spPr>
          <a:xfrm>
            <a:off x="39660" y="3915343"/>
            <a:ext cx="5451492" cy="1369606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/>
            <a:r>
              <a:rPr lang="ar-SA" sz="8000" dirty="0" smtClean="0">
                <a:ln w="0"/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 42 الى 45</a:t>
            </a:r>
            <a:endParaRPr lang="en-US" sz="8000" dirty="0">
              <a:ln w="0"/>
              <a:solidFill>
                <a:srgbClr val="D600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1" name="Picture 14" descr="Hala Gabag (halagabag) on Pinterest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49120"/>
          <a:stretch>
            <a:fillRect/>
          </a:stretch>
        </p:blipFill>
        <p:spPr bwMode="auto">
          <a:xfrm flipH="1">
            <a:off x="13161143" y="2228902"/>
            <a:ext cx="5706252" cy="2269946"/>
          </a:xfrm>
          <a:prstGeom prst="rect">
            <a:avLst/>
          </a:prstGeom>
          <a:noFill/>
        </p:spPr>
      </p:pic>
      <p:sp>
        <p:nvSpPr>
          <p:cNvPr id="32" name="Rectangle 1">
            <a:extLst>
              <a:ext uri="{FF2B5EF4-FFF2-40B4-BE49-F238E27FC236}">
                <a16:creationId xmlns="" xmlns:a16="http://schemas.microsoft.com/office/drawing/2014/main" id="{2A2A6F46-F131-44F8-AB90-FBCBDCEC245F}"/>
              </a:ext>
            </a:extLst>
          </p:cNvPr>
          <p:cNvSpPr/>
          <p:nvPr/>
        </p:nvSpPr>
        <p:spPr>
          <a:xfrm>
            <a:off x="14789438" y="2542868"/>
            <a:ext cx="2577057" cy="1015653"/>
          </a:xfrm>
          <a:prstGeom prst="rect">
            <a:avLst/>
          </a:prstGeom>
          <a:noFill/>
        </p:spPr>
        <p:txBody>
          <a:bodyPr wrap="square" lIns="91431" tIns="45716" rIns="91431" bIns="45716">
            <a:spAutoFit/>
          </a:bodyPr>
          <a:lstStyle/>
          <a:p>
            <a:pPr algn="ctr"/>
            <a:r>
              <a:rPr lang="ar-SA" sz="6000" dirty="0" smtClean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الثلاثاء</a:t>
            </a:r>
            <a:endParaRPr lang="en-US" sz="60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33" name="Rectangle 22">
            <a:extLst>
              <a:ext uri="{FF2B5EF4-FFF2-40B4-BE49-F238E27FC236}">
                <a16:creationId xmlns="" xmlns:a16="http://schemas.microsoft.com/office/drawing/2014/main" id="{306F86BF-C1F6-4ED3-8F6B-76D681FAF0A7}"/>
              </a:ext>
            </a:extLst>
          </p:cNvPr>
          <p:cNvSpPr/>
          <p:nvPr/>
        </p:nvSpPr>
        <p:spPr>
          <a:xfrm>
            <a:off x="13571246" y="3274884"/>
            <a:ext cx="4435901" cy="1015653"/>
          </a:xfrm>
          <a:prstGeom prst="rect">
            <a:avLst/>
          </a:prstGeom>
          <a:noFill/>
        </p:spPr>
        <p:txBody>
          <a:bodyPr wrap="square" lIns="91431" tIns="45716" rIns="91431" bIns="45716">
            <a:spAutoFit/>
          </a:bodyPr>
          <a:lstStyle/>
          <a:p>
            <a:pPr algn="ctr"/>
            <a:r>
              <a:rPr lang="ar-SA" sz="6000" dirty="0" smtClean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13-3-1443هـ</a:t>
            </a:r>
            <a:endParaRPr lang="en-US" sz="6000" dirty="0">
              <a:ln w="0"/>
              <a:solidFill>
                <a:srgbClr val="80008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116105">
            <a:off x="12541344" y="559326"/>
            <a:ext cx="5881940" cy="163940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r="50955" b="13236"/>
          <a:stretch>
            <a:fillRect/>
          </a:stretch>
        </p:blipFill>
        <p:spPr>
          <a:xfrm>
            <a:off x="15722395" y="7600527"/>
            <a:ext cx="2657276" cy="276927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 r="17166" b="25104"/>
          <a:stretch>
            <a:fillRect/>
          </a:stretch>
        </p:blipFill>
        <p:spPr>
          <a:xfrm>
            <a:off x="13955171" y="8812388"/>
            <a:ext cx="4476285" cy="157478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 l="24338" t="24768"/>
          <a:stretch>
            <a:fillRect/>
          </a:stretch>
        </p:blipFill>
        <p:spPr>
          <a:xfrm>
            <a:off x="-130287" y="0"/>
            <a:ext cx="3097828" cy="173053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2449814" y="904876"/>
            <a:ext cx="1609161" cy="150968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15539463" y="425862"/>
            <a:ext cx="2065530" cy="47901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12661150" y="1324994"/>
            <a:ext cx="1820192" cy="1217874"/>
          </a:xfrm>
          <a:prstGeom prst="rect">
            <a:avLst/>
          </a:prstGeom>
        </p:spPr>
      </p:pic>
      <p:pic>
        <p:nvPicPr>
          <p:cNvPr id="34" name="Picture 12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96F691D6-7273-4292-8AE4-9F178043280A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572" y="2944072"/>
            <a:ext cx="1513628" cy="1513628"/>
          </a:xfrm>
          <a:prstGeom prst="rect">
            <a:avLst/>
          </a:prstGeom>
        </p:spPr>
      </p:pic>
      <p:pic>
        <p:nvPicPr>
          <p:cNvPr id="35" name="Picture 15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FF1B7D4C-E4D8-4F90-BC1E-C82E9AC172E3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590" y="2095500"/>
            <a:ext cx="1513628" cy="1513628"/>
          </a:xfrm>
          <a:prstGeom prst="rect">
            <a:avLst/>
          </a:prstGeom>
        </p:spPr>
      </p:pic>
      <p:pic>
        <p:nvPicPr>
          <p:cNvPr id="28" name="Picture 12" descr="Ninja Turtles Out, The Smurfs In for Kid&amp;#39;s Day Show at Clearfield Fair –  GantNews.com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112866"/>
            <a:ext cx="7720819" cy="5983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l="16927" b="16666"/>
          <a:stretch>
            <a:fillRect/>
          </a:stretch>
        </p:blipFill>
        <p:spPr>
          <a:xfrm>
            <a:off x="-45083" y="8232577"/>
            <a:ext cx="4693283" cy="2092523"/>
          </a:xfrm>
          <a:prstGeom prst="rect">
            <a:avLst/>
          </a:prstGeom>
        </p:spPr>
      </p:pic>
      <p:pic>
        <p:nvPicPr>
          <p:cNvPr id="37" name="Picture 10" descr="Shape, arrow&#10;&#10;Description automatically generated">
            <a:extLst>
              <a:ext uri="{FF2B5EF4-FFF2-40B4-BE49-F238E27FC236}">
                <a16:creationId xmlns:a16="http://schemas.microsoft.com/office/drawing/2014/main" xmlns="" id="{94D50BE7-6E12-4C82-8BF1-8FF77BB324B5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512" y="7698771"/>
            <a:ext cx="2572785" cy="257278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 l="54476" b="27132"/>
          <a:stretch>
            <a:fillRect/>
          </a:stretch>
        </p:blipFill>
        <p:spPr>
          <a:xfrm>
            <a:off x="-65072" y="8812388"/>
            <a:ext cx="2565152" cy="1597599"/>
          </a:xfrm>
          <a:prstGeom prst="rect">
            <a:avLst/>
          </a:prstGeom>
        </p:spPr>
      </p:pic>
      <p:pic>
        <p:nvPicPr>
          <p:cNvPr id="38" name="Picture 10" descr="Time Pirate Sticker by HolidayPirates for iOS &amp; Android | GIPHY">
            <a:extLst>
              <a:ext uri="{FF2B5EF4-FFF2-40B4-BE49-F238E27FC236}">
                <a16:creationId xmlns:a16="http://schemas.microsoft.com/office/drawing/2014/main" xmlns="" id="{B86F1A38-649F-44A2-A055-F8438DAB89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8171800"/>
            <a:ext cx="2000900" cy="200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2768418" y="4841607"/>
            <a:ext cx="4344014" cy="186397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8915400" y="27214"/>
            <a:ext cx="3199434" cy="231434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544800" y="-337238"/>
            <a:ext cx="3199434" cy="231434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975582" y="-1"/>
            <a:ext cx="3199434" cy="231434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10800000">
            <a:off x="1936296" y="3434139"/>
            <a:ext cx="1759335" cy="140746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405262" y="5213663"/>
            <a:ext cx="1893896" cy="91251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2815964" y="1652124"/>
            <a:ext cx="1759335" cy="178201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405262" y="2113263"/>
            <a:ext cx="1856265" cy="178201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502496" y="4638185"/>
            <a:ext cx="1543475" cy="74367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 t="59234" r="43697"/>
          <a:stretch>
            <a:fillRect/>
          </a:stretch>
        </p:blipFill>
        <p:spPr>
          <a:xfrm rot="-10800000" flipV="1">
            <a:off x="0" y="0"/>
            <a:ext cx="2159692" cy="125096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 b="33006"/>
          <a:stretch>
            <a:fillRect/>
          </a:stretch>
        </p:blipFill>
        <p:spPr>
          <a:xfrm>
            <a:off x="304800" y="7886700"/>
            <a:ext cx="1844141" cy="1132126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 rot="1014997">
            <a:off x="12423489" y="8870533"/>
            <a:ext cx="1514997" cy="775534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 r="29876" b="27632"/>
          <a:stretch>
            <a:fillRect/>
          </a:stretch>
        </p:blipFill>
        <p:spPr>
          <a:xfrm>
            <a:off x="16888634" y="9099352"/>
            <a:ext cx="1453451" cy="1259956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6"/>
              </a:ext>
            </a:extLst>
          </a:blip>
          <a:srcRect/>
          <a:stretch>
            <a:fillRect/>
          </a:stretch>
        </p:blipFill>
        <p:spPr>
          <a:xfrm>
            <a:off x="7225575" y="524820"/>
            <a:ext cx="1106378" cy="1452287"/>
          </a:xfrm>
          <a:prstGeom prst="rect">
            <a:avLst/>
          </a:prstGeom>
        </p:spPr>
      </p:pic>
      <p:pic>
        <p:nvPicPr>
          <p:cNvPr id="28" name="Picture 51">
            <a:extLst>
              <a:ext uri="{FF2B5EF4-FFF2-40B4-BE49-F238E27FC236}">
                <a16:creationId xmlns:a16="http://schemas.microsoft.com/office/drawing/2014/main" xmlns="" id="{38F253ED-884B-4EBD-A814-30C500414B0E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tretch>
            <a:fillRect/>
          </a:stretch>
        </p:blipFill>
        <p:spPr>
          <a:xfrm rot="967462">
            <a:off x="5752871" y="7889215"/>
            <a:ext cx="1047332" cy="1113315"/>
          </a:xfrm>
          <a:prstGeom prst="rect">
            <a:avLst/>
          </a:prstGeom>
        </p:spPr>
      </p:pic>
      <p:pic>
        <p:nvPicPr>
          <p:cNvPr id="29" name="Picture 26">
            <a:extLst>
              <a:ext uri="{FF2B5EF4-FFF2-40B4-BE49-F238E27FC236}">
                <a16:creationId xmlns:a16="http://schemas.microsoft.com/office/drawing/2014/main" xmlns="" id="{A3F1A052-870E-4E52-A205-353F8F9A683A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tretch>
            <a:fillRect/>
          </a:stretch>
        </p:blipFill>
        <p:spPr>
          <a:xfrm rot="20724438">
            <a:off x="5291716" y="7795469"/>
            <a:ext cx="1199080" cy="848348"/>
          </a:xfrm>
          <a:prstGeom prst="rect">
            <a:avLst/>
          </a:prstGeom>
        </p:spPr>
      </p:pic>
      <p:sp>
        <p:nvSpPr>
          <p:cNvPr id="32" name="Google Shape;85;p13"/>
          <p:cNvSpPr/>
          <p:nvPr/>
        </p:nvSpPr>
        <p:spPr>
          <a:xfrm>
            <a:off x="5320821" y="4137873"/>
            <a:ext cx="6952684" cy="3198187"/>
          </a:xfrm>
          <a:prstGeom prst="rect">
            <a:avLst/>
          </a:prstGeom>
          <a:noFill/>
          <a:ln w="38100" cap="flat" cmpd="sng">
            <a:solidFill>
              <a:schemeClr val="accent5">
                <a:lumMod val="5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16" tIns="45695" rIns="91416" bIns="45695" anchor="t" anchorCtr="0">
            <a:noAutofit/>
          </a:bodyPr>
          <a:lstStyle/>
          <a:p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" name="Picture 10" descr="Shape, arrow&#10;&#10;Description automatically generated">
            <a:extLst>
              <a:ext uri="{FF2B5EF4-FFF2-40B4-BE49-F238E27FC236}">
                <a16:creationId xmlns="" xmlns:a16="http://schemas.microsoft.com/office/drawing/2014/main" id="{FFD95219-718F-4109-81F6-356E6C2FFC81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5126">
            <a:off x="10648135" y="3162085"/>
            <a:ext cx="1606432" cy="1606432"/>
          </a:xfrm>
          <a:prstGeom prst="rect">
            <a:avLst/>
          </a:prstGeom>
        </p:spPr>
      </p:pic>
      <p:pic>
        <p:nvPicPr>
          <p:cNvPr id="35" name="Picture 15" descr="A picture containing text, queen, vector graphics, flag&#10;&#10;Description automatically generated">
            <a:extLst>
              <a:ext uri="{FF2B5EF4-FFF2-40B4-BE49-F238E27FC236}">
                <a16:creationId xmlns="" xmlns:a16="http://schemas.microsoft.com/office/drawing/2014/main" id="{1DEE1252-0F55-415E-8614-98FB036DE153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4615" y="2980700"/>
            <a:ext cx="1462647" cy="1462647"/>
          </a:xfrm>
          <a:prstGeom prst="rect">
            <a:avLst/>
          </a:prstGeom>
        </p:spPr>
      </p:pic>
      <p:pic>
        <p:nvPicPr>
          <p:cNvPr id="36" name="Picture 15" descr="A picture containing text, queen, vector graphics, flag&#10;&#10;Description automatically generated">
            <a:extLst>
              <a:ext uri="{FF2B5EF4-FFF2-40B4-BE49-F238E27FC236}">
                <a16:creationId xmlns="" xmlns:a16="http://schemas.microsoft.com/office/drawing/2014/main" id="{8467F315-58EC-4A39-AB5D-29ACA9E9A1DD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829" y="5321347"/>
            <a:ext cx="2018171" cy="2018171"/>
          </a:xfrm>
          <a:prstGeom prst="rect">
            <a:avLst/>
          </a:prstGeom>
        </p:spPr>
      </p:pic>
      <p:pic>
        <p:nvPicPr>
          <p:cNvPr id="37" name="Picture 25" descr="A picture containing tea, cup, mug&#10;&#10;Description automatically generated">
            <a:extLst>
              <a:ext uri="{FF2B5EF4-FFF2-40B4-BE49-F238E27FC236}">
                <a16:creationId xmlns="" xmlns:a16="http://schemas.microsoft.com/office/drawing/2014/main" id="{CDA8D608-6D4D-41DE-819E-1A27FF2C96AE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tretch>
            <a:fillRect/>
          </a:stretch>
        </p:blipFill>
        <p:spPr>
          <a:xfrm>
            <a:off x="10778308" y="8523632"/>
            <a:ext cx="912813" cy="729309"/>
          </a:xfrm>
          <a:prstGeom prst="rect">
            <a:avLst/>
          </a:prstGeom>
        </p:spPr>
      </p:pic>
      <p:pic>
        <p:nvPicPr>
          <p:cNvPr id="38" name="صورة 37">
            <a:extLst>
              <a:ext uri="{FF2B5EF4-FFF2-40B4-BE49-F238E27FC236}">
                <a16:creationId xmlns="" xmlns:a16="http://schemas.microsoft.com/office/drawing/2014/main" id="{F1AD971E-67E8-46D5-8446-BCB442A220F4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4766" y="7408009"/>
            <a:ext cx="1097334" cy="1049781"/>
          </a:xfrm>
          <a:prstGeom prst="rect">
            <a:avLst/>
          </a:prstGeom>
        </p:spPr>
      </p:pic>
      <p:sp>
        <p:nvSpPr>
          <p:cNvPr id="39" name="Google Shape;180;p29">
            <a:extLst>
              <a:ext uri="{FF2B5EF4-FFF2-40B4-BE49-F238E27FC236}">
                <a16:creationId xmlns="" xmlns:a16="http://schemas.microsoft.com/office/drawing/2014/main" id="{0D814740-2A31-4E3A-B77B-25FF74077357}"/>
              </a:ext>
            </a:extLst>
          </p:cNvPr>
          <p:cNvSpPr/>
          <p:nvPr/>
        </p:nvSpPr>
        <p:spPr>
          <a:xfrm rot="21016105">
            <a:off x="8999796" y="9758168"/>
            <a:ext cx="1853422" cy="2639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2919" extrusionOk="0">
                <a:moveTo>
                  <a:pt x="0" y="12919"/>
                </a:moveTo>
                <a:cubicBezTo>
                  <a:pt x="6191" y="-8681"/>
                  <a:pt x="14379" y="3330"/>
                  <a:pt x="21600" y="3330"/>
                </a:cubicBezTo>
              </a:path>
            </a:pathLst>
          </a:custGeom>
          <a:ln w="28575">
            <a:solidFill>
              <a:schemeClr val="accent4"/>
            </a:solidFill>
          </a:ln>
        </p:spPr>
        <p:txBody>
          <a:bodyPr lIns="60953" tIns="45715" rIns="60953" bIns="45715"/>
          <a:lstStyle/>
          <a:p>
            <a:pPr rtl="0">
              <a:defRPr>
                <a:solidFill>
                  <a:srgbClr val="000000"/>
                </a:solidFill>
              </a:defRPr>
            </a:pPr>
            <a:endParaRPr sz="2400"/>
          </a:p>
        </p:txBody>
      </p:sp>
      <p:pic>
        <p:nvPicPr>
          <p:cNvPr id="41" name="Picture 4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49000">
            <a:off x="7485760" y="6109672"/>
            <a:ext cx="2800084" cy="3726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27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3C842A2B-2277-4536-B646-F91115650988}"/>
              </a:ext>
            </a:extLst>
          </p:cNvPr>
          <p:cNvPicPr>
            <a:picLocks noChangeAspect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rcRect t="25095" r="47754" b="25568"/>
          <a:stretch/>
        </p:blipFill>
        <p:spPr>
          <a:xfrm rot="6289950">
            <a:off x="6075143" y="8682545"/>
            <a:ext cx="1507918" cy="1523982"/>
          </a:xfrm>
          <a:prstGeom prst="rect">
            <a:avLst/>
          </a:prstGeom>
        </p:spPr>
      </p:pic>
      <p:pic>
        <p:nvPicPr>
          <p:cNvPr id="45" name="صورة 44" descr="صورة تحتوي على نص, أدوات المطبخ&#10;&#10;تم إنشاء الوصف تلقائياً"/>
          <p:cNvPicPr/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7168" y="219081"/>
            <a:ext cx="1594697" cy="812800"/>
          </a:xfrm>
          <a:prstGeom prst="rect">
            <a:avLst/>
          </a:prstGeom>
        </p:spPr>
      </p:pic>
      <p:pic>
        <p:nvPicPr>
          <p:cNvPr id="46" name="صورة 45" descr="صورة تحتوي على رسوم المتجهات&#10;&#10;تم إنشاء الوصف تلقائياً"/>
          <p:cNvPicPr/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6945" y="390280"/>
            <a:ext cx="957846" cy="865674"/>
          </a:xfrm>
          <a:prstGeom prst="rect">
            <a:avLst/>
          </a:prstGeom>
        </p:spPr>
      </p:pic>
      <p:sp>
        <p:nvSpPr>
          <p:cNvPr id="47" name="Google Shape;86;p13"/>
          <p:cNvSpPr/>
          <p:nvPr/>
        </p:nvSpPr>
        <p:spPr>
          <a:xfrm>
            <a:off x="6477000" y="4992688"/>
            <a:ext cx="4668838" cy="1446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ar-SA" sz="6600" dirty="0">
                <a:solidFill>
                  <a:schemeClr val="accent1">
                    <a:lumMod val="75000"/>
                  </a:schemeClr>
                </a:solidFill>
                <a:latin typeface="+mj-lt"/>
                <a:ea typeface="Montserrat Black"/>
                <a:cs typeface="PT Bold Heading" pitchFamily="2" charset="-78"/>
                <a:sym typeface="Montserrat Black"/>
              </a:rPr>
              <a:t>توكلنا على الله</a:t>
            </a:r>
            <a:endParaRPr sz="6600" dirty="0">
              <a:solidFill>
                <a:schemeClr val="accent1">
                  <a:lumMod val="75000"/>
                </a:schemeClr>
              </a:solidFill>
              <a:latin typeface="+mj-lt"/>
              <a:ea typeface="Arial"/>
              <a:cs typeface="PT Bold Heading" pitchFamily="2" charset="-78"/>
              <a:sym typeface="Arial"/>
            </a:endParaRPr>
          </a:p>
        </p:txBody>
      </p:sp>
      <p:pic>
        <p:nvPicPr>
          <p:cNvPr id="33" name="Google Shape;182;p29" descr="Google Shape;182;p29">
            <a:extLst>
              <a:ext uri="{FF2B5EF4-FFF2-40B4-BE49-F238E27FC236}">
                <a16:creationId xmlns="" xmlns:a16="http://schemas.microsoft.com/office/drawing/2014/main" id="{0029B81D-6C69-4CD5-BC66-843C999C6AFD}"/>
              </a:ext>
            </a:extLst>
          </p:cNvPr>
          <p:cNvPicPr>
            <a:picLocks noChangeAspect="1"/>
          </p:cNvPicPr>
          <p:nvPr/>
        </p:nvPicPr>
        <p:blipFill>
          <a:blip r:embed="rId3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colorTemperature colorTemp="11200"/>
                    </a14:imgEffect>
                    <a14:imgEffect>
                      <a14:saturation sat="33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16734" r="8892" b="18300"/>
          <a:stretch>
            <a:fillRect/>
          </a:stretch>
        </p:blipFill>
        <p:spPr>
          <a:xfrm>
            <a:off x="11051507" y="4381500"/>
            <a:ext cx="4178653" cy="1911405"/>
          </a:xfrm>
          <a:prstGeom prst="rect">
            <a:avLst/>
          </a:prstGeom>
          <a:ln w="12700">
            <a:miter lim="400000"/>
          </a:ln>
        </p:spPr>
      </p:pic>
      <p:pic>
        <p:nvPicPr>
          <p:cNvPr id="48" name="Google Shape;181;p29" descr="Google Shape;181;p29">
            <a:extLst>
              <a:ext uri="{FF2B5EF4-FFF2-40B4-BE49-F238E27FC236}">
                <a16:creationId xmlns="" xmlns:a16="http://schemas.microsoft.com/office/drawing/2014/main" id="{77EA33A2-3166-4DF3-9195-5C3E5C5BA19B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colorTemperature colorTemp="72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t="16970" r="8892" b="21025"/>
          <a:stretch>
            <a:fillRect/>
          </a:stretch>
        </p:blipFill>
        <p:spPr>
          <a:xfrm>
            <a:off x="11049000" y="5598899"/>
            <a:ext cx="4178653" cy="1830601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Rectangle 22">
            <a:extLst>
              <a:ext uri="{FF2B5EF4-FFF2-40B4-BE49-F238E27FC236}">
                <a16:creationId xmlns="" xmlns:a16="http://schemas.microsoft.com/office/drawing/2014/main" id="{589B359A-BB65-4B80-A53C-DE694F3CD31D}"/>
              </a:ext>
            </a:extLst>
          </p:cNvPr>
          <p:cNvSpPr/>
          <p:nvPr/>
        </p:nvSpPr>
        <p:spPr>
          <a:xfrm>
            <a:off x="12076651" y="6169192"/>
            <a:ext cx="2073308" cy="574508"/>
          </a:xfrm>
          <a:prstGeom prst="rect">
            <a:avLst/>
          </a:prstGeom>
          <a:noFill/>
        </p:spPr>
        <p:txBody>
          <a:bodyPr wrap="none" lIns="81272" tIns="40636" rIns="81272" bIns="40636">
            <a:spAutoFit/>
          </a:bodyPr>
          <a:lstStyle/>
          <a:p>
            <a:pPr algn="ctr"/>
            <a:r>
              <a:rPr lang="ar-SA" sz="3200" dirty="0" smtClean="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ص 42 الى45</a:t>
            </a:r>
            <a:endParaRPr lang="en-US" sz="3200" dirty="0">
              <a:ln w="0"/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49" name="Rectangle 1">
            <a:extLst>
              <a:ext uri="{FF2B5EF4-FFF2-40B4-BE49-F238E27FC236}">
                <a16:creationId xmlns="" xmlns:a16="http://schemas.microsoft.com/office/drawing/2014/main" id="{393E2D00-3651-4910-9BA4-866B9E5F69A9}"/>
              </a:ext>
            </a:extLst>
          </p:cNvPr>
          <p:cNvSpPr/>
          <p:nvPr/>
        </p:nvSpPr>
        <p:spPr>
          <a:xfrm>
            <a:off x="12268200" y="4686300"/>
            <a:ext cx="1730266" cy="1066951"/>
          </a:xfrm>
          <a:prstGeom prst="rect">
            <a:avLst/>
          </a:prstGeom>
          <a:noFill/>
        </p:spPr>
        <p:txBody>
          <a:bodyPr wrap="none" lIns="81272" tIns="40636" rIns="81272" bIns="40636">
            <a:spAutoFit/>
          </a:bodyPr>
          <a:lstStyle/>
          <a:p>
            <a:pPr algn="ctr"/>
            <a:r>
              <a:rPr lang="ar-SA" sz="3200" dirty="0">
                <a:ln w="0"/>
                <a:solidFill>
                  <a:srgbClr val="99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المادة </a:t>
            </a:r>
          </a:p>
          <a:p>
            <a:pPr algn="ctr"/>
            <a:r>
              <a:rPr lang="ar-SA" sz="32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الرياضيات</a:t>
            </a:r>
            <a:endParaRPr lang="en-US" sz="32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51" name="Picture 8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4"/>
              </a:ext>
            </a:extLst>
          </a:blip>
          <a:srcRect/>
          <a:stretch>
            <a:fillRect/>
          </a:stretch>
        </p:blipFill>
        <p:spPr>
          <a:xfrm>
            <a:off x="15476151" y="1652124"/>
            <a:ext cx="3268083" cy="1271582"/>
          </a:xfrm>
          <a:prstGeom prst="rect">
            <a:avLst/>
          </a:prstGeom>
        </p:spPr>
      </p:pic>
      <p:pic>
        <p:nvPicPr>
          <p:cNvPr id="52" name="Picture 9"/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6"/>
              </a:ext>
            </a:extLst>
          </a:blip>
          <a:srcRect l="19892" b="14514"/>
          <a:stretch>
            <a:fillRect/>
          </a:stretch>
        </p:blipFill>
        <p:spPr>
          <a:xfrm>
            <a:off x="-79872" y="8514217"/>
            <a:ext cx="2949586" cy="1854220"/>
          </a:xfrm>
          <a:prstGeom prst="rect">
            <a:avLst/>
          </a:prstGeom>
        </p:spPr>
      </p:pic>
      <p:pic>
        <p:nvPicPr>
          <p:cNvPr id="53" name="Picture 12"/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8"/>
              </a:ext>
            </a:extLst>
          </a:blip>
          <a:srcRect/>
          <a:stretch>
            <a:fillRect/>
          </a:stretch>
        </p:blipFill>
        <p:spPr>
          <a:xfrm flipH="1">
            <a:off x="14589102" y="1513779"/>
            <a:ext cx="1911396" cy="1198967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4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3">
            <a:extLst>
              <a:ext uri="{FF2B5EF4-FFF2-40B4-BE49-F238E27FC236}">
                <a16:creationId xmlns:a16="http://schemas.microsoft.com/office/drawing/2014/main" xmlns="" id="{DF9F7956-0967-48CE-93FA-A3F5DCE4F8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50" r="26106"/>
          <a:stretch/>
        </p:blipFill>
        <p:spPr>
          <a:xfrm>
            <a:off x="2900759" y="4718350"/>
            <a:ext cx="6509273" cy="54416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F9F7956-0967-48CE-93FA-A3F5DCE4F8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30" r="26106"/>
          <a:stretch/>
        </p:blipFill>
        <p:spPr>
          <a:xfrm>
            <a:off x="9745979" y="6011678"/>
            <a:ext cx="8182998" cy="39440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A853ACC-0116-4BE4-8DF1-3ECEDC31553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052" y="1831133"/>
            <a:ext cx="16239959" cy="3944022"/>
          </a:xfrm>
          <a:prstGeom prst="rect">
            <a:avLst/>
          </a:prstGeom>
        </p:spPr>
      </p:pic>
      <p:pic>
        <p:nvPicPr>
          <p:cNvPr id="6" name="Picture 5" descr="A drawing of a cartoon character&#10;&#10;Description automatically generated">
            <a:extLst>
              <a:ext uri="{FF2B5EF4-FFF2-40B4-BE49-F238E27FC236}">
                <a16:creationId xmlns:a16="http://schemas.microsoft.com/office/drawing/2014/main" xmlns="" id="{B02CD9A6-AB57-46FB-B554-D3B31AEED0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50" b="94500" l="5250" r="96500">
                        <a14:foregroundMark x1="36500" y1="67250" x2="24750" y2="76500"/>
                        <a14:foregroundMark x1="24750" y1="76500" x2="11250" y2="73250"/>
                        <a14:foregroundMark x1="11250" y1="73250" x2="10250" y2="46750"/>
                        <a14:foregroundMark x1="10250" y1="46750" x2="11750" y2="40750"/>
                        <a14:foregroundMark x1="8500" y1="60750" x2="7750" y2="32250"/>
                        <a14:foregroundMark x1="7750" y1="32250" x2="14750" y2="20500"/>
                        <a14:foregroundMark x1="14750" y1="20500" x2="35000" y2="9000"/>
                        <a14:foregroundMark x1="9250" y1="61500" x2="5250" y2="48500"/>
                        <a14:foregroundMark x1="5250" y1="48500" x2="5250" y2="41500"/>
                        <a14:foregroundMark x1="26750" y1="38750" x2="50750" y2="36750"/>
                        <a14:foregroundMark x1="55250" y1="25750" x2="35000" y2="24500"/>
                        <a14:foregroundMark x1="52000" y1="19250" x2="52000" y2="27250"/>
                        <a14:foregroundMark x1="40250" y1="27750" x2="40250" y2="19250"/>
                        <a14:foregroundMark x1="42750" y1="17500" x2="34500" y2="28500"/>
                        <a14:foregroundMark x1="34500" y1="28500" x2="34500" y2="29000"/>
                        <a14:foregroundMark x1="32500" y1="30500" x2="40250" y2="19500"/>
                        <a14:foregroundMark x1="40250" y1="19500" x2="40250" y2="19250"/>
                        <a14:foregroundMark x1="35750" y1="7750" x2="49250" y2="7750"/>
                        <a14:foregroundMark x1="49250" y1="7750" x2="74750" y2="18000"/>
                        <a14:foregroundMark x1="74750" y1="18000" x2="78000" y2="20750"/>
                        <a14:foregroundMark x1="81750" y1="21250" x2="71250" y2="12000"/>
                        <a14:foregroundMark x1="71250" y1="12000" x2="56250" y2="6500"/>
                        <a14:foregroundMark x1="56250" y1="6500" x2="44750" y2="5750"/>
                        <a14:foregroundMark x1="48750" y1="5750" x2="84500" y2="29250"/>
                        <a14:foregroundMark x1="84500" y1="29250" x2="85000" y2="29750"/>
                        <a14:foregroundMark x1="85000" y1="22500" x2="92750" y2="46500"/>
                        <a14:foregroundMark x1="92750" y1="46500" x2="93250" y2="61500"/>
                        <a14:foregroundMark x1="93250" y1="61500" x2="86750" y2="73750"/>
                        <a14:foregroundMark x1="86750" y1="73750" x2="65500" y2="89000"/>
                        <a14:foregroundMark x1="65500" y1="89000" x2="38000" y2="89250"/>
                        <a14:foregroundMark x1="38000" y1="89250" x2="14500" y2="74500"/>
                        <a14:foregroundMark x1="14500" y1="74500" x2="14250" y2="74500"/>
                        <a14:foregroundMark x1="39500" y1="92750" x2="55750" y2="94500"/>
                        <a14:foregroundMark x1="20750" y1="38250" x2="37000" y2="17000"/>
                        <a14:foregroundMark x1="37000" y1="17000" x2="40250" y2="15500"/>
                        <a14:foregroundMark x1="95250" y1="59750" x2="96500" y2="4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6607" y="1482463"/>
            <a:ext cx="2244137" cy="227060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25825F70-2F39-4324-917C-26F50AB0EE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99" b="93103" l="9752" r="89894">
                        <a14:foregroundMark x1="28191" y1="34253" x2="33688" y2="30000"/>
                        <a14:foregroundMark x1="33688" y1="30000" x2="37766" y2="30920"/>
                        <a14:foregroundMark x1="52305" y1="35057" x2="59574" y2="31264"/>
                        <a14:foregroundMark x1="59574" y1="31264" x2="66312" y2="33563"/>
                        <a14:foregroundMark x1="66312" y1="33563" x2="66312" y2="33678"/>
                        <a14:foregroundMark x1="63830" y1="31609" x2="54787" y2="30805"/>
                        <a14:foregroundMark x1="54787" y1="30805" x2="52837" y2="33218"/>
                        <a14:foregroundMark x1="22163" y1="10000" x2="30142" y2="8851"/>
                        <a14:foregroundMark x1="30142" y1="8851" x2="36525" y2="5402"/>
                        <a14:foregroundMark x1="36525" y1="5402" x2="44504" y2="3218"/>
                        <a14:foregroundMark x1="44504" y1="3218" x2="53546" y2="4023"/>
                        <a14:foregroundMark x1="53546" y1="4023" x2="60816" y2="8851"/>
                        <a14:foregroundMark x1="60816" y1="8851" x2="63475" y2="13103"/>
                        <a14:foregroundMark x1="65071" y1="6897" x2="58156" y2="4368"/>
                        <a14:foregroundMark x1="58156" y1="4368" x2="47163" y2="2874"/>
                        <a14:foregroundMark x1="58333" y1="28046" x2="59929" y2="33448"/>
                        <a14:foregroundMark x1="59929" y1="33448" x2="59929" y2="33448"/>
                        <a14:foregroundMark x1="30142" y1="38046" x2="29078" y2="30460"/>
                        <a14:foregroundMark x1="29078" y1="30460" x2="31028" y2="25747"/>
                        <a14:foregroundMark x1="41667" y1="55287" x2="55496" y2="91379"/>
                        <a14:foregroundMark x1="32447" y1="82644" x2="29787" y2="69885"/>
                        <a14:foregroundMark x1="29787" y1="69885" x2="35638" y2="61494"/>
                        <a14:foregroundMark x1="31028" y1="78966" x2="23936" y2="76322"/>
                        <a14:foregroundMark x1="23936" y1="76322" x2="29787" y2="60115"/>
                        <a14:foregroundMark x1="29787" y1="60115" x2="37057" y2="56897"/>
                        <a14:foregroundMark x1="37057" y1="56897" x2="43972" y2="55632"/>
                        <a14:foregroundMark x1="29433" y1="73103" x2="25709" y2="82644"/>
                        <a14:foregroundMark x1="48050" y1="91149" x2="56915" y2="90920"/>
                        <a14:foregroundMark x1="56915" y1="90920" x2="74291" y2="92874"/>
                        <a14:foregroundMark x1="74291" y1="92874" x2="80142" y2="89310"/>
                        <a14:foregroundMark x1="80142" y1="89310" x2="72163" y2="75172"/>
                        <a14:foregroundMark x1="73759" y1="76207" x2="71809" y2="87816"/>
                        <a14:foregroundMark x1="69858" y1="93218" x2="62766" y2="67931"/>
                        <a14:foregroundMark x1="62766" y1="67931" x2="62766" y2="67126"/>
                        <a14:foregroundMark x1="61879" y1="68966" x2="64362" y2="83908"/>
                        <a14:foregroundMark x1="63830" y1="88506" x2="55674" y2="81379"/>
                        <a14:foregroundMark x1="55674" y1="81379" x2="56383" y2="75747"/>
                        <a14:foregroundMark x1="56383" y1="75747" x2="62234" y2="65747"/>
                        <a14:foregroundMark x1="62234" y1="65747" x2="67021" y2="62299"/>
                        <a14:foregroundMark x1="88830" y1="70000" x2="82092" y2="59425"/>
                        <a14:foregroundMark x1="82092" y1="59425" x2="75000" y2="56782"/>
                        <a14:foregroundMark x1="75000" y1="56782" x2="62234" y2="56667"/>
                        <a14:foregroundMark x1="59929" y1="55287" x2="68262" y2="54253"/>
                        <a14:foregroundMark x1="68262" y1="54253" x2="76064" y2="55402"/>
                        <a14:foregroundMark x1="76064" y1="55402" x2="81383" y2="59425"/>
                        <a14:foregroundMark x1="82624" y1="58161" x2="79787" y2="63678"/>
                        <a14:foregroundMark x1="79787" y1="63678" x2="79787" y2="66897"/>
                        <a14:foregroundMark x1="74291" y1="71034" x2="67376" y2="75402"/>
                        <a14:foregroundMark x1="67376" y1="75402" x2="58688" y2="68506"/>
                        <a14:foregroundMark x1="58688" y1="68506" x2="52837" y2="55632"/>
                        <a14:foregroundMark x1="52305" y1="60000" x2="57624" y2="74598"/>
                        <a14:foregroundMark x1="57624" y1="74598" x2="57624" y2="74598"/>
                        <a14:foregroundMark x1="53901" y1="82414" x2="44858" y2="58391"/>
                        <a14:foregroundMark x1="46099" y1="92414" x2="40248" y2="72069"/>
                        <a14:foregroundMark x1="40248" y1="72069" x2="41667" y2="63793"/>
                        <a14:foregroundMark x1="41312" y1="64368" x2="38830" y2="67701"/>
                        <a14:foregroundMark x1="38830" y1="68736" x2="42730" y2="81379"/>
                        <a14:foregroundMark x1="42730" y1="81379" x2="47163" y2="86667"/>
                        <a14:foregroundMark x1="47163" y1="86667" x2="47163" y2="87011"/>
                        <a14:foregroundMark x1="49291" y1="89310" x2="58688" y2="89885"/>
                        <a14:foregroundMark x1="58688" y1="89885" x2="64716" y2="89310"/>
                        <a14:foregroundMark x1="64362" y1="89080" x2="38121" y2="86207"/>
                        <a14:foregroundMark x1="37234" y1="84138" x2="53723" y2="81494"/>
                        <a14:foregroundMark x1="53723" y1="81494" x2="60284" y2="81379"/>
                        <a14:foregroundMark x1="57624" y1="80805" x2="34929" y2="78506"/>
                        <a14:foregroundMark x1="34929" y1="78506" x2="43617" y2="82644"/>
                        <a14:foregroundMark x1="13830" y1="13103" x2="21986" y2="10345"/>
                        <a14:foregroundMark x1="21986" y1="10345" x2="22518" y2="10345"/>
                        <a14:foregroundMark x1="24645" y1="8506" x2="31738" y2="4943"/>
                        <a14:foregroundMark x1="31738" y1="4943" x2="42021" y2="2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94"/>
          <a:stretch/>
        </p:blipFill>
        <p:spPr>
          <a:xfrm>
            <a:off x="16071050" y="1119247"/>
            <a:ext cx="2145960" cy="2234180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xmlns="" id="{70008A8B-C169-4C35-88B9-9980F1BB98E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620" b="78435" l="9947" r="99645">
                        <a14:foregroundMark x1="19538" y1="74121" x2="18117" y2="53195"/>
                        <a14:foregroundMark x1="18117" y1="53195" x2="15275" y2="45208"/>
                        <a14:foregroundMark x1="15275" y1="45208" x2="13499" y2="31949"/>
                        <a14:foregroundMark x1="13499" y1="31949" x2="12966" y2="30671"/>
                        <a14:foregroundMark x1="12611" y1="30671" x2="12611" y2="58466"/>
                        <a14:foregroundMark x1="12611" y1="58466" x2="14387" y2="73802"/>
                        <a14:foregroundMark x1="14387" y1="73802" x2="24512" y2="77476"/>
                        <a14:foregroundMark x1="24512" y1="77476" x2="59147" y2="78435"/>
                        <a14:foregroundMark x1="59147" y1="78435" x2="83659" y2="74760"/>
                        <a14:foregroundMark x1="83659" y1="74760" x2="88099" y2="75719"/>
                        <a14:foregroundMark x1="88099" y1="74760" x2="82771" y2="43131"/>
                        <a14:foregroundMark x1="90053" y1="38498" x2="90053" y2="38498"/>
                        <a14:foregroundMark x1="90053" y1="38498" x2="99822" y2="28435"/>
                        <a14:foregroundMark x1="79396" y1="76038" x2="73712" y2="66134"/>
                        <a14:foregroundMark x1="73712" y1="66134" x2="69094" y2="45208"/>
                        <a14:foregroundMark x1="35879" y1="65815" x2="41918" y2="61182"/>
                        <a14:foregroundMark x1="41918" y1="61182" x2="42096" y2="57987"/>
                        <a14:foregroundMark x1="23091" y1="76677" x2="16163" y2="77316"/>
                        <a14:foregroundMark x1="16163" y1="77316" x2="11901" y2="75399"/>
                        <a14:foregroundMark x1="11901" y1="75399" x2="12611" y2="78594"/>
                        <a14:foregroundMark x1="15808" y1="76038" x2="52575" y2="63898"/>
                        <a14:foregroundMark x1="52575" y1="63898" x2="81705" y2="61981"/>
                        <a14:foregroundMark x1="81705" y1="61981" x2="83837" y2="61981"/>
                        <a14:foregroundMark x1="88099" y1="78594" x2="74600" y2="78275"/>
                        <a14:foregroundMark x1="23801" y1="77955" x2="15098" y2="77955"/>
                        <a14:foregroundMark x1="11545" y1="50479" x2="10124" y2="29233"/>
                        <a14:foregroundMark x1="10124" y1="29233" x2="15808" y2="29073"/>
                        <a14:foregroundMark x1="61812" y1="15974" x2="55595" y2="12939"/>
                        <a14:foregroundMark x1="55595" y1="12939" x2="50266" y2="12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88" t="8579" r="9906" b="21489"/>
          <a:stretch/>
        </p:blipFill>
        <p:spPr>
          <a:xfrm>
            <a:off x="14616608" y="7061338"/>
            <a:ext cx="2948723" cy="237179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3917354-C6AA-4949-937D-8F37FF4339D3}"/>
              </a:ext>
            </a:extLst>
          </p:cNvPr>
          <p:cNvSpPr txBox="1"/>
          <p:nvPr/>
        </p:nvSpPr>
        <p:spPr>
          <a:xfrm>
            <a:off x="14001214" y="9175949"/>
            <a:ext cx="3927764" cy="630942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 rtl="1"/>
            <a:r>
              <a:rPr lang="ar-BH" sz="3200" b="1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أًدَوِّن مُلاحَظاتي</a:t>
            </a:r>
            <a:endParaRPr lang="en-US" sz="3200" b="1" dirty="0">
              <a:solidFill>
                <a:srgbClr val="C00000"/>
              </a:solidFill>
              <a:latin typeface="Calibri Light" panose="020F0302020204030204" pitchFamily="34" charset="0"/>
              <a:cs typeface="PT Bold Heading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6D1FDE8-3AD1-4EC9-BF70-B08E80F8F9E4}"/>
              </a:ext>
            </a:extLst>
          </p:cNvPr>
          <p:cNvSpPr txBox="1"/>
          <p:nvPr/>
        </p:nvSpPr>
        <p:spPr>
          <a:xfrm>
            <a:off x="14865310" y="3803145"/>
            <a:ext cx="3495716" cy="630942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>
              <a:defRPr/>
            </a:pPr>
            <a:r>
              <a:rPr lang="ar-BH" sz="3200" dirty="0">
                <a:solidFill>
                  <a:srgbClr val="C00000"/>
                </a:solidFill>
                <a:cs typeface="PT Bold Heading" panose="02010400000000000000" pitchFamily="2" charset="-78"/>
              </a:rPr>
              <a:t>أَبْتَعِد عَنْ الضّجيج</a:t>
            </a:r>
            <a:endParaRPr lang="en-US" sz="3200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EA7EDBA-A642-4D5E-88ED-9C8D7837BA18}"/>
              </a:ext>
            </a:extLst>
          </p:cNvPr>
          <p:cNvSpPr txBox="1"/>
          <p:nvPr/>
        </p:nvSpPr>
        <p:spPr>
          <a:xfrm>
            <a:off x="10008096" y="5027067"/>
            <a:ext cx="4889376" cy="415496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/>
            <a:r>
              <a:rPr lang="ar-BH" dirty="0" smtClean="0">
                <a:solidFill>
                  <a:srgbClr val="C00000"/>
                </a:solidFill>
                <a:cs typeface="PT Bold Heading" panose="02010400000000000000" pitchFamily="2" charset="-78"/>
              </a:rPr>
              <a:t>أَسْتَمِع </a:t>
            </a:r>
            <a:r>
              <a:rPr lang="ar-BH" dirty="0">
                <a:solidFill>
                  <a:srgbClr val="C00000"/>
                </a:solidFill>
                <a:cs typeface="PT Bold Heading" panose="02010400000000000000" pitchFamily="2" charset="-78"/>
              </a:rPr>
              <a:t>بِتِرْكيز</a:t>
            </a:r>
            <a:endParaRPr lang="en-US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pic>
        <p:nvPicPr>
          <p:cNvPr id="16" name="Picture 15" descr="A drawing of a cartoon character&#10;&#10;Description automatically generated">
            <a:extLst>
              <a:ext uri="{FF2B5EF4-FFF2-40B4-BE49-F238E27FC236}">
                <a16:creationId xmlns:a16="http://schemas.microsoft.com/office/drawing/2014/main" xmlns="" id="{C5AEBD29-7ADE-4E73-B4D3-FC005581D01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667" b="96000" l="0" r="93778">
                        <a14:foregroundMark x1="8444" y1="55556" x2="6222" y2="32444"/>
                        <a14:foregroundMark x1="2222" y1="51111" x2="444" y2="39111"/>
                        <a14:foregroundMark x1="8444" y1="28000" x2="20444" y2="23556"/>
                        <a14:foregroundMark x1="40000" y1="31111" x2="63111" y2="34667"/>
                        <a14:foregroundMark x1="66222" y1="22222" x2="58222" y2="2667"/>
                        <a14:foregroundMark x1="62222" y1="96444" x2="83556" y2="96444"/>
                        <a14:foregroundMark x1="84444" y1="93333" x2="93333" y2="79111"/>
                        <a14:foregroundMark x1="93333" y1="79111" x2="93778" y2="79111"/>
                        <a14:foregroundMark x1="38222" y1="12889" x2="31111" y2="15111"/>
                        <a14:foregroundMark x1="44889" y1="7556" x2="47111" y2="7556"/>
                        <a14:foregroundMark x1="23111" y1="86222" x2="23111" y2="86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192" y="1975148"/>
            <a:ext cx="2743200" cy="2743200"/>
          </a:xfrm>
          <a:prstGeom prst="rect">
            <a:avLst/>
          </a:prstGeom>
        </p:spPr>
      </p:pic>
      <p:pic>
        <p:nvPicPr>
          <p:cNvPr id="20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2" y="7570922"/>
            <a:ext cx="2665164" cy="2685303"/>
          </a:xfrm>
          <a:prstGeom prst="rect">
            <a:avLst/>
          </a:prstGeom>
        </p:spPr>
      </p:pic>
      <p:grpSp>
        <p:nvGrpSpPr>
          <p:cNvPr id="22" name="Group 2">
            <a:extLst>
              <a:ext uri="{FF2B5EF4-FFF2-40B4-BE49-F238E27FC236}">
                <a16:creationId xmlns:a16="http://schemas.microsoft.com/office/drawing/2014/main" xmlns="" id="{8F732AF7-43F7-4C8A-A3E0-F8543D9C1BB3}"/>
              </a:ext>
            </a:extLst>
          </p:cNvPr>
          <p:cNvGrpSpPr/>
          <p:nvPr/>
        </p:nvGrpSpPr>
        <p:grpSpPr>
          <a:xfrm>
            <a:off x="5543602" y="547412"/>
            <a:ext cx="8269484" cy="1210662"/>
            <a:chOff x="2532" y="-1747036"/>
            <a:chExt cx="5700184" cy="1694427"/>
          </a:xfrm>
          <a:effectLst>
            <a:glow rad="101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3" name="AutoShape 3">
              <a:extLst>
                <a:ext uri="{FF2B5EF4-FFF2-40B4-BE49-F238E27FC236}">
                  <a16:creationId xmlns:a16="http://schemas.microsoft.com/office/drawing/2014/main" xmlns="" id="{7195A98F-CF22-4D2B-B955-420C9A07A053}"/>
                </a:ext>
              </a:extLst>
            </p:cNvPr>
            <p:cNvSpPr/>
            <p:nvPr/>
          </p:nvSpPr>
          <p:spPr>
            <a:xfrm rot="10329">
              <a:off x="2532" y="-1747036"/>
              <a:ext cx="5700184" cy="1694427"/>
            </a:xfrm>
            <a:prstGeom prst="rect">
              <a:avLst/>
            </a:prstGeom>
            <a:solidFill>
              <a:srgbClr val="FF9999"/>
            </a:solidFill>
            <a:effectLst>
              <a:glow rad="139700">
                <a:schemeClr val="accent4">
                  <a:satMod val="175000"/>
                  <a:alpha val="40000"/>
                </a:schemeClr>
              </a:glow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sp>
        <p:sp>
          <p:nvSpPr>
            <p:cNvPr id="24" name="TextBox 4">
              <a:extLst>
                <a:ext uri="{FF2B5EF4-FFF2-40B4-BE49-F238E27FC236}">
                  <a16:creationId xmlns:a16="http://schemas.microsoft.com/office/drawing/2014/main" xmlns="" id="{A350E8D8-93DC-4251-A7DF-981D678DECB6}"/>
                </a:ext>
              </a:extLst>
            </p:cNvPr>
            <p:cNvSpPr txBox="1"/>
            <p:nvPr/>
          </p:nvSpPr>
          <p:spPr>
            <a:xfrm>
              <a:off x="277397" y="-1606674"/>
              <a:ext cx="4990723" cy="129227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lvl="0" indent="0" algn="ctr">
                <a:lnSpc>
                  <a:spcPts val="7178"/>
                </a:lnSpc>
                <a:spcBef>
                  <a:spcPct val="0"/>
                </a:spcBef>
                <a:defRPr sz="7200" u="none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r>
                <a:rPr lang="ar-SA" sz="6600" dirty="0"/>
                <a:t>قوانين فصلنا الافتراضي </a:t>
              </a:r>
              <a:endParaRPr lang="en-US" sz="6600" dirty="0"/>
            </a:p>
          </p:txBody>
        </p:sp>
      </p:grpSp>
      <p:grpSp>
        <p:nvGrpSpPr>
          <p:cNvPr id="25" name="Group 14">
            <a:extLst>
              <a:ext uri="{FF2B5EF4-FFF2-40B4-BE49-F238E27FC236}">
                <a16:creationId xmlns:a16="http://schemas.microsoft.com/office/drawing/2014/main" xmlns="" id="{B3777ACF-FEE1-4BA8-B6AB-6FD199B8F539}"/>
              </a:ext>
            </a:extLst>
          </p:cNvPr>
          <p:cNvGrpSpPr/>
          <p:nvPr/>
        </p:nvGrpSpPr>
        <p:grpSpPr>
          <a:xfrm>
            <a:off x="4535489" y="102941"/>
            <a:ext cx="2189034" cy="1304336"/>
            <a:chOff x="979115" y="4455435"/>
            <a:chExt cx="2918710" cy="1739115"/>
          </a:xfrm>
        </p:grpSpPr>
        <p:sp>
          <p:nvSpPr>
            <p:cNvPr id="26" name="Oval 15">
              <a:extLst>
                <a:ext uri="{FF2B5EF4-FFF2-40B4-BE49-F238E27FC236}">
                  <a16:creationId xmlns:a16="http://schemas.microsoft.com/office/drawing/2014/main" xmlns="" id="{9BAC63B0-EECD-4316-AC73-83F5694FFC4D}"/>
                </a:ext>
              </a:extLst>
            </p:cNvPr>
            <p:cNvSpPr/>
            <p:nvPr/>
          </p:nvSpPr>
          <p:spPr>
            <a:xfrm flipH="1">
              <a:off x="1926097" y="4455435"/>
              <a:ext cx="1971728" cy="1739115"/>
            </a:xfrm>
            <a:prstGeom prst="ellipse">
              <a:avLst/>
            </a:prstGeom>
            <a:solidFill>
              <a:srgbClr val="FF999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AE" sz="2000" dirty="0">
                  <a:solidFill>
                    <a:schemeClr val="bg1"/>
                  </a:solidFill>
                  <a:latin typeface="Calibri" panose="020F0502020204030204" pitchFamily="34" charset="0"/>
                  <a:cs typeface="PT Bold Heading" pitchFamily="2" charset="-78"/>
                </a:rPr>
                <a:t>أغلق الصوت</a:t>
              </a:r>
              <a:endParaRPr lang="en-US" sz="2000" dirty="0">
                <a:solidFill>
                  <a:schemeClr val="bg1"/>
                </a:solidFill>
                <a:latin typeface="Calibri" panose="020F0502020204030204" pitchFamily="34" charset="0"/>
                <a:cs typeface="PT Bold Heading" pitchFamily="2" charset="-78"/>
              </a:endParaRPr>
            </a:p>
          </p:txBody>
        </p:sp>
        <p:pic>
          <p:nvPicPr>
            <p:cNvPr id="27" name="Picture 16" descr="Microphone clipart press conference, Microphone press conference ...">
              <a:extLst>
                <a:ext uri="{FF2B5EF4-FFF2-40B4-BE49-F238E27FC236}">
                  <a16:creationId xmlns:a16="http://schemas.microsoft.com/office/drawing/2014/main" xmlns="" id="{54D00429-565F-4CB5-B2C9-D336922FB5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9115" y="4678201"/>
              <a:ext cx="1348409" cy="1348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8" name="6BC120DD-B291-4A07-9762-4C6F82592F6A-L0-001.gif" descr="6BC120DD-B291-4A07-9762-4C6F82592F6A-L0-001.gif">
            <a:extLst>
              <a:ext uri="{FF2B5EF4-FFF2-40B4-BE49-F238E27FC236}">
                <a16:creationId xmlns:a16="http://schemas.microsoft.com/office/drawing/2014/main" xmlns="" id="{322B3070-6BE1-44C4-B034-3E448D348166}"/>
              </a:ext>
            </a:extLst>
          </p:cNvPr>
          <p:cNvPicPr>
            <a:picLocks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2898676" y="102941"/>
            <a:ext cx="1285884" cy="12858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6A5F08E6-E073-422B-9BB8-E519893E0B93-L0-001.gif" descr="6A5F08E6-E073-422B-9BB8-E519893E0B93-L0-001.gif">
            <a:extLst>
              <a:ext uri="{FF2B5EF4-FFF2-40B4-BE49-F238E27FC236}">
                <a16:creationId xmlns:a16="http://schemas.microsoft.com/office/drawing/2014/main" xmlns="" id="{83032A3E-52CC-4758-A7F3-E5B5FE43945F}"/>
              </a:ext>
            </a:extLst>
          </p:cNvPr>
          <p:cNvPicPr>
            <a:picLocks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14029527" y="5125776"/>
            <a:ext cx="1486002" cy="1771800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TextBox 4">
            <a:extLst>
              <a:ext uri="{FF2B5EF4-FFF2-40B4-BE49-F238E27FC236}">
                <a16:creationId xmlns:a16="http://schemas.microsoft.com/office/drawing/2014/main" xmlns="" id="{125D5B8F-1F1A-4FED-8085-3B47D4DD61C9}"/>
              </a:ext>
            </a:extLst>
          </p:cNvPr>
          <p:cNvSpPr txBox="1"/>
          <p:nvPr/>
        </p:nvSpPr>
        <p:spPr>
          <a:xfrm>
            <a:off x="2665165" y="4242238"/>
            <a:ext cx="2734421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 indent="0" algn="ctr">
              <a:lnSpc>
                <a:spcPts val="7178"/>
              </a:lnSpc>
              <a:spcBef>
                <a:spcPct val="0"/>
              </a:spcBef>
              <a:defRPr sz="7200" u="none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>
              <a:lnSpc>
                <a:spcPct val="100000"/>
              </a:lnSpc>
            </a:pPr>
            <a:endParaRPr lang="ar-SA" sz="3200" b="1" dirty="0">
              <a:solidFill>
                <a:srgbClr val="C00000"/>
              </a:solidFill>
              <a:cs typeface="PT Bold Heading" pitchFamily="2" charset="-78"/>
            </a:endParaRPr>
          </a:p>
          <a:p>
            <a:pPr>
              <a:lnSpc>
                <a:spcPct val="100000"/>
              </a:lnSpc>
            </a:pPr>
            <a:r>
              <a:rPr lang="ar-SA" sz="3200" b="1" dirty="0">
                <a:solidFill>
                  <a:srgbClr val="C00000"/>
                </a:solidFill>
                <a:cs typeface="PT Bold Heading" pitchFamily="2" charset="-78"/>
              </a:rPr>
              <a:t>انتظر </a:t>
            </a:r>
          </a:p>
          <a:p>
            <a:pPr>
              <a:lnSpc>
                <a:spcPct val="100000"/>
              </a:lnSpc>
            </a:pPr>
            <a:r>
              <a:rPr lang="ar-SA" sz="3200" b="1" dirty="0">
                <a:solidFill>
                  <a:srgbClr val="C00000"/>
                </a:solidFill>
                <a:cs typeface="PT Bold Heading" pitchFamily="2" charset="-78"/>
              </a:rPr>
              <a:t>دورك للمشاركة</a:t>
            </a:r>
          </a:p>
        </p:txBody>
      </p:sp>
      <p:grpSp>
        <p:nvGrpSpPr>
          <p:cNvPr id="31" name="مجموعة 30"/>
          <p:cNvGrpSpPr/>
          <p:nvPr/>
        </p:nvGrpSpPr>
        <p:grpSpPr>
          <a:xfrm>
            <a:off x="1223122" y="2281571"/>
            <a:ext cx="2787716" cy="3149963"/>
            <a:chOff x="-2373422" y="3900733"/>
            <a:chExt cx="1858477" cy="2099974"/>
          </a:xfrm>
          <a:noFill/>
          <a:effectLst/>
        </p:grpSpPr>
        <p:sp>
          <p:nvSpPr>
            <p:cNvPr id="32" name="شكل بيضاوي 31"/>
            <p:cNvSpPr/>
            <p:nvPr/>
          </p:nvSpPr>
          <p:spPr>
            <a:xfrm>
              <a:off x="-1472593" y="4412730"/>
              <a:ext cx="435189" cy="33256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33" name="Picture 4" descr="الولد الذي يرفع يديه أثناء قراءة | Student drawing, Kids clipart, Cartoon"/>
            <p:cNvPicPr>
              <a:picLocks noChangeAspect="1" noChangeArrowheads="1"/>
            </p:cNvPicPr>
            <p:nvPr/>
          </p:nvPicPr>
          <p:blipFill>
            <a:blip r:embed="rId20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73422" y="3900733"/>
              <a:ext cx="1858477" cy="2099974"/>
            </a:xfrm>
            <a:prstGeom prst="rect">
              <a:avLst/>
            </a:prstGeom>
            <a:grpFill/>
            <a:extLst/>
          </p:spPr>
        </p:pic>
      </p:grpSp>
      <p:sp>
        <p:nvSpPr>
          <p:cNvPr id="35" name="Oval 8">
            <a:extLst>
              <a:ext uri="{FF2B5EF4-FFF2-40B4-BE49-F238E27FC236}">
                <a16:creationId xmlns:a16="http://schemas.microsoft.com/office/drawing/2014/main" xmlns="" id="{E6CC5EB2-A1F2-4A2D-A4DE-FAB3DF8AC781}"/>
              </a:ext>
            </a:extLst>
          </p:cNvPr>
          <p:cNvSpPr/>
          <p:nvPr/>
        </p:nvSpPr>
        <p:spPr>
          <a:xfrm>
            <a:off x="6265689" y="1588505"/>
            <a:ext cx="2446266" cy="2402868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82876" tIns="91437" rIns="182876" bIns="91437" rtlCol="0" anchor="ctr"/>
          <a:lstStyle/>
          <a:p>
            <a:pPr algn="ctr"/>
            <a:endParaRPr lang="en-GB"/>
          </a:p>
        </p:txBody>
      </p:sp>
      <p:sp>
        <p:nvSpPr>
          <p:cNvPr id="36" name="TextBox 21">
            <a:extLst>
              <a:ext uri="{FF2B5EF4-FFF2-40B4-BE49-F238E27FC236}">
                <a16:creationId xmlns:a16="http://schemas.microsoft.com/office/drawing/2014/main" xmlns="" id="{E9F76996-A80E-4C40-ADC4-834C01FBBDA5}"/>
              </a:ext>
            </a:extLst>
          </p:cNvPr>
          <p:cNvSpPr txBox="1"/>
          <p:nvPr/>
        </p:nvSpPr>
        <p:spPr>
          <a:xfrm>
            <a:off x="6241145" y="4633635"/>
            <a:ext cx="3622937" cy="2154430"/>
          </a:xfrm>
          <a:prstGeom prst="rect">
            <a:avLst/>
          </a:prstGeom>
          <a:noFill/>
        </p:spPr>
        <p:txBody>
          <a:bodyPr wrap="square" lIns="182876" tIns="91437" rIns="182876" bIns="91437" rtlCol="0">
            <a:spAutoFit/>
          </a:bodyPr>
          <a:lstStyle/>
          <a:p>
            <a:pPr algn="ctr"/>
            <a:r>
              <a:rPr lang="ar-SA" sz="32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استمع إلى إجابات </a:t>
            </a:r>
          </a:p>
          <a:p>
            <a:pPr algn="ctr"/>
            <a:r>
              <a:rPr lang="en-US" sz="32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 </a:t>
            </a:r>
            <a:r>
              <a:rPr lang="ar-SA" sz="32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أصدقائي ولا أقاطعهم</a:t>
            </a:r>
          </a:p>
          <a:p>
            <a:pPr algn="ctr"/>
            <a:endParaRPr lang="en-GB" sz="3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PT Bold Heading" pitchFamily="2" charset="-78"/>
            </a:endParaRPr>
          </a:p>
        </p:txBody>
      </p:sp>
      <p:pic>
        <p:nvPicPr>
          <p:cNvPr id="37" name="Picture 8" descr="رسوم متحركة تدريب المعلمين معلم تدريس طالب في المدرسة الثانوية, المدرسة,  معلمي, مدرس PNG وملف PSD للتحميل مجانا"/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103" y="1130552"/>
            <a:ext cx="3292866" cy="3292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Google Shape;61;p13">
            <a:extLst>
              <a:ext uri="{FF2B5EF4-FFF2-40B4-BE49-F238E27FC236}">
                <a16:creationId xmlns:a16="http://schemas.microsoft.com/office/drawing/2014/main" xmlns="" id="{8E117D30-2B09-4612-9FD8-B08DB8BBD2DF}"/>
              </a:ext>
            </a:extLst>
          </p:cNvPr>
          <p:cNvPicPr preferRelativeResize="0"/>
          <p:nvPr/>
        </p:nvPicPr>
        <p:blipFill>
          <a:blip r:embed="rId22" cstate="print">
            <a:alphaModFix/>
          </a:blip>
          <a:stretch>
            <a:fillRect/>
          </a:stretch>
        </p:blipFill>
        <p:spPr>
          <a:xfrm>
            <a:off x="10152113" y="3847356"/>
            <a:ext cx="1795956" cy="1400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صورة" descr="صورة">
            <a:extLst>
              <a:ext uri="{FF2B5EF4-FFF2-40B4-BE49-F238E27FC236}">
                <a16:creationId xmlns:a16="http://schemas.microsoft.com/office/drawing/2014/main" xmlns="" id="{A8360D43-4BAC-45C9-BABA-D4CADD7E7909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990187" y="2952034"/>
            <a:ext cx="1039340" cy="103934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grpSp>
        <p:nvGrpSpPr>
          <p:cNvPr id="51" name="مجموعة 74">
            <a:extLst>
              <a:ext uri="{FF2B5EF4-FFF2-40B4-BE49-F238E27FC236}">
                <a16:creationId xmlns:a16="http://schemas.microsoft.com/office/drawing/2014/main" xmlns="" id="{A9FE6B5B-3E30-4F52-8CCC-27C81DE3CA2F}"/>
              </a:ext>
            </a:extLst>
          </p:cNvPr>
          <p:cNvGrpSpPr/>
          <p:nvPr/>
        </p:nvGrpSpPr>
        <p:grpSpPr>
          <a:xfrm>
            <a:off x="10097030" y="6151615"/>
            <a:ext cx="2855903" cy="2762306"/>
            <a:chOff x="10982748" y="4866634"/>
            <a:chExt cx="2855902" cy="2762306"/>
          </a:xfrm>
        </p:grpSpPr>
        <p:sp>
          <p:nvSpPr>
            <p:cNvPr id="53" name="TextBox 4">
              <a:extLst>
                <a:ext uri="{FF2B5EF4-FFF2-40B4-BE49-F238E27FC236}">
                  <a16:creationId xmlns:a16="http://schemas.microsoft.com/office/drawing/2014/main" xmlns="" id="{9636AA46-88B1-4B51-B945-703A078E02ED}"/>
                </a:ext>
              </a:extLst>
            </p:cNvPr>
            <p:cNvSpPr txBox="1"/>
            <p:nvPr/>
          </p:nvSpPr>
          <p:spPr>
            <a:xfrm>
              <a:off x="10982748" y="6151612"/>
              <a:ext cx="2855902" cy="147732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lvl="0" indent="0" algn="ctr">
                <a:lnSpc>
                  <a:spcPts val="7178"/>
                </a:lnSpc>
                <a:spcBef>
                  <a:spcPct val="0"/>
                </a:spcBef>
                <a:defRPr sz="7200" u="none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3200" b="1" dirty="0">
                  <a:solidFill>
                    <a:srgbClr val="C00000"/>
                  </a:solidFill>
                  <a:cs typeface="PT Bold Heading" pitchFamily="2" charset="-78"/>
                </a:rPr>
                <a:t> </a:t>
              </a:r>
              <a:r>
                <a:rPr lang="ar-SA" sz="3200" b="1" dirty="0">
                  <a:solidFill>
                    <a:srgbClr val="C00000"/>
                  </a:solidFill>
                  <a:cs typeface="PT Bold Heading" pitchFamily="2" charset="-78"/>
                </a:rPr>
                <a:t>إغلاق المايك وعدم فتحة إلا بسماع </a:t>
              </a:r>
            </a:p>
            <a:p>
              <a:pPr>
                <a:lnSpc>
                  <a:spcPct val="100000"/>
                </a:lnSpc>
              </a:pPr>
              <a:r>
                <a:rPr lang="ar-SA" sz="3200" b="1" dirty="0">
                  <a:solidFill>
                    <a:srgbClr val="C00000"/>
                  </a:solidFill>
                  <a:cs typeface="PT Bold Heading" pitchFamily="2" charset="-78"/>
                </a:rPr>
                <a:t>اسمي</a:t>
              </a:r>
              <a:endParaRPr lang="en-US" sz="3200" b="1" dirty="0">
                <a:solidFill>
                  <a:srgbClr val="C00000"/>
                </a:solidFill>
                <a:cs typeface="PT Bold Heading" pitchFamily="2" charset="-78"/>
              </a:endParaRPr>
            </a:p>
          </p:txBody>
        </p:sp>
        <p:pic>
          <p:nvPicPr>
            <p:cNvPr id="54" name="صورة 53">
              <a:extLst>
                <a:ext uri="{FF2B5EF4-FFF2-40B4-BE49-F238E27FC236}">
                  <a16:creationId xmlns:a16="http://schemas.microsoft.com/office/drawing/2014/main" xmlns="" id="{435BE5EC-C4D9-4A03-9BD5-155D9A37D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2660126" y="4866634"/>
              <a:ext cx="1178524" cy="1428759"/>
            </a:xfrm>
            <a:prstGeom prst="rect">
              <a:avLst/>
            </a:prstGeom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</p:pic>
      </p:grpSp>
      <p:pic>
        <p:nvPicPr>
          <p:cNvPr id="52" name="Picture 10">
            <a:extLst>
              <a:ext uri="{FF2B5EF4-FFF2-40B4-BE49-F238E27FC236}">
                <a16:creationId xmlns:a16="http://schemas.microsoft.com/office/drawing/2014/main" xmlns="" id="{6B4A1792-D507-4906-96D9-EA78117AFEE1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52115" y="6284462"/>
            <a:ext cx="1357322" cy="1212120"/>
          </a:xfrm>
          <a:prstGeom prst="rect">
            <a:avLst/>
          </a:prstGeom>
        </p:spPr>
      </p:pic>
      <p:pic>
        <p:nvPicPr>
          <p:cNvPr id="56" name="F450B01F-2357-459C-B1A5-0C3EC74F3359-L0-001.png" descr="F450B01F-2357-459C-B1A5-0C3EC74F3359-L0-001.png">
            <a:extLst>
              <a:ext uri="{FF2B5EF4-FFF2-40B4-BE49-F238E27FC236}">
                <a16:creationId xmlns:a16="http://schemas.microsoft.com/office/drawing/2014/main" xmlns="" id="{F6DA9089-2354-4C59-B129-ECE4A2F0DACE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6206" r="37365" b="12796"/>
          <a:stretch>
            <a:fillRect/>
          </a:stretch>
        </p:blipFill>
        <p:spPr>
          <a:xfrm>
            <a:off x="3527378" y="6284462"/>
            <a:ext cx="5184576" cy="3671237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صورة" descr="صورة">
            <a:extLst>
              <a:ext uri="{FF2B5EF4-FFF2-40B4-BE49-F238E27FC236}">
                <a16:creationId xmlns:a16="http://schemas.microsoft.com/office/drawing/2014/main" xmlns="" id="{2644701E-E1E6-4EE1-B69C-0612C149EDDF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405" t="13865" r="22325" b="22710"/>
          <a:stretch>
            <a:fillRect/>
          </a:stretch>
        </p:blipFill>
        <p:spPr>
          <a:xfrm>
            <a:off x="779534" y="68912"/>
            <a:ext cx="887174" cy="98231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7" name="8818CC30-1601-4CA4-8043-2BA01160DE20-L0-001.png" descr="8818CC30-1601-4CA4-8043-2BA01160DE20-L0-001.png">
            <a:extLst>
              <a:ext uri="{FF2B5EF4-FFF2-40B4-BE49-F238E27FC236}">
                <a16:creationId xmlns:a16="http://schemas.microsoft.com/office/drawing/2014/main" xmlns="" id="{3B1286D7-448C-4629-87D9-5AC8ABE2C1DA}"/>
              </a:ext>
            </a:extLst>
          </p:cNvPr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1575905" y="280891"/>
            <a:ext cx="1364837" cy="142479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3" name="Picture 6">
            <a:extLst>
              <a:ext uri="{FF2B5EF4-FFF2-40B4-BE49-F238E27FC236}">
                <a16:creationId xmlns:a16="http://schemas.microsoft.com/office/drawing/2014/main" xmlns="" id="{4411838F-2524-4C67-8F18-7DB7B9CFD005}"/>
              </a:ext>
            </a:extLst>
          </p:cNvPr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3095329" y="869621"/>
            <a:ext cx="1490297" cy="1825608"/>
          </a:xfrm>
          <a:prstGeom prst="rect">
            <a:avLst/>
          </a:prstGeom>
        </p:spPr>
      </p:pic>
      <p:pic>
        <p:nvPicPr>
          <p:cNvPr id="38" name="Picture 14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1"/>
              </a:ext>
            </a:extLst>
          </a:blip>
          <a:srcRect/>
          <a:stretch>
            <a:fillRect/>
          </a:stretch>
        </p:blipFill>
        <p:spPr>
          <a:xfrm>
            <a:off x="349451" y="3802527"/>
            <a:ext cx="1323607" cy="1241785"/>
          </a:xfrm>
          <a:prstGeom prst="rect">
            <a:avLst/>
          </a:prstGeom>
        </p:spPr>
      </p:pic>
      <p:pic>
        <p:nvPicPr>
          <p:cNvPr id="39" name="Picture 15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3"/>
              </a:ext>
            </a:extLst>
          </a:blip>
          <a:srcRect/>
          <a:stretch>
            <a:fillRect/>
          </a:stretch>
        </p:blipFill>
        <p:spPr>
          <a:xfrm rot="20331448">
            <a:off x="14046396" y="753107"/>
            <a:ext cx="2065530" cy="479013"/>
          </a:xfrm>
          <a:prstGeom prst="rect">
            <a:avLst/>
          </a:prstGeom>
        </p:spPr>
      </p:pic>
      <p:pic>
        <p:nvPicPr>
          <p:cNvPr id="40" name="Picture 16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5"/>
              </a:ext>
            </a:extLst>
          </a:blip>
          <a:srcRect/>
          <a:stretch>
            <a:fillRect/>
          </a:stretch>
        </p:blipFill>
        <p:spPr>
          <a:xfrm>
            <a:off x="-130562" y="1139497"/>
            <a:ext cx="1820192" cy="121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1808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8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30" grpId="0"/>
      <p:bldP spid="35" grpId="0" animBg="1"/>
      <p:bldP spid="3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2" descr="اكتشف قنوات Smurfs الجديدة على YouTube! 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4" r="67650"/>
          <a:stretch/>
        </p:blipFill>
        <p:spPr bwMode="auto">
          <a:xfrm>
            <a:off x="9848760" y="4724255"/>
            <a:ext cx="3181440" cy="41530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4020800" y="419100"/>
            <a:ext cx="2715882" cy="367851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b="24146"/>
          <a:stretch>
            <a:fillRect/>
          </a:stretch>
        </p:blipFill>
        <p:spPr>
          <a:xfrm>
            <a:off x="7924800" y="8166543"/>
            <a:ext cx="7456909" cy="220082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t="17318" r="13293"/>
          <a:stretch>
            <a:fillRect/>
          </a:stretch>
        </p:blipFill>
        <p:spPr>
          <a:xfrm rot="-10800000">
            <a:off x="0" y="2568631"/>
            <a:ext cx="11430000" cy="788424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4724400" y="4978595"/>
            <a:ext cx="1039751" cy="85070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905000" y="5054795"/>
            <a:ext cx="1039751" cy="85070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2117850" y="4826793"/>
            <a:ext cx="614050" cy="89821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4937250" y="4750593"/>
            <a:ext cx="614050" cy="89821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6898216" y="8352211"/>
            <a:ext cx="1158564" cy="166808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2341850" y="8568654"/>
            <a:ext cx="2611150" cy="79284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flipH="1">
            <a:off x="16600909" y="249253"/>
            <a:ext cx="1911396" cy="1198967"/>
          </a:xfrm>
          <a:prstGeom prst="rect">
            <a:avLst/>
          </a:prstGeom>
        </p:spPr>
      </p:pic>
      <p:sp>
        <p:nvSpPr>
          <p:cNvPr id="16" name="Rectangle 5">
            <a:extLst>
              <a:ext uri="{FF2B5EF4-FFF2-40B4-BE49-F238E27FC236}">
                <a16:creationId xmlns="" xmlns:a16="http://schemas.microsoft.com/office/drawing/2014/main" id="{88AAC97F-9533-4AA5-B5C4-6F63CFD1CE1E}"/>
              </a:ext>
            </a:extLst>
          </p:cNvPr>
          <p:cNvSpPr/>
          <p:nvPr/>
        </p:nvSpPr>
        <p:spPr>
          <a:xfrm>
            <a:off x="987688" y="5219700"/>
            <a:ext cx="561624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10751" hangingPunct="0"/>
            <a:r>
              <a:rPr lang="ar-SA" sz="4800" b="1" dirty="0" smtClean="0">
                <a:solidFill>
                  <a:srgbClr val="C00000"/>
                </a:solidFill>
              </a:rPr>
              <a:t>الدرس</a:t>
            </a:r>
            <a:endParaRPr lang="ar-SA" sz="4800" b="1" dirty="0">
              <a:solidFill>
                <a:srgbClr val="0000FF"/>
              </a:solidFill>
            </a:endParaRPr>
          </a:p>
          <a:p>
            <a:pPr algn="ctr" defTabSz="410751" hangingPunct="0"/>
            <a:r>
              <a:rPr lang="ar-SA" sz="4800" b="1" dirty="0">
                <a:solidFill>
                  <a:srgbClr val="0000FF"/>
                </a:solidFill>
              </a:rPr>
              <a:t>( </a:t>
            </a:r>
            <a:r>
              <a:rPr lang="ar-SA" sz="4800" b="1" dirty="0" smtClean="0">
                <a:solidFill>
                  <a:srgbClr val="0000FF"/>
                </a:solidFill>
              </a:rPr>
              <a:t>اختبار منتصف الفصل + </a:t>
            </a:r>
            <a:r>
              <a:rPr lang="en-US" sz="4800" b="1" dirty="0" smtClean="0">
                <a:solidFill>
                  <a:srgbClr val="0000FF"/>
                </a:solidFill>
              </a:rPr>
              <a:t>(</a:t>
            </a:r>
            <a:r>
              <a:rPr lang="ar-SA" sz="4800" b="1" dirty="0" smtClean="0">
                <a:solidFill>
                  <a:srgbClr val="0000FF"/>
                </a:solidFill>
              </a:rPr>
              <a:t>مراجعة تراكمية</a:t>
            </a:r>
            <a:endParaRPr lang="ar-SA" sz="4800" b="1" dirty="0">
              <a:solidFill>
                <a:srgbClr val="0000FF"/>
              </a:solidFill>
            </a:endParaRPr>
          </a:p>
          <a:p>
            <a:pPr algn="ctr" defTabSz="410751" hangingPunct="0"/>
            <a:r>
              <a:rPr lang="ar-SA" sz="4800" b="1" u="sng" dirty="0" smtClean="0">
                <a:solidFill>
                  <a:srgbClr val="FF6699"/>
                </a:solidFill>
              </a:rPr>
              <a:t>“الدروس 1, 2 , 3“ </a:t>
            </a:r>
            <a:endParaRPr lang="ar-SA" sz="4800" b="1" dirty="0">
              <a:solidFill>
                <a:srgbClr val="0000FF"/>
              </a:solidFill>
            </a:endParaRPr>
          </a:p>
        </p:txBody>
      </p:sp>
      <p:pic>
        <p:nvPicPr>
          <p:cNvPr id="17" name="صورة 16">
            <a:extLst>
              <a:ext uri="{FF2B5EF4-FFF2-40B4-BE49-F238E27FC236}">
                <a16:creationId xmlns="" xmlns:a16="http://schemas.microsoft.com/office/drawing/2014/main" id="{B5910BE6-0DE8-40CF-AC44-3180981281A2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81"/>
          <a:stretch/>
        </p:blipFill>
        <p:spPr>
          <a:xfrm rot="583040">
            <a:off x="6863425" y="3704259"/>
            <a:ext cx="1594930" cy="3309171"/>
          </a:xfrm>
          <a:prstGeom prst="rect">
            <a:avLst/>
          </a:prstGeom>
        </p:spPr>
      </p:pic>
      <p:sp>
        <p:nvSpPr>
          <p:cNvPr id="26" name="وسيلة شرح بيضاوية 25"/>
          <p:cNvSpPr/>
          <p:nvPr/>
        </p:nvSpPr>
        <p:spPr>
          <a:xfrm>
            <a:off x="7810999" y="6745199"/>
            <a:ext cx="3098042" cy="1925225"/>
          </a:xfrm>
          <a:prstGeom prst="wedgeEllipseCallout">
            <a:avLst>
              <a:gd name="adj1" fmla="val -88949"/>
              <a:gd name="adj2" fmla="val -1500"/>
            </a:avLst>
          </a:prstGeom>
          <a:solidFill>
            <a:schemeClr val="bg1">
              <a:alpha val="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dirty="0" smtClean="0">
                <a:solidFill>
                  <a:srgbClr val="C00000"/>
                </a:solidFill>
                <a:cs typeface="PT Bold Heading" pitchFamily="2" charset="-78"/>
              </a:rPr>
              <a:t>فكرة الدرس </a:t>
            </a:r>
          </a:p>
          <a:p>
            <a:pPr algn="ctr"/>
            <a:r>
              <a:rPr lang="ar-SA" sz="2000" dirty="0" smtClean="0">
                <a:solidFill>
                  <a:srgbClr val="009900"/>
                </a:solidFill>
                <a:cs typeface="PT Bold Heading" pitchFamily="2" charset="-78"/>
              </a:rPr>
              <a:t>يعد الطالب الأشياء وينطق العدد ويلون المربعات حسب عددها ويكتب العدد</a:t>
            </a:r>
            <a:endParaRPr lang="ar-SA" sz="2000" dirty="0">
              <a:solidFill>
                <a:srgbClr val="009900"/>
              </a:solidFill>
              <a:cs typeface="PT Bold Heading" pitchFamily="2" charset="-78"/>
            </a:endParaRPr>
          </a:p>
        </p:txBody>
      </p:sp>
      <p:grpSp>
        <p:nvGrpSpPr>
          <p:cNvPr id="27" name="مجموعة 26"/>
          <p:cNvGrpSpPr/>
          <p:nvPr/>
        </p:nvGrpSpPr>
        <p:grpSpPr>
          <a:xfrm>
            <a:off x="8382000" y="495300"/>
            <a:ext cx="3721359" cy="3099697"/>
            <a:chOff x="1230" y="1436704"/>
            <a:chExt cx="2767590" cy="1988791"/>
          </a:xfrm>
        </p:grpSpPr>
        <p:sp>
          <p:nvSpPr>
            <p:cNvPr id="28" name="Google Shape;309;p35"/>
            <p:cNvSpPr/>
            <p:nvPr/>
          </p:nvSpPr>
          <p:spPr>
            <a:xfrm>
              <a:off x="1230" y="1436704"/>
              <a:ext cx="2767590" cy="1988791"/>
            </a:xfrm>
            <a:prstGeom prst="cloudCallout">
              <a:avLst>
                <a:gd name="adj1" fmla="val -54524"/>
                <a:gd name="adj2" fmla="val 85204"/>
              </a:avLst>
            </a:prstGeom>
            <a:gradFill>
              <a:gsLst>
                <a:gs pos="0">
                  <a:schemeClr val="lt1">
                    <a:tint val="93000"/>
                    <a:satMod val="150000"/>
                    <a:shade val="98000"/>
                    <a:lumMod val="102000"/>
                    <a:alpha val="58000"/>
                  </a:schemeClr>
                </a:gs>
                <a:gs pos="50000">
                  <a:schemeClr val="lt1">
                    <a:tint val="98000"/>
                    <a:satMod val="130000"/>
                    <a:shade val="90000"/>
                    <a:lumMod val="103000"/>
                  </a:schemeClr>
                </a:gs>
                <a:gs pos="100000">
                  <a:schemeClr val="lt1">
                    <a:shade val="63000"/>
                    <a:satMod val="120000"/>
                  </a:schemeClr>
                </a:gs>
              </a:gsLst>
            </a:gradFill>
            <a:ln>
              <a:noFill/>
            </a:ln>
          </p:spPr>
          <p:style>
            <a:lnRef idx="0">
              <a:scrgbClr r="0" g="0" b="0"/>
            </a:lnRef>
            <a:fillRef idx="1003">
              <a:schemeClr val="lt1"/>
            </a:fillRef>
            <a:effectRef idx="0">
              <a:scrgbClr r="0" g="0" b="0"/>
            </a:effectRef>
            <a:fontRef idx="major"/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29" name="مربع نص 28"/>
            <p:cNvSpPr txBox="1"/>
            <p:nvPr/>
          </p:nvSpPr>
          <p:spPr>
            <a:xfrm>
              <a:off x="461437" y="1824830"/>
              <a:ext cx="1897771" cy="92811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cs typeface="PT Bold Heading" pitchFamily="2" charset="-78"/>
                </a:rPr>
                <a:t>هل انتم مستعدون</a:t>
              </a:r>
              <a:endParaRPr lang="ar-SA" sz="4400" dirty="0">
                <a:solidFill>
                  <a:schemeClr val="tx2">
                    <a:lumMod val="60000"/>
                    <a:lumOff val="40000"/>
                  </a:schemeClr>
                </a:solidFill>
                <a:cs typeface="PT Bold Heading" pitchFamily="2" charset="-78"/>
              </a:endParaRPr>
            </a:p>
          </p:txBody>
        </p:sp>
      </p:grpSp>
      <p:sp>
        <p:nvSpPr>
          <p:cNvPr id="31" name="Google Shape;310;p35">
            <a:extLst>
              <a:ext uri="{FF2B5EF4-FFF2-40B4-BE49-F238E27FC236}">
                <a16:creationId xmlns:a16="http://schemas.microsoft.com/office/drawing/2014/main" xmlns="" id="{2CBA3388-856F-48AA-A146-4C92882B5407}"/>
              </a:ext>
            </a:extLst>
          </p:cNvPr>
          <p:cNvSpPr/>
          <p:nvPr/>
        </p:nvSpPr>
        <p:spPr>
          <a:xfrm rot="20422104">
            <a:off x="7166741" y="936933"/>
            <a:ext cx="1944460" cy="1817610"/>
          </a:xfrm>
          <a:custGeom>
            <a:avLst/>
            <a:gdLst/>
            <a:ahLst/>
            <a:cxnLst/>
            <a:rect l="l" t="t" r="r" b="b"/>
            <a:pathLst>
              <a:path w="15817" h="18981" extrusionOk="0">
                <a:moveTo>
                  <a:pt x="11364" y="1"/>
                </a:moveTo>
                <a:lnTo>
                  <a:pt x="11242" y="25"/>
                </a:lnTo>
                <a:lnTo>
                  <a:pt x="11169" y="74"/>
                </a:lnTo>
                <a:lnTo>
                  <a:pt x="11096" y="171"/>
                </a:lnTo>
                <a:lnTo>
                  <a:pt x="10780" y="731"/>
                </a:lnTo>
                <a:lnTo>
                  <a:pt x="10634" y="999"/>
                </a:lnTo>
                <a:lnTo>
                  <a:pt x="10537" y="1315"/>
                </a:lnTo>
                <a:lnTo>
                  <a:pt x="10512" y="1388"/>
                </a:lnTo>
                <a:lnTo>
                  <a:pt x="10537" y="1461"/>
                </a:lnTo>
                <a:lnTo>
                  <a:pt x="10585" y="1534"/>
                </a:lnTo>
                <a:lnTo>
                  <a:pt x="10634" y="1583"/>
                </a:lnTo>
                <a:lnTo>
                  <a:pt x="10707" y="1607"/>
                </a:lnTo>
                <a:lnTo>
                  <a:pt x="10804" y="1631"/>
                </a:lnTo>
                <a:lnTo>
                  <a:pt x="10877" y="1607"/>
                </a:lnTo>
                <a:lnTo>
                  <a:pt x="10950" y="1558"/>
                </a:lnTo>
                <a:lnTo>
                  <a:pt x="11145" y="1315"/>
                </a:lnTo>
                <a:lnTo>
                  <a:pt x="11291" y="1047"/>
                </a:lnTo>
                <a:lnTo>
                  <a:pt x="11510" y="731"/>
                </a:lnTo>
                <a:lnTo>
                  <a:pt x="11583" y="682"/>
                </a:lnTo>
                <a:lnTo>
                  <a:pt x="11656" y="609"/>
                </a:lnTo>
                <a:lnTo>
                  <a:pt x="11705" y="463"/>
                </a:lnTo>
                <a:lnTo>
                  <a:pt x="11729" y="342"/>
                </a:lnTo>
                <a:lnTo>
                  <a:pt x="11705" y="220"/>
                </a:lnTo>
                <a:lnTo>
                  <a:pt x="11656" y="123"/>
                </a:lnTo>
                <a:lnTo>
                  <a:pt x="11583" y="50"/>
                </a:lnTo>
                <a:lnTo>
                  <a:pt x="11486" y="25"/>
                </a:lnTo>
                <a:lnTo>
                  <a:pt x="11461" y="1"/>
                </a:lnTo>
                <a:close/>
                <a:moveTo>
                  <a:pt x="3821" y="171"/>
                </a:moveTo>
                <a:lnTo>
                  <a:pt x="3748" y="196"/>
                </a:lnTo>
                <a:lnTo>
                  <a:pt x="3699" y="244"/>
                </a:lnTo>
                <a:lnTo>
                  <a:pt x="3651" y="317"/>
                </a:lnTo>
                <a:lnTo>
                  <a:pt x="3651" y="390"/>
                </a:lnTo>
                <a:lnTo>
                  <a:pt x="3651" y="463"/>
                </a:lnTo>
                <a:lnTo>
                  <a:pt x="3699" y="634"/>
                </a:lnTo>
                <a:lnTo>
                  <a:pt x="3772" y="804"/>
                </a:lnTo>
                <a:lnTo>
                  <a:pt x="3943" y="1120"/>
                </a:lnTo>
                <a:lnTo>
                  <a:pt x="4113" y="1461"/>
                </a:lnTo>
                <a:lnTo>
                  <a:pt x="4259" y="1802"/>
                </a:lnTo>
                <a:lnTo>
                  <a:pt x="4332" y="1923"/>
                </a:lnTo>
                <a:lnTo>
                  <a:pt x="4429" y="1996"/>
                </a:lnTo>
                <a:lnTo>
                  <a:pt x="4527" y="2021"/>
                </a:lnTo>
                <a:lnTo>
                  <a:pt x="4624" y="1996"/>
                </a:lnTo>
                <a:lnTo>
                  <a:pt x="4721" y="1972"/>
                </a:lnTo>
                <a:lnTo>
                  <a:pt x="4794" y="1899"/>
                </a:lnTo>
                <a:lnTo>
                  <a:pt x="4843" y="1777"/>
                </a:lnTo>
                <a:lnTo>
                  <a:pt x="4843" y="1656"/>
                </a:lnTo>
                <a:lnTo>
                  <a:pt x="4794" y="1461"/>
                </a:lnTo>
                <a:lnTo>
                  <a:pt x="4697" y="1266"/>
                </a:lnTo>
                <a:lnTo>
                  <a:pt x="4502" y="901"/>
                </a:lnTo>
                <a:lnTo>
                  <a:pt x="4283" y="536"/>
                </a:lnTo>
                <a:lnTo>
                  <a:pt x="4162" y="390"/>
                </a:lnTo>
                <a:lnTo>
                  <a:pt x="4040" y="244"/>
                </a:lnTo>
                <a:lnTo>
                  <a:pt x="3967" y="196"/>
                </a:lnTo>
                <a:lnTo>
                  <a:pt x="3894" y="171"/>
                </a:lnTo>
                <a:close/>
                <a:moveTo>
                  <a:pt x="15452" y="4405"/>
                </a:moveTo>
                <a:lnTo>
                  <a:pt x="15379" y="4429"/>
                </a:lnTo>
                <a:lnTo>
                  <a:pt x="15306" y="4454"/>
                </a:lnTo>
                <a:lnTo>
                  <a:pt x="15135" y="4551"/>
                </a:lnTo>
                <a:lnTo>
                  <a:pt x="14941" y="4600"/>
                </a:lnTo>
                <a:lnTo>
                  <a:pt x="14551" y="4697"/>
                </a:lnTo>
                <a:lnTo>
                  <a:pt x="14357" y="4746"/>
                </a:lnTo>
                <a:lnTo>
                  <a:pt x="14162" y="4819"/>
                </a:lnTo>
                <a:lnTo>
                  <a:pt x="14016" y="4916"/>
                </a:lnTo>
                <a:lnTo>
                  <a:pt x="13870" y="5062"/>
                </a:lnTo>
                <a:lnTo>
                  <a:pt x="13822" y="5135"/>
                </a:lnTo>
                <a:lnTo>
                  <a:pt x="13822" y="5232"/>
                </a:lnTo>
                <a:lnTo>
                  <a:pt x="13846" y="5330"/>
                </a:lnTo>
                <a:lnTo>
                  <a:pt x="13895" y="5354"/>
                </a:lnTo>
                <a:lnTo>
                  <a:pt x="13943" y="5354"/>
                </a:lnTo>
                <a:lnTo>
                  <a:pt x="14138" y="5378"/>
                </a:lnTo>
                <a:lnTo>
                  <a:pt x="14357" y="5378"/>
                </a:lnTo>
                <a:lnTo>
                  <a:pt x="14600" y="5354"/>
                </a:lnTo>
                <a:lnTo>
                  <a:pt x="14819" y="5330"/>
                </a:lnTo>
                <a:lnTo>
                  <a:pt x="15038" y="5257"/>
                </a:lnTo>
                <a:lnTo>
                  <a:pt x="15257" y="5208"/>
                </a:lnTo>
                <a:lnTo>
                  <a:pt x="15452" y="5111"/>
                </a:lnTo>
                <a:lnTo>
                  <a:pt x="15646" y="5038"/>
                </a:lnTo>
                <a:lnTo>
                  <a:pt x="15719" y="4989"/>
                </a:lnTo>
                <a:lnTo>
                  <a:pt x="15768" y="4940"/>
                </a:lnTo>
                <a:lnTo>
                  <a:pt x="15817" y="4819"/>
                </a:lnTo>
                <a:lnTo>
                  <a:pt x="15792" y="4697"/>
                </a:lnTo>
                <a:lnTo>
                  <a:pt x="15768" y="4575"/>
                </a:lnTo>
                <a:lnTo>
                  <a:pt x="15671" y="4478"/>
                </a:lnTo>
                <a:lnTo>
                  <a:pt x="15573" y="4429"/>
                </a:lnTo>
                <a:lnTo>
                  <a:pt x="15452" y="4405"/>
                </a:lnTo>
                <a:close/>
                <a:moveTo>
                  <a:pt x="317" y="4697"/>
                </a:moveTo>
                <a:lnTo>
                  <a:pt x="220" y="4721"/>
                </a:lnTo>
                <a:lnTo>
                  <a:pt x="122" y="4746"/>
                </a:lnTo>
                <a:lnTo>
                  <a:pt x="25" y="4794"/>
                </a:lnTo>
                <a:lnTo>
                  <a:pt x="1" y="4867"/>
                </a:lnTo>
                <a:lnTo>
                  <a:pt x="1" y="4965"/>
                </a:lnTo>
                <a:lnTo>
                  <a:pt x="49" y="5038"/>
                </a:lnTo>
                <a:lnTo>
                  <a:pt x="195" y="5184"/>
                </a:lnTo>
                <a:lnTo>
                  <a:pt x="390" y="5305"/>
                </a:lnTo>
                <a:lnTo>
                  <a:pt x="779" y="5524"/>
                </a:lnTo>
                <a:lnTo>
                  <a:pt x="1169" y="5743"/>
                </a:lnTo>
                <a:lnTo>
                  <a:pt x="1388" y="5841"/>
                </a:lnTo>
                <a:lnTo>
                  <a:pt x="1582" y="5938"/>
                </a:lnTo>
                <a:lnTo>
                  <a:pt x="1655" y="5962"/>
                </a:lnTo>
                <a:lnTo>
                  <a:pt x="1801" y="5962"/>
                </a:lnTo>
                <a:lnTo>
                  <a:pt x="1850" y="5938"/>
                </a:lnTo>
                <a:lnTo>
                  <a:pt x="1923" y="5841"/>
                </a:lnTo>
                <a:lnTo>
                  <a:pt x="1972" y="5743"/>
                </a:lnTo>
                <a:lnTo>
                  <a:pt x="1996" y="5622"/>
                </a:lnTo>
                <a:lnTo>
                  <a:pt x="1972" y="5476"/>
                </a:lnTo>
                <a:lnTo>
                  <a:pt x="1899" y="5378"/>
                </a:lnTo>
                <a:lnTo>
                  <a:pt x="1826" y="5330"/>
                </a:lnTo>
                <a:lnTo>
                  <a:pt x="1777" y="5305"/>
                </a:lnTo>
                <a:lnTo>
                  <a:pt x="1582" y="5208"/>
                </a:lnTo>
                <a:lnTo>
                  <a:pt x="1388" y="5111"/>
                </a:lnTo>
                <a:lnTo>
                  <a:pt x="974" y="4892"/>
                </a:lnTo>
                <a:lnTo>
                  <a:pt x="755" y="4794"/>
                </a:lnTo>
                <a:lnTo>
                  <a:pt x="536" y="4721"/>
                </a:lnTo>
                <a:lnTo>
                  <a:pt x="317" y="4697"/>
                </a:lnTo>
                <a:close/>
                <a:moveTo>
                  <a:pt x="8809" y="6936"/>
                </a:moveTo>
                <a:lnTo>
                  <a:pt x="8736" y="6984"/>
                </a:lnTo>
                <a:lnTo>
                  <a:pt x="8663" y="7057"/>
                </a:lnTo>
                <a:lnTo>
                  <a:pt x="8566" y="7252"/>
                </a:lnTo>
                <a:lnTo>
                  <a:pt x="8468" y="7495"/>
                </a:lnTo>
                <a:lnTo>
                  <a:pt x="8420" y="7739"/>
                </a:lnTo>
                <a:lnTo>
                  <a:pt x="8395" y="7958"/>
                </a:lnTo>
                <a:lnTo>
                  <a:pt x="8395" y="8128"/>
                </a:lnTo>
                <a:lnTo>
                  <a:pt x="8322" y="8177"/>
                </a:lnTo>
                <a:lnTo>
                  <a:pt x="8201" y="8225"/>
                </a:lnTo>
                <a:lnTo>
                  <a:pt x="8079" y="8250"/>
                </a:lnTo>
                <a:lnTo>
                  <a:pt x="7982" y="8225"/>
                </a:lnTo>
                <a:lnTo>
                  <a:pt x="7909" y="8201"/>
                </a:lnTo>
                <a:lnTo>
                  <a:pt x="7982" y="8079"/>
                </a:lnTo>
                <a:lnTo>
                  <a:pt x="8055" y="7933"/>
                </a:lnTo>
                <a:lnTo>
                  <a:pt x="8103" y="7812"/>
                </a:lnTo>
                <a:lnTo>
                  <a:pt x="8103" y="7666"/>
                </a:lnTo>
                <a:lnTo>
                  <a:pt x="8103" y="7520"/>
                </a:lnTo>
                <a:lnTo>
                  <a:pt x="8055" y="7398"/>
                </a:lnTo>
                <a:lnTo>
                  <a:pt x="7957" y="7252"/>
                </a:lnTo>
                <a:lnTo>
                  <a:pt x="7836" y="7130"/>
                </a:lnTo>
                <a:lnTo>
                  <a:pt x="7763" y="7082"/>
                </a:lnTo>
                <a:lnTo>
                  <a:pt x="7617" y="7082"/>
                </a:lnTo>
                <a:lnTo>
                  <a:pt x="7544" y="7130"/>
                </a:lnTo>
                <a:lnTo>
                  <a:pt x="7446" y="7252"/>
                </a:lnTo>
                <a:lnTo>
                  <a:pt x="7373" y="7374"/>
                </a:lnTo>
                <a:lnTo>
                  <a:pt x="7325" y="7495"/>
                </a:lnTo>
                <a:lnTo>
                  <a:pt x="7300" y="7641"/>
                </a:lnTo>
                <a:lnTo>
                  <a:pt x="7300" y="7787"/>
                </a:lnTo>
                <a:lnTo>
                  <a:pt x="7300" y="7909"/>
                </a:lnTo>
                <a:lnTo>
                  <a:pt x="7325" y="8055"/>
                </a:lnTo>
                <a:lnTo>
                  <a:pt x="7373" y="8177"/>
                </a:lnTo>
                <a:lnTo>
                  <a:pt x="7179" y="8298"/>
                </a:lnTo>
                <a:lnTo>
                  <a:pt x="7081" y="8323"/>
                </a:lnTo>
                <a:lnTo>
                  <a:pt x="6984" y="8347"/>
                </a:lnTo>
                <a:lnTo>
                  <a:pt x="6911" y="8371"/>
                </a:lnTo>
                <a:lnTo>
                  <a:pt x="6814" y="8347"/>
                </a:lnTo>
                <a:lnTo>
                  <a:pt x="6692" y="8298"/>
                </a:lnTo>
                <a:lnTo>
                  <a:pt x="6570" y="8201"/>
                </a:lnTo>
                <a:lnTo>
                  <a:pt x="6497" y="8055"/>
                </a:lnTo>
                <a:lnTo>
                  <a:pt x="6449" y="7909"/>
                </a:lnTo>
                <a:lnTo>
                  <a:pt x="6449" y="7739"/>
                </a:lnTo>
                <a:lnTo>
                  <a:pt x="6497" y="7544"/>
                </a:lnTo>
                <a:lnTo>
                  <a:pt x="6497" y="7520"/>
                </a:lnTo>
                <a:lnTo>
                  <a:pt x="6473" y="7520"/>
                </a:lnTo>
                <a:lnTo>
                  <a:pt x="6449" y="7495"/>
                </a:lnTo>
                <a:lnTo>
                  <a:pt x="6424" y="7520"/>
                </a:lnTo>
                <a:lnTo>
                  <a:pt x="6327" y="7617"/>
                </a:lnTo>
                <a:lnTo>
                  <a:pt x="6254" y="7739"/>
                </a:lnTo>
                <a:lnTo>
                  <a:pt x="6230" y="7836"/>
                </a:lnTo>
                <a:lnTo>
                  <a:pt x="6206" y="7958"/>
                </a:lnTo>
                <a:lnTo>
                  <a:pt x="6206" y="8055"/>
                </a:lnTo>
                <a:lnTo>
                  <a:pt x="6206" y="8177"/>
                </a:lnTo>
                <a:lnTo>
                  <a:pt x="6254" y="8274"/>
                </a:lnTo>
                <a:lnTo>
                  <a:pt x="6303" y="8371"/>
                </a:lnTo>
                <a:lnTo>
                  <a:pt x="6376" y="8469"/>
                </a:lnTo>
                <a:lnTo>
                  <a:pt x="6449" y="8542"/>
                </a:lnTo>
                <a:lnTo>
                  <a:pt x="6546" y="8615"/>
                </a:lnTo>
                <a:lnTo>
                  <a:pt x="6643" y="8663"/>
                </a:lnTo>
                <a:lnTo>
                  <a:pt x="6765" y="8712"/>
                </a:lnTo>
                <a:lnTo>
                  <a:pt x="6862" y="8736"/>
                </a:lnTo>
                <a:lnTo>
                  <a:pt x="7008" y="8736"/>
                </a:lnTo>
                <a:lnTo>
                  <a:pt x="7130" y="8712"/>
                </a:lnTo>
                <a:lnTo>
                  <a:pt x="7349" y="8615"/>
                </a:lnTo>
                <a:lnTo>
                  <a:pt x="7592" y="8493"/>
                </a:lnTo>
                <a:lnTo>
                  <a:pt x="7690" y="8566"/>
                </a:lnTo>
                <a:lnTo>
                  <a:pt x="7836" y="8639"/>
                </a:lnTo>
                <a:lnTo>
                  <a:pt x="7982" y="8663"/>
                </a:lnTo>
                <a:lnTo>
                  <a:pt x="8128" y="8688"/>
                </a:lnTo>
                <a:lnTo>
                  <a:pt x="8225" y="8688"/>
                </a:lnTo>
                <a:lnTo>
                  <a:pt x="8347" y="8663"/>
                </a:lnTo>
                <a:lnTo>
                  <a:pt x="8566" y="8566"/>
                </a:lnTo>
                <a:lnTo>
                  <a:pt x="8639" y="8663"/>
                </a:lnTo>
                <a:lnTo>
                  <a:pt x="8736" y="8736"/>
                </a:lnTo>
                <a:lnTo>
                  <a:pt x="8833" y="8809"/>
                </a:lnTo>
                <a:lnTo>
                  <a:pt x="8931" y="8858"/>
                </a:lnTo>
                <a:lnTo>
                  <a:pt x="9174" y="8907"/>
                </a:lnTo>
                <a:lnTo>
                  <a:pt x="9417" y="8931"/>
                </a:lnTo>
                <a:lnTo>
                  <a:pt x="9661" y="8882"/>
                </a:lnTo>
                <a:lnTo>
                  <a:pt x="9880" y="8809"/>
                </a:lnTo>
                <a:lnTo>
                  <a:pt x="9977" y="8736"/>
                </a:lnTo>
                <a:lnTo>
                  <a:pt x="10074" y="8663"/>
                </a:lnTo>
                <a:lnTo>
                  <a:pt x="10172" y="8566"/>
                </a:lnTo>
                <a:lnTo>
                  <a:pt x="10269" y="8469"/>
                </a:lnTo>
                <a:lnTo>
                  <a:pt x="10293" y="8396"/>
                </a:lnTo>
                <a:lnTo>
                  <a:pt x="10293" y="8347"/>
                </a:lnTo>
                <a:lnTo>
                  <a:pt x="10269" y="8298"/>
                </a:lnTo>
                <a:lnTo>
                  <a:pt x="10245" y="8250"/>
                </a:lnTo>
                <a:lnTo>
                  <a:pt x="10172" y="8225"/>
                </a:lnTo>
                <a:lnTo>
                  <a:pt x="10123" y="8201"/>
                </a:lnTo>
                <a:lnTo>
                  <a:pt x="10001" y="8201"/>
                </a:lnTo>
                <a:lnTo>
                  <a:pt x="9782" y="8323"/>
                </a:lnTo>
                <a:lnTo>
                  <a:pt x="9563" y="8420"/>
                </a:lnTo>
                <a:lnTo>
                  <a:pt x="9442" y="8444"/>
                </a:lnTo>
                <a:lnTo>
                  <a:pt x="9344" y="8469"/>
                </a:lnTo>
                <a:lnTo>
                  <a:pt x="9223" y="8469"/>
                </a:lnTo>
                <a:lnTo>
                  <a:pt x="9101" y="8420"/>
                </a:lnTo>
                <a:lnTo>
                  <a:pt x="9004" y="8347"/>
                </a:lnTo>
                <a:lnTo>
                  <a:pt x="8931" y="8274"/>
                </a:lnTo>
                <a:lnTo>
                  <a:pt x="9052" y="8128"/>
                </a:lnTo>
                <a:lnTo>
                  <a:pt x="9150" y="7982"/>
                </a:lnTo>
                <a:lnTo>
                  <a:pt x="9247" y="7836"/>
                </a:lnTo>
                <a:lnTo>
                  <a:pt x="9296" y="7666"/>
                </a:lnTo>
                <a:lnTo>
                  <a:pt x="9320" y="7495"/>
                </a:lnTo>
                <a:lnTo>
                  <a:pt x="9296" y="7349"/>
                </a:lnTo>
                <a:lnTo>
                  <a:pt x="9247" y="7203"/>
                </a:lnTo>
                <a:lnTo>
                  <a:pt x="9150" y="7057"/>
                </a:lnTo>
                <a:lnTo>
                  <a:pt x="9052" y="6984"/>
                </a:lnTo>
                <a:lnTo>
                  <a:pt x="8955" y="6936"/>
                </a:lnTo>
                <a:close/>
                <a:moveTo>
                  <a:pt x="1947" y="9710"/>
                </a:moveTo>
                <a:lnTo>
                  <a:pt x="1801" y="9758"/>
                </a:lnTo>
                <a:lnTo>
                  <a:pt x="1582" y="9856"/>
                </a:lnTo>
                <a:lnTo>
                  <a:pt x="1363" y="10002"/>
                </a:lnTo>
                <a:lnTo>
                  <a:pt x="925" y="10294"/>
                </a:lnTo>
                <a:lnTo>
                  <a:pt x="706" y="10415"/>
                </a:lnTo>
                <a:lnTo>
                  <a:pt x="585" y="10513"/>
                </a:lnTo>
                <a:lnTo>
                  <a:pt x="463" y="10610"/>
                </a:lnTo>
                <a:lnTo>
                  <a:pt x="366" y="10707"/>
                </a:lnTo>
                <a:lnTo>
                  <a:pt x="317" y="10829"/>
                </a:lnTo>
                <a:lnTo>
                  <a:pt x="317" y="10878"/>
                </a:lnTo>
                <a:lnTo>
                  <a:pt x="341" y="10926"/>
                </a:lnTo>
                <a:lnTo>
                  <a:pt x="366" y="10999"/>
                </a:lnTo>
                <a:lnTo>
                  <a:pt x="439" y="11048"/>
                </a:lnTo>
                <a:lnTo>
                  <a:pt x="536" y="11097"/>
                </a:lnTo>
                <a:lnTo>
                  <a:pt x="633" y="11097"/>
                </a:lnTo>
                <a:lnTo>
                  <a:pt x="755" y="11072"/>
                </a:lnTo>
                <a:lnTo>
                  <a:pt x="877" y="11048"/>
                </a:lnTo>
                <a:lnTo>
                  <a:pt x="1120" y="10926"/>
                </a:lnTo>
                <a:lnTo>
                  <a:pt x="1315" y="10829"/>
                </a:lnTo>
                <a:lnTo>
                  <a:pt x="1728" y="10610"/>
                </a:lnTo>
                <a:lnTo>
                  <a:pt x="1947" y="10488"/>
                </a:lnTo>
                <a:lnTo>
                  <a:pt x="2142" y="10342"/>
                </a:lnTo>
                <a:lnTo>
                  <a:pt x="2264" y="10245"/>
                </a:lnTo>
                <a:lnTo>
                  <a:pt x="2312" y="10123"/>
                </a:lnTo>
                <a:lnTo>
                  <a:pt x="2312" y="10002"/>
                </a:lnTo>
                <a:lnTo>
                  <a:pt x="2264" y="9880"/>
                </a:lnTo>
                <a:lnTo>
                  <a:pt x="2191" y="9783"/>
                </a:lnTo>
                <a:lnTo>
                  <a:pt x="2069" y="9734"/>
                </a:lnTo>
                <a:lnTo>
                  <a:pt x="1947" y="9710"/>
                </a:lnTo>
                <a:close/>
                <a:moveTo>
                  <a:pt x="14065" y="10026"/>
                </a:moveTo>
                <a:lnTo>
                  <a:pt x="13895" y="10050"/>
                </a:lnTo>
                <a:lnTo>
                  <a:pt x="13846" y="10075"/>
                </a:lnTo>
                <a:lnTo>
                  <a:pt x="13797" y="10123"/>
                </a:lnTo>
                <a:lnTo>
                  <a:pt x="13773" y="10172"/>
                </a:lnTo>
                <a:lnTo>
                  <a:pt x="13749" y="10221"/>
                </a:lnTo>
                <a:lnTo>
                  <a:pt x="13773" y="10318"/>
                </a:lnTo>
                <a:lnTo>
                  <a:pt x="13797" y="10367"/>
                </a:lnTo>
                <a:lnTo>
                  <a:pt x="13846" y="10415"/>
                </a:lnTo>
                <a:lnTo>
                  <a:pt x="14138" y="10586"/>
                </a:lnTo>
                <a:lnTo>
                  <a:pt x="14454" y="10756"/>
                </a:lnTo>
                <a:lnTo>
                  <a:pt x="14624" y="10878"/>
                </a:lnTo>
                <a:lnTo>
                  <a:pt x="14819" y="10975"/>
                </a:lnTo>
                <a:lnTo>
                  <a:pt x="15014" y="11048"/>
                </a:lnTo>
                <a:lnTo>
                  <a:pt x="15208" y="11097"/>
                </a:lnTo>
                <a:lnTo>
                  <a:pt x="15379" y="11097"/>
                </a:lnTo>
                <a:lnTo>
                  <a:pt x="15427" y="11072"/>
                </a:lnTo>
                <a:lnTo>
                  <a:pt x="15500" y="11024"/>
                </a:lnTo>
                <a:lnTo>
                  <a:pt x="15573" y="10951"/>
                </a:lnTo>
                <a:lnTo>
                  <a:pt x="15598" y="10829"/>
                </a:lnTo>
                <a:lnTo>
                  <a:pt x="15598" y="10707"/>
                </a:lnTo>
                <a:lnTo>
                  <a:pt x="15549" y="10586"/>
                </a:lnTo>
                <a:lnTo>
                  <a:pt x="15500" y="10537"/>
                </a:lnTo>
                <a:lnTo>
                  <a:pt x="15452" y="10513"/>
                </a:lnTo>
                <a:lnTo>
                  <a:pt x="15379" y="10464"/>
                </a:lnTo>
                <a:lnTo>
                  <a:pt x="15306" y="10464"/>
                </a:lnTo>
                <a:lnTo>
                  <a:pt x="15135" y="10415"/>
                </a:lnTo>
                <a:lnTo>
                  <a:pt x="14965" y="10367"/>
                </a:lnTo>
                <a:lnTo>
                  <a:pt x="14600" y="10196"/>
                </a:lnTo>
                <a:lnTo>
                  <a:pt x="14430" y="10099"/>
                </a:lnTo>
                <a:lnTo>
                  <a:pt x="14260" y="10050"/>
                </a:lnTo>
                <a:lnTo>
                  <a:pt x="14065" y="10026"/>
                </a:lnTo>
                <a:close/>
                <a:moveTo>
                  <a:pt x="8468" y="2605"/>
                </a:moveTo>
                <a:lnTo>
                  <a:pt x="8760" y="2629"/>
                </a:lnTo>
                <a:lnTo>
                  <a:pt x="9052" y="2678"/>
                </a:lnTo>
                <a:lnTo>
                  <a:pt x="9344" y="2726"/>
                </a:lnTo>
                <a:lnTo>
                  <a:pt x="9125" y="2799"/>
                </a:lnTo>
                <a:lnTo>
                  <a:pt x="9101" y="2824"/>
                </a:lnTo>
                <a:lnTo>
                  <a:pt x="9101" y="2848"/>
                </a:lnTo>
                <a:lnTo>
                  <a:pt x="9101" y="2872"/>
                </a:lnTo>
                <a:lnTo>
                  <a:pt x="9125" y="2897"/>
                </a:lnTo>
                <a:lnTo>
                  <a:pt x="9223" y="2945"/>
                </a:lnTo>
                <a:lnTo>
                  <a:pt x="9320" y="2970"/>
                </a:lnTo>
                <a:lnTo>
                  <a:pt x="9442" y="2945"/>
                </a:lnTo>
                <a:lnTo>
                  <a:pt x="9563" y="2921"/>
                </a:lnTo>
                <a:lnTo>
                  <a:pt x="9855" y="2872"/>
                </a:lnTo>
                <a:lnTo>
                  <a:pt x="10269" y="3043"/>
                </a:lnTo>
                <a:lnTo>
                  <a:pt x="10074" y="3067"/>
                </a:lnTo>
                <a:lnTo>
                  <a:pt x="9855" y="3116"/>
                </a:lnTo>
                <a:lnTo>
                  <a:pt x="9685" y="3189"/>
                </a:lnTo>
                <a:lnTo>
                  <a:pt x="9515" y="3262"/>
                </a:lnTo>
                <a:lnTo>
                  <a:pt x="9515" y="3286"/>
                </a:lnTo>
                <a:lnTo>
                  <a:pt x="9490" y="3310"/>
                </a:lnTo>
                <a:lnTo>
                  <a:pt x="9515" y="3335"/>
                </a:lnTo>
                <a:lnTo>
                  <a:pt x="9539" y="3359"/>
                </a:lnTo>
                <a:lnTo>
                  <a:pt x="9953" y="3335"/>
                </a:lnTo>
                <a:lnTo>
                  <a:pt x="10342" y="3310"/>
                </a:lnTo>
                <a:lnTo>
                  <a:pt x="10780" y="3310"/>
                </a:lnTo>
                <a:lnTo>
                  <a:pt x="11048" y="3505"/>
                </a:lnTo>
                <a:lnTo>
                  <a:pt x="10756" y="3578"/>
                </a:lnTo>
                <a:lnTo>
                  <a:pt x="10464" y="3675"/>
                </a:lnTo>
                <a:lnTo>
                  <a:pt x="10245" y="3797"/>
                </a:lnTo>
                <a:lnTo>
                  <a:pt x="10099" y="3918"/>
                </a:lnTo>
                <a:lnTo>
                  <a:pt x="10074" y="3943"/>
                </a:lnTo>
                <a:lnTo>
                  <a:pt x="10099" y="3943"/>
                </a:lnTo>
                <a:lnTo>
                  <a:pt x="10391" y="3918"/>
                </a:lnTo>
                <a:lnTo>
                  <a:pt x="10683" y="3870"/>
                </a:lnTo>
                <a:lnTo>
                  <a:pt x="10975" y="3821"/>
                </a:lnTo>
                <a:lnTo>
                  <a:pt x="11291" y="3773"/>
                </a:lnTo>
                <a:lnTo>
                  <a:pt x="11364" y="3773"/>
                </a:lnTo>
                <a:lnTo>
                  <a:pt x="11583" y="3967"/>
                </a:lnTo>
                <a:lnTo>
                  <a:pt x="11778" y="4186"/>
                </a:lnTo>
                <a:lnTo>
                  <a:pt x="11388" y="4210"/>
                </a:lnTo>
                <a:lnTo>
                  <a:pt x="10829" y="4259"/>
                </a:lnTo>
                <a:lnTo>
                  <a:pt x="10561" y="4283"/>
                </a:lnTo>
                <a:lnTo>
                  <a:pt x="10318" y="4381"/>
                </a:lnTo>
                <a:lnTo>
                  <a:pt x="10293" y="4405"/>
                </a:lnTo>
                <a:lnTo>
                  <a:pt x="10293" y="4429"/>
                </a:lnTo>
                <a:lnTo>
                  <a:pt x="10318" y="4454"/>
                </a:lnTo>
                <a:lnTo>
                  <a:pt x="10585" y="4527"/>
                </a:lnTo>
                <a:lnTo>
                  <a:pt x="11705" y="4527"/>
                </a:lnTo>
                <a:lnTo>
                  <a:pt x="11997" y="4502"/>
                </a:lnTo>
                <a:lnTo>
                  <a:pt x="12216" y="4867"/>
                </a:lnTo>
                <a:lnTo>
                  <a:pt x="11851" y="4867"/>
                </a:lnTo>
                <a:lnTo>
                  <a:pt x="11267" y="4892"/>
                </a:lnTo>
                <a:lnTo>
                  <a:pt x="10658" y="4940"/>
                </a:lnTo>
                <a:lnTo>
                  <a:pt x="10634" y="4940"/>
                </a:lnTo>
                <a:lnTo>
                  <a:pt x="10634" y="4965"/>
                </a:lnTo>
                <a:lnTo>
                  <a:pt x="10634" y="4989"/>
                </a:lnTo>
                <a:lnTo>
                  <a:pt x="10658" y="5013"/>
                </a:lnTo>
                <a:lnTo>
                  <a:pt x="10902" y="5086"/>
                </a:lnTo>
                <a:lnTo>
                  <a:pt x="11169" y="5111"/>
                </a:lnTo>
                <a:lnTo>
                  <a:pt x="12021" y="5111"/>
                </a:lnTo>
                <a:lnTo>
                  <a:pt x="12362" y="5135"/>
                </a:lnTo>
                <a:lnTo>
                  <a:pt x="12556" y="5622"/>
                </a:lnTo>
                <a:lnTo>
                  <a:pt x="11461" y="5622"/>
                </a:lnTo>
                <a:lnTo>
                  <a:pt x="11291" y="5646"/>
                </a:lnTo>
                <a:lnTo>
                  <a:pt x="11145" y="5695"/>
                </a:lnTo>
                <a:lnTo>
                  <a:pt x="10999" y="5768"/>
                </a:lnTo>
                <a:lnTo>
                  <a:pt x="10975" y="5792"/>
                </a:lnTo>
                <a:lnTo>
                  <a:pt x="10999" y="5841"/>
                </a:lnTo>
                <a:lnTo>
                  <a:pt x="11267" y="5889"/>
                </a:lnTo>
                <a:lnTo>
                  <a:pt x="11534" y="5889"/>
                </a:lnTo>
                <a:lnTo>
                  <a:pt x="12070" y="5914"/>
                </a:lnTo>
                <a:lnTo>
                  <a:pt x="12654" y="5938"/>
                </a:lnTo>
                <a:lnTo>
                  <a:pt x="12702" y="6060"/>
                </a:lnTo>
                <a:lnTo>
                  <a:pt x="12727" y="6181"/>
                </a:lnTo>
                <a:lnTo>
                  <a:pt x="12386" y="6181"/>
                </a:lnTo>
                <a:lnTo>
                  <a:pt x="11729" y="6254"/>
                </a:lnTo>
                <a:lnTo>
                  <a:pt x="11413" y="6279"/>
                </a:lnTo>
                <a:lnTo>
                  <a:pt x="11121" y="6352"/>
                </a:lnTo>
                <a:lnTo>
                  <a:pt x="11096" y="6352"/>
                </a:lnTo>
                <a:lnTo>
                  <a:pt x="11096" y="6376"/>
                </a:lnTo>
                <a:lnTo>
                  <a:pt x="11096" y="6400"/>
                </a:lnTo>
                <a:lnTo>
                  <a:pt x="11121" y="6425"/>
                </a:lnTo>
                <a:lnTo>
                  <a:pt x="11388" y="6473"/>
                </a:lnTo>
                <a:lnTo>
                  <a:pt x="11656" y="6498"/>
                </a:lnTo>
                <a:lnTo>
                  <a:pt x="12508" y="6498"/>
                </a:lnTo>
                <a:lnTo>
                  <a:pt x="12824" y="6522"/>
                </a:lnTo>
                <a:lnTo>
                  <a:pt x="12873" y="6838"/>
                </a:lnTo>
                <a:lnTo>
                  <a:pt x="12556" y="6838"/>
                </a:lnTo>
                <a:lnTo>
                  <a:pt x="12240" y="6863"/>
                </a:lnTo>
                <a:lnTo>
                  <a:pt x="11753" y="6887"/>
                </a:lnTo>
                <a:lnTo>
                  <a:pt x="11510" y="6911"/>
                </a:lnTo>
                <a:lnTo>
                  <a:pt x="11267" y="6936"/>
                </a:lnTo>
                <a:lnTo>
                  <a:pt x="11242" y="6936"/>
                </a:lnTo>
                <a:lnTo>
                  <a:pt x="11242" y="6960"/>
                </a:lnTo>
                <a:lnTo>
                  <a:pt x="11242" y="7009"/>
                </a:lnTo>
                <a:lnTo>
                  <a:pt x="11267" y="7009"/>
                </a:lnTo>
                <a:lnTo>
                  <a:pt x="11461" y="7082"/>
                </a:lnTo>
                <a:lnTo>
                  <a:pt x="11680" y="7130"/>
                </a:lnTo>
                <a:lnTo>
                  <a:pt x="12727" y="7130"/>
                </a:lnTo>
                <a:lnTo>
                  <a:pt x="12921" y="7106"/>
                </a:lnTo>
                <a:lnTo>
                  <a:pt x="12994" y="7593"/>
                </a:lnTo>
                <a:lnTo>
                  <a:pt x="12994" y="7593"/>
                </a:lnTo>
                <a:lnTo>
                  <a:pt x="12848" y="7568"/>
                </a:lnTo>
                <a:lnTo>
                  <a:pt x="12702" y="7568"/>
                </a:lnTo>
                <a:lnTo>
                  <a:pt x="12435" y="7593"/>
                </a:lnTo>
                <a:lnTo>
                  <a:pt x="11997" y="7593"/>
                </a:lnTo>
                <a:lnTo>
                  <a:pt x="11778" y="7617"/>
                </a:lnTo>
                <a:lnTo>
                  <a:pt x="11559" y="7690"/>
                </a:lnTo>
                <a:lnTo>
                  <a:pt x="11534" y="7690"/>
                </a:lnTo>
                <a:lnTo>
                  <a:pt x="11534" y="7739"/>
                </a:lnTo>
                <a:lnTo>
                  <a:pt x="11534" y="7763"/>
                </a:lnTo>
                <a:lnTo>
                  <a:pt x="11559" y="7787"/>
                </a:lnTo>
                <a:lnTo>
                  <a:pt x="11778" y="7836"/>
                </a:lnTo>
                <a:lnTo>
                  <a:pt x="11997" y="7860"/>
                </a:lnTo>
                <a:lnTo>
                  <a:pt x="12435" y="7860"/>
                </a:lnTo>
                <a:lnTo>
                  <a:pt x="12702" y="7885"/>
                </a:lnTo>
                <a:lnTo>
                  <a:pt x="12848" y="7885"/>
                </a:lnTo>
                <a:lnTo>
                  <a:pt x="12994" y="7860"/>
                </a:lnTo>
                <a:lnTo>
                  <a:pt x="12994" y="7909"/>
                </a:lnTo>
                <a:lnTo>
                  <a:pt x="12994" y="8250"/>
                </a:lnTo>
                <a:lnTo>
                  <a:pt x="12873" y="8201"/>
                </a:lnTo>
                <a:lnTo>
                  <a:pt x="12775" y="8201"/>
                </a:lnTo>
                <a:lnTo>
                  <a:pt x="12532" y="8177"/>
                </a:lnTo>
                <a:lnTo>
                  <a:pt x="12094" y="8177"/>
                </a:lnTo>
                <a:lnTo>
                  <a:pt x="11875" y="8201"/>
                </a:lnTo>
                <a:lnTo>
                  <a:pt x="11656" y="8250"/>
                </a:lnTo>
                <a:lnTo>
                  <a:pt x="11656" y="8274"/>
                </a:lnTo>
                <a:lnTo>
                  <a:pt x="11632" y="8298"/>
                </a:lnTo>
                <a:lnTo>
                  <a:pt x="11656" y="8298"/>
                </a:lnTo>
                <a:lnTo>
                  <a:pt x="11656" y="8323"/>
                </a:lnTo>
                <a:lnTo>
                  <a:pt x="12045" y="8396"/>
                </a:lnTo>
                <a:lnTo>
                  <a:pt x="12410" y="8444"/>
                </a:lnTo>
                <a:lnTo>
                  <a:pt x="12702" y="8469"/>
                </a:lnTo>
                <a:lnTo>
                  <a:pt x="12824" y="8493"/>
                </a:lnTo>
                <a:lnTo>
                  <a:pt x="12970" y="8469"/>
                </a:lnTo>
                <a:lnTo>
                  <a:pt x="12873" y="8858"/>
                </a:lnTo>
                <a:lnTo>
                  <a:pt x="12654" y="8809"/>
                </a:lnTo>
                <a:lnTo>
                  <a:pt x="12483" y="8785"/>
                </a:lnTo>
                <a:lnTo>
                  <a:pt x="12264" y="8736"/>
                </a:lnTo>
                <a:lnTo>
                  <a:pt x="11826" y="8736"/>
                </a:lnTo>
                <a:lnTo>
                  <a:pt x="11607" y="8809"/>
                </a:lnTo>
                <a:lnTo>
                  <a:pt x="11583" y="8834"/>
                </a:lnTo>
                <a:lnTo>
                  <a:pt x="11583" y="8858"/>
                </a:lnTo>
                <a:lnTo>
                  <a:pt x="11583" y="8882"/>
                </a:lnTo>
                <a:lnTo>
                  <a:pt x="11851" y="8882"/>
                </a:lnTo>
                <a:lnTo>
                  <a:pt x="12094" y="8931"/>
                </a:lnTo>
                <a:lnTo>
                  <a:pt x="12556" y="9053"/>
                </a:lnTo>
                <a:lnTo>
                  <a:pt x="12775" y="9126"/>
                </a:lnTo>
                <a:lnTo>
                  <a:pt x="12654" y="9345"/>
                </a:lnTo>
                <a:lnTo>
                  <a:pt x="12508" y="9296"/>
                </a:lnTo>
                <a:lnTo>
                  <a:pt x="12313" y="9272"/>
                </a:lnTo>
                <a:lnTo>
                  <a:pt x="12143" y="9223"/>
                </a:lnTo>
                <a:lnTo>
                  <a:pt x="11972" y="9199"/>
                </a:lnTo>
                <a:lnTo>
                  <a:pt x="11607" y="9199"/>
                </a:lnTo>
                <a:lnTo>
                  <a:pt x="11583" y="9223"/>
                </a:lnTo>
                <a:lnTo>
                  <a:pt x="11583" y="9247"/>
                </a:lnTo>
                <a:lnTo>
                  <a:pt x="11583" y="9272"/>
                </a:lnTo>
                <a:lnTo>
                  <a:pt x="11924" y="9418"/>
                </a:lnTo>
                <a:lnTo>
                  <a:pt x="12240" y="9564"/>
                </a:lnTo>
                <a:lnTo>
                  <a:pt x="12532" y="9637"/>
                </a:lnTo>
                <a:lnTo>
                  <a:pt x="12337" y="9929"/>
                </a:lnTo>
                <a:lnTo>
                  <a:pt x="12337" y="9977"/>
                </a:lnTo>
                <a:lnTo>
                  <a:pt x="12167" y="9904"/>
                </a:lnTo>
                <a:lnTo>
                  <a:pt x="11997" y="9880"/>
                </a:lnTo>
                <a:lnTo>
                  <a:pt x="11802" y="9831"/>
                </a:lnTo>
                <a:lnTo>
                  <a:pt x="11242" y="9831"/>
                </a:lnTo>
                <a:lnTo>
                  <a:pt x="11218" y="9856"/>
                </a:lnTo>
                <a:lnTo>
                  <a:pt x="11218" y="9880"/>
                </a:lnTo>
                <a:lnTo>
                  <a:pt x="11242" y="9880"/>
                </a:lnTo>
                <a:lnTo>
                  <a:pt x="11534" y="10002"/>
                </a:lnTo>
                <a:lnTo>
                  <a:pt x="11851" y="10123"/>
                </a:lnTo>
                <a:lnTo>
                  <a:pt x="12167" y="10245"/>
                </a:lnTo>
                <a:lnTo>
                  <a:pt x="11972" y="10513"/>
                </a:lnTo>
                <a:lnTo>
                  <a:pt x="11826" y="10488"/>
                </a:lnTo>
                <a:lnTo>
                  <a:pt x="11413" y="10391"/>
                </a:lnTo>
                <a:lnTo>
                  <a:pt x="11023" y="10342"/>
                </a:lnTo>
                <a:lnTo>
                  <a:pt x="10975" y="10342"/>
                </a:lnTo>
                <a:lnTo>
                  <a:pt x="10975" y="10367"/>
                </a:lnTo>
                <a:lnTo>
                  <a:pt x="10975" y="10391"/>
                </a:lnTo>
                <a:lnTo>
                  <a:pt x="10999" y="10440"/>
                </a:lnTo>
                <a:lnTo>
                  <a:pt x="11145" y="10537"/>
                </a:lnTo>
                <a:lnTo>
                  <a:pt x="11315" y="10610"/>
                </a:lnTo>
                <a:lnTo>
                  <a:pt x="11632" y="10732"/>
                </a:lnTo>
                <a:lnTo>
                  <a:pt x="11802" y="10780"/>
                </a:lnTo>
                <a:lnTo>
                  <a:pt x="11656" y="10999"/>
                </a:lnTo>
                <a:lnTo>
                  <a:pt x="11510" y="10951"/>
                </a:lnTo>
                <a:lnTo>
                  <a:pt x="11364" y="10926"/>
                </a:lnTo>
                <a:lnTo>
                  <a:pt x="11072" y="10853"/>
                </a:lnTo>
                <a:lnTo>
                  <a:pt x="10950" y="10853"/>
                </a:lnTo>
                <a:lnTo>
                  <a:pt x="10804" y="10902"/>
                </a:lnTo>
                <a:lnTo>
                  <a:pt x="10780" y="10926"/>
                </a:lnTo>
                <a:lnTo>
                  <a:pt x="10756" y="10951"/>
                </a:lnTo>
                <a:lnTo>
                  <a:pt x="10756" y="10999"/>
                </a:lnTo>
                <a:lnTo>
                  <a:pt x="10780" y="11048"/>
                </a:lnTo>
                <a:lnTo>
                  <a:pt x="10902" y="11121"/>
                </a:lnTo>
                <a:lnTo>
                  <a:pt x="11023" y="11170"/>
                </a:lnTo>
                <a:lnTo>
                  <a:pt x="11267" y="11243"/>
                </a:lnTo>
                <a:lnTo>
                  <a:pt x="11461" y="11291"/>
                </a:lnTo>
                <a:lnTo>
                  <a:pt x="11242" y="11583"/>
                </a:lnTo>
                <a:lnTo>
                  <a:pt x="11072" y="11535"/>
                </a:lnTo>
                <a:lnTo>
                  <a:pt x="10877" y="11535"/>
                </a:lnTo>
                <a:lnTo>
                  <a:pt x="10683" y="11583"/>
                </a:lnTo>
                <a:lnTo>
                  <a:pt x="10658" y="11608"/>
                </a:lnTo>
                <a:lnTo>
                  <a:pt x="10683" y="11632"/>
                </a:lnTo>
                <a:lnTo>
                  <a:pt x="10829" y="11681"/>
                </a:lnTo>
                <a:lnTo>
                  <a:pt x="10975" y="11729"/>
                </a:lnTo>
                <a:lnTo>
                  <a:pt x="11096" y="11778"/>
                </a:lnTo>
                <a:lnTo>
                  <a:pt x="10877" y="12143"/>
                </a:lnTo>
                <a:lnTo>
                  <a:pt x="10829" y="12118"/>
                </a:lnTo>
                <a:lnTo>
                  <a:pt x="10658" y="12045"/>
                </a:lnTo>
                <a:lnTo>
                  <a:pt x="10561" y="11997"/>
                </a:lnTo>
                <a:lnTo>
                  <a:pt x="10464" y="11972"/>
                </a:lnTo>
                <a:lnTo>
                  <a:pt x="10439" y="11997"/>
                </a:lnTo>
                <a:lnTo>
                  <a:pt x="10439" y="12045"/>
                </a:lnTo>
                <a:lnTo>
                  <a:pt x="10488" y="12118"/>
                </a:lnTo>
                <a:lnTo>
                  <a:pt x="10585" y="12191"/>
                </a:lnTo>
                <a:lnTo>
                  <a:pt x="10756" y="12313"/>
                </a:lnTo>
                <a:lnTo>
                  <a:pt x="10561" y="12654"/>
                </a:lnTo>
                <a:lnTo>
                  <a:pt x="10415" y="12629"/>
                </a:lnTo>
                <a:lnTo>
                  <a:pt x="10172" y="12629"/>
                </a:lnTo>
                <a:lnTo>
                  <a:pt x="10026" y="12654"/>
                </a:lnTo>
                <a:lnTo>
                  <a:pt x="10026" y="12678"/>
                </a:lnTo>
                <a:lnTo>
                  <a:pt x="10026" y="12702"/>
                </a:lnTo>
                <a:lnTo>
                  <a:pt x="10245" y="12800"/>
                </a:lnTo>
                <a:lnTo>
                  <a:pt x="10439" y="12897"/>
                </a:lnTo>
                <a:lnTo>
                  <a:pt x="10196" y="13384"/>
                </a:lnTo>
                <a:lnTo>
                  <a:pt x="9880" y="13384"/>
                </a:lnTo>
                <a:lnTo>
                  <a:pt x="9904" y="13432"/>
                </a:lnTo>
                <a:lnTo>
                  <a:pt x="10147" y="13505"/>
                </a:lnTo>
                <a:lnTo>
                  <a:pt x="10074" y="13700"/>
                </a:lnTo>
                <a:lnTo>
                  <a:pt x="10026" y="13895"/>
                </a:lnTo>
                <a:lnTo>
                  <a:pt x="9953" y="14284"/>
                </a:lnTo>
                <a:lnTo>
                  <a:pt x="9880" y="14673"/>
                </a:lnTo>
                <a:lnTo>
                  <a:pt x="9807" y="15087"/>
                </a:lnTo>
                <a:lnTo>
                  <a:pt x="9101" y="15111"/>
                </a:lnTo>
                <a:lnTo>
                  <a:pt x="9247" y="14673"/>
                </a:lnTo>
                <a:lnTo>
                  <a:pt x="9344" y="14235"/>
                </a:lnTo>
                <a:lnTo>
                  <a:pt x="9539" y="13359"/>
                </a:lnTo>
                <a:lnTo>
                  <a:pt x="9734" y="12459"/>
                </a:lnTo>
                <a:lnTo>
                  <a:pt x="9855" y="12021"/>
                </a:lnTo>
                <a:lnTo>
                  <a:pt x="9977" y="11583"/>
                </a:lnTo>
                <a:lnTo>
                  <a:pt x="10269" y="10659"/>
                </a:lnTo>
                <a:lnTo>
                  <a:pt x="10537" y="9734"/>
                </a:lnTo>
                <a:lnTo>
                  <a:pt x="10658" y="9320"/>
                </a:lnTo>
                <a:lnTo>
                  <a:pt x="10756" y="8858"/>
                </a:lnTo>
                <a:lnTo>
                  <a:pt x="10780" y="8639"/>
                </a:lnTo>
                <a:lnTo>
                  <a:pt x="10780" y="8396"/>
                </a:lnTo>
                <a:lnTo>
                  <a:pt x="10756" y="8177"/>
                </a:lnTo>
                <a:lnTo>
                  <a:pt x="10707" y="7958"/>
                </a:lnTo>
                <a:lnTo>
                  <a:pt x="10683" y="7933"/>
                </a:lnTo>
                <a:lnTo>
                  <a:pt x="10634" y="7933"/>
                </a:lnTo>
                <a:lnTo>
                  <a:pt x="10610" y="7958"/>
                </a:lnTo>
                <a:lnTo>
                  <a:pt x="10537" y="8177"/>
                </a:lnTo>
                <a:lnTo>
                  <a:pt x="10464" y="8420"/>
                </a:lnTo>
                <a:lnTo>
                  <a:pt x="10366" y="8882"/>
                </a:lnTo>
                <a:lnTo>
                  <a:pt x="10293" y="9369"/>
                </a:lnTo>
                <a:lnTo>
                  <a:pt x="10172" y="9831"/>
                </a:lnTo>
                <a:lnTo>
                  <a:pt x="9904" y="10756"/>
                </a:lnTo>
                <a:lnTo>
                  <a:pt x="9588" y="11656"/>
                </a:lnTo>
                <a:lnTo>
                  <a:pt x="9466" y="12094"/>
                </a:lnTo>
                <a:lnTo>
                  <a:pt x="9369" y="12532"/>
                </a:lnTo>
                <a:lnTo>
                  <a:pt x="9174" y="13384"/>
                </a:lnTo>
                <a:lnTo>
                  <a:pt x="8979" y="14260"/>
                </a:lnTo>
                <a:lnTo>
                  <a:pt x="8858" y="14698"/>
                </a:lnTo>
                <a:lnTo>
                  <a:pt x="8736" y="15111"/>
                </a:lnTo>
                <a:lnTo>
                  <a:pt x="8128" y="15136"/>
                </a:lnTo>
                <a:lnTo>
                  <a:pt x="7519" y="15087"/>
                </a:lnTo>
                <a:lnTo>
                  <a:pt x="7179" y="15063"/>
                </a:lnTo>
                <a:lnTo>
                  <a:pt x="7154" y="15038"/>
                </a:lnTo>
                <a:lnTo>
                  <a:pt x="7081" y="14698"/>
                </a:lnTo>
                <a:lnTo>
                  <a:pt x="7033" y="14357"/>
                </a:lnTo>
                <a:lnTo>
                  <a:pt x="6935" y="13651"/>
                </a:lnTo>
                <a:lnTo>
                  <a:pt x="6765" y="12605"/>
                </a:lnTo>
                <a:lnTo>
                  <a:pt x="6570" y="11583"/>
                </a:lnTo>
                <a:lnTo>
                  <a:pt x="6230" y="9880"/>
                </a:lnTo>
                <a:lnTo>
                  <a:pt x="6060" y="9028"/>
                </a:lnTo>
                <a:lnTo>
                  <a:pt x="5841" y="8177"/>
                </a:lnTo>
                <a:lnTo>
                  <a:pt x="5816" y="8152"/>
                </a:lnTo>
                <a:lnTo>
                  <a:pt x="5768" y="8128"/>
                </a:lnTo>
                <a:lnTo>
                  <a:pt x="5743" y="8128"/>
                </a:lnTo>
                <a:lnTo>
                  <a:pt x="5695" y="8152"/>
                </a:lnTo>
                <a:lnTo>
                  <a:pt x="5646" y="8298"/>
                </a:lnTo>
                <a:lnTo>
                  <a:pt x="5646" y="8420"/>
                </a:lnTo>
                <a:lnTo>
                  <a:pt x="5646" y="8542"/>
                </a:lnTo>
                <a:lnTo>
                  <a:pt x="5646" y="8663"/>
                </a:lnTo>
                <a:lnTo>
                  <a:pt x="5719" y="8931"/>
                </a:lnTo>
                <a:lnTo>
                  <a:pt x="5768" y="9199"/>
                </a:lnTo>
                <a:lnTo>
                  <a:pt x="5865" y="9734"/>
                </a:lnTo>
                <a:lnTo>
                  <a:pt x="5962" y="10245"/>
                </a:lnTo>
                <a:lnTo>
                  <a:pt x="6035" y="10780"/>
                </a:lnTo>
                <a:lnTo>
                  <a:pt x="6133" y="11316"/>
                </a:lnTo>
                <a:lnTo>
                  <a:pt x="6327" y="12337"/>
                </a:lnTo>
                <a:lnTo>
                  <a:pt x="6522" y="13384"/>
                </a:lnTo>
                <a:lnTo>
                  <a:pt x="6570" y="13773"/>
                </a:lnTo>
                <a:lnTo>
                  <a:pt x="6619" y="14211"/>
                </a:lnTo>
                <a:lnTo>
                  <a:pt x="6668" y="14625"/>
                </a:lnTo>
                <a:lnTo>
                  <a:pt x="6716" y="14819"/>
                </a:lnTo>
                <a:lnTo>
                  <a:pt x="6765" y="15014"/>
                </a:lnTo>
                <a:lnTo>
                  <a:pt x="6497" y="15038"/>
                </a:lnTo>
                <a:lnTo>
                  <a:pt x="6473" y="14625"/>
                </a:lnTo>
                <a:lnTo>
                  <a:pt x="6400" y="14235"/>
                </a:lnTo>
                <a:lnTo>
                  <a:pt x="6279" y="13846"/>
                </a:lnTo>
                <a:lnTo>
                  <a:pt x="6133" y="13481"/>
                </a:lnTo>
                <a:lnTo>
                  <a:pt x="5938" y="13116"/>
                </a:lnTo>
                <a:lnTo>
                  <a:pt x="5743" y="12775"/>
                </a:lnTo>
                <a:lnTo>
                  <a:pt x="5281" y="12070"/>
                </a:lnTo>
                <a:lnTo>
                  <a:pt x="4746" y="11267"/>
                </a:lnTo>
                <a:lnTo>
                  <a:pt x="4210" y="10415"/>
                </a:lnTo>
                <a:lnTo>
                  <a:pt x="3967" y="9977"/>
                </a:lnTo>
                <a:lnTo>
                  <a:pt x="3724" y="9539"/>
                </a:lnTo>
                <a:lnTo>
                  <a:pt x="3529" y="9077"/>
                </a:lnTo>
                <a:lnTo>
                  <a:pt x="3359" y="8615"/>
                </a:lnTo>
                <a:lnTo>
                  <a:pt x="3286" y="8396"/>
                </a:lnTo>
                <a:lnTo>
                  <a:pt x="3261" y="8152"/>
                </a:lnTo>
                <a:lnTo>
                  <a:pt x="3237" y="7909"/>
                </a:lnTo>
                <a:lnTo>
                  <a:pt x="3237" y="7666"/>
                </a:lnTo>
                <a:lnTo>
                  <a:pt x="3261" y="7155"/>
                </a:lnTo>
                <a:lnTo>
                  <a:pt x="3310" y="6668"/>
                </a:lnTo>
                <a:lnTo>
                  <a:pt x="3334" y="6376"/>
                </a:lnTo>
                <a:lnTo>
                  <a:pt x="3407" y="6108"/>
                </a:lnTo>
                <a:lnTo>
                  <a:pt x="3480" y="5841"/>
                </a:lnTo>
                <a:lnTo>
                  <a:pt x="3578" y="5597"/>
                </a:lnTo>
                <a:lnTo>
                  <a:pt x="3699" y="5354"/>
                </a:lnTo>
                <a:lnTo>
                  <a:pt x="3845" y="5111"/>
                </a:lnTo>
                <a:lnTo>
                  <a:pt x="4016" y="4892"/>
                </a:lnTo>
                <a:lnTo>
                  <a:pt x="4186" y="4673"/>
                </a:lnTo>
                <a:lnTo>
                  <a:pt x="4648" y="4162"/>
                </a:lnTo>
                <a:lnTo>
                  <a:pt x="5062" y="3748"/>
                </a:lnTo>
                <a:lnTo>
                  <a:pt x="5403" y="3432"/>
                </a:lnTo>
                <a:lnTo>
                  <a:pt x="5743" y="3189"/>
                </a:lnTo>
                <a:lnTo>
                  <a:pt x="6060" y="3018"/>
                </a:lnTo>
                <a:lnTo>
                  <a:pt x="6352" y="2872"/>
                </a:lnTo>
                <a:lnTo>
                  <a:pt x="6668" y="2775"/>
                </a:lnTo>
                <a:lnTo>
                  <a:pt x="6984" y="2702"/>
                </a:lnTo>
                <a:lnTo>
                  <a:pt x="7276" y="2653"/>
                </a:lnTo>
                <a:lnTo>
                  <a:pt x="7568" y="2629"/>
                </a:lnTo>
                <a:lnTo>
                  <a:pt x="7860" y="2605"/>
                </a:lnTo>
                <a:close/>
                <a:moveTo>
                  <a:pt x="6716" y="15525"/>
                </a:moveTo>
                <a:lnTo>
                  <a:pt x="6619" y="15720"/>
                </a:lnTo>
                <a:lnTo>
                  <a:pt x="6352" y="16158"/>
                </a:lnTo>
                <a:lnTo>
                  <a:pt x="6279" y="16109"/>
                </a:lnTo>
                <a:lnTo>
                  <a:pt x="6230" y="16060"/>
                </a:lnTo>
                <a:lnTo>
                  <a:pt x="6206" y="15963"/>
                </a:lnTo>
                <a:lnTo>
                  <a:pt x="6206" y="15866"/>
                </a:lnTo>
                <a:lnTo>
                  <a:pt x="6206" y="15768"/>
                </a:lnTo>
                <a:lnTo>
                  <a:pt x="6230" y="15695"/>
                </a:lnTo>
                <a:lnTo>
                  <a:pt x="6279" y="15598"/>
                </a:lnTo>
                <a:lnTo>
                  <a:pt x="6327" y="15549"/>
                </a:lnTo>
                <a:lnTo>
                  <a:pt x="6595" y="15525"/>
                </a:lnTo>
                <a:close/>
                <a:moveTo>
                  <a:pt x="6887" y="15525"/>
                </a:moveTo>
                <a:lnTo>
                  <a:pt x="7276" y="15549"/>
                </a:lnTo>
                <a:lnTo>
                  <a:pt x="7641" y="15598"/>
                </a:lnTo>
                <a:lnTo>
                  <a:pt x="8225" y="15647"/>
                </a:lnTo>
                <a:lnTo>
                  <a:pt x="8809" y="15671"/>
                </a:lnTo>
                <a:lnTo>
                  <a:pt x="8541" y="15963"/>
                </a:lnTo>
                <a:lnTo>
                  <a:pt x="8298" y="16255"/>
                </a:lnTo>
                <a:lnTo>
                  <a:pt x="7909" y="16231"/>
                </a:lnTo>
                <a:lnTo>
                  <a:pt x="8249" y="15744"/>
                </a:lnTo>
                <a:lnTo>
                  <a:pt x="8249" y="15720"/>
                </a:lnTo>
                <a:lnTo>
                  <a:pt x="8225" y="15695"/>
                </a:lnTo>
                <a:lnTo>
                  <a:pt x="8201" y="15671"/>
                </a:lnTo>
                <a:lnTo>
                  <a:pt x="8176" y="15695"/>
                </a:lnTo>
                <a:lnTo>
                  <a:pt x="7690" y="16231"/>
                </a:lnTo>
                <a:lnTo>
                  <a:pt x="7179" y="16182"/>
                </a:lnTo>
                <a:lnTo>
                  <a:pt x="7325" y="15939"/>
                </a:lnTo>
                <a:lnTo>
                  <a:pt x="7471" y="15671"/>
                </a:lnTo>
                <a:lnTo>
                  <a:pt x="7471" y="15647"/>
                </a:lnTo>
                <a:lnTo>
                  <a:pt x="7446" y="15622"/>
                </a:lnTo>
                <a:lnTo>
                  <a:pt x="7422" y="15647"/>
                </a:lnTo>
                <a:lnTo>
                  <a:pt x="7203" y="15890"/>
                </a:lnTo>
                <a:lnTo>
                  <a:pt x="6935" y="16182"/>
                </a:lnTo>
                <a:lnTo>
                  <a:pt x="6741" y="16206"/>
                </a:lnTo>
                <a:lnTo>
                  <a:pt x="6570" y="16255"/>
                </a:lnTo>
                <a:lnTo>
                  <a:pt x="6668" y="16060"/>
                </a:lnTo>
                <a:lnTo>
                  <a:pt x="6814" y="15817"/>
                </a:lnTo>
                <a:lnTo>
                  <a:pt x="6862" y="15671"/>
                </a:lnTo>
                <a:lnTo>
                  <a:pt x="6887" y="15525"/>
                </a:lnTo>
                <a:close/>
                <a:moveTo>
                  <a:pt x="9661" y="15622"/>
                </a:moveTo>
                <a:lnTo>
                  <a:pt x="9734" y="15671"/>
                </a:lnTo>
                <a:lnTo>
                  <a:pt x="9807" y="15695"/>
                </a:lnTo>
                <a:lnTo>
                  <a:pt x="9953" y="15695"/>
                </a:lnTo>
                <a:lnTo>
                  <a:pt x="9782" y="15793"/>
                </a:lnTo>
                <a:lnTo>
                  <a:pt x="9661" y="15939"/>
                </a:lnTo>
                <a:lnTo>
                  <a:pt x="9539" y="16085"/>
                </a:lnTo>
                <a:lnTo>
                  <a:pt x="9417" y="16279"/>
                </a:lnTo>
                <a:lnTo>
                  <a:pt x="9271" y="16279"/>
                </a:lnTo>
                <a:lnTo>
                  <a:pt x="9612" y="15817"/>
                </a:lnTo>
                <a:lnTo>
                  <a:pt x="9612" y="15793"/>
                </a:lnTo>
                <a:lnTo>
                  <a:pt x="9612" y="15768"/>
                </a:lnTo>
                <a:lnTo>
                  <a:pt x="9563" y="15768"/>
                </a:lnTo>
                <a:lnTo>
                  <a:pt x="9320" y="16012"/>
                </a:lnTo>
                <a:lnTo>
                  <a:pt x="9077" y="16255"/>
                </a:lnTo>
                <a:lnTo>
                  <a:pt x="8517" y="16255"/>
                </a:lnTo>
                <a:lnTo>
                  <a:pt x="8882" y="15720"/>
                </a:lnTo>
                <a:lnTo>
                  <a:pt x="8906" y="15695"/>
                </a:lnTo>
                <a:lnTo>
                  <a:pt x="8882" y="15671"/>
                </a:lnTo>
                <a:lnTo>
                  <a:pt x="9271" y="15671"/>
                </a:lnTo>
                <a:lnTo>
                  <a:pt x="9661" y="15622"/>
                </a:lnTo>
                <a:close/>
                <a:moveTo>
                  <a:pt x="10074" y="15768"/>
                </a:moveTo>
                <a:lnTo>
                  <a:pt x="10074" y="15841"/>
                </a:lnTo>
                <a:lnTo>
                  <a:pt x="10099" y="15939"/>
                </a:lnTo>
                <a:lnTo>
                  <a:pt x="10074" y="16060"/>
                </a:lnTo>
                <a:lnTo>
                  <a:pt x="10050" y="16182"/>
                </a:lnTo>
                <a:lnTo>
                  <a:pt x="9977" y="16304"/>
                </a:lnTo>
                <a:lnTo>
                  <a:pt x="9758" y="16279"/>
                </a:lnTo>
                <a:lnTo>
                  <a:pt x="9880" y="16012"/>
                </a:lnTo>
                <a:lnTo>
                  <a:pt x="9977" y="15890"/>
                </a:lnTo>
                <a:lnTo>
                  <a:pt x="10074" y="15768"/>
                </a:lnTo>
                <a:close/>
                <a:moveTo>
                  <a:pt x="6522" y="16571"/>
                </a:moveTo>
                <a:lnTo>
                  <a:pt x="6595" y="16620"/>
                </a:lnTo>
                <a:lnTo>
                  <a:pt x="6424" y="16888"/>
                </a:lnTo>
                <a:lnTo>
                  <a:pt x="6376" y="17034"/>
                </a:lnTo>
                <a:lnTo>
                  <a:pt x="6327" y="17180"/>
                </a:lnTo>
                <a:lnTo>
                  <a:pt x="6254" y="17082"/>
                </a:lnTo>
                <a:lnTo>
                  <a:pt x="6230" y="16985"/>
                </a:lnTo>
                <a:lnTo>
                  <a:pt x="6206" y="16912"/>
                </a:lnTo>
                <a:lnTo>
                  <a:pt x="6230" y="16815"/>
                </a:lnTo>
                <a:lnTo>
                  <a:pt x="6254" y="16839"/>
                </a:lnTo>
                <a:lnTo>
                  <a:pt x="6303" y="16839"/>
                </a:lnTo>
                <a:lnTo>
                  <a:pt x="6352" y="16815"/>
                </a:lnTo>
                <a:lnTo>
                  <a:pt x="6376" y="16766"/>
                </a:lnTo>
                <a:lnTo>
                  <a:pt x="6424" y="16596"/>
                </a:lnTo>
                <a:lnTo>
                  <a:pt x="6449" y="16596"/>
                </a:lnTo>
                <a:lnTo>
                  <a:pt x="6522" y="16571"/>
                </a:lnTo>
                <a:close/>
                <a:moveTo>
                  <a:pt x="7884" y="16693"/>
                </a:moveTo>
                <a:lnTo>
                  <a:pt x="7957" y="16717"/>
                </a:lnTo>
                <a:lnTo>
                  <a:pt x="7787" y="16985"/>
                </a:lnTo>
                <a:lnTo>
                  <a:pt x="7617" y="17253"/>
                </a:lnTo>
                <a:lnTo>
                  <a:pt x="7592" y="17326"/>
                </a:lnTo>
                <a:lnTo>
                  <a:pt x="7300" y="17326"/>
                </a:lnTo>
                <a:lnTo>
                  <a:pt x="7398" y="17107"/>
                </a:lnTo>
                <a:lnTo>
                  <a:pt x="7519" y="16888"/>
                </a:lnTo>
                <a:lnTo>
                  <a:pt x="7617" y="16717"/>
                </a:lnTo>
                <a:lnTo>
                  <a:pt x="7884" y="16693"/>
                </a:lnTo>
                <a:close/>
                <a:moveTo>
                  <a:pt x="8225" y="16717"/>
                </a:moveTo>
                <a:lnTo>
                  <a:pt x="8736" y="16742"/>
                </a:lnTo>
                <a:lnTo>
                  <a:pt x="8541" y="17034"/>
                </a:lnTo>
                <a:lnTo>
                  <a:pt x="8371" y="17326"/>
                </a:lnTo>
                <a:lnTo>
                  <a:pt x="7909" y="17326"/>
                </a:lnTo>
                <a:lnTo>
                  <a:pt x="7933" y="17277"/>
                </a:lnTo>
                <a:lnTo>
                  <a:pt x="8225" y="16717"/>
                </a:lnTo>
                <a:close/>
                <a:moveTo>
                  <a:pt x="9223" y="16742"/>
                </a:moveTo>
                <a:lnTo>
                  <a:pt x="8979" y="17350"/>
                </a:lnTo>
                <a:lnTo>
                  <a:pt x="8663" y="17350"/>
                </a:lnTo>
                <a:lnTo>
                  <a:pt x="8979" y="16742"/>
                </a:lnTo>
                <a:close/>
                <a:moveTo>
                  <a:pt x="9928" y="16742"/>
                </a:moveTo>
                <a:lnTo>
                  <a:pt x="9661" y="17253"/>
                </a:lnTo>
                <a:lnTo>
                  <a:pt x="9612" y="17350"/>
                </a:lnTo>
                <a:lnTo>
                  <a:pt x="9320" y="17350"/>
                </a:lnTo>
                <a:lnTo>
                  <a:pt x="9563" y="16742"/>
                </a:lnTo>
                <a:close/>
                <a:moveTo>
                  <a:pt x="10147" y="16839"/>
                </a:moveTo>
                <a:lnTo>
                  <a:pt x="10220" y="16961"/>
                </a:lnTo>
                <a:lnTo>
                  <a:pt x="10245" y="17107"/>
                </a:lnTo>
                <a:lnTo>
                  <a:pt x="10220" y="17228"/>
                </a:lnTo>
                <a:lnTo>
                  <a:pt x="10147" y="17350"/>
                </a:lnTo>
                <a:lnTo>
                  <a:pt x="9928" y="17350"/>
                </a:lnTo>
                <a:lnTo>
                  <a:pt x="9953" y="17277"/>
                </a:lnTo>
                <a:lnTo>
                  <a:pt x="10050" y="17082"/>
                </a:lnTo>
                <a:lnTo>
                  <a:pt x="10147" y="16839"/>
                </a:lnTo>
                <a:close/>
                <a:moveTo>
                  <a:pt x="6862" y="16693"/>
                </a:moveTo>
                <a:lnTo>
                  <a:pt x="7081" y="16717"/>
                </a:lnTo>
                <a:lnTo>
                  <a:pt x="7300" y="16717"/>
                </a:lnTo>
                <a:lnTo>
                  <a:pt x="7106" y="17009"/>
                </a:lnTo>
                <a:lnTo>
                  <a:pt x="6935" y="17326"/>
                </a:lnTo>
                <a:lnTo>
                  <a:pt x="6741" y="17350"/>
                </a:lnTo>
                <a:lnTo>
                  <a:pt x="6570" y="17399"/>
                </a:lnTo>
                <a:lnTo>
                  <a:pt x="6619" y="17204"/>
                </a:lnTo>
                <a:lnTo>
                  <a:pt x="6692" y="17034"/>
                </a:lnTo>
                <a:lnTo>
                  <a:pt x="6862" y="16693"/>
                </a:lnTo>
                <a:close/>
                <a:moveTo>
                  <a:pt x="6473" y="17618"/>
                </a:moveTo>
                <a:lnTo>
                  <a:pt x="6643" y="17691"/>
                </a:lnTo>
                <a:lnTo>
                  <a:pt x="6814" y="17715"/>
                </a:lnTo>
                <a:lnTo>
                  <a:pt x="6789" y="17910"/>
                </a:lnTo>
                <a:lnTo>
                  <a:pt x="6765" y="18080"/>
                </a:lnTo>
                <a:lnTo>
                  <a:pt x="6643" y="17983"/>
                </a:lnTo>
                <a:lnTo>
                  <a:pt x="6546" y="17861"/>
                </a:lnTo>
                <a:lnTo>
                  <a:pt x="6352" y="17642"/>
                </a:lnTo>
                <a:lnTo>
                  <a:pt x="6376" y="17618"/>
                </a:lnTo>
                <a:lnTo>
                  <a:pt x="6424" y="17642"/>
                </a:lnTo>
                <a:lnTo>
                  <a:pt x="6473" y="17618"/>
                </a:lnTo>
                <a:close/>
                <a:moveTo>
                  <a:pt x="7398" y="17739"/>
                </a:moveTo>
                <a:lnTo>
                  <a:pt x="7300" y="18031"/>
                </a:lnTo>
                <a:lnTo>
                  <a:pt x="7252" y="18177"/>
                </a:lnTo>
                <a:lnTo>
                  <a:pt x="7252" y="18299"/>
                </a:lnTo>
                <a:lnTo>
                  <a:pt x="7008" y="18202"/>
                </a:lnTo>
                <a:lnTo>
                  <a:pt x="7154" y="17739"/>
                </a:lnTo>
                <a:close/>
                <a:moveTo>
                  <a:pt x="8833" y="17715"/>
                </a:moveTo>
                <a:lnTo>
                  <a:pt x="8785" y="17837"/>
                </a:lnTo>
                <a:lnTo>
                  <a:pt x="8736" y="17983"/>
                </a:lnTo>
                <a:lnTo>
                  <a:pt x="8712" y="18104"/>
                </a:lnTo>
                <a:lnTo>
                  <a:pt x="8736" y="18153"/>
                </a:lnTo>
                <a:lnTo>
                  <a:pt x="8736" y="18202"/>
                </a:lnTo>
                <a:lnTo>
                  <a:pt x="8809" y="18250"/>
                </a:lnTo>
                <a:lnTo>
                  <a:pt x="8882" y="18250"/>
                </a:lnTo>
                <a:lnTo>
                  <a:pt x="8931" y="18226"/>
                </a:lnTo>
                <a:lnTo>
                  <a:pt x="9004" y="18153"/>
                </a:lnTo>
                <a:lnTo>
                  <a:pt x="9125" y="17958"/>
                </a:lnTo>
                <a:lnTo>
                  <a:pt x="9198" y="17739"/>
                </a:lnTo>
                <a:lnTo>
                  <a:pt x="9393" y="17739"/>
                </a:lnTo>
                <a:lnTo>
                  <a:pt x="9369" y="17861"/>
                </a:lnTo>
                <a:lnTo>
                  <a:pt x="9369" y="18007"/>
                </a:lnTo>
                <a:lnTo>
                  <a:pt x="9125" y="18153"/>
                </a:lnTo>
                <a:lnTo>
                  <a:pt x="8833" y="18275"/>
                </a:lnTo>
                <a:lnTo>
                  <a:pt x="8566" y="18372"/>
                </a:lnTo>
                <a:lnTo>
                  <a:pt x="8249" y="18421"/>
                </a:lnTo>
                <a:lnTo>
                  <a:pt x="8274" y="18275"/>
                </a:lnTo>
                <a:lnTo>
                  <a:pt x="8371" y="17983"/>
                </a:lnTo>
                <a:lnTo>
                  <a:pt x="8468" y="17715"/>
                </a:lnTo>
                <a:close/>
                <a:moveTo>
                  <a:pt x="8176" y="17715"/>
                </a:moveTo>
                <a:lnTo>
                  <a:pt x="8030" y="18056"/>
                </a:lnTo>
                <a:lnTo>
                  <a:pt x="7957" y="18250"/>
                </a:lnTo>
                <a:lnTo>
                  <a:pt x="7933" y="18445"/>
                </a:lnTo>
                <a:lnTo>
                  <a:pt x="7738" y="18421"/>
                </a:lnTo>
                <a:lnTo>
                  <a:pt x="7568" y="18396"/>
                </a:lnTo>
                <a:lnTo>
                  <a:pt x="7568" y="18226"/>
                </a:lnTo>
                <a:lnTo>
                  <a:pt x="7641" y="17983"/>
                </a:lnTo>
                <a:lnTo>
                  <a:pt x="7738" y="17715"/>
                </a:lnTo>
                <a:close/>
                <a:moveTo>
                  <a:pt x="8128" y="2094"/>
                </a:moveTo>
                <a:lnTo>
                  <a:pt x="7714" y="2142"/>
                </a:lnTo>
                <a:lnTo>
                  <a:pt x="7325" y="2191"/>
                </a:lnTo>
                <a:lnTo>
                  <a:pt x="6935" y="2264"/>
                </a:lnTo>
                <a:lnTo>
                  <a:pt x="6546" y="2386"/>
                </a:lnTo>
                <a:lnTo>
                  <a:pt x="6181" y="2507"/>
                </a:lnTo>
                <a:lnTo>
                  <a:pt x="5841" y="2653"/>
                </a:lnTo>
                <a:lnTo>
                  <a:pt x="5500" y="2824"/>
                </a:lnTo>
                <a:lnTo>
                  <a:pt x="5184" y="3018"/>
                </a:lnTo>
                <a:lnTo>
                  <a:pt x="4892" y="3237"/>
                </a:lnTo>
                <a:lnTo>
                  <a:pt x="4551" y="3554"/>
                </a:lnTo>
                <a:lnTo>
                  <a:pt x="4210" y="3918"/>
                </a:lnTo>
                <a:lnTo>
                  <a:pt x="3918" y="4332"/>
                </a:lnTo>
                <a:lnTo>
                  <a:pt x="3626" y="4746"/>
                </a:lnTo>
                <a:lnTo>
                  <a:pt x="3383" y="5159"/>
                </a:lnTo>
                <a:lnTo>
                  <a:pt x="3164" y="5549"/>
                </a:lnTo>
                <a:lnTo>
                  <a:pt x="3018" y="5889"/>
                </a:lnTo>
                <a:lnTo>
                  <a:pt x="2921" y="6157"/>
                </a:lnTo>
                <a:lnTo>
                  <a:pt x="2823" y="6595"/>
                </a:lnTo>
                <a:lnTo>
                  <a:pt x="2775" y="7057"/>
                </a:lnTo>
                <a:lnTo>
                  <a:pt x="2750" y="7495"/>
                </a:lnTo>
                <a:lnTo>
                  <a:pt x="2775" y="7958"/>
                </a:lnTo>
                <a:lnTo>
                  <a:pt x="2823" y="8396"/>
                </a:lnTo>
                <a:lnTo>
                  <a:pt x="2921" y="8834"/>
                </a:lnTo>
                <a:lnTo>
                  <a:pt x="3067" y="9272"/>
                </a:lnTo>
                <a:lnTo>
                  <a:pt x="3237" y="9685"/>
                </a:lnTo>
                <a:lnTo>
                  <a:pt x="3602" y="10367"/>
                </a:lnTo>
                <a:lnTo>
                  <a:pt x="3991" y="11024"/>
                </a:lnTo>
                <a:lnTo>
                  <a:pt x="4843" y="12337"/>
                </a:lnTo>
                <a:lnTo>
                  <a:pt x="5281" y="13019"/>
                </a:lnTo>
                <a:lnTo>
                  <a:pt x="5476" y="13384"/>
                </a:lnTo>
                <a:lnTo>
                  <a:pt x="5646" y="13724"/>
                </a:lnTo>
                <a:lnTo>
                  <a:pt x="5792" y="14089"/>
                </a:lnTo>
                <a:lnTo>
                  <a:pt x="5914" y="14454"/>
                </a:lnTo>
                <a:lnTo>
                  <a:pt x="5987" y="14844"/>
                </a:lnTo>
                <a:lnTo>
                  <a:pt x="5987" y="15282"/>
                </a:lnTo>
                <a:lnTo>
                  <a:pt x="5962" y="15379"/>
                </a:lnTo>
                <a:lnTo>
                  <a:pt x="5962" y="15428"/>
                </a:lnTo>
                <a:lnTo>
                  <a:pt x="5889" y="15525"/>
                </a:lnTo>
                <a:lnTo>
                  <a:pt x="5841" y="15647"/>
                </a:lnTo>
                <a:lnTo>
                  <a:pt x="5816" y="15768"/>
                </a:lnTo>
                <a:lnTo>
                  <a:pt x="5792" y="15914"/>
                </a:lnTo>
                <a:lnTo>
                  <a:pt x="5816" y="16036"/>
                </a:lnTo>
                <a:lnTo>
                  <a:pt x="5841" y="16158"/>
                </a:lnTo>
                <a:lnTo>
                  <a:pt x="5889" y="16279"/>
                </a:lnTo>
                <a:lnTo>
                  <a:pt x="5962" y="16377"/>
                </a:lnTo>
                <a:lnTo>
                  <a:pt x="5865" y="16474"/>
                </a:lnTo>
                <a:lnTo>
                  <a:pt x="5792" y="16620"/>
                </a:lnTo>
                <a:lnTo>
                  <a:pt x="5768" y="16766"/>
                </a:lnTo>
                <a:lnTo>
                  <a:pt x="5768" y="16912"/>
                </a:lnTo>
                <a:lnTo>
                  <a:pt x="5768" y="17058"/>
                </a:lnTo>
                <a:lnTo>
                  <a:pt x="5816" y="17204"/>
                </a:lnTo>
                <a:lnTo>
                  <a:pt x="5889" y="17350"/>
                </a:lnTo>
                <a:lnTo>
                  <a:pt x="5987" y="17472"/>
                </a:lnTo>
                <a:lnTo>
                  <a:pt x="5962" y="17496"/>
                </a:lnTo>
                <a:lnTo>
                  <a:pt x="5914" y="17618"/>
                </a:lnTo>
                <a:lnTo>
                  <a:pt x="5914" y="17715"/>
                </a:lnTo>
                <a:lnTo>
                  <a:pt x="5938" y="17837"/>
                </a:lnTo>
                <a:lnTo>
                  <a:pt x="5987" y="17934"/>
                </a:lnTo>
                <a:lnTo>
                  <a:pt x="6133" y="18129"/>
                </a:lnTo>
                <a:lnTo>
                  <a:pt x="6303" y="18299"/>
                </a:lnTo>
                <a:lnTo>
                  <a:pt x="6424" y="18421"/>
                </a:lnTo>
                <a:lnTo>
                  <a:pt x="6570" y="18518"/>
                </a:lnTo>
                <a:lnTo>
                  <a:pt x="6862" y="18688"/>
                </a:lnTo>
                <a:lnTo>
                  <a:pt x="7179" y="18810"/>
                </a:lnTo>
                <a:lnTo>
                  <a:pt x="7495" y="18859"/>
                </a:lnTo>
                <a:lnTo>
                  <a:pt x="7738" y="18883"/>
                </a:lnTo>
                <a:lnTo>
                  <a:pt x="7982" y="18883"/>
                </a:lnTo>
                <a:lnTo>
                  <a:pt x="8030" y="18956"/>
                </a:lnTo>
                <a:lnTo>
                  <a:pt x="8079" y="18980"/>
                </a:lnTo>
                <a:lnTo>
                  <a:pt x="8128" y="18980"/>
                </a:lnTo>
                <a:lnTo>
                  <a:pt x="8176" y="18956"/>
                </a:lnTo>
                <a:lnTo>
                  <a:pt x="8201" y="18907"/>
                </a:lnTo>
                <a:lnTo>
                  <a:pt x="8201" y="18883"/>
                </a:lnTo>
                <a:lnTo>
                  <a:pt x="8493" y="18834"/>
                </a:lnTo>
                <a:lnTo>
                  <a:pt x="8785" y="18761"/>
                </a:lnTo>
                <a:lnTo>
                  <a:pt x="9052" y="18664"/>
                </a:lnTo>
                <a:lnTo>
                  <a:pt x="9320" y="18542"/>
                </a:lnTo>
                <a:lnTo>
                  <a:pt x="9563" y="18396"/>
                </a:lnTo>
                <a:lnTo>
                  <a:pt x="9807" y="18226"/>
                </a:lnTo>
                <a:lnTo>
                  <a:pt x="10050" y="18056"/>
                </a:lnTo>
                <a:lnTo>
                  <a:pt x="10269" y="17837"/>
                </a:lnTo>
                <a:lnTo>
                  <a:pt x="10318" y="17764"/>
                </a:lnTo>
                <a:lnTo>
                  <a:pt x="10342" y="17691"/>
                </a:lnTo>
                <a:lnTo>
                  <a:pt x="10464" y="17593"/>
                </a:lnTo>
                <a:lnTo>
                  <a:pt x="10537" y="17447"/>
                </a:lnTo>
                <a:lnTo>
                  <a:pt x="10585" y="17301"/>
                </a:lnTo>
                <a:lnTo>
                  <a:pt x="10634" y="17107"/>
                </a:lnTo>
                <a:lnTo>
                  <a:pt x="10634" y="16936"/>
                </a:lnTo>
                <a:lnTo>
                  <a:pt x="10585" y="16742"/>
                </a:lnTo>
                <a:lnTo>
                  <a:pt x="10512" y="16596"/>
                </a:lnTo>
                <a:lnTo>
                  <a:pt x="10391" y="16474"/>
                </a:lnTo>
                <a:lnTo>
                  <a:pt x="10488" y="16255"/>
                </a:lnTo>
                <a:lnTo>
                  <a:pt x="10537" y="16036"/>
                </a:lnTo>
                <a:lnTo>
                  <a:pt x="10537" y="15817"/>
                </a:lnTo>
                <a:lnTo>
                  <a:pt x="10488" y="15574"/>
                </a:lnTo>
                <a:lnTo>
                  <a:pt x="10415" y="15476"/>
                </a:lnTo>
                <a:lnTo>
                  <a:pt x="10342" y="15379"/>
                </a:lnTo>
                <a:lnTo>
                  <a:pt x="10342" y="15306"/>
                </a:lnTo>
                <a:lnTo>
                  <a:pt x="10415" y="14965"/>
                </a:lnTo>
                <a:lnTo>
                  <a:pt x="10464" y="14625"/>
                </a:lnTo>
                <a:lnTo>
                  <a:pt x="10512" y="14284"/>
                </a:lnTo>
                <a:lnTo>
                  <a:pt x="10585" y="13943"/>
                </a:lnTo>
                <a:lnTo>
                  <a:pt x="10658" y="13700"/>
                </a:lnTo>
                <a:lnTo>
                  <a:pt x="10756" y="13457"/>
                </a:lnTo>
                <a:lnTo>
                  <a:pt x="10999" y="12994"/>
                </a:lnTo>
                <a:lnTo>
                  <a:pt x="11023" y="12970"/>
                </a:lnTo>
                <a:lnTo>
                  <a:pt x="11023" y="12946"/>
                </a:lnTo>
                <a:lnTo>
                  <a:pt x="11340" y="12459"/>
                </a:lnTo>
                <a:lnTo>
                  <a:pt x="11632" y="11972"/>
                </a:lnTo>
                <a:lnTo>
                  <a:pt x="12191" y="11194"/>
                </a:lnTo>
                <a:lnTo>
                  <a:pt x="12483" y="10780"/>
                </a:lnTo>
                <a:lnTo>
                  <a:pt x="12751" y="10367"/>
                </a:lnTo>
                <a:lnTo>
                  <a:pt x="12994" y="9953"/>
                </a:lnTo>
                <a:lnTo>
                  <a:pt x="13213" y="9515"/>
                </a:lnTo>
                <a:lnTo>
                  <a:pt x="13384" y="9053"/>
                </a:lnTo>
                <a:lnTo>
                  <a:pt x="13457" y="8809"/>
                </a:lnTo>
                <a:lnTo>
                  <a:pt x="13505" y="8590"/>
                </a:lnTo>
                <a:lnTo>
                  <a:pt x="13554" y="8152"/>
                </a:lnTo>
                <a:lnTo>
                  <a:pt x="13554" y="7714"/>
                </a:lnTo>
                <a:lnTo>
                  <a:pt x="13505" y="7276"/>
                </a:lnTo>
                <a:lnTo>
                  <a:pt x="13432" y="6838"/>
                </a:lnTo>
                <a:lnTo>
                  <a:pt x="13335" y="6400"/>
                </a:lnTo>
                <a:lnTo>
                  <a:pt x="13213" y="5962"/>
                </a:lnTo>
                <a:lnTo>
                  <a:pt x="12946" y="5135"/>
                </a:lnTo>
                <a:lnTo>
                  <a:pt x="12800" y="4770"/>
                </a:lnTo>
                <a:lnTo>
                  <a:pt x="12605" y="4429"/>
                </a:lnTo>
                <a:lnTo>
                  <a:pt x="12386" y="4113"/>
                </a:lnTo>
                <a:lnTo>
                  <a:pt x="12143" y="3797"/>
                </a:lnTo>
                <a:lnTo>
                  <a:pt x="12143" y="3773"/>
                </a:lnTo>
                <a:lnTo>
                  <a:pt x="12094" y="3675"/>
                </a:lnTo>
                <a:lnTo>
                  <a:pt x="12021" y="3602"/>
                </a:lnTo>
                <a:lnTo>
                  <a:pt x="11948" y="3554"/>
                </a:lnTo>
                <a:lnTo>
                  <a:pt x="11851" y="3505"/>
                </a:lnTo>
                <a:lnTo>
                  <a:pt x="11607" y="3286"/>
                </a:lnTo>
                <a:lnTo>
                  <a:pt x="11340" y="3091"/>
                </a:lnTo>
                <a:lnTo>
                  <a:pt x="11072" y="2897"/>
                </a:lnTo>
                <a:lnTo>
                  <a:pt x="10804" y="2726"/>
                </a:lnTo>
                <a:lnTo>
                  <a:pt x="10464" y="2556"/>
                </a:lnTo>
                <a:lnTo>
                  <a:pt x="10099" y="2386"/>
                </a:lnTo>
                <a:lnTo>
                  <a:pt x="9709" y="2264"/>
                </a:lnTo>
                <a:lnTo>
                  <a:pt x="9320" y="2191"/>
                </a:lnTo>
                <a:lnTo>
                  <a:pt x="8931" y="2142"/>
                </a:lnTo>
                <a:lnTo>
                  <a:pt x="8517" y="2094"/>
                </a:lnTo>
                <a:close/>
              </a:path>
            </a:pathLst>
          </a:custGeom>
          <a:solidFill>
            <a:srgbClr val="FFFF00"/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algn="l" rtl="0"/>
            <a:endParaRPr sz="2400"/>
          </a:p>
        </p:txBody>
      </p:sp>
      <p:pic>
        <p:nvPicPr>
          <p:cNvPr id="32" name="Picture 4" descr="Mathematics Word Free Vector Art - (61 Free Downloads)">
            <a:extLst>
              <a:ext uri="{FF2B5EF4-FFF2-40B4-BE49-F238E27FC236}">
                <a16:creationId xmlns="" xmlns:a16="http://schemas.microsoft.com/office/drawing/2014/main" id="{A9922B33-627D-4284-B412-868C289E27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2" t="7816" r="4684" b="15529"/>
          <a:stretch/>
        </p:blipFill>
        <p:spPr bwMode="auto">
          <a:xfrm>
            <a:off x="5486400" y="8115300"/>
            <a:ext cx="4769648" cy="221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4" descr="Hala Gabag (halagabag) on Pinterest"/>
          <p:cNvPicPr>
            <a:picLocks noChangeAspect="1" noChangeArrowheads="1"/>
          </p:cNvPicPr>
          <p:nvPr/>
        </p:nvPicPr>
        <p:blipFill>
          <a:blip r:embed="rId21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49120"/>
          <a:stretch>
            <a:fillRect/>
          </a:stretch>
        </p:blipFill>
        <p:spPr bwMode="auto">
          <a:xfrm>
            <a:off x="-625568" y="2797354"/>
            <a:ext cx="6335484" cy="2269946"/>
          </a:xfrm>
          <a:prstGeom prst="rect">
            <a:avLst/>
          </a:prstGeom>
          <a:noFill/>
        </p:spPr>
      </p:pic>
      <p:pic>
        <p:nvPicPr>
          <p:cNvPr id="34" name="Picture 14" descr="Hala Gabag (halagabag) on Pinterest"/>
          <p:cNvPicPr>
            <a:picLocks noChangeAspect="1" noChangeArrowheads="1"/>
          </p:cNvPicPr>
          <p:nvPr/>
        </p:nvPicPr>
        <p:blipFill>
          <a:blip r:embed="rId21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49120"/>
          <a:stretch>
            <a:fillRect/>
          </a:stretch>
        </p:blipFill>
        <p:spPr bwMode="auto">
          <a:xfrm>
            <a:off x="-706173" y="807733"/>
            <a:ext cx="6335484" cy="2269946"/>
          </a:xfrm>
          <a:prstGeom prst="rect">
            <a:avLst/>
          </a:prstGeom>
          <a:noFill/>
        </p:spPr>
      </p:pic>
      <p:sp>
        <p:nvSpPr>
          <p:cNvPr id="35" name="Rectangle 1">
            <a:extLst>
              <a:ext uri="{FF2B5EF4-FFF2-40B4-BE49-F238E27FC236}">
                <a16:creationId xmlns:a16="http://schemas.microsoft.com/office/drawing/2014/main" xmlns="" id="{2A2A6F46-F131-44F8-AB90-FBCBDCEC245F}"/>
              </a:ext>
            </a:extLst>
          </p:cNvPr>
          <p:cNvSpPr/>
          <p:nvPr/>
        </p:nvSpPr>
        <p:spPr>
          <a:xfrm>
            <a:off x="-118255" y="1426721"/>
            <a:ext cx="5320862" cy="1061829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algn="ctr"/>
            <a:r>
              <a:rPr lang="ar-SA" sz="6000" dirty="0">
                <a:ln w="0"/>
                <a:solidFill>
                  <a:srgbClr val="99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المادة: </a:t>
            </a:r>
            <a:r>
              <a:rPr lang="ar-SA" sz="60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الرياضيات</a:t>
            </a:r>
            <a:endParaRPr lang="en-US" sz="60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36" name="Rectangle 22">
            <a:extLst>
              <a:ext uri="{FF2B5EF4-FFF2-40B4-BE49-F238E27FC236}">
                <a16:creationId xmlns:a16="http://schemas.microsoft.com/office/drawing/2014/main" xmlns="" id="{306F86BF-C1F6-4ED3-8F6B-76D681FAF0A7}"/>
              </a:ext>
            </a:extLst>
          </p:cNvPr>
          <p:cNvSpPr/>
          <p:nvPr/>
        </p:nvSpPr>
        <p:spPr>
          <a:xfrm>
            <a:off x="-152400" y="3063570"/>
            <a:ext cx="5451492" cy="1369606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/>
            <a:r>
              <a:rPr lang="ar-SA" sz="8000" dirty="0" smtClean="0">
                <a:ln w="0"/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 42 الى 45</a:t>
            </a:r>
            <a:endParaRPr lang="en-US" sz="8000" dirty="0">
              <a:ln w="0"/>
              <a:solidFill>
                <a:srgbClr val="D600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7" name="Picture 14" descr="Hala Gabag (halagabag) on Pinterest"/>
          <p:cNvPicPr>
            <a:picLocks noChangeAspect="1" noChangeArrowheads="1"/>
          </p:cNvPicPr>
          <p:nvPr/>
        </p:nvPicPr>
        <p:blipFill>
          <a:blip r:embed="rId21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49120"/>
          <a:stretch>
            <a:fillRect/>
          </a:stretch>
        </p:blipFill>
        <p:spPr bwMode="auto">
          <a:xfrm flipH="1">
            <a:off x="13161143" y="1377129"/>
            <a:ext cx="5706252" cy="2269946"/>
          </a:xfrm>
          <a:prstGeom prst="rect">
            <a:avLst/>
          </a:prstGeom>
          <a:noFill/>
        </p:spPr>
      </p:pic>
      <p:sp>
        <p:nvSpPr>
          <p:cNvPr id="38" name="Rectangle 1">
            <a:extLst>
              <a:ext uri="{FF2B5EF4-FFF2-40B4-BE49-F238E27FC236}">
                <a16:creationId xmlns="" xmlns:a16="http://schemas.microsoft.com/office/drawing/2014/main" id="{2A2A6F46-F131-44F8-AB90-FBCBDCEC245F}"/>
              </a:ext>
            </a:extLst>
          </p:cNvPr>
          <p:cNvSpPr/>
          <p:nvPr/>
        </p:nvSpPr>
        <p:spPr>
          <a:xfrm>
            <a:off x="14789438" y="1691095"/>
            <a:ext cx="2577057" cy="1015653"/>
          </a:xfrm>
          <a:prstGeom prst="rect">
            <a:avLst/>
          </a:prstGeom>
          <a:noFill/>
        </p:spPr>
        <p:txBody>
          <a:bodyPr wrap="square" lIns="91431" tIns="45716" rIns="91431" bIns="45716">
            <a:spAutoFit/>
          </a:bodyPr>
          <a:lstStyle/>
          <a:p>
            <a:pPr algn="ctr"/>
            <a:r>
              <a:rPr lang="ar-SA" sz="6000" dirty="0" smtClean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الثلاثاء</a:t>
            </a:r>
            <a:endParaRPr lang="en-US" sz="60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39" name="Rectangle 22">
            <a:extLst>
              <a:ext uri="{FF2B5EF4-FFF2-40B4-BE49-F238E27FC236}">
                <a16:creationId xmlns="" xmlns:a16="http://schemas.microsoft.com/office/drawing/2014/main" id="{306F86BF-C1F6-4ED3-8F6B-76D681FAF0A7}"/>
              </a:ext>
            </a:extLst>
          </p:cNvPr>
          <p:cNvSpPr/>
          <p:nvPr/>
        </p:nvSpPr>
        <p:spPr>
          <a:xfrm>
            <a:off x="13571246" y="2423111"/>
            <a:ext cx="4435901" cy="1015653"/>
          </a:xfrm>
          <a:prstGeom prst="rect">
            <a:avLst/>
          </a:prstGeom>
          <a:noFill/>
        </p:spPr>
        <p:txBody>
          <a:bodyPr wrap="square" lIns="91431" tIns="45716" rIns="91431" bIns="45716">
            <a:spAutoFit/>
          </a:bodyPr>
          <a:lstStyle/>
          <a:p>
            <a:pPr algn="ctr"/>
            <a:r>
              <a:rPr lang="ar-SA" sz="6000" dirty="0" smtClean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13-3-1443هـ</a:t>
            </a:r>
            <a:endParaRPr lang="en-US" sz="6000" dirty="0">
              <a:ln w="0"/>
              <a:solidFill>
                <a:srgbClr val="80008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40" name="Picture 1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1218567" y="2377715"/>
            <a:ext cx="1323607" cy="1241785"/>
          </a:xfrm>
          <a:prstGeom prst="rect">
            <a:avLst/>
          </a:prstGeom>
        </p:spPr>
      </p:pic>
      <p:pic>
        <p:nvPicPr>
          <p:cNvPr id="41" name="Picture 15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 rot="20331448">
            <a:off x="12538481" y="2063764"/>
            <a:ext cx="2065530" cy="479013"/>
          </a:xfrm>
          <a:prstGeom prst="rect">
            <a:avLst/>
          </a:prstGeom>
        </p:spPr>
      </p:pic>
      <p:pic>
        <p:nvPicPr>
          <p:cNvPr id="42" name="Picture 16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rcRect/>
          <a:stretch>
            <a:fillRect/>
          </a:stretch>
        </p:blipFill>
        <p:spPr>
          <a:xfrm>
            <a:off x="77592" y="230346"/>
            <a:ext cx="1820192" cy="1217874"/>
          </a:xfrm>
          <a:prstGeom prst="rect">
            <a:avLst/>
          </a:prstGeom>
        </p:spPr>
      </p:pic>
      <p:pic>
        <p:nvPicPr>
          <p:cNvPr id="43" name="Picture 4" descr="نتيجة بحث الصور عن earth gif">
            <a:extLst>
              <a:ext uri="{FF2B5EF4-FFF2-40B4-BE49-F238E27FC236}">
                <a16:creationId xmlns:a16="http://schemas.microsoft.com/office/drawing/2014/main" xmlns="" id="{9CFA89FE-F4D8-4D55-AC3D-D653883C1A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3084" y="4000500"/>
            <a:ext cx="4501516" cy="4501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6" grpId="0" animBg="1"/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صورة 101" descr="الصف الأول _42">
            <a:extLst>
              <a:ext uri="{FF2B5EF4-FFF2-40B4-BE49-F238E27FC236}">
                <a16:creationId xmlns:a16="http://schemas.microsoft.com/office/drawing/2014/main" xmlns="" id="{F8C3B373-160F-415C-8577-7D1A572F6ABB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77" t="70438" r="9530" b="10889"/>
          <a:stretch/>
        </p:blipFill>
        <p:spPr>
          <a:xfrm>
            <a:off x="1669388" y="2460868"/>
            <a:ext cx="4198012" cy="2606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0" name="صورة 99" descr="الصف الأول _42">
            <a:extLst>
              <a:ext uri="{FF2B5EF4-FFF2-40B4-BE49-F238E27FC236}">
                <a16:creationId xmlns:a16="http://schemas.microsoft.com/office/drawing/2014/main" xmlns="" id="{F8C3B373-160F-415C-8577-7D1A572F6ABB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2" t="62344" r="37795" b="8791"/>
          <a:stretch/>
        </p:blipFill>
        <p:spPr>
          <a:xfrm>
            <a:off x="990600" y="5496820"/>
            <a:ext cx="7148037" cy="4294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1" name="صورة 100" descr="الصف الأول _42">
            <a:extLst>
              <a:ext uri="{FF2B5EF4-FFF2-40B4-BE49-F238E27FC236}">
                <a16:creationId xmlns:a16="http://schemas.microsoft.com/office/drawing/2014/main" xmlns="" id="{F8C3B373-160F-415C-8577-7D1A572F6ABB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158"/>
          <a:stretch/>
        </p:blipFill>
        <p:spPr>
          <a:xfrm>
            <a:off x="8458200" y="2982493"/>
            <a:ext cx="7746512" cy="6275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5272622" y="1767961"/>
            <a:ext cx="8459978" cy="877163"/>
          </a:xfrm>
          <a:prstGeom prst="rect">
            <a:avLst/>
          </a:prstGeom>
          <a:noFill/>
        </p:spPr>
        <p:txBody>
          <a:bodyPr wrap="square" lIns="137160" tIns="68580" rIns="137160" bIns="68580" rtlCol="1">
            <a:spAutoFit/>
          </a:bodyPr>
          <a:lstStyle/>
          <a:p>
            <a:pPr algn="ctr"/>
            <a:r>
              <a:rPr lang="ar-SA" sz="4800" b="1" dirty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ألعب مع </a:t>
            </a:r>
            <a:r>
              <a:rPr lang="ar-SA" sz="4800" b="1" dirty="0" smtClean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العد مع </a:t>
            </a:r>
            <a:r>
              <a:rPr lang="ar-SA" sz="4800" b="1" dirty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افراد عائلتك </a:t>
            </a:r>
          </a:p>
        </p:txBody>
      </p:sp>
      <p:grpSp>
        <p:nvGrpSpPr>
          <p:cNvPr id="12" name="Group 10">
            <a:extLst>
              <a:ext uri="{FF2B5EF4-FFF2-40B4-BE49-F238E27FC236}">
                <a16:creationId xmlns:a16="http://schemas.microsoft.com/office/drawing/2014/main" xmlns="" id="{F6DE113F-86C2-4D03-8095-3A66AD599F56}"/>
              </a:ext>
            </a:extLst>
          </p:cNvPr>
          <p:cNvGrpSpPr/>
          <p:nvPr/>
        </p:nvGrpSpPr>
        <p:grpSpPr>
          <a:xfrm flipH="1" flipV="1">
            <a:off x="194702" y="192941"/>
            <a:ext cx="12308510" cy="5062304"/>
            <a:chOff x="711958" y="2131325"/>
            <a:chExt cx="11348666" cy="4667535"/>
          </a:xfrm>
        </p:grpSpPr>
        <p:sp>
          <p:nvSpPr>
            <p:cNvPr id="18" name="Oval 11">
              <a:extLst>
                <a:ext uri="{FF2B5EF4-FFF2-40B4-BE49-F238E27FC236}">
                  <a16:creationId xmlns:a16="http://schemas.microsoft.com/office/drawing/2014/main" xmlns="" id="{316AAA8A-01EA-4F20-A29F-5F9A4C25A52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19" name="Straight Connector 12">
              <a:extLst>
                <a:ext uri="{FF2B5EF4-FFF2-40B4-BE49-F238E27FC236}">
                  <a16:creationId xmlns:a16="http://schemas.microsoft.com/office/drawing/2014/main" xmlns="" id="{28AEEC72-B5F3-4539-8F89-8BE1C2FD9A59}"/>
                </a:ext>
              </a:extLst>
            </p:cNvPr>
            <p:cNvCxnSpPr>
              <a:stCxn id="18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3">
              <a:extLst>
                <a:ext uri="{FF2B5EF4-FFF2-40B4-BE49-F238E27FC236}">
                  <a16:creationId xmlns:a16="http://schemas.microsoft.com/office/drawing/2014/main" xmlns="" id="{6841B50C-4BCD-448C-B49D-F865DA4E1776}"/>
                </a:ext>
              </a:extLst>
            </p:cNvPr>
            <p:cNvCxnSpPr>
              <a:stCxn id="18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16">
            <a:extLst>
              <a:ext uri="{FF2B5EF4-FFF2-40B4-BE49-F238E27FC236}">
                <a16:creationId xmlns:a16="http://schemas.microsoft.com/office/drawing/2014/main" xmlns="" id="{980917E4-54C6-45A7-B591-BE3DA3E9B0CE}"/>
              </a:ext>
            </a:extLst>
          </p:cNvPr>
          <p:cNvGrpSpPr/>
          <p:nvPr/>
        </p:nvGrpSpPr>
        <p:grpSpPr>
          <a:xfrm rot="10800000" flipH="1" flipV="1">
            <a:off x="5747582" y="5082865"/>
            <a:ext cx="12308510" cy="5062304"/>
            <a:chOff x="711958" y="2131325"/>
            <a:chExt cx="11348666" cy="4667535"/>
          </a:xfrm>
        </p:grpSpPr>
        <p:sp>
          <p:nvSpPr>
            <p:cNvPr id="22" name="Oval 17">
              <a:extLst>
                <a:ext uri="{FF2B5EF4-FFF2-40B4-BE49-F238E27FC236}">
                  <a16:creationId xmlns:a16="http://schemas.microsoft.com/office/drawing/2014/main" xmlns="" id="{543302C5-9FD8-4004-B714-BEB4BDF512A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23" name="Straight Connector 18">
              <a:extLst>
                <a:ext uri="{FF2B5EF4-FFF2-40B4-BE49-F238E27FC236}">
                  <a16:creationId xmlns:a16="http://schemas.microsoft.com/office/drawing/2014/main" xmlns="" id="{24373373-C3E5-41C1-879D-A19952DDE8EB}"/>
                </a:ext>
              </a:extLst>
            </p:cNvPr>
            <p:cNvCxnSpPr>
              <a:stCxn id="22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19">
              <a:extLst>
                <a:ext uri="{FF2B5EF4-FFF2-40B4-BE49-F238E27FC236}">
                  <a16:creationId xmlns:a16="http://schemas.microsoft.com/office/drawing/2014/main" xmlns="" id="{20DE293A-1D11-4506-877D-260A33538391}"/>
                </a:ext>
              </a:extLst>
            </p:cNvPr>
            <p:cNvCxnSpPr>
              <a:stCxn id="22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4">
            <a:extLst>
              <a:ext uri="{FF2B5EF4-FFF2-40B4-BE49-F238E27FC236}">
                <a16:creationId xmlns:a16="http://schemas.microsoft.com/office/drawing/2014/main" xmlns="" id="{5D8F0D43-7F27-4843-A1A2-5E96EFA4F092}"/>
              </a:ext>
            </a:extLst>
          </p:cNvPr>
          <p:cNvGrpSpPr/>
          <p:nvPr/>
        </p:nvGrpSpPr>
        <p:grpSpPr>
          <a:xfrm>
            <a:off x="4356935" y="566739"/>
            <a:ext cx="10356681" cy="1292661"/>
            <a:chOff x="-551816" y="-104216"/>
            <a:chExt cx="7763174" cy="1665372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26" name="AutoShape 5">
              <a:extLst>
                <a:ext uri="{FF2B5EF4-FFF2-40B4-BE49-F238E27FC236}">
                  <a16:creationId xmlns:a16="http://schemas.microsoft.com/office/drawing/2014/main" xmlns="" id="{E4A16A1A-9DEB-4146-9266-3B6D1A8CBA7D}"/>
                </a:ext>
              </a:extLst>
            </p:cNvPr>
            <p:cNvSpPr/>
            <p:nvPr/>
          </p:nvSpPr>
          <p:spPr>
            <a:xfrm>
              <a:off x="-551816" y="0"/>
              <a:ext cx="7763174" cy="1448850"/>
            </a:xfrm>
            <a:prstGeom prst="rect">
              <a:avLst/>
            </a:prstGeom>
            <a:solidFill>
              <a:srgbClr val="CC66FF">
                <a:alpha val="16000"/>
              </a:srgbClr>
            </a:solidFill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7" name="TextBox 6">
              <a:extLst>
                <a:ext uri="{FF2B5EF4-FFF2-40B4-BE49-F238E27FC236}">
                  <a16:creationId xmlns:a16="http://schemas.microsoft.com/office/drawing/2014/main" xmlns="" id="{734319A3-E73C-4BFA-8D9A-506F72027DC0}"/>
                </a:ext>
              </a:extLst>
            </p:cNvPr>
            <p:cNvSpPr txBox="1"/>
            <p:nvPr/>
          </p:nvSpPr>
          <p:spPr>
            <a:xfrm>
              <a:off x="-551816" y="-104216"/>
              <a:ext cx="6961862" cy="166537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ar-SA" sz="4200" spc="-84" dirty="0">
                  <a:solidFill>
                    <a:srgbClr val="FFFF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اختبار الفصل </a:t>
              </a:r>
              <a:r>
                <a:rPr lang="ar-SA" sz="4200" spc="-84" dirty="0" smtClean="0">
                  <a:solidFill>
                    <a:srgbClr val="FFFF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2 </a:t>
              </a:r>
              <a:r>
                <a:rPr lang="ar-SA" sz="4200" spc="-84" dirty="0">
                  <a:solidFill>
                    <a:srgbClr val="FFFF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+ </a:t>
              </a:r>
            </a:p>
            <a:p>
              <a:pPr algn="ctr"/>
              <a:r>
                <a:rPr lang="ar-SA" sz="4200" spc="-84" dirty="0">
                  <a:solidFill>
                    <a:srgbClr val="FFFF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الاختبار التراكمي للفصل </a:t>
              </a:r>
              <a:r>
                <a:rPr lang="ar-SA" sz="4200" spc="-84" dirty="0" smtClean="0">
                  <a:solidFill>
                    <a:srgbClr val="FFFF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1 + 2</a:t>
              </a:r>
              <a:endParaRPr lang="ar-SA" sz="4200" spc="-84" dirty="0">
                <a:solidFill>
                  <a:srgbClr val="FFFFFF"/>
                </a:solidFill>
                <a:latin typeface="Khalid Art bold"/>
                <a:ea typeface="Khalid Art bold"/>
                <a:cs typeface="PT Bold Heading" pitchFamily="2" charset="-78"/>
                <a:sym typeface="Khalid Art bold"/>
              </a:endParaRPr>
            </a:p>
          </p:txBody>
        </p:sp>
      </p:grpSp>
      <p:grpSp>
        <p:nvGrpSpPr>
          <p:cNvPr id="43" name="Google Shape;3360;p72"/>
          <p:cNvGrpSpPr/>
          <p:nvPr/>
        </p:nvGrpSpPr>
        <p:grpSpPr>
          <a:xfrm>
            <a:off x="1001846" y="3761463"/>
            <a:ext cx="1298477" cy="620037"/>
            <a:chOff x="2248912" y="2607934"/>
            <a:chExt cx="578188" cy="201696"/>
          </a:xfrm>
        </p:grpSpPr>
        <p:sp>
          <p:nvSpPr>
            <p:cNvPr id="44" name="Google Shape;3361;p72"/>
            <p:cNvSpPr/>
            <p:nvPr/>
          </p:nvSpPr>
          <p:spPr>
            <a:xfrm>
              <a:off x="2261303" y="2607934"/>
              <a:ext cx="565796" cy="201696"/>
            </a:xfrm>
            <a:custGeom>
              <a:avLst/>
              <a:gdLst/>
              <a:ahLst/>
              <a:cxnLst/>
              <a:rect l="l" t="t" r="r" b="b"/>
              <a:pathLst>
                <a:path w="30456" h="10857" extrusionOk="0">
                  <a:moveTo>
                    <a:pt x="23111" y="0"/>
                  </a:moveTo>
                  <a:cubicBezTo>
                    <a:pt x="22964" y="0"/>
                    <a:pt x="22805" y="97"/>
                    <a:pt x="22783" y="290"/>
                  </a:cubicBezTo>
                  <a:cubicBezTo>
                    <a:pt x="22750" y="1157"/>
                    <a:pt x="22750" y="1991"/>
                    <a:pt x="22783" y="2858"/>
                  </a:cubicBezTo>
                  <a:lnTo>
                    <a:pt x="23217" y="2892"/>
                  </a:lnTo>
                  <a:cubicBezTo>
                    <a:pt x="23317" y="2158"/>
                    <a:pt x="23350" y="1391"/>
                    <a:pt x="23384" y="657"/>
                  </a:cubicBezTo>
                  <a:cubicBezTo>
                    <a:pt x="25485" y="2024"/>
                    <a:pt x="27553" y="3425"/>
                    <a:pt x="29588" y="4893"/>
                  </a:cubicBezTo>
                  <a:cubicBezTo>
                    <a:pt x="27520" y="6728"/>
                    <a:pt x="25385" y="8462"/>
                    <a:pt x="23317" y="10264"/>
                  </a:cubicBezTo>
                  <a:cubicBezTo>
                    <a:pt x="23350" y="9797"/>
                    <a:pt x="23250" y="9296"/>
                    <a:pt x="23217" y="8796"/>
                  </a:cubicBezTo>
                  <a:cubicBezTo>
                    <a:pt x="23184" y="8229"/>
                    <a:pt x="23117" y="7662"/>
                    <a:pt x="23017" y="7095"/>
                  </a:cubicBezTo>
                  <a:cubicBezTo>
                    <a:pt x="23017" y="7028"/>
                    <a:pt x="22984" y="6961"/>
                    <a:pt x="22950" y="6961"/>
                  </a:cubicBezTo>
                  <a:cubicBezTo>
                    <a:pt x="22950" y="6861"/>
                    <a:pt x="22883" y="6761"/>
                    <a:pt x="22783" y="6728"/>
                  </a:cubicBezTo>
                  <a:cubicBezTo>
                    <a:pt x="21082" y="6461"/>
                    <a:pt x="19281" y="6528"/>
                    <a:pt x="17546" y="6494"/>
                  </a:cubicBezTo>
                  <a:cubicBezTo>
                    <a:pt x="15578" y="6461"/>
                    <a:pt x="13577" y="6461"/>
                    <a:pt x="11609" y="6461"/>
                  </a:cubicBezTo>
                  <a:cubicBezTo>
                    <a:pt x="7739" y="6494"/>
                    <a:pt x="3837" y="6494"/>
                    <a:pt x="0" y="6861"/>
                  </a:cubicBezTo>
                  <a:lnTo>
                    <a:pt x="0" y="7228"/>
                  </a:lnTo>
                  <a:cubicBezTo>
                    <a:pt x="252" y="7230"/>
                    <a:pt x="503" y="7231"/>
                    <a:pt x="755" y="7231"/>
                  </a:cubicBezTo>
                  <a:cubicBezTo>
                    <a:pt x="4277" y="7231"/>
                    <a:pt x="7824" y="7028"/>
                    <a:pt x="11342" y="7028"/>
                  </a:cubicBezTo>
                  <a:cubicBezTo>
                    <a:pt x="13243" y="7028"/>
                    <a:pt x="15145" y="7061"/>
                    <a:pt x="17013" y="7095"/>
                  </a:cubicBezTo>
                  <a:cubicBezTo>
                    <a:pt x="18398" y="7120"/>
                    <a:pt x="19821" y="7240"/>
                    <a:pt x="21210" y="7240"/>
                  </a:cubicBezTo>
                  <a:cubicBezTo>
                    <a:pt x="21661" y="7240"/>
                    <a:pt x="22109" y="7227"/>
                    <a:pt x="22550" y="7195"/>
                  </a:cubicBezTo>
                  <a:cubicBezTo>
                    <a:pt x="22550" y="7795"/>
                    <a:pt x="22583" y="8362"/>
                    <a:pt x="22617" y="8929"/>
                  </a:cubicBezTo>
                  <a:cubicBezTo>
                    <a:pt x="22650" y="9463"/>
                    <a:pt x="22650" y="10030"/>
                    <a:pt x="22817" y="10530"/>
                  </a:cubicBezTo>
                  <a:cubicBezTo>
                    <a:pt x="22850" y="10630"/>
                    <a:pt x="22950" y="10697"/>
                    <a:pt x="23050" y="10697"/>
                  </a:cubicBezTo>
                  <a:cubicBezTo>
                    <a:pt x="23099" y="10795"/>
                    <a:pt x="23184" y="10857"/>
                    <a:pt x="23278" y="10857"/>
                  </a:cubicBezTo>
                  <a:cubicBezTo>
                    <a:pt x="23312" y="10857"/>
                    <a:pt x="23348" y="10848"/>
                    <a:pt x="23384" y="10831"/>
                  </a:cubicBezTo>
                  <a:cubicBezTo>
                    <a:pt x="25819" y="9063"/>
                    <a:pt x="28087" y="7095"/>
                    <a:pt x="30322" y="5093"/>
                  </a:cubicBezTo>
                  <a:cubicBezTo>
                    <a:pt x="30456" y="4960"/>
                    <a:pt x="30389" y="4726"/>
                    <a:pt x="30255" y="4626"/>
                  </a:cubicBezTo>
                  <a:cubicBezTo>
                    <a:pt x="28087" y="3025"/>
                    <a:pt x="25919" y="1491"/>
                    <a:pt x="23651" y="90"/>
                  </a:cubicBezTo>
                  <a:cubicBezTo>
                    <a:pt x="23594" y="61"/>
                    <a:pt x="23544" y="51"/>
                    <a:pt x="23497" y="51"/>
                  </a:cubicBezTo>
                  <a:cubicBezTo>
                    <a:pt x="23433" y="51"/>
                    <a:pt x="23375" y="70"/>
                    <a:pt x="23317" y="90"/>
                  </a:cubicBezTo>
                  <a:cubicBezTo>
                    <a:pt x="23269" y="30"/>
                    <a:pt x="23192" y="0"/>
                    <a:pt x="231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3362;p72"/>
            <p:cNvSpPr/>
            <p:nvPr/>
          </p:nvSpPr>
          <p:spPr>
            <a:xfrm>
              <a:off x="2261303" y="2620121"/>
              <a:ext cx="549690" cy="178493"/>
            </a:xfrm>
            <a:custGeom>
              <a:avLst/>
              <a:gdLst/>
              <a:ahLst/>
              <a:cxnLst/>
              <a:rect l="l" t="t" r="r" b="b"/>
              <a:pathLst>
                <a:path w="29589" h="9608" extrusionOk="0">
                  <a:moveTo>
                    <a:pt x="23384" y="1"/>
                  </a:moveTo>
                  <a:cubicBezTo>
                    <a:pt x="23350" y="735"/>
                    <a:pt x="23317" y="1502"/>
                    <a:pt x="23217" y="2236"/>
                  </a:cubicBezTo>
                  <a:cubicBezTo>
                    <a:pt x="23217" y="2269"/>
                    <a:pt x="23217" y="2302"/>
                    <a:pt x="23217" y="2302"/>
                  </a:cubicBezTo>
                  <a:cubicBezTo>
                    <a:pt x="23250" y="2436"/>
                    <a:pt x="23217" y="2636"/>
                    <a:pt x="23017" y="2636"/>
                  </a:cubicBezTo>
                  <a:cubicBezTo>
                    <a:pt x="21450" y="2799"/>
                    <a:pt x="19850" y="2852"/>
                    <a:pt x="18241" y="2852"/>
                  </a:cubicBezTo>
                  <a:cubicBezTo>
                    <a:pt x="15912" y="2852"/>
                    <a:pt x="13564" y="2742"/>
                    <a:pt x="11275" y="2703"/>
                  </a:cubicBezTo>
                  <a:cubicBezTo>
                    <a:pt x="7606" y="2669"/>
                    <a:pt x="3837" y="2703"/>
                    <a:pt x="167" y="2369"/>
                  </a:cubicBezTo>
                  <a:lnTo>
                    <a:pt x="167" y="2369"/>
                  </a:lnTo>
                  <a:cubicBezTo>
                    <a:pt x="301" y="3603"/>
                    <a:pt x="101" y="4971"/>
                    <a:pt x="0" y="6205"/>
                  </a:cubicBezTo>
                  <a:cubicBezTo>
                    <a:pt x="3837" y="5838"/>
                    <a:pt x="7739" y="5838"/>
                    <a:pt x="11609" y="5805"/>
                  </a:cubicBezTo>
                  <a:cubicBezTo>
                    <a:pt x="13577" y="5805"/>
                    <a:pt x="15578" y="5805"/>
                    <a:pt x="17546" y="5838"/>
                  </a:cubicBezTo>
                  <a:cubicBezTo>
                    <a:pt x="19248" y="5872"/>
                    <a:pt x="21049" y="5805"/>
                    <a:pt x="22750" y="6072"/>
                  </a:cubicBezTo>
                  <a:cubicBezTo>
                    <a:pt x="22883" y="6105"/>
                    <a:pt x="22950" y="6205"/>
                    <a:pt x="22917" y="6305"/>
                  </a:cubicBezTo>
                  <a:cubicBezTo>
                    <a:pt x="22984" y="6305"/>
                    <a:pt x="23017" y="6372"/>
                    <a:pt x="23017" y="6439"/>
                  </a:cubicBezTo>
                  <a:cubicBezTo>
                    <a:pt x="23117" y="7006"/>
                    <a:pt x="23184" y="7573"/>
                    <a:pt x="23217" y="8140"/>
                  </a:cubicBezTo>
                  <a:cubicBezTo>
                    <a:pt x="23250" y="8640"/>
                    <a:pt x="23350" y="9141"/>
                    <a:pt x="23317" y="9608"/>
                  </a:cubicBezTo>
                  <a:cubicBezTo>
                    <a:pt x="25385" y="7840"/>
                    <a:pt x="27520" y="6072"/>
                    <a:pt x="29588" y="4237"/>
                  </a:cubicBezTo>
                  <a:cubicBezTo>
                    <a:pt x="27553" y="2769"/>
                    <a:pt x="25485" y="1368"/>
                    <a:pt x="23384" y="1"/>
                  </a:cubicBezTo>
                  <a:close/>
                </a:path>
              </a:pathLst>
            </a:custGeom>
            <a:solidFill>
              <a:srgbClr val="FF6E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3363;p72"/>
            <p:cNvSpPr/>
            <p:nvPr/>
          </p:nvSpPr>
          <p:spPr>
            <a:xfrm>
              <a:off x="2248912" y="2656273"/>
              <a:ext cx="444950" cy="85958"/>
            </a:xfrm>
            <a:custGeom>
              <a:avLst/>
              <a:gdLst/>
              <a:ahLst/>
              <a:cxnLst/>
              <a:rect l="l" t="t" r="r" b="b"/>
              <a:pathLst>
                <a:path w="23951" h="4627" extrusionOk="0">
                  <a:moveTo>
                    <a:pt x="2065" y="0"/>
                  </a:moveTo>
                  <a:cubicBezTo>
                    <a:pt x="1454" y="0"/>
                    <a:pt x="844" y="7"/>
                    <a:pt x="234" y="23"/>
                  </a:cubicBezTo>
                  <a:cubicBezTo>
                    <a:pt x="0" y="23"/>
                    <a:pt x="0" y="323"/>
                    <a:pt x="234" y="356"/>
                  </a:cubicBezTo>
                  <a:lnTo>
                    <a:pt x="301" y="356"/>
                  </a:lnTo>
                  <a:cubicBezTo>
                    <a:pt x="67" y="1624"/>
                    <a:pt x="134" y="3092"/>
                    <a:pt x="167" y="4326"/>
                  </a:cubicBezTo>
                  <a:cubicBezTo>
                    <a:pt x="167" y="4493"/>
                    <a:pt x="308" y="4568"/>
                    <a:pt x="432" y="4568"/>
                  </a:cubicBezTo>
                  <a:cubicBezTo>
                    <a:pt x="456" y="4568"/>
                    <a:pt x="479" y="4565"/>
                    <a:pt x="501" y="4559"/>
                  </a:cubicBezTo>
                  <a:cubicBezTo>
                    <a:pt x="534" y="4593"/>
                    <a:pt x="567" y="4626"/>
                    <a:pt x="667" y="4626"/>
                  </a:cubicBezTo>
                  <a:lnTo>
                    <a:pt x="667" y="4259"/>
                  </a:lnTo>
                  <a:cubicBezTo>
                    <a:pt x="768" y="3058"/>
                    <a:pt x="968" y="1657"/>
                    <a:pt x="834" y="423"/>
                  </a:cubicBezTo>
                  <a:lnTo>
                    <a:pt x="834" y="423"/>
                  </a:lnTo>
                  <a:cubicBezTo>
                    <a:pt x="4504" y="757"/>
                    <a:pt x="8273" y="723"/>
                    <a:pt x="11942" y="757"/>
                  </a:cubicBezTo>
                  <a:cubicBezTo>
                    <a:pt x="14231" y="796"/>
                    <a:pt x="16579" y="906"/>
                    <a:pt x="18908" y="906"/>
                  </a:cubicBezTo>
                  <a:cubicBezTo>
                    <a:pt x="20517" y="906"/>
                    <a:pt x="22117" y="853"/>
                    <a:pt x="23684" y="690"/>
                  </a:cubicBezTo>
                  <a:cubicBezTo>
                    <a:pt x="23884" y="690"/>
                    <a:pt x="23951" y="490"/>
                    <a:pt x="23884" y="390"/>
                  </a:cubicBezTo>
                  <a:cubicBezTo>
                    <a:pt x="23884" y="356"/>
                    <a:pt x="23884" y="323"/>
                    <a:pt x="23884" y="290"/>
                  </a:cubicBezTo>
                  <a:lnTo>
                    <a:pt x="23450" y="256"/>
                  </a:lnTo>
                  <a:cubicBezTo>
                    <a:pt x="22244" y="182"/>
                    <a:pt x="21032" y="158"/>
                    <a:pt x="19815" y="158"/>
                  </a:cubicBezTo>
                  <a:cubicBezTo>
                    <a:pt x="17646" y="158"/>
                    <a:pt x="15465" y="234"/>
                    <a:pt x="13292" y="234"/>
                  </a:cubicBezTo>
                  <a:cubicBezTo>
                    <a:pt x="12841" y="234"/>
                    <a:pt x="12392" y="231"/>
                    <a:pt x="11942" y="223"/>
                  </a:cubicBezTo>
                  <a:cubicBezTo>
                    <a:pt x="8650" y="195"/>
                    <a:pt x="5357" y="0"/>
                    <a:pt x="20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4" name="مجموعة 3"/>
          <p:cNvGrpSpPr/>
          <p:nvPr/>
        </p:nvGrpSpPr>
        <p:grpSpPr>
          <a:xfrm>
            <a:off x="98528" y="2555176"/>
            <a:ext cx="2682305" cy="988124"/>
            <a:chOff x="65685" y="1573552"/>
            <a:chExt cx="1788203" cy="658749"/>
          </a:xfrm>
        </p:grpSpPr>
        <p:grpSp>
          <p:nvGrpSpPr>
            <p:cNvPr id="30" name="Google Shape;3049;p72"/>
            <p:cNvGrpSpPr/>
            <p:nvPr/>
          </p:nvGrpSpPr>
          <p:grpSpPr>
            <a:xfrm>
              <a:off x="65685" y="1573552"/>
              <a:ext cx="1788203" cy="658749"/>
              <a:chOff x="4726445" y="1461925"/>
              <a:chExt cx="873161" cy="308870"/>
            </a:xfrm>
          </p:grpSpPr>
          <p:sp>
            <p:nvSpPr>
              <p:cNvPr id="31" name="Google Shape;3050;p72"/>
              <p:cNvSpPr/>
              <p:nvPr/>
            </p:nvSpPr>
            <p:spPr>
              <a:xfrm>
                <a:off x="4734489" y="1461925"/>
                <a:ext cx="865117" cy="238535"/>
              </a:xfrm>
              <a:custGeom>
                <a:avLst/>
                <a:gdLst/>
                <a:ahLst/>
                <a:cxnLst/>
                <a:rect l="l" t="t" r="r" b="b"/>
                <a:pathLst>
                  <a:path w="46568" h="12840" extrusionOk="0">
                    <a:moveTo>
                      <a:pt x="45767" y="0"/>
                    </a:moveTo>
                    <a:cubicBezTo>
                      <a:pt x="38161" y="33"/>
                      <a:pt x="30589" y="67"/>
                      <a:pt x="22984" y="100"/>
                    </a:cubicBezTo>
                    <a:cubicBezTo>
                      <a:pt x="19215" y="133"/>
                      <a:pt x="15412" y="133"/>
                      <a:pt x="11609" y="167"/>
                    </a:cubicBezTo>
                    <a:cubicBezTo>
                      <a:pt x="11300" y="170"/>
                      <a:pt x="10991" y="171"/>
                      <a:pt x="10681" y="171"/>
                    </a:cubicBezTo>
                    <a:cubicBezTo>
                      <a:pt x="8895" y="171"/>
                      <a:pt x="7098" y="132"/>
                      <a:pt x="5301" y="132"/>
                    </a:cubicBezTo>
                    <a:cubicBezTo>
                      <a:pt x="3607" y="132"/>
                      <a:pt x="1914" y="166"/>
                      <a:pt x="234" y="300"/>
                    </a:cubicBezTo>
                    <a:cubicBezTo>
                      <a:pt x="68" y="334"/>
                      <a:pt x="1" y="467"/>
                      <a:pt x="34" y="567"/>
                    </a:cubicBezTo>
                    <a:cubicBezTo>
                      <a:pt x="68" y="667"/>
                      <a:pt x="134" y="701"/>
                      <a:pt x="234" y="701"/>
                    </a:cubicBezTo>
                    <a:cubicBezTo>
                      <a:pt x="1696" y="804"/>
                      <a:pt x="3167" y="837"/>
                      <a:pt x="4641" y="837"/>
                    </a:cubicBezTo>
                    <a:cubicBezTo>
                      <a:pt x="6968" y="837"/>
                      <a:pt x="9301" y="754"/>
                      <a:pt x="11609" y="734"/>
                    </a:cubicBezTo>
                    <a:lnTo>
                      <a:pt x="22984" y="701"/>
                    </a:lnTo>
                    <a:cubicBezTo>
                      <a:pt x="30556" y="667"/>
                      <a:pt x="38095" y="634"/>
                      <a:pt x="45633" y="600"/>
                    </a:cubicBezTo>
                    <a:lnTo>
                      <a:pt x="45633" y="600"/>
                    </a:lnTo>
                    <a:cubicBezTo>
                      <a:pt x="45567" y="2635"/>
                      <a:pt x="45734" y="4670"/>
                      <a:pt x="45734" y="6705"/>
                    </a:cubicBezTo>
                    <a:cubicBezTo>
                      <a:pt x="45767" y="8506"/>
                      <a:pt x="45667" y="10341"/>
                      <a:pt x="45934" y="12109"/>
                    </a:cubicBezTo>
                    <a:cubicBezTo>
                      <a:pt x="45487" y="12113"/>
                      <a:pt x="45039" y="12115"/>
                      <a:pt x="44591" y="12115"/>
                    </a:cubicBezTo>
                    <a:cubicBezTo>
                      <a:pt x="41828" y="12115"/>
                      <a:pt x="39049" y="12037"/>
                      <a:pt x="36293" y="12009"/>
                    </a:cubicBezTo>
                    <a:lnTo>
                      <a:pt x="36293" y="12476"/>
                    </a:lnTo>
                    <a:cubicBezTo>
                      <a:pt x="37928" y="12742"/>
                      <a:pt x="39596" y="12776"/>
                      <a:pt x="41264" y="12809"/>
                    </a:cubicBezTo>
                    <a:cubicBezTo>
                      <a:pt x="41904" y="12822"/>
                      <a:pt x="42549" y="12840"/>
                      <a:pt x="43193" y="12840"/>
                    </a:cubicBezTo>
                    <a:cubicBezTo>
                      <a:pt x="44228" y="12840"/>
                      <a:pt x="45260" y="12794"/>
                      <a:pt x="46267" y="12609"/>
                    </a:cubicBezTo>
                    <a:cubicBezTo>
                      <a:pt x="46401" y="12576"/>
                      <a:pt x="46467" y="12442"/>
                      <a:pt x="46434" y="12342"/>
                    </a:cubicBezTo>
                    <a:cubicBezTo>
                      <a:pt x="46467" y="12275"/>
                      <a:pt x="46501" y="12242"/>
                      <a:pt x="46501" y="12175"/>
                    </a:cubicBezTo>
                    <a:cubicBezTo>
                      <a:pt x="46134" y="8306"/>
                      <a:pt x="46567" y="4370"/>
                      <a:pt x="46167" y="467"/>
                    </a:cubicBezTo>
                    <a:cubicBezTo>
                      <a:pt x="46167" y="367"/>
                      <a:pt x="46100" y="300"/>
                      <a:pt x="46034" y="267"/>
                    </a:cubicBezTo>
                    <a:cubicBezTo>
                      <a:pt x="46034" y="133"/>
                      <a:pt x="45934" y="0"/>
                      <a:pt x="4576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2" name="Google Shape;3051;p72"/>
              <p:cNvSpPr/>
              <p:nvPr/>
            </p:nvSpPr>
            <p:spPr>
              <a:xfrm>
                <a:off x="4735120" y="1472459"/>
                <a:ext cx="853320" cy="286929"/>
              </a:xfrm>
              <a:custGeom>
                <a:avLst/>
                <a:gdLst/>
                <a:ahLst/>
                <a:cxnLst/>
                <a:rect l="l" t="t" r="r" b="b"/>
                <a:pathLst>
                  <a:path w="45933" h="15445" extrusionOk="0">
                    <a:moveTo>
                      <a:pt x="0" y="0"/>
                    </a:moveTo>
                    <a:cubicBezTo>
                      <a:pt x="300" y="734"/>
                      <a:pt x="167" y="1468"/>
                      <a:pt x="167" y="2302"/>
                    </a:cubicBezTo>
                    <a:cubicBezTo>
                      <a:pt x="167" y="3302"/>
                      <a:pt x="167" y="4337"/>
                      <a:pt x="167" y="5337"/>
                    </a:cubicBezTo>
                    <a:cubicBezTo>
                      <a:pt x="167" y="7472"/>
                      <a:pt x="200" y="9574"/>
                      <a:pt x="267" y="11675"/>
                    </a:cubicBezTo>
                    <a:cubicBezTo>
                      <a:pt x="267" y="11708"/>
                      <a:pt x="234" y="11708"/>
                      <a:pt x="234" y="11742"/>
                    </a:cubicBezTo>
                    <a:cubicBezTo>
                      <a:pt x="10441" y="11575"/>
                      <a:pt x="20648" y="11608"/>
                      <a:pt x="30856" y="11575"/>
                    </a:cubicBezTo>
                    <a:cubicBezTo>
                      <a:pt x="31089" y="11575"/>
                      <a:pt x="31189" y="11842"/>
                      <a:pt x="31089" y="12009"/>
                    </a:cubicBezTo>
                    <a:cubicBezTo>
                      <a:pt x="31122" y="12042"/>
                      <a:pt x="31122" y="12075"/>
                      <a:pt x="31122" y="12109"/>
                    </a:cubicBezTo>
                    <a:cubicBezTo>
                      <a:pt x="31389" y="13276"/>
                      <a:pt x="30989" y="14444"/>
                      <a:pt x="30288" y="15444"/>
                    </a:cubicBezTo>
                    <a:cubicBezTo>
                      <a:pt x="32623" y="15411"/>
                      <a:pt x="35392" y="14244"/>
                      <a:pt x="35759" y="11742"/>
                    </a:cubicBezTo>
                    <a:cubicBezTo>
                      <a:pt x="35759" y="11642"/>
                      <a:pt x="35826" y="11575"/>
                      <a:pt x="35926" y="11575"/>
                    </a:cubicBezTo>
                    <a:cubicBezTo>
                      <a:pt x="35959" y="11508"/>
                      <a:pt x="36026" y="11442"/>
                      <a:pt x="36093" y="11442"/>
                    </a:cubicBezTo>
                    <a:lnTo>
                      <a:pt x="36259" y="11442"/>
                    </a:lnTo>
                    <a:cubicBezTo>
                      <a:pt x="38848" y="11442"/>
                      <a:pt x="41415" y="11527"/>
                      <a:pt x="43995" y="11527"/>
                    </a:cubicBezTo>
                    <a:cubicBezTo>
                      <a:pt x="44640" y="11527"/>
                      <a:pt x="45286" y="11522"/>
                      <a:pt x="45933" y="11508"/>
                    </a:cubicBezTo>
                    <a:cubicBezTo>
                      <a:pt x="45633" y="9740"/>
                      <a:pt x="45733" y="7939"/>
                      <a:pt x="45700" y="6138"/>
                    </a:cubicBezTo>
                    <a:cubicBezTo>
                      <a:pt x="45700" y="4103"/>
                      <a:pt x="45533" y="2035"/>
                      <a:pt x="45599" y="0"/>
                    </a:cubicBezTo>
                    <a:lnTo>
                      <a:pt x="45599" y="0"/>
                    </a:lnTo>
                    <a:cubicBezTo>
                      <a:pt x="38061" y="33"/>
                      <a:pt x="30522" y="67"/>
                      <a:pt x="22983" y="100"/>
                    </a:cubicBezTo>
                    <a:lnTo>
                      <a:pt x="11575" y="167"/>
                    </a:lnTo>
                    <a:cubicBezTo>
                      <a:pt x="9176" y="167"/>
                      <a:pt x="6751" y="261"/>
                      <a:pt x="4332" y="261"/>
                    </a:cubicBezTo>
                    <a:cubicBezTo>
                      <a:pt x="2951" y="261"/>
                      <a:pt x="1571" y="231"/>
                      <a:pt x="200" y="134"/>
                    </a:cubicBezTo>
                    <a:cubicBezTo>
                      <a:pt x="100" y="134"/>
                      <a:pt x="34" y="67"/>
                      <a:pt x="34" y="0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" name="Google Shape;3052;p72"/>
              <p:cNvSpPr/>
              <p:nvPr/>
            </p:nvSpPr>
            <p:spPr>
              <a:xfrm>
                <a:off x="5279200" y="1685004"/>
                <a:ext cx="134222" cy="85791"/>
              </a:xfrm>
              <a:custGeom>
                <a:avLst/>
                <a:gdLst/>
                <a:ahLst/>
                <a:cxnLst/>
                <a:rect l="l" t="t" r="r" b="b"/>
                <a:pathLst>
                  <a:path w="7225" h="4618" extrusionOk="0">
                    <a:moveTo>
                      <a:pt x="6806" y="1"/>
                    </a:moveTo>
                    <a:cubicBezTo>
                      <a:pt x="6739" y="1"/>
                      <a:pt x="6672" y="67"/>
                      <a:pt x="6639" y="134"/>
                    </a:cubicBezTo>
                    <a:cubicBezTo>
                      <a:pt x="6539" y="134"/>
                      <a:pt x="6472" y="201"/>
                      <a:pt x="6439" y="301"/>
                    </a:cubicBezTo>
                    <a:cubicBezTo>
                      <a:pt x="6105" y="2803"/>
                      <a:pt x="3336" y="3970"/>
                      <a:pt x="1001" y="4003"/>
                    </a:cubicBezTo>
                    <a:cubicBezTo>
                      <a:pt x="1669" y="3003"/>
                      <a:pt x="2102" y="1835"/>
                      <a:pt x="1835" y="668"/>
                    </a:cubicBezTo>
                    <a:lnTo>
                      <a:pt x="1835" y="668"/>
                    </a:lnTo>
                    <a:lnTo>
                      <a:pt x="1468" y="768"/>
                    </a:lnTo>
                    <a:cubicBezTo>
                      <a:pt x="1268" y="1969"/>
                      <a:pt x="1035" y="3069"/>
                      <a:pt x="201" y="4070"/>
                    </a:cubicBezTo>
                    <a:cubicBezTo>
                      <a:pt x="1" y="4270"/>
                      <a:pt x="134" y="4571"/>
                      <a:pt x="401" y="4604"/>
                    </a:cubicBezTo>
                    <a:cubicBezTo>
                      <a:pt x="525" y="4613"/>
                      <a:pt x="656" y="4618"/>
                      <a:pt x="793" y="4618"/>
                    </a:cubicBezTo>
                    <a:cubicBezTo>
                      <a:pt x="3131" y="4618"/>
                      <a:pt x="7224" y="3272"/>
                      <a:pt x="6972" y="468"/>
                    </a:cubicBezTo>
                    <a:lnTo>
                      <a:pt x="6972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" name="Google Shape;3053;p72"/>
              <p:cNvSpPr/>
              <p:nvPr/>
            </p:nvSpPr>
            <p:spPr>
              <a:xfrm>
                <a:off x="4726445" y="1471994"/>
                <a:ext cx="588108" cy="228931"/>
              </a:xfrm>
              <a:custGeom>
                <a:avLst/>
                <a:gdLst/>
                <a:ahLst/>
                <a:cxnLst/>
                <a:rect l="l" t="t" r="r" b="b"/>
                <a:pathLst>
                  <a:path w="31657" h="12323" extrusionOk="0">
                    <a:moveTo>
                      <a:pt x="396" y="0"/>
                    </a:moveTo>
                    <a:cubicBezTo>
                      <a:pt x="375" y="0"/>
                      <a:pt x="350" y="8"/>
                      <a:pt x="334" y="25"/>
                    </a:cubicBezTo>
                    <a:cubicBezTo>
                      <a:pt x="0" y="692"/>
                      <a:pt x="67" y="1326"/>
                      <a:pt x="67" y="2093"/>
                    </a:cubicBezTo>
                    <a:cubicBezTo>
                      <a:pt x="34" y="3194"/>
                      <a:pt x="34" y="4295"/>
                      <a:pt x="34" y="5396"/>
                    </a:cubicBezTo>
                    <a:cubicBezTo>
                      <a:pt x="34" y="7497"/>
                      <a:pt x="67" y="9599"/>
                      <a:pt x="134" y="11733"/>
                    </a:cubicBezTo>
                    <a:cubicBezTo>
                      <a:pt x="134" y="11900"/>
                      <a:pt x="267" y="12000"/>
                      <a:pt x="400" y="12000"/>
                    </a:cubicBezTo>
                    <a:cubicBezTo>
                      <a:pt x="400" y="12167"/>
                      <a:pt x="467" y="12301"/>
                      <a:pt x="667" y="12301"/>
                    </a:cubicBezTo>
                    <a:cubicBezTo>
                      <a:pt x="3114" y="12317"/>
                      <a:pt x="5561" y="12323"/>
                      <a:pt x="8008" y="12323"/>
                    </a:cubicBezTo>
                    <a:cubicBezTo>
                      <a:pt x="15737" y="12323"/>
                      <a:pt x="23470" y="12259"/>
                      <a:pt x="31222" y="12234"/>
                    </a:cubicBezTo>
                    <a:lnTo>
                      <a:pt x="31589" y="12134"/>
                    </a:lnTo>
                    <a:cubicBezTo>
                      <a:pt x="31589" y="12100"/>
                      <a:pt x="31556" y="12067"/>
                      <a:pt x="31556" y="12067"/>
                    </a:cubicBezTo>
                    <a:cubicBezTo>
                      <a:pt x="31656" y="11867"/>
                      <a:pt x="31556" y="11600"/>
                      <a:pt x="31289" y="11600"/>
                    </a:cubicBezTo>
                    <a:cubicBezTo>
                      <a:pt x="21115" y="11667"/>
                      <a:pt x="10908" y="11633"/>
                      <a:pt x="701" y="11767"/>
                    </a:cubicBezTo>
                    <a:cubicBezTo>
                      <a:pt x="701" y="11767"/>
                      <a:pt x="734" y="11733"/>
                      <a:pt x="734" y="11733"/>
                    </a:cubicBezTo>
                    <a:cubicBezTo>
                      <a:pt x="667" y="9632"/>
                      <a:pt x="634" y="7497"/>
                      <a:pt x="634" y="5396"/>
                    </a:cubicBezTo>
                    <a:cubicBezTo>
                      <a:pt x="634" y="4362"/>
                      <a:pt x="634" y="3361"/>
                      <a:pt x="634" y="2327"/>
                    </a:cubicBezTo>
                    <a:cubicBezTo>
                      <a:pt x="634" y="1526"/>
                      <a:pt x="767" y="792"/>
                      <a:pt x="467" y="58"/>
                    </a:cubicBezTo>
                    <a:cubicBezTo>
                      <a:pt x="467" y="58"/>
                      <a:pt x="434" y="25"/>
                      <a:pt x="434" y="25"/>
                    </a:cubicBezTo>
                    <a:cubicBezTo>
                      <a:pt x="434" y="8"/>
                      <a:pt x="417" y="0"/>
                      <a:pt x="3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2" name="مربع نص 1"/>
            <p:cNvSpPr txBox="1"/>
            <p:nvPr/>
          </p:nvSpPr>
          <p:spPr>
            <a:xfrm>
              <a:off x="112108" y="1573552"/>
              <a:ext cx="1690254" cy="43088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3600" dirty="0">
                  <a:solidFill>
                    <a:schemeClr val="bg1"/>
                  </a:solidFill>
                  <a:cs typeface="PT Bold Heading" pitchFamily="2" charset="-78"/>
                </a:rPr>
                <a:t>أدوات اللعبة</a:t>
              </a:r>
            </a:p>
          </p:txBody>
        </p:sp>
      </p:grpSp>
      <p:grpSp>
        <p:nvGrpSpPr>
          <p:cNvPr id="60" name="Google Shape;2823;p70"/>
          <p:cNvGrpSpPr/>
          <p:nvPr/>
        </p:nvGrpSpPr>
        <p:grpSpPr>
          <a:xfrm>
            <a:off x="561352" y="5245725"/>
            <a:ext cx="988218" cy="887828"/>
            <a:chOff x="2927050" y="2256825"/>
            <a:chExt cx="334100" cy="300175"/>
          </a:xfrm>
        </p:grpSpPr>
        <p:sp>
          <p:nvSpPr>
            <p:cNvPr id="61" name="Google Shape;2824;p70"/>
            <p:cNvSpPr/>
            <p:nvPr/>
          </p:nvSpPr>
          <p:spPr>
            <a:xfrm>
              <a:off x="2927050" y="2256825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" name="Google Shape;2825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" name="Google Shape;2826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" name="Google Shape;2827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" name="Google Shape;2828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" name="Google Shape;2829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" name="Google Shape;2830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" name="Google Shape;2831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" name="Google Shape;2832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" name="Google Shape;2833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" name="Google Shape;2834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" name="Google Shape;2835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73" name="Google Shape;2836;p70"/>
          <p:cNvGrpSpPr/>
          <p:nvPr/>
        </p:nvGrpSpPr>
        <p:grpSpPr>
          <a:xfrm rot="14690215">
            <a:off x="7288858" y="5245963"/>
            <a:ext cx="988221" cy="887828"/>
            <a:chOff x="2937333" y="2253116"/>
            <a:chExt cx="334100" cy="300175"/>
          </a:xfrm>
        </p:grpSpPr>
        <p:sp>
          <p:nvSpPr>
            <p:cNvPr id="74" name="Google Shape;2837;p70"/>
            <p:cNvSpPr/>
            <p:nvPr/>
          </p:nvSpPr>
          <p:spPr>
            <a:xfrm>
              <a:off x="2937333" y="2253116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2838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" name="Google Shape;2839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" name="Google Shape;2840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" name="Google Shape;2841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2842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2843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2844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2845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2846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2847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2848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7" name="مجموعة 6"/>
          <p:cNvGrpSpPr/>
          <p:nvPr/>
        </p:nvGrpSpPr>
        <p:grpSpPr>
          <a:xfrm>
            <a:off x="751925" y="107467"/>
            <a:ext cx="3175959" cy="2278904"/>
            <a:chOff x="501283" y="71644"/>
            <a:chExt cx="2117306" cy="1519269"/>
          </a:xfrm>
        </p:grpSpPr>
        <p:grpSp>
          <p:nvGrpSpPr>
            <p:cNvPr id="51" name="Google Shape;2753;p69"/>
            <p:cNvGrpSpPr/>
            <p:nvPr/>
          </p:nvGrpSpPr>
          <p:grpSpPr>
            <a:xfrm rot="20295996">
              <a:off x="501283" y="652237"/>
              <a:ext cx="786117" cy="480387"/>
              <a:chOff x="6072450" y="2896632"/>
              <a:chExt cx="277325" cy="196450"/>
            </a:xfrm>
          </p:grpSpPr>
          <p:sp>
            <p:nvSpPr>
              <p:cNvPr id="52" name="Google Shape;2754;p69"/>
              <p:cNvSpPr/>
              <p:nvPr/>
            </p:nvSpPr>
            <p:spPr>
              <a:xfrm>
                <a:off x="6178600" y="2974507"/>
                <a:ext cx="68175" cy="52475"/>
              </a:xfrm>
              <a:custGeom>
                <a:avLst/>
                <a:gdLst/>
                <a:ahLst/>
                <a:cxnLst/>
                <a:rect l="l" t="t" r="r" b="b"/>
                <a:pathLst>
                  <a:path w="2727" h="2099" extrusionOk="0">
                    <a:moveTo>
                      <a:pt x="896" y="0"/>
                    </a:moveTo>
                    <a:cubicBezTo>
                      <a:pt x="343" y="263"/>
                      <a:pt x="1" y="884"/>
                      <a:pt x="246" y="1480"/>
                    </a:cubicBezTo>
                    <a:cubicBezTo>
                      <a:pt x="407" y="1878"/>
                      <a:pt x="763" y="2099"/>
                      <a:pt x="1150" y="2099"/>
                    </a:cubicBezTo>
                    <a:cubicBezTo>
                      <a:pt x="1278" y="2099"/>
                      <a:pt x="1409" y="2075"/>
                      <a:pt x="1538" y="2025"/>
                    </a:cubicBezTo>
                    <a:cubicBezTo>
                      <a:pt x="2726" y="1565"/>
                      <a:pt x="2195" y="9"/>
                      <a:pt x="1059" y="9"/>
                    </a:cubicBezTo>
                    <a:cubicBezTo>
                      <a:pt x="1031" y="9"/>
                      <a:pt x="1004" y="10"/>
                      <a:pt x="975" y="12"/>
                    </a:cubicBezTo>
                    <a:cubicBezTo>
                      <a:pt x="971" y="13"/>
                      <a:pt x="966" y="13"/>
                      <a:pt x="962" y="13"/>
                    </a:cubicBezTo>
                    <a:cubicBezTo>
                      <a:pt x="938" y="13"/>
                      <a:pt x="916" y="8"/>
                      <a:pt x="896" y="0"/>
                    </a:cubicBezTo>
                    <a:close/>
                  </a:path>
                </a:pathLst>
              </a:custGeom>
              <a:solidFill>
                <a:srgbClr val="FAF4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3" name="Google Shape;2755;p69"/>
              <p:cNvSpPr/>
              <p:nvPr/>
            </p:nvSpPr>
            <p:spPr>
              <a:xfrm>
                <a:off x="6151025" y="2952457"/>
                <a:ext cx="12007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4803" h="4004" extrusionOk="0">
                    <a:moveTo>
                      <a:pt x="2227" y="509"/>
                    </a:moveTo>
                    <a:cubicBezTo>
                      <a:pt x="2966" y="509"/>
                      <a:pt x="3650" y="1121"/>
                      <a:pt x="3717" y="1868"/>
                    </a:cubicBezTo>
                    <a:cubicBezTo>
                      <a:pt x="3780" y="2582"/>
                      <a:pt x="3219" y="3191"/>
                      <a:pt x="2542" y="3338"/>
                    </a:cubicBezTo>
                    <a:cubicBezTo>
                      <a:pt x="2443" y="3360"/>
                      <a:pt x="2345" y="3371"/>
                      <a:pt x="2248" y="3371"/>
                    </a:cubicBezTo>
                    <a:cubicBezTo>
                      <a:pt x="1597" y="3371"/>
                      <a:pt x="1027" y="2896"/>
                      <a:pt x="901" y="2228"/>
                    </a:cubicBezTo>
                    <a:cubicBezTo>
                      <a:pt x="762" y="1499"/>
                      <a:pt x="1224" y="875"/>
                      <a:pt x="1898" y="716"/>
                    </a:cubicBezTo>
                    <a:cubicBezTo>
                      <a:pt x="1903" y="624"/>
                      <a:pt x="1963" y="529"/>
                      <a:pt x="2078" y="517"/>
                    </a:cubicBezTo>
                    <a:cubicBezTo>
                      <a:pt x="2128" y="511"/>
                      <a:pt x="2178" y="509"/>
                      <a:pt x="2227" y="509"/>
                    </a:cubicBezTo>
                    <a:close/>
                    <a:moveTo>
                      <a:pt x="2687" y="1"/>
                    </a:moveTo>
                    <a:cubicBezTo>
                      <a:pt x="2374" y="1"/>
                      <a:pt x="2059" y="78"/>
                      <a:pt x="1780" y="240"/>
                    </a:cubicBezTo>
                    <a:cubicBezTo>
                      <a:pt x="1744" y="261"/>
                      <a:pt x="1708" y="270"/>
                      <a:pt x="1675" y="270"/>
                    </a:cubicBezTo>
                    <a:cubicBezTo>
                      <a:pt x="1628" y="270"/>
                      <a:pt x="1585" y="252"/>
                      <a:pt x="1552" y="224"/>
                    </a:cubicBezTo>
                    <a:cubicBezTo>
                      <a:pt x="598" y="718"/>
                      <a:pt x="0" y="1845"/>
                      <a:pt x="517" y="2881"/>
                    </a:cubicBezTo>
                    <a:cubicBezTo>
                      <a:pt x="882" y="3609"/>
                      <a:pt x="1580" y="4003"/>
                      <a:pt x="2313" y="4003"/>
                    </a:cubicBezTo>
                    <a:cubicBezTo>
                      <a:pt x="2701" y="4003"/>
                      <a:pt x="3098" y="3893"/>
                      <a:pt x="3461" y="3664"/>
                    </a:cubicBezTo>
                    <a:cubicBezTo>
                      <a:pt x="4319" y="3119"/>
                      <a:pt x="4802" y="1855"/>
                      <a:pt x="4295" y="924"/>
                    </a:cubicBezTo>
                    <a:cubicBezTo>
                      <a:pt x="3969" y="328"/>
                      <a:pt x="3330" y="1"/>
                      <a:pt x="2687" y="1"/>
                    </a:cubicBezTo>
                    <a:close/>
                  </a:path>
                </a:pathLst>
              </a:custGeom>
              <a:solidFill>
                <a:srgbClr val="FAF4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4" name="Google Shape;2756;p69"/>
              <p:cNvSpPr/>
              <p:nvPr/>
            </p:nvSpPr>
            <p:spPr>
              <a:xfrm>
                <a:off x="6123750" y="2903807"/>
                <a:ext cx="38075" cy="16550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662" extrusionOk="0">
                    <a:moveTo>
                      <a:pt x="935" y="1"/>
                    </a:moveTo>
                    <a:cubicBezTo>
                      <a:pt x="882" y="1"/>
                      <a:pt x="829" y="4"/>
                      <a:pt x="777" y="9"/>
                    </a:cubicBezTo>
                    <a:cubicBezTo>
                      <a:pt x="579" y="30"/>
                      <a:pt x="102" y="164"/>
                      <a:pt x="1" y="413"/>
                    </a:cubicBezTo>
                    <a:cubicBezTo>
                      <a:pt x="50" y="407"/>
                      <a:pt x="99" y="403"/>
                      <a:pt x="149" y="403"/>
                    </a:cubicBezTo>
                    <a:cubicBezTo>
                      <a:pt x="388" y="403"/>
                      <a:pt x="630" y="481"/>
                      <a:pt x="855" y="662"/>
                    </a:cubicBezTo>
                    <a:cubicBezTo>
                      <a:pt x="1068" y="651"/>
                      <a:pt x="1283" y="642"/>
                      <a:pt x="1497" y="632"/>
                    </a:cubicBezTo>
                    <a:cubicBezTo>
                      <a:pt x="1495" y="630"/>
                      <a:pt x="1495" y="630"/>
                      <a:pt x="1495" y="628"/>
                    </a:cubicBezTo>
                    <a:cubicBezTo>
                      <a:pt x="1477" y="427"/>
                      <a:pt x="1523" y="258"/>
                      <a:pt x="1340" y="115"/>
                    </a:cubicBezTo>
                    <a:cubicBezTo>
                      <a:pt x="1226" y="26"/>
                      <a:pt x="1080" y="1"/>
                      <a:pt x="935" y="1"/>
                    </a:cubicBezTo>
                    <a:close/>
                  </a:path>
                </a:pathLst>
              </a:custGeom>
              <a:solidFill>
                <a:srgbClr val="FAF4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5" name="Google Shape;2757;p69"/>
              <p:cNvSpPr/>
              <p:nvPr/>
            </p:nvSpPr>
            <p:spPr>
              <a:xfrm>
                <a:off x="6211850" y="2930582"/>
                <a:ext cx="114775" cy="147100"/>
              </a:xfrm>
              <a:custGeom>
                <a:avLst/>
                <a:gdLst/>
                <a:ahLst/>
                <a:cxnLst/>
                <a:rect l="l" t="t" r="r" b="b"/>
                <a:pathLst>
                  <a:path w="4591" h="5884" extrusionOk="0">
                    <a:moveTo>
                      <a:pt x="264" y="0"/>
                    </a:moveTo>
                    <a:lnTo>
                      <a:pt x="252" y="441"/>
                    </a:lnTo>
                    <a:cubicBezTo>
                      <a:pt x="1116" y="441"/>
                      <a:pt x="1975" y="940"/>
                      <a:pt x="2333" y="1776"/>
                    </a:cubicBezTo>
                    <a:cubicBezTo>
                      <a:pt x="2866" y="3030"/>
                      <a:pt x="2123" y="4547"/>
                      <a:pt x="926" y="5092"/>
                    </a:cubicBezTo>
                    <a:cubicBezTo>
                      <a:pt x="626" y="5227"/>
                      <a:pt x="312" y="5301"/>
                      <a:pt x="1" y="5318"/>
                    </a:cubicBezTo>
                    <a:lnTo>
                      <a:pt x="29" y="5883"/>
                    </a:lnTo>
                    <a:cubicBezTo>
                      <a:pt x="1141" y="5825"/>
                      <a:pt x="2252" y="5730"/>
                      <a:pt x="3355" y="5597"/>
                    </a:cubicBezTo>
                    <a:cubicBezTo>
                      <a:pt x="3651" y="5565"/>
                      <a:pt x="3944" y="5523"/>
                      <a:pt x="4238" y="5472"/>
                    </a:cubicBezTo>
                    <a:cubicBezTo>
                      <a:pt x="4482" y="5076"/>
                      <a:pt x="4584" y="4652"/>
                      <a:pt x="4540" y="4203"/>
                    </a:cubicBezTo>
                    <a:cubicBezTo>
                      <a:pt x="4590" y="3627"/>
                      <a:pt x="4542" y="3020"/>
                      <a:pt x="4530" y="2443"/>
                    </a:cubicBezTo>
                    <a:cubicBezTo>
                      <a:pt x="4524" y="2034"/>
                      <a:pt x="4586" y="1523"/>
                      <a:pt x="4494" y="1122"/>
                    </a:cubicBezTo>
                    <a:cubicBezTo>
                      <a:pt x="4584" y="665"/>
                      <a:pt x="4385" y="339"/>
                      <a:pt x="3898" y="145"/>
                    </a:cubicBezTo>
                    <a:cubicBezTo>
                      <a:pt x="3607" y="127"/>
                      <a:pt x="3318" y="113"/>
                      <a:pt x="3030" y="97"/>
                    </a:cubicBezTo>
                    <a:cubicBezTo>
                      <a:pt x="2109" y="54"/>
                      <a:pt x="1185" y="20"/>
                      <a:pt x="264" y="0"/>
                    </a:cubicBezTo>
                    <a:close/>
                  </a:path>
                </a:pathLst>
              </a:custGeom>
              <a:solidFill>
                <a:srgbClr val="FCFB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6" name="Google Shape;2758;p69"/>
              <p:cNvSpPr/>
              <p:nvPr/>
            </p:nvSpPr>
            <p:spPr>
              <a:xfrm>
                <a:off x="6095250" y="2926982"/>
                <a:ext cx="123200" cy="152525"/>
              </a:xfrm>
              <a:custGeom>
                <a:avLst/>
                <a:gdLst/>
                <a:ahLst/>
                <a:cxnLst/>
                <a:rect l="l" t="t" r="r" b="b"/>
                <a:pathLst>
                  <a:path w="4928" h="6101" extrusionOk="0">
                    <a:moveTo>
                      <a:pt x="1023" y="1"/>
                    </a:moveTo>
                    <a:cubicBezTo>
                      <a:pt x="206" y="202"/>
                      <a:pt x="93" y="1641"/>
                      <a:pt x="47" y="2238"/>
                    </a:cubicBezTo>
                    <a:cubicBezTo>
                      <a:pt x="3" y="2788"/>
                      <a:pt x="1" y="3339"/>
                      <a:pt x="23" y="3890"/>
                    </a:cubicBezTo>
                    <a:cubicBezTo>
                      <a:pt x="45" y="4377"/>
                      <a:pt x="29" y="4991"/>
                      <a:pt x="176" y="5460"/>
                    </a:cubicBezTo>
                    <a:cubicBezTo>
                      <a:pt x="360" y="6041"/>
                      <a:pt x="553" y="6100"/>
                      <a:pt x="991" y="6100"/>
                    </a:cubicBezTo>
                    <a:cubicBezTo>
                      <a:pt x="1104" y="6100"/>
                      <a:pt x="1233" y="6096"/>
                      <a:pt x="1383" y="6096"/>
                    </a:cubicBezTo>
                    <a:cubicBezTo>
                      <a:pt x="1398" y="6096"/>
                      <a:pt x="1413" y="6097"/>
                      <a:pt x="1428" y="6097"/>
                    </a:cubicBezTo>
                    <a:cubicBezTo>
                      <a:pt x="1595" y="6098"/>
                      <a:pt x="1761" y="6099"/>
                      <a:pt x="1928" y="6099"/>
                    </a:cubicBezTo>
                    <a:cubicBezTo>
                      <a:pt x="2849" y="6099"/>
                      <a:pt x="3772" y="6076"/>
                      <a:pt x="4693" y="6027"/>
                    </a:cubicBezTo>
                    <a:lnTo>
                      <a:pt x="4665" y="5462"/>
                    </a:lnTo>
                    <a:cubicBezTo>
                      <a:pt x="4619" y="5465"/>
                      <a:pt x="4574" y="5466"/>
                      <a:pt x="4528" y="5466"/>
                    </a:cubicBezTo>
                    <a:cubicBezTo>
                      <a:pt x="3522" y="5466"/>
                      <a:pt x="2571" y="4860"/>
                      <a:pt x="2222" y="3820"/>
                    </a:cubicBezTo>
                    <a:cubicBezTo>
                      <a:pt x="1797" y="2546"/>
                      <a:pt x="2564" y="1331"/>
                      <a:pt x="3743" y="953"/>
                    </a:cubicBezTo>
                    <a:cubicBezTo>
                      <a:pt x="3757" y="931"/>
                      <a:pt x="3776" y="913"/>
                      <a:pt x="3801" y="899"/>
                    </a:cubicBezTo>
                    <a:cubicBezTo>
                      <a:pt x="4143" y="685"/>
                      <a:pt x="4530" y="585"/>
                      <a:pt x="4916" y="585"/>
                    </a:cubicBezTo>
                    <a:lnTo>
                      <a:pt x="4928" y="144"/>
                    </a:lnTo>
                    <a:cubicBezTo>
                      <a:pt x="3991" y="126"/>
                      <a:pt x="3051" y="116"/>
                      <a:pt x="2113" y="112"/>
                    </a:cubicBezTo>
                    <a:cubicBezTo>
                      <a:pt x="2073" y="153"/>
                      <a:pt x="2018" y="180"/>
                      <a:pt x="1958" y="180"/>
                    </a:cubicBezTo>
                    <a:cubicBezTo>
                      <a:pt x="1928" y="180"/>
                      <a:pt x="1896" y="173"/>
                      <a:pt x="1864" y="158"/>
                    </a:cubicBezTo>
                    <a:cubicBezTo>
                      <a:pt x="1830" y="140"/>
                      <a:pt x="1797" y="126"/>
                      <a:pt x="1762" y="110"/>
                    </a:cubicBezTo>
                    <a:lnTo>
                      <a:pt x="1174" y="110"/>
                    </a:lnTo>
                    <a:cubicBezTo>
                      <a:pt x="1090" y="110"/>
                      <a:pt x="1042" y="61"/>
                      <a:pt x="1023" y="1"/>
                    </a:cubicBezTo>
                    <a:close/>
                  </a:path>
                </a:pathLst>
              </a:custGeom>
              <a:solidFill>
                <a:srgbClr val="FCFB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7" name="Google Shape;2759;p69"/>
              <p:cNvSpPr/>
              <p:nvPr/>
            </p:nvSpPr>
            <p:spPr>
              <a:xfrm>
                <a:off x="6072450" y="2896632"/>
                <a:ext cx="277325" cy="196450"/>
              </a:xfrm>
              <a:custGeom>
                <a:avLst/>
                <a:gdLst/>
                <a:ahLst/>
                <a:cxnLst/>
                <a:rect l="l" t="t" r="r" b="b"/>
                <a:pathLst>
                  <a:path w="11093" h="7858" extrusionOk="0">
                    <a:moveTo>
                      <a:pt x="2988" y="287"/>
                    </a:moveTo>
                    <a:cubicBezTo>
                      <a:pt x="3133" y="287"/>
                      <a:pt x="3278" y="313"/>
                      <a:pt x="3392" y="402"/>
                    </a:cubicBezTo>
                    <a:cubicBezTo>
                      <a:pt x="3575" y="545"/>
                      <a:pt x="3529" y="714"/>
                      <a:pt x="3547" y="915"/>
                    </a:cubicBezTo>
                    <a:cubicBezTo>
                      <a:pt x="3547" y="917"/>
                      <a:pt x="3547" y="917"/>
                      <a:pt x="3549" y="919"/>
                    </a:cubicBezTo>
                    <a:cubicBezTo>
                      <a:pt x="3335" y="929"/>
                      <a:pt x="3120" y="938"/>
                      <a:pt x="2907" y="949"/>
                    </a:cubicBezTo>
                    <a:cubicBezTo>
                      <a:pt x="2682" y="768"/>
                      <a:pt x="2441" y="690"/>
                      <a:pt x="2202" y="690"/>
                    </a:cubicBezTo>
                    <a:cubicBezTo>
                      <a:pt x="2152" y="690"/>
                      <a:pt x="2103" y="694"/>
                      <a:pt x="2054" y="700"/>
                    </a:cubicBezTo>
                    <a:cubicBezTo>
                      <a:pt x="2155" y="451"/>
                      <a:pt x="2631" y="317"/>
                      <a:pt x="2829" y="296"/>
                    </a:cubicBezTo>
                    <a:cubicBezTo>
                      <a:pt x="2881" y="291"/>
                      <a:pt x="2935" y="287"/>
                      <a:pt x="2988" y="287"/>
                    </a:cubicBezTo>
                    <a:close/>
                    <a:moveTo>
                      <a:pt x="1935" y="1215"/>
                    </a:moveTo>
                    <a:cubicBezTo>
                      <a:pt x="1954" y="1275"/>
                      <a:pt x="2002" y="1324"/>
                      <a:pt x="2086" y="1324"/>
                    </a:cubicBezTo>
                    <a:lnTo>
                      <a:pt x="2674" y="1324"/>
                    </a:lnTo>
                    <a:cubicBezTo>
                      <a:pt x="2709" y="1340"/>
                      <a:pt x="2742" y="1354"/>
                      <a:pt x="2776" y="1372"/>
                    </a:cubicBezTo>
                    <a:cubicBezTo>
                      <a:pt x="2808" y="1387"/>
                      <a:pt x="2840" y="1394"/>
                      <a:pt x="2870" y="1394"/>
                    </a:cubicBezTo>
                    <a:cubicBezTo>
                      <a:pt x="2930" y="1394"/>
                      <a:pt x="2985" y="1367"/>
                      <a:pt x="3025" y="1326"/>
                    </a:cubicBezTo>
                    <a:cubicBezTo>
                      <a:pt x="3963" y="1330"/>
                      <a:pt x="4903" y="1340"/>
                      <a:pt x="5840" y="1358"/>
                    </a:cubicBezTo>
                    <a:cubicBezTo>
                      <a:pt x="6761" y="1378"/>
                      <a:pt x="7685" y="1412"/>
                      <a:pt x="8606" y="1455"/>
                    </a:cubicBezTo>
                    <a:cubicBezTo>
                      <a:pt x="8894" y="1471"/>
                      <a:pt x="9183" y="1485"/>
                      <a:pt x="9474" y="1503"/>
                    </a:cubicBezTo>
                    <a:cubicBezTo>
                      <a:pt x="9961" y="1698"/>
                      <a:pt x="10160" y="2023"/>
                      <a:pt x="10070" y="2480"/>
                    </a:cubicBezTo>
                    <a:cubicBezTo>
                      <a:pt x="10162" y="2881"/>
                      <a:pt x="10100" y="3392"/>
                      <a:pt x="10106" y="3801"/>
                    </a:cubicBezTo>
                    <a:cubicBezTo>
                      <a:pt x="10118" y="4378"/>
                      <a:pt x="10166" y="4985"/>
                      <a:pt x="10116" y="5561"/>
                    </a:cubicBezTo>
                    <a:cubicBezTo>
                      <a:pt x="10160" y="6010"/>
                      <a:pt x="10058" y="6434"/>
                      <a:pt x="9814" y="6830"/>
                    </a:cubicBezTo>
                    <a:cubicBezTo>
                      <a:pt x="9520" y="6881"/>
                      <a:pt x="9227" y="6923"/>
                      <a:pt x="8931" y="6955"/>
                    </a:cubicBezTo>
                    <a:cubicBezTo>
                      <a:pt x="7828" y="7089"/>
                      <a:pt x="6717" y="7183"/>
                      <a:pt x="5605" y="7241"/>
                    </a:cubicBezTo>
                    <a:cubicBezTo>
                      <a:pt x="4684" y="7290"/>
                      <a:pt x="3761" y="7313"/>
                      <a:pt x="2840" y="7313"/>
                    </a:cubicBezTo>
                    <a:cubicBezTo>
                      <a:pt x="2673" y="7313"/>
                      <a:pt x="2507" y="7312"/>
                      <a:pt x="2340" y="7311"/>
                    </a:cubicBezTo>
                    <a:cubicBezTo>
                      <a:pt x="2325" y="7311"/>
                      <a:pt x="2310" y="7310"/>
                      <a:pt x="2295" y="7310"/>
                    </a:cubicBezTo>
                    <a:cubicBezTo>
                      <a:pt x="2145" y="7310"/>
                      <a:pt x="2016" y="7314"/>
                      <a:pt x="1903" y="7314"/>
                    </a:cubicBezTo>
                    <a:cubicBezTo>
                      <a:pt x="1465" y="7314"/>
                      <a:pt x="1272" y="7255"/>
                      <a:pt x="1088" y="6674"/>
                    </a:cubicBezTo>
                    <a:cubicBezTo>
                      <a:pt x="941" y="6205"/>
                      <a:pt x="957" y="5591"/>
                      <a:pt x="935" y="5104"/>
                    </a:cubicBezTo>
                    <a:cubicBezTo>
                      <a:pt x="913" y="4553"/>
                      <a:pt x="915" y="4002"/>
                      <a:pt x="959" y="3452"/>
                    </a:cubicBezTo>
                    <a:cubicBezTo>
                      <a:pt x="1005" y="2855"/>
                      <a:pt x="1118" y="1416"/>
                      <a:pt x="1935" y="1215"/>
                    </a:cubicBezTo>
                    <a:close/>
                    <a:moveTo>
                      <a:pt x="2998" y="1"/>
                    </a:moveTo>
                    <a:cubicBezTo>
                      <a:pt x="2936" y="1"/>
                      <a:pt x="2873" y="5"/>
                      <a:pt x="2811" y="12"/>
                    </a:cubicBezTo>
                    <a:cubicBezTo>
                      <a:pt x="2434" y="54"/>
                      <a:pt x="1813" y="336"/>
                      <a:pt x="1806" y="758"/>
                    </a:cubicBezTo>
                    <a:cubicBezTo>
                      <a:pt x="1310" y="924"/>
                      <a:pt x="869" y="1384"/>
                      <a:pt x="666" y="1905"/>
                    </a:cubicBezTo>
                    <a:cubicBezTo>
                      <a:pt x="0" y="3603"/>
                      <a:pt x="364" y="5897"/>
                      <a:pt x="708" y="7631"/>
                    </a:cubicBezTo>
                    <a:cubicBezTo>
                      <a:pt x="730" y="7752"/>
                      <a:pt x="857" y="7830"/>
                      <a:pt x="973" y="7832"/>
                    </a:cubicBezTo>
                    <a:cubicBezTo>
                      <a:pt x="1552" y="7849"/>
                      <a:pt x="2132" y="7858"/>
                      <a:pt x="2711" y="7858"/>
                    </a:cubicBezTo>
                    <a:cubicBezTo>
                      <a:pt x="4638" y="7858"/>
                      <a:pt x="6562" y="7761"/>
                      <a:pt x="8479" y="7555"/>
                    </a:cubicBezTo>
                    <a:cubicBezTo>
                      <a:pt x="9063" y="7493"/>
                      <a:pt x="10122" y="7571"/>
                      <a:pt x="10508" y="6997"/>
                    </a:cubicBezTo>
                    <a:cubicBezTo>
                      <a:pt x="10906" y="6408"/>
                      <a:pt x="10669" y="5112"/>
                      <a:pt x="10661" y="4461"/>
                    </a:cubicBezTo>
                    <a:cubicBezTo>
                      <a:pt x="10645" y="3219"/>
                      <a:pt x="11092" y="1215"/>
                      <a:pt x="9474" y="1024"/>
                    </a:cubicBezTo>
                    <a:cubicBezTo>
                      <a:pt x="8405" y="897"/>
                      <a:pt x="7309" y="853"/>
                      <a:pt x="6209" y="853"/>
                    </a:cubicBezTo>
                    <a:cubicBezTo>
                      <a:pt x="5418" y="853"/>
                      <a:pt x="4624" y="876"/>
                      <a:pt x="3838" y="907"/>
                    </a:cubicBezTo>
                    <a:cubicBezTo>
                      <a:pt x="3945" y="726"/>
                      <a:pt x="3852" y="464"/>
                      <a:pt x="3722" y="305"/>
                    </a:cubicBezTo>
                    <a:cubicBezTo>
                      <a:pt x="3540" y="79"/>
                      <a:pt x="3272" y="1"/>
                      <a:pt x="299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8" name="Google Shape;2760;p69"/>
              <p:cNvSpPr/>
              <p:nvPr/>
            </p:nvSpPr>
            <p:spPr>
              <a:xfrm>
                <a:off x="6140150" y="2941607"/>
                <a:ext cx="143375" cy="122025"/>
              </a:xfrm>
              <a:custGeom>
                <a:avLst/>
                <a:gdLst/>
                <a:ahLst/>
                <a:cxnLst/>
                <a:rect l="l" t="t" r="r" b="b"/>
                <a:pathLst>
                  <a:path w="5735" h="4881" extrusionOk="0">
                    <a:moveTo>
                      <a:pt x="3122" y="435"/>
                    </a:moveTo>
                    <a:cubicBezTo>
                      <a:pt x="3765" y="435"/>
                      <a:pt x="4404" y="762"/>
                      <a:pt x="4730" y="1358"/>
                    </a:cubicBezTo>
                    <a:cubicBezTo>
                      <a:pt x="5237" y="2289"/>
                      <a:pt x="4754" y="3553"/>
                      <a:pt x="3896" y="4098"/>
                    </a:cubicBezTo>
                    <a:cubicBezTo>
                      <a:pt x="3533" y="4327"/>
                      <a:pt x="3136" y="4437"/>
                      <a:pt x="2748" y="4437"/>
                    </a:cubicBezTo>
                    <a:cubicBezTo>
                      <a:pt x="2015" y="4437"/>
                      <a:pt x="1317" y="4044"/>
                      <a:pt x="952" y="3316"/>
                    </a:cubicBezTo>
                    <a:cubicBezTo>
                      <a:pt x="435" y="2279"/>
                      <a:pt x="1033" y="1152"/>
                      <a:pt x="1987" y="658"/>
                    </a:cubicBezTo>
                    <a:cubicBezTo>
                      <a:pt x="2020" y="686"/>
                      <a:pt x="2063" y="704"/>
                      <a:pt x="2110" y="704"/>
                    </a:cubicBezTo>
                    <a:cubicBezTo>
                      <a:pt x="2143" y="704"/>
                      <a:pt x="2179" y="695"/>
                      <a:pt x="2215" y="674"/>
                    </a:cubicBezTo>
                    <a:cubicBezTo>
                      <a:pt x="2494" y="512"/>
                      <a:pt x="2809" y="435"/>
                      <a:pt x="3122" y="435"/>
                    </a:cubicBezTo>
                    <a:close/>
                    <a:moveTo>
                      <a:pt x="3120" y="0"/>
                    </a:moveTo>
                    <a:cubicBezTo>
                      <a:pt x="2734" y="0"/>
                      <a:pt x="2347" y="100"/>
                      <a:pt x="2005" y="314"/>
                    </a:cubicBezTo>
                    <a:cubicBezTo>
                      <a:pt x="1979" y="328"/>
                      <a:pt x="1961" y="346"/>
                      <a:pt x="1947" y="367"/>
                    </a:cubicBezTo>
                    <a:cubicBezTo>
                      <a:pt x="768" y="746"/>
                      <a:pt x="1" y="1961"/>
                      <a:pt x="426" y="3235"/>
                    </a:cubicBezTo>
                    <a:cubicBezTo>
                      <a:pt x="774" y="4275"/>
                      <a:pt x="1726" y="4881"/>
                      <a:pt x="2732" y="4881"/>
                    </a:cubicBezTo>
                    <a:cubicBezTo>
                      <a:pt x="2778" y="4881"/>
                      <a:pt x="2823" y="4880"/>
                      <a:pt x="2869" y="4877"/>
                    </a:cubicBezTo>
                    <a:cubicBezTo>
                      <a:pt x="3180" y="4860"/>
                      <a:pt x="3494" y="4786"/>
                      <a:pt x="3794" y="4651"/>
                    </a:cubicBezTo>
                    <a:cubicBezTo>
                      <a:pt x="4991" y="4106"/>
                      <a:pt x="5734" y="2589"/>
                      <a:pt x="5201" y="1335"/>
                    </a:cubicBezTo>
                    <a:cubicBezTo>
                      <a:pt x="4843" y="499"/>
                      <a:pt x="3984" y="0"/>
                      <a:pt x="312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9" name="Google Shape;2761;p69"/>
              <p:cNvSpPr/>
              <p:nvPr/>
            </p:nvSpPr>
            <p:spPr>
              <a:xfrm>
                <a:off x="6170075" y="2965157"/>
                <a:ext cx="76700" cy="71575"/>
              </a:xfrm>
              <a:custGeom>
                <a:avLst/>
                <a:gdLst/>
                <a:ahLst/>
                <a:cxnLst/>
                <a:rect l="l" t="t" r="r" b="b"/>
                <a:pathLst>
                  <a:path w="3068" h="2863" extrusionOk="0">
                    <a:moveTo>
                      <a:pt x="1237" y="374"/>
                    </a:moveTo>
                    <a:cubicBezTo>
                      <a:pt x="1256" y="381"/>
                      <a:pt x="1276" y="386"/>
                      <a:pt x="1299" y="386"/>
                    </a:cubicBezTo>
                    <a:cubicBezTo>
                      <a:pt x="1304" y="386"/>
                      <a:pt x="1310" y="386"/>
                      <a:pt x="1316" y="385"/>
                    </a:cubicBezTo>
                    <a:cubicBezTo>
                      <a:pt x="1344" y="383"/>
                      <a:pt x="1372" y="382"/>
                      <a:pt x="1399" y="382"/>
                    </a:cubicBezTo>
                    <a:cubicBezTo>
                      <a:pt x="2536" y="382"/>
                      <a:pt x="3067" y="1939"/>
                      <a:pt x="1879" y="2399"/>
                    </a:cubicBezTo>
                    <a:cubicBezTo>
                      <a:pt x="1750" y="2449"/>
                      <a:pt x="1619" y="2473"/>
                      <a:pt x="1491" y="2473"/>
                    </a:cubicBezTo>
                    <a:cubicBezTo>
                      <a:pt x="1104" y="2473"/>
                      <a:pt x="748" y="2252"/>
                      <a:pt x="587" y="1854"/>
                    </a:cubicBezTo>
                    <a:cubicBezTo>
                      <a:pt x="342" y="1258"/>
                      <a:pt x="684" y="637"/>
                      <a:pt x="1237" y="374"/>
                    </a:cubicBezTo>
                    <a:close/>
                    <a:moveTo>
                      <a:pt x="1465" y="1"/>
                    </a:moveTo>
                    <a:cubicBezTo>
                      <a:pt x="1416" y="1"/>
                      <a:pt x="1366" y="3"/>
                      <a:pt x="1316" y="9"/>
                    </a:cubicBezTo>
                    <a:cubicBezTo>
                      <a:pt x="1201" y="21"/>
                      <a:pt x="1141" y="116"/>
                      <a:pt x="1136" y="208"/>
                    </a:cubicBezTo>
                    <a:cubicBezTo>
                      <a:pt x="462" y="367"/>
                      <a:pt x="0" y="991"/>
                      <a:pt x="138" y="1720"/>
                    </a:cubicBezTo>
                    <a:cubicBezTo>
                      <a:pt x="265" y="2388"/>
                      <a:pt x="835" y="2863"/>
                      <a:pt x="1486" y="2863"/>
                    </a:cubicBezTo>
                    <a:cubicBezTo>
                      <a:pt x="1583" y="2863"/>
                      <a:pt x="1681" y="2852"/>
                      <a:pt x="1780" y="2830"/>
                    </a:cubicBezTo>
                    <a:cubicBezTo>
                      <a:pt x="2456" y="2683"/>
                      <a:pt x="3018" y="2073"/>
                      <a:pt x="2955" y="1360"/>
                    </a:cubicBezTo>
                    <a:cubicBezTo>
                      <a:pt x="2888" y="613"/>
                      <a:pt x="2204" y="1"/>
                      <a:pt x="14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86" name="Google Shape;3381;p72"/>
            <p:cNvSpPr/>
            <p:nvPr/>
          </p:nvSpPr>
          <p:spPr>
            <a:xfrm rot="18982913">
              <a:off x="1084409" y="1056268"/>
              <a:ext cx="180742" cy="534645"/>
            </a:xfrm>
            <a:custGeom>
              <a:avLst/>
              <a:gdLst/>
              <a:ahLst/>
              <a:cxnLst/>
              <a:rect l="l" t="t" r="r" b="b"/>
              <a:pathLst>
                <a:path w="7272" h="19471" extrusionOk="0">
                  <a:moveTo>
                    <a:pt x="4570" y="2807"/>
                  </a:moveTo>
                  <a:lnTo>
                    <a:pt x="4570" y="2807"/>
                  </a:lnTo>
                  <a:cubicBezTo>
                    <a:pt x="4203" y="4642"/>
                    <a:pt x="3769" y="6477"/>
                    <a:pt x="3202" y="8278"/>
                  </a:cubicBezTo>
                  <a:cubicBezTo>
                    <a:pt x="3136" y="8478"/>
                    <a:pt x="3302" y="8645"/>
                    <a:pt x="3503" y="8645"/>
                  </a:cubicBezTo>
                  <a:cubicBezTo>
                    <a:pt x="4503" y="8678"/>
                    <a:pt x="5471" y="8745"/>
                    <a:pt x="6438" y="8845"/>
                  </a:cubicBezTo>
                  <a:cubicBezTo>
                    <a:pt x="5371" y="11480"/>
                    <a:pt x="4270" y="14082"/>
                    <a:pt x="3202" y="16717"/>
                  </a:cubicBezTo>
                  <a:cubicBezTo>
                    <a:pt x="3536" y="14716"/>
                    <a:pt x="3936" y="12715"/>
                    <a:pt x="4470" y="10746"/>
                  </a:cubicBezTo>
                  <a:cubicBezTo>
                    <a:pt x="4503" y="10546"/>
                    <a:pt x="4370" y="10380"/>
                    <a:pt x="4170" y="10346"/>
                  </a:cubicBezTo>
                  <a:cubicBezTo>
                    <a:pt x="3069" y="10313"/>
                    <a:pt x="2002" y="10246"/>
                    <a:pt x="934" y="10179"/>
                  </a:cubicBezTo>
                  <a:cubicBezTo>
                    <a:pt x="2335" y="7811"/>
                    <a:pt x="3536" y="5343"/>
                    <a:pt x="4570" y="2807"/>
                  </a:cubicBezTo>
                  <a:close/>
                  <a:moveTo>
                    <a:pt x="5170" y="0"/>
                  </a:moveTo>
                  <a:cubicBezTo>
                    <a:pt x="5046" y="0"/>
                    <a:pt x="4922" y="62"/>
                    <a:pt x="4870" y="206"/>
                  </a:cubicBezTo>
                  <a:cubicBezTo>
                    <a:pt x="3636" y="3741"/>
                    <a:pt x="2068" y="7111"/>
                    <a:pt x="134" y="10279"/>
                  </a:cubicBezTo>
                  <a:cubicBezTo>
                    <a:pt x="0" y="10513"/>
                    <a:pt x="167" y="10746"/>
                    <a:pt x="400" y="10746"/>
                  </a:cubicBezTo>
                  <a:cubicBezTo>
                    <a:pt x="1501" y="10813"/>
                    <a:pt x="2635" y="10880"/>
                    <a:pt x="3769" y="10947"/>
                  </a:cubicBezTo>
                  <a:cubicBezTo>
                    <a:pt x="3102" y="13649"/>
                    <a:pt x="2569" y="16351"/>
                    <a:pt x="2202" y="19086"/>
                  </a:cubicBezTo>
                  <a:cubicBezTo>
                    <a:pt x="2202" y="19119"/>
                    <a:pt x="2202" y="19153"/>
                    <a:pt x="2202" y="19186"/>
                  </a:cubicBezTo>
                  <a:cubicBezTo>
                    <a:pt x="2167" y="19379"/>
                    <a:pt x="2306" y="19470"/>
                    <a:pt x="2461" y="19470"/>
                  </a:cubicBezTo>
                  <a:cubicBezTo>
                    <a:pt x="2602" y="19470"/>
                    <a:pt x="2755" y="19395"/>
                    <a:pt x="2802" y="19253"/>
                  </a:cubicBezTo>
                  <a:lnTo>
                    <a:pt x="7172" y="8678"/>
                  </a:lnTo>
                  <a:cubicBezTo>
                    <a:pt x="7272" y="8445"/>
                    <a:pt x="7038" y="8278"/>
                    <a:pt x="6872" y="8278"/>
                  </a:cubicBezTo>
                  <a:cubicBezTo>
                    <a:pt x="5871" y="8145"/>
                    <a:pt x="4904" y="8078"/>
                    <a:pt x="3903" y="8045"/>
                  </a:cubicBezTo>
                  <a:cubicBezTo>
                    <a:pt x="4637" y="5676"/>
                    <a:pt x="5137" y="3241"/>
                    <a:pt x="5337" y="739"/>
                  </a:cubicBezTo>
                  <a:cubicBezTo>
                    <a:pt x="5371" y="639"/>
                    <a:pt x="5437" y="506"/>
                    <a:pt x="5471" y="372"/>
                  </a:cubicBezTo>
                  <a:cubicBezTo>
                    <a:pt x="5552" y="149"/>
                    <a:pt x="5361" y="0"/>
                    <a:pt x="5170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0">
              <a:scrgbClr r="0" g="0" b="0"/>
            </a:lnRef>
            <a:fillRef idx="1001">
              <a:schemeClr val="lt1"/>
            </a:fillRef>
            <a:effectRef idx="0">
              <a:scrgbClr r="0" g="0" b="0"/>
            </a:effectRef>
            <a:fontRef idx="major"/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87" name="Google Shape;3187;p72"/>
            <p:cNvGrpSpPr/>
            <p:nvPr/>
          </p:nvGrpSpPr>
          <p:grpSpPr>
            <a:xfrm rot="5758052">
              <a:off x="1423293" y="77529"/>
              <a:ext cx="1053055" cy="1041285"/>
              <a:chOff x="4197227" y="1744415"/>
              <a:chExt cx="325979" cy="336216"/>
            </a:xfrm>
          </p:grpSpPr>
          <p:sp>
            <p:nvSpPr>
              <p:cNvPr id="88" name="Google Shape;3188;p72"/>
              <p:cNvSpPr/>
              <p:nvPr/>
            </p:nvSpPr>
            <p:spPr>
              <a:xfrm>
                <a:off x="4202188" y="1755598"/>
                <a:ext cx="301178" cy="309910"/>
              </a:xfrm>
              <a:custGeom>
                <a:avLst/>
                <a:gdLst/>
                <a:ahLst/>
                <a:cxnLst/>
                <a:rect l="l" t="t" r="r" b="b"/>
                <a:pathLst>
                  <a:path w="16212" h="16682" extrusionOk="0">
                    <a:moveTo>
                      <a:pt x="7816" y="1"/>
                    </a:moveTo>
                    <a:cubicBezTo>
                      <a:pt x="6456" y="1"/>
                      <a:pt x="5097" y="356"/>
                      <a:pt x="3903" y="1104"/>
                    </a:cubicBezTo>
                    <a:cubicBezTo>
                      <a:pt x="2802" y="1805"/>
                      <a:pt x="1968" y="2739"/>
                      <a:pt x="1368" y="3773"/>
                    </a:cubicBezTo>
                    <a:cubicBezTo>
                      <a:pt x="67" y="6041"/>
                      <a:pt x="0" y="8943"/>
                      <a:pt x="1301" y="11445"/>
                    </a:cubicBezTo>
                    <a:cubicBezTo>
                      <a:pt x="1768" y="12312"/>
                      <a:pt x="2335" y="13079"/>
                      <a:pt x="3036" y="13747"/>
                    </a:cubicBezTo>
                    <a:cubicBezTo>
                      <a:pt x="3069" y="13747"/>
                      <a:pt x="3102" y="13747"/>
                      <a:pt x="3136" y="13780"/>
                    </a:cubicBezTo>
                    <a:cubicBezTo>
                      <a:pt x="3202" y="13880"/>
                      <a:pt x="3302" y="13980"/>
                      <a:pt x="3402" y="14080"/>
                    </a:cubicBezTo>
                    <a:cubicBezTo>
                      <a:pt x="3903" y="14480"/>
                      <a:pt x="4470" y="14847"/>
                      <a:pt x="5070" y="15148"/>
                    </a:cubicBezTo>
                    <a:cubicBezTo>
                      <a:pt x="5959" y="15554"/>
                      <a:pt x="6820" y="15716"/>
                      <a:pt x="7682" y="15716"/>
                    </a:cubicBezTo>
                    <a:cubicBezTo>
                      <a:pt x="8729" y="15716"/>
                      <a:pt x="9777" y="15477"/>
                      <a:pt x="10874" y="15148"/>
                    </a:cubicBezTo>
                    <a:cubicBezTo>
                      <a:pt x="10874" y="15061"/>
                      <a:pt x="10925" y="14974"/>
                      <a:pt x="11025" y="14974"/>
                    </a:cubicBezTo>
                    <a:cubicBezTo>
                      <a:pt x="11040" y="14974"/>
                      <a:pt x="11057" y="14976"/>
                      <a:pt x="11075" y="14981"/>
                    </a:cubicBezTo>
                    <a:cubicBezTo>
                      <a:pt x="11408" y="15081"/>
                      <a:pt x="11742" y="15181"/>
                      <a:pt x="12075" y="15314"/>
                    </a:cubicBezTo>
                    <a:cubicBezTo>
                      <a:pt x="13176" y="15715"/>
                      <a:pt x="14277" y="16215"/>
                      <a:pt x="15344" y="16682"/>
                    </a:cubicBezTo>
                    <a:cubicBezTo>
                      <a:pt x="14944" y="15481"/>
                      <a:pt x="14477" y="14314"/>
                      <a:pt x="14043" y="13113"/>
                    </a:cubicBezTo>
                    <a:cubicBezTo>
                      <a:pt x="13877" y="13079"/>
                      <a:pt x="13710" y="12913"/>
                      <a:pt x="13877" y="12712"/>
                    </a:cubicBezTo>
                    <a:cubicBezTo>
                      <a:pt x="16145" y="9710"/>
                      <a:pt x="16212" y="5207"/>
                      <a:pt x="13510" y="2405"/>
                    </a:cubicBezTo>
                    <a:cubicBezTo>
                      <a:pt x="12012" y="847"/>
                      <a:pt x="9913" y="1"/>
                      <a:pt x="7816" y="1"/>
                    </a:cubicBezTo>
                    <a:close/>
                  </a:path>
                </a:pathLst>
              </a:custGeom>
              <a:ln>
                <a:solidFill>
                  <a:schemeClr val="accent2"/>
                </a:solidFill>
              </a:ln>
            </p:spPr>
            <p:style>
              <a:lnRef idx="0">
                <a:scrgbClr r="0" g="0" b="0"/>
              </a:lnRef>
              <a:fillRef idx="1003">
                <a:schemeClr val="lt1"/>
              </a:fillRef>
              <a:effectRef idx="0">
                <a:scrgbClr r="0" g="0" b="0"/>
              </a:effectRef>
              <a:fontRef idx="major"/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9" name="Google Shape;3189;p72"/>
              <p:cNvSpPr/>
              <p:nvPr/>
            </p:nvSpPr>
            <p:spPr>
              <a:xfrm>
                <a:off x="4217663" y="1744415"/>
                <a:ext cx="305544" cy="336216"/>
              </a:xfrm>
              <a:custGeom>
                <a:avLst/>
                <a:gdLst/>
                <a:ahLst/>
                <a:cxnLst/>
                <a:rect l="l" t="t" r="r" b="b"/>
                <a:pathLst>
                  <a:path w="16447" h="18098" extrusionOk="0">
                    <a:moveTo>
                      <a:pt x="14611" y="4775"/>
                    </a:moveTo>
                    <a:cubicBezTo>
                      <a:pt x="14778" y="5109"/>
                      <a:pt x="14912" y="5442"/>
                      <a:pt x="15045" y="5809"/>
                    </a:cubicBezTo>
                    <a:cubicBezTo>
                      <a:pt x="15012" y="5809"/>
                      <a:pt x="15012" y="5842"/>
                      <a:pt x="14978" y="5876"/>
                    </a:cubicBezTo>
                    <a:cubicBezTo>
                      <a:pt x="14878" y="5509"/>
                      <a:pt x="14745" y="5142"/>
                      <a:pt x="14611" y="4775"/>
                    </a:cubicBezTo>
                    <a:close/>
                    <a:moveTo>
                      <a:pt x="14144" y="14349"/>
                    </a:moveTo>
                    <a:cubicBezTo>
                      <a:pt x="14278" y="14649"/>
                      <a:pt x="14378" y="14949"/>
                      <a:pt x="14478" y="15249"/>
                    </a:cubicBezTo>
                    <a:cubicBezTo>
                      <a:pt x="14478" y="15283"/>
                      <a:pt x="14478" y="15283"/>
                      <a:pt x="14478" y="15316"/>
                    </a:cubicBezTo>
                    <a:cubicBezTo>
                      <a:pt x="14378" y="15016"/>
                      <a:pt x="14244" y="14715"/>
                      <a:pt x="14144" y="14415"/>
                    </a:cubicBezTo>
                    <a:cubicBezTo>
                      <a:pt x="14144" y="14382"/>
                      <a:pt x="14144" y="14349"/>
                      <a:pt x="14144" y="14349"/>
                    </a:cubicBezTo>
                    <a:close/>
                    <a:moveTo>
                      <a:pt x="6957" y="1"/>
                    </a:moveTo>
                    <a:cubicBezTo>
                      <a:pt x="4085" y="1"/>
                      <a:pt x="1460" y="1677"/>
                      <a:pt x="1" y="4141"/>
                    </a:cubicBezTo>
                    <a:lnTo>
                      <a:pt x="535" y="4375"/>
                    </a:lnTo>
                    <a:cubicBezTo>
                      <a:pt x="1135" y="3341"/>
                      <a:pt x="1969" y="2440"/>
                      <a:pt x="3070" y="1739"/>
                    </a:cubicBezTo>
                    <a:cubicBezTo>
                      <a:pt x="4252" y="978"/>
                      <a:pt x="5609" y="619"/>
                      <a:pt x="6972" y="619"/>
                    </a:cubicBezTo>
                    <a:cubicBezTo>
                      <a:pt x="9070" y="619"/>
                      <a:pt x="11180" y="1470"/>
                      <a:pt x="12677" y="3007"/>
                    </a:cubicBezTo>
                    <a:cubicBezTo>
                      <a:pt x="15379" y="5809"/>
                      <a:pt x="15312" y="10312"/>
                      <a:pt x="13010" y="13314"/>
                    </a:cubicBezTo>
                    <a:cubicBezTo>
                      <a:pt x="12877" y="13515"/>
                      <a:pt x="13010" y="13681"/>
                      <a:pt x="13210" y="13748"/>
                    </a:cubicBezTo>
                    <a:cubicBezTo>
                      <a:pt x="13644" y="14916"/>
                      <a:pt x="14111" y="16083"/>
                      <a:pt x="14511" y="17284"/>
                    </a:cubicBezTo>
                    <a:cubicBezTo>
                      <a:pt x="13444" y="16817"/>
                      <a:pt x="12343" y="16317"/>
                      <a:pt x="11242" y="15916"/>
                    </a:cubicBezTo>
                    <a:lnTo>
                      <a:pt x="11076" y="16383"/>
                    </a:lnTo>
                    <a:cubicBezTo>
                      <a:pt x="12310" y="16984"/>
                      <a:pt x="13577" y="17517"/>
                      <a:pt x="14812" y="18051"/>
                    </a:cubicBezTo>
                    <a:cubicBezTo>
                      <a:pt x="14845" y="18068"/>
                      <a:pt x="14878" y="18076"/>
                      <a:pt x="14912" y="18076"/>
                    </a:cubicBezTo>
                    <a:cubicBezTo>
                      <a:pt x="14945" y="18076"/>
                      <a:pt x="14978" y="18068"/>
                      <a:pt x="15012" y="18051"/>
                    </a:cubicBezTo>
                    <a:cubicBezTo>
                      <a:pt x="15057" y="18081"/>
                      <a:pt x="15108" y="18098"/>
                      <a:pt x="15158" y="18098"/>
                    </a:cubicBezTo>
                    <a:cubicBezTo>
                      <a:pt x="15218" y="18098"/>
                      <a:pt x="15275" y="18073"/>
                      <a:pt x="15312" y="18018"/>
                    </a:cubicBezTo>
                    <a:cubicBezTo>
                      <a:pt x="15645" y="17284"/>
                      <a:pt x="15545" y="16750"/>
                      <a:pt x="15312" y="15983"/>
                    </a:cubicBezTo>
                    <a:cubicBezTo>
                      <a:pt x="15078" y="15149"/>
                      <a:pt x="14778" y="14315"/>
                      <a:pt x="14511" y="13481"/>
                    </a:cubicBezTo>
                    <a:cubicBezTo>
                      <a:pt x="16346" y="11446"/>
                      <a:pt x="16446" y="7710"/>
                      <a:pt x="15479" y="5342"/>
                    </a:cubicBezTo>
                    <a:cubicBezTo>
                      <a:pt x="14378" y="2640"/>
                      <a:pt x="11943" y="705"/>
                      <a:pt x="9074" y="272"/>
                    </a:cubicBezTo>
                    <a:cubicBezTo>
                      <a:pt x="8440" y="138"/>
                      <a:pt x="7840" y="38"/>
                      <a:pt x="7206" y="5"/>
                    </a:cubicBezTo>
                    <a:cubicBezTo>
                      <a:pt x="7123" y="2"/>
                      <a:pt x="7040" y="1"/>
                      <a:pt x="6957" y="1"/>
                    </a:cubicBezTo>
                    <a:close/>
                  </a:path>
                </a:pathLst>
              </a:custGeom>
              <a:ln>
                <a:solidFill>
                  <a:schemeClr val="accent2"/>
                </a:solidFill>
              </a:ln>
            </p:spPr>
            <p:style>
              <a:lnRef idx="0">
                <a:scrgbClr r="0" g="0" b="0"/>
              </a:lnRef>
              <a:fillRef idx="1003">
                <a:schemeClr val="lt1"/>
              </a:fillRef>
              <a:effectRef idx="0">
                <a:scrgbClr r="0" g="0" b="0"/>
              </a:effectRef>
              <a:fontRef idx="major"/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0" name="Google Shape;3190;p72"/>
              <p:cNvSpPr/>
              <p:nvPr/>
            </p:nvSpPr>
            <p:spPr>
              <a:xfrm>
                <a:off x="4197227" y="1821344"/>
                <a:ext cx="229302" cy="252951"/>
              </a:xfrm>
              <a:custGeom>
                <a:avLst/>
                <a:gdLst/>
                <a:ahLst/>
                <a:cxnLst/>
                <a:rect l="l" t="t" r="r" b="b"/>
                <a:pathLst>
                  <a:path w="12343" h="13616" extrusionOk="0">
                    <a:moveTo>
                      <a:pt x="1134" y="0"/>
                    </a:moveTo>
                    <a:cubicBezTo>
                      <a:pt x="1068" y="67"/>
                      <a:pt x="1034" y="167"/>
                      <a:pt x="1001" y="234"/>
                    </a:cubicBezTo>
                    <a:cubicBezTo>
                      <a:pt x="300" y="1535"/>
                      <a:pt x="0" y="2936"/>
                      <a:pt x="67" y="4337"/>
                    </a:cubicBezTo>
                    <a:cubicBezTo>
                      <a:pt x="67" y="4337"/>
                      <a:pt x="67" y="4370"/>
                      <a:pt x="67" y="4370"/>
                    </a:cubicBezTo>
                    <a:cubicBezTo>
                      <a:pt x="67" y="7472"/>
                      <a:pt x="1334" y="10708"/>
                      <a:pt x="3970" y="12476"/>
                    </a:cubicBezTo>
                    <a:cubicBezTo>
                      <a:pt x="5064" y="13222"/>
                      <a:pt x="6325" y="13616"/>
                      <a:pt x="7574" y="13616"/>
                    </a:cubicBezTo>
                    <a:cubicBezTo>
                      <a:pt x="8000" y="13616"/>
                      <a:pt x="8424" y="13570"/>
                      <a:pt x="8840" y="13477"/>
                    </a:cubicBezTo>
                    <a:cubicBezTo>
                      <a:pt x="9974" y="13376"/>
                      <a:pt x="11108" y="12976"/>
                      <a:pt x="12042" y="12442"/>
                    </a:cubicBezTo>
                    <a:cubicBezTo>
                      <a:pt x="12142" y="12409"/>
                      <a:pt x="12176" y="12309"/>
                      <a:pt x="12176" y="12242"/>
                    </a:cubicBezTo>
                    <a:lnTo>
                      <a:pt x="12342" y="11775"/>
                    </a:lnTo>
                    <a:cubicBezTo>
                      <a:pt x="12009" y="11642"/>
                      <a:pt x="11675" y="11542"/>
                      <a:pt x="11342" y="11442"/>
                    </a:cubicBezTo>
                    <a:cubicBezTo>
                      <a:pt x="11323" y="11429"/>
                      <a:pt x="11304" y="11424"/>
                      <a:pt x="11286" y="11424"/>
                    </a:cubicBezTo>
                    <a:cubicBezTo>
                      <a:pt x="11208" y="11424"/>
                      <a:pt x="11141" y="11527"/>
                      <a:pt x="11141" y="11609"/>
                    </a:cubicBezTo>
                    <a:cubicBezTo>
                      <a:pt x="10044" y="11938"/>
                      <a:pt x="8996" y="12177"/>
                      <a:pt x="7949" y="12177"/>
                    </a:cubicBezTo>
                    <a:cubicBezTo>
                      <a:pt x="7087" y="12177"/>
                      <a:pt x="6226" y="12015"/>
                      <a:pt x="5337" y="11609"/>
                    </a:cubicBezTo>
                    <a:cubicBezTo>
                      <a:pt x="4737" y="11308"/>
                      <a:pt x="4170" y="10941"/>
                      <a:pt x="3669" y="10541"/>
                    </a:cubicBezTo>
                    <a:cubicBezTo>
                      <a:pt x="3569" y="10441"/>
                      <a:pt x="3469" y="10341"/>
                      <a:pt x="3403" y="10241"/>
                    </a:cubicBezTo>
                    <a:cubicBezTo>
                      <a:pt x="3369" y="10208"/>
                      <a:pt x="3336" y="10208"/>
                      <a:pt x="3303" y="10208"/>
                    </a:cubicBezTo>
                    <a:cubicBezTo>
                      <a:pt x="2602" y="9540"/>
                      <a:pt x="2035" y="8773"/>
                      <a:pt x="1568" y="7906"/>
                    </a:cubicBezTo>
                    <a:cubicBezTo>
                      <a:pt x="267" y="5404"/>
                      <a:pt x="334" y="2502"/>
                      <a:pt x="1635" y="234"/>
                    </a:cubicBezTo>
                    <a:lnTo>
                      <a:pt x="1134" y="0"/>
                    </a:lnTo>
                    <a:close/>
                  </a:path>
                </a:pathLst>
              </a:custGeom>
              <a:ln>
                <a:solidFill>
                  <a:schemeClr val="accent2"/>
                </a:solidFill>
              </a:ln>
            </p:spPr>
            <p:style>
              <a:lnRef idx="0">
                <a:scrgbClr r="0" g="0" b="0"/>
              </a:lnRef>
              <a:fillRef idx="1003">
                <a:schemeClr val="lt1"/>
              </a:fillRef>
              <a:effectRef idx="0">
                <a:scrgbClr r="0" g="0" b="0"/>
              </a:effectRef>
              <a:fontRef idx="major"/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3" name="شكل بيضاوي 2"/>
            <p:cNvSpPr/>
            <p:nvPr/>
          </p:nvSpPr>
          <p:spPr>
            <a:xfrm>
              <a:off x="1346713" y="104581"/>
              <a:ext cx="1271876" cy="900985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dirty="0" smtClean="0">
                  <a:solidFill>
                    <a:schemeClr val="accent4">
                      <a:lumMod val="75000"/>
                    </a:schemeClr>
                  </a:solidFill>
                </a:rPr>
                <a:t>خذ لقطة للشاشة</a:t>
              </a:r>
              <a:endParaRPr lang="ar-SA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</p:grpSp>
      <p:sp>
        <p:nvSpPr>
          <p:cNvPr id="92" name="مربع نص 91"/>
          <p:cNvSpPr txBox="1"/>
          <p:nvPr/>
        </p:nvSpPr>
        <p:spPr>
          <a:xfrm>
            <a:off x="11125200" y="2373004"/>
            <a:ext cx="2160240" cy="1246496"/>
          </a:xfrm>
          <a:prstGeom prst="rect">
            <a:avLst/>
          </a:prstGeom>
          <a:noFill/>
        </p:spPr>
        <p:txBody>
          <a:bodyPr wrap="square" lIns="137160" tIns="68580" rIns="137160" bIns="68580" rtlCol="1">
            <a:spAutoFit/>
          </a:bodyPr>
          <a:lstStyle/>
          <a:p>
            <a:r>
              <a:rPr lang="ar-SA" sz="7200" dirty="0" smtClean="0">
                <a:solidFill>
                  <a:srgbClr val="FF0000"/>
                </a:solidFill>
                <a:cs typeface="PT Bold Heading" pitchFamily="2" charset="-78"/>
              </a:rPr>
              <a:t>13-3</a:t>
            </a:r>
            <a:endParaRPr lang="ar-SA" sz="7200" dirty="0">
              <a:solidFill>
                <a:srgbClr val="FF0000"/>
              </a:solidFill>
              <a:cs typeface="PT Bold Heading" pitchFamily="2" charset="-78"/>
            </a:endParaRPr>
          </a:p>
        </p:txBody>
      </p:sp>
      <p:grpSp>
        <p:nvGrpSpPr>
          <p:cNvPr id="93" name="مجموعة 92"/>
          <p:cNvGrpSpPr/>
          <p:nvPr/>
        </p:nvGrpSpPr>
        <p:grpSpPr>
          <a:xfrm>
            <a:off x="14728287" y="4233001"/>
            <a:ext cx="4262988" cy="2674412"/>
            <a:chOff x="6084168" y="1515372"/>
            <a:chExt cx="2067091" cy="1194136"/>
          </a:xfrm>
        </p:grpSpPr>
        <p:pic>
          <p:nvPicPr>
            <p:cNvPr id="94" name="Google Shape;181;p29" descr="Google Shape;181;p29">
              <a:extLst>
                <a:ext uri="{FF2B5EF4-FFF2-40B4-BE49-F238E27FC236}">
                  <a16:creationId xmlns="" xmlns:a16="http://schemas.microsoft.com/office/drawing/2014/main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6084168" y="1995686"/>
              <a:ext cx="2036851" cy="713822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95" name="مجموعة 94"/>
            <p:cNvGrpSpPr/>
            <p:nvPr/>
          </p:nvGrpSpPr>
          <p:grpSpPr>
            <a:xfrm>
              <a:off x="6114408" y="1515372"/>
              <a:ext cx="2036851" cy="939256"/>
              <a:chOff x="6402017" y="1894518"/>
              <a:chExt cx="2036851" cy="939256"/>
            </a:xfrm>
          </p:grpSpPr>
          <p:pic>
            <p:nvPicPr>
              <p:cNvPr id="96" name="Google Shape;182;p29" descr="Google Shape;182;p29">
                <a:extLst>
                  <a:ext uri="{FF2B5EF4-FFF2-40B4-BE49-F238E27FC236}">
                    <a16:creationId xmlns="" xmlns:a16="http://schemas.microsoft.com/office/drawing/2014/main" id="{0029B81D-6C69-4CD5-BC66-843C999C6A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rcRect t="16734" r="8892" b="18300"/>
              <a:stretch>
                <a:fillRect/>
              </a:stretch>
            </p:blipFill>
            <p:spPr>
              <a:xfrm>
                <a:off x="6402017" y="1894518"/>
                <a:ext cx="2036851" cy="745330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97" name="Rectangle 1">
                <a:extLst>
                  <a:ext uri="{FF2B5EF4-FFF2-40B4-BE49-F238E27FC236}">
                    <a16:creationId xmlns="" xmlns:a16="http://schemas.microsoft.com/office/drawing/2014/main" id="{393E2D00-3651-4910-9BA4-866B9E5F69A9}"/>
                  </a:ext>
                </a:extLst>
              </p:cNvPr>
              <p:cNvSpPr/>
              <p:nvPr/>
            </p:nvSpPr>
            <p:spPr>
              <a:xfrm>
                <a:off x="7062870" y="2007253"/>
                <a:ext cx="800758" cy="453497"/>
              </a:xfrm>
              <a:prstGeom prst="rect">
                <a:avLst/>
              </a:prstGeom>
              <a:noFill/>
            </p:spPr>
            <p:txBody>
              <a:bodyPr wrap="none" lIns="60960" tIns="30480" rIns="60960" bIns="30480">
                <a:spAutoFit/>
              </a:bodyPr>
              <a:lstStyle/>
              <a:p>
                <a:pPr algn="ctr"/>
                <a:r>
                  <a:rPr lang="ar-SA" sz="3000" dirty="0">
                    <a:ln w="0"/>
                    <a:solidFill>
                      <a:srgbClr val="990099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PT Bold Heading" pitchFamily="2" charset="-78"/>
                  </a:rPr>
                  <a:t>المادة </a:t>
                </a:r>
              </a:p>
              <a:p>
                <a:pPr algn="ctr"/>
                <a:r>
                  <a:rPr lang="ar-SA" sz="3000" dirty="0">
                    <a:ln w="0"/>
                    <a:solidFill>
                      <a:srgbClr val="CC3399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PT Bold Heading" pitchFamily="2" charset="-78"/>
                  </a:rPr>
                  <a:t>الرياضيات</a:t>
                </a:r>
                <a:endParaRPr lang="en-US" sz="3000" dirty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endParaRPr>
              </a:p>
            </p:txBody>
          </p:sp>
          <p:sp>
            <p:nvSpPr>
              <p:cNvPr id="98" name="Rectangle 22">
                <a:extLst>
                  <a:ext uri="{FF2B5EF4-FFF2-40B4-BE49-F238E27FC236}">
                    <a16:creationId xmlns="" xmlns:a16="http://schemas.microsoft.com/office/drawing/2014/main" id="{589B359A-BB65-4B80-A53C-DE694F3CD31D}"/>
                  </a:ext>
                </a:extLst>
              </p:cNvPr>
              <p:cNvSpPr/>
              <p:nvPr/>
            </p:nvSpPr>
            <p:spPr>
              <a:xfrm>
                <a:off x="7017991" y="2600154"/>
                <a:ext cx="973781" cy="233620"/>
              </a:xfrm>
              <a:prstGeom prst="rect">
                <a:avLst/>
              </a:prstGeom>
              <a:noFill/>
            </p:spPr>
            <p:txBody>
              <a:bodyPr wrap="none" lIns="60960" tIns="30480" rIns="60960" bIns="30480">
                <a:spAutoFit/>
              </a:bodyPr>
              <a:lstStyle/>
              <a:p>
                <a:pPr algn="ctr"/>
                <a:r>
                  <a:rPr lang="ar-SA" sz="3000" dirty="0" smtClean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PT Bold Heading" pitchFamily="2" charset="-78"/>
                  </a:rPr>
                  <a:t>ص 42 الى 45</a:t>
                </a:r>
                <a:endParaRPr lang="en-US" sz="3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endParaRPr>
              </a:p>
            </p:txBody>
          </p:sp>
        </p:grpSp>
      </p:grpSp>
      <p:grpSp>
        <p:nvGrpSpPr>
          <p:cNvPr id="47" name="Google Shape;3364;p72"/>
          <p:cNvGrpSpPr/>
          <p:nvPr/>
        </p:nvGrpSpPr>
        <p:grpSpPr>
          <a:xfrm>
            <a:off x="363158" y="7746632"/>
            <a:ext cx="1763504" cy="542147"/>
            <a:chOff x="2270592" y="2346158"/>
            <a:chExt cx="358211" cy="202383"/>
          </a:xfrm>
        </p:grpSpPr>
        <p:sp>
          <p:nvSpPr>
            <p:cNvPr id="48" name="Google Shape;3365;p72"/>
            <p:cNvSpPr/>
            <p:nvPr/>
          </p:nvSpPr>
          <p:spPr>
            <a:xfrm>
              <a:off x="2270592" y="2346158"/>
              <a:ext cx="358211" cy="202383"/>
            </a:xfrm>
            <a:custGeom>
              <a:avLst/>
              <a:gdLst/>
              <a:ahLst/>
              <a:cxnLst/>
              <a:rect l="l" t="t" r="r" b="b"/>
              <a:pathLst>
                <a:path w="19282" h="10894" extrusionOk="0">
                  <a:moveTo>
                    <a:pt x="13377" y="671"/>
                  </a:moveTo>
                  <a:lnTo>
                    <a:pt x="13377" y="671"/>
                  </a:lnTo>
                  <a:cubicBezTo>
                    <a:pt x="14311" y="1438"/>
                    <a:pt x="15245" y="2172"/>
                    <a:pt x="16146" y="2939"/>
                  </a:cubicBezTo>
                  <a:cubicBezTo>
                    <a:pt x="16980" y="3673"/>
                    <a:pt x="17780" y="4507"/>
                    <a:pt x="18681" y="5174"/>
                  </a:cubicBezTo>
                  <a:cubicBezTo>
                    <a:pt x="17747" y="5975"/>
                    <a:pt x="17113" y="7075"/>
                    <a:pt x="16312" y="8009"/>
                  </a:cubicBezTo>
                  <a:cubicBezTo>
                    <a:pt x="15445" y="8977"/>
                    <a:pt x="14444" y="9744"/>
                    <a:pt x="13377" y="10478"/>
                  </a:cubicBezTo>
                  <a:cubicBezTo>
                    <a:pt x="13577" y="10078"/>
                    <a:pt x="13510" y="9577"/>
                    <a:pt x="13510" y="9110"/>
                  </a:cubicBezTo>
                  <a:cubicBezTo>
                    <a:pt x="13510" y="8610"/>
                    <a:pt x="13444" y="8076"/>
                    <a:pt x="13344" y="7576"/>
                  </a:cubicBezTo>
                  <a:cubicBezTo>
                    <a:pt x="13321" y="7462"/>
                    <a:pt x="13251" y="7410"/>
                    <a:pt x="13167" y="7410"/>
                  </a:cubicBezTo>
                  <a:cubicBezTo>
                    <a:pt x="13128" y="7410"/>
                    <a:pt x="13086" y="7421"/>
                    <a:pt x="13043" y="7442"/>
                  </a:cubicBezTo>
                  <a:cubicBezTo>
                    <a:pt x="13043" y="7442"/>
                    <a:pt x="13010" y="7442"/>
                    <a:pt x="12977" y="7409"/>
                  </a:cubicBezTo>
                  <a:cubicBezTo>
                    <a:pt x="12471" y="7393"/>
                    <a:pt x="11962" y="7387"/>
                    <a:pt x="11451" y="7387"/>
                  </a:cubicBezTo>
                  <a:cubicBezTo>
                    <a:pt x="9836" y="7387"/>
                    <a:pt x="8202" y="7450"/>
                    <a:pt x="6606" y="7476"/>
                  </a:cubicBezTo>
                  <a:cubicBezTo>
                    <a:pt x="6024" y="7476"/>
                    <a:pt x="5443" y="7473"/>
                    <a:pt x="4861" y="7473"/>
                  </a:cubicBezTo>
                  <a:cubicBezTo>
                    <a:pt x="3408" y="7473"/>
                    <a:pt x="1955" y="7490"/>
                    <a:pt x="501" y="7609"/>
                  </a:cubicBezTo>
                  <a:cubicBezTo>
                    <a:pt x="635" y="6975"/>
                    <a:pt x="601" y="6342"/>
                    <a:pt x="635" y="5708"/>
                  </a:cubicBezTo>
                  <a:cubicBezTo>
                    <a:pt x="635" y="4941"/>
                    <a:pt x="701" y="4140"/>
                    <a:pt x="635" y="3373"/>
                  </a:cubicBezTo>
                  <a:lnTo>
                    <a:pt x="635" y="3373"/>
                  </a:lnTo>
                  <a:cubicBezTo>
                    <a:pt x="1766" y="3599"/>
                    <a:pt x="2911" y="3671"/>
                    <a:pt x="4062" y="3671"/>
                  </a:cubicBezTo>
                  <a:cubicBezTo>
                    <a:pt x="6055" y="3671"/>
                    <a:pt x="8067" y="3456"/>
                    <a:pt x="10064" y="3456"/>
                  </a:cubicBezTo>
                  <a:cubicBezTo>
                    <a:pt x="10995" y="3456"/>
                    <a:pt x="11923" y="3503"/>
                    <a:pt x="12843" y="3640"/>
                  </a:cubicBezTo>
                  <a:cubicBezTo>
                    <a:pt x="12872" y="3646"/>
                    <a:pt x="12900" y="3649"/>
                    <a:pt x="12926" y="3649"/>
                  </a:cubicBezTo>
                  <a:cubicBezTo>
                    <a:pt x="13167" y="3649"/>
                    <a:pt x="13270" y="3387"/>
                    <a:pt x="13210" y="3206"/>
                  </a:cubicBezTo>
                  <a:cubicBezTo>
                    <a:pt x="13377" y="2839"/>
                    <a:pt x="13377" y="2405"/>
                    <a:pt x="13377" y="2005"/>
                  </a:cubicBezTo>
                  <a:cubicBezTo>
                    <a:pt x="13410" y="1572"/>
                    <a:pt x="13410" y="1105"/>
                    <a:pt x="13377" y="671"/>
                  </a:cubicBezTo>
                  <a:close/>
                  <a:moveTo>
                    <a:pt x="13123" y="1"/>
                  </a:moveTo>
                  <a:cubicBezTo>
                    <a:pt x="13072" y="1"/>
                    <a:pt x="13018" y="29"/>
                    <a:pt x="12977" y="70"/>
                  </a:cubicBezTo>
                  <a:cubicBezTo>
                    <a:pt x="12877" y="104"/>
                    <a:pt x="12810" y="204"/>
                    <a:pt x="12810" y="337"/>
                  </a:cubicBezTo>
                  <a:cubicBezTo>
                    <a:pt x="12810" y="904"/>
                    <a:pt x="12810" y="1438"/>
                    <a:pt x="12810" y="2005"/>
                  </a:cubicBezTo>
                  <a:cubicBezTo>
                    <a:pt x="12810" y="2339"/>
                    <a:pt x="12777" y="2706"/>
                    <a:pt x="12877" y="3006"/>
                  </a:cubicBezTo>
                  <a:cubicBezTo>
                    <a:pt x="11657" y="2857"/>
                    <a:pt x="10429" y="2809"/>
                    <a:pt x="9196" y="2809"/>
                  </a:cubicBezTo>
                  <a:cubicBezTo>
                    <a:pt x="6881" y="2809"/>
                    <a:pt x="4551" y="2980"/>
                    <a:pt x="2234" y="2980"/>
                  </a:cubicBezTo>
                  <a:cubicBezTo>
                    <a:pt x="1633" y="2980"/>
                    <a:pt x="1033" y="2968"/>
                    <a:pt x="434" y="2939"/>
                  </a:cubicBezTo>
                  <a:cubicBezTo>
                    <a:pt x="421" y="2935"/>
                    <a:pt x="408" y="2933"/>
                    <a:pt x="396" y="2933"/>
                  </a:cubicBezTo>
                  <a:cubicBezTo>
                    <a:pt x="318" y="2933"/>
                    <a:pt x="268" y="3019"/>
                    <a:pt x="268" y="3106"/>
                  </a:cubicBezTo>
                  <a:cubicBezTo>
                    <a:pt x="201" y="3106"/>
                    <a:pt x="134" y="3173"/>
                    <a:pt x="101" y="3273"/>
                  </a:cubicBezTo>
                  <a:cubicBezTo>
                    <a:pt x="1" y="4007"/>
                    <a:pt x="34" y="4774"/>
                    <a:pt x="34" y="5541"/>
                  </a:cubicBezTo>
                  <a:cubicBezTo>
                    <a:pt x="34" y="6242"/>
                    <a:pt x="1" y="7009"/>
                    <a:pt x="134" y="7709"/>
                  </a:cubicBezTo>
                  <a:cubicBezTo>
                    <a:pt x="68" y="7809"/>
                    <a:pt x="101" y="7943"/>
                    <a:pt x="234" y="7943"/>
                  </a:cubicBezTo>
                  <a:cubicBezTo>
                    <a:pt x="1129" y="8014"/>
                    <a:pt x="2036" y="8036"/>
                    <a:pt x="2945" y="8036"/>
                  </a:cubicBezTo>
                  <a:cubicBezTo>
                    <a:pt x="4170" y="8036"/>
                    <a:pt x="5399" y="7995"/>
                    <a:pt x="6606" y="7976"/>
                  </a:cubicBezTo>
                  <a:cubicBezTo>
                    <a:pt x="7306" y="7965"/>
                    <a:pt x="8010" y="7965"/>
                    <a:pt x="8716" y="7965"/>
                  </a:cubicBezTo>
                  <a:cubicBezTo>
                    <a:pt x="10127" y="7965"/>
                    <a:pt x="11542" y="7965"/>
                    <a:pt x="12943" y="7876"/>
                  </a:cubicBezTo>
                  <a:lnTo>
                    <a:pt x="12943" y="7876"/>
                  </a:lnTo>
                  <a:cubicBezTo>
                    <a:pt x="12943" y="8276"/>
                    <a:pt x="12943" y="8710"/>
                    <a:pt x="12910" y="9144"/>
                  </a:cubicBezTo>
                  <a:cubicBezTo>
                    <a:pt x="12910" y="9577"/>
                    <a:pt x="12843" y="10044"/>
                    <a:pt x="12977" y="10478"/>
                  </a:cubicBezTo>
                  <a:cubicBezTo>
                    <a:pt x="13032" y="10560"/>
                    <a:pt x="13132" y="10620"/>
                    <a:pt x="13221" y="10620"/>
                  </a:cubicBezTo>
                  <a:cubicBezTo>
                    <a:pt x="13240" y="10620"/>
                    <a:pt x="13259" y="10617"/>
                    <a:pt x="13277" y="10611"/>
                  </a:cubicBezTo>
                  <a:lnTo>
                    <a:pt x="13277" y="10611"/>
                  </a:lnTo>
                  <a:cubicBezTo>
                    <a:pt x="13221" y="10752"/>
                    <a:pt x="13307" y="10893"/>
                    <a:pt x="13456" y="10893"/>
                  </a:cubicBezTo>
                  <a:cubicBezTo>
                    <a:pt x="13483" y="10893"/>
                    <a:pt x="13513" y="10889"/>
                    <a:pt x="13544" y="10878"/>
                  </a:cubicBezTo>
                  <a:cubicBezTo>
                    <a:pt x="16046" y="9677"/>
                    <a:pt x="17280" y="7442"/>
                    <a:pt x="19148" y="5541"/>
                  </a:cubicBezTo>
                  <a:cubicBezTo>
                    <a:pt x="19248" y="5474"/>
                    <a:pt x="19248" y="5374"/>
                    <a:pt x="19248" y="5308"/>
                  </a:cubicBezTo>
                  <a:cubicBezTo>
                    <a:pt x="19281" y="5207"/>
                    <a:pt x="19281" y="5107"/>
                    <a:pt x="19215" y="5041"/>
                  </a:cubicBezTo>
                  <a:cubicBezTo>
                    <a:pt x="18414" y="3973"/>
                    <a:pt x="17213" y="3106"/>
                    <a:pt x="16212" y="2272"/>
                  </a:cubicBezTo>
                  <a:cubicBezTo>
                    <a:pt x="15245" y="1471"/>
                    <a:pt x="14278" y="704"/>
                    <a:pt x="13210" y="37"/>
                  </a:cubicBezTo>
                  <a:cubicBezTo>
                    <a:pt x="13185" y="12"/>
                    <a:pt x="13154" y="1"/>
                    <a:pt x="1312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3366;p72"/>
            <p:cNvSpPr/>
            <p:nvPr/>
          </p:nvSpPr>
          <p:spPr>
            <a:xfrm>
              <a:off x="2279899" y="2358605"/>
              <a:ext cx="337739" cy="182208"/>
            </a:xfrm>
            <a:custGeom>
              <a:avLst/>
              <a:gdLst/>
              <a:ahLst/>
              <a:cxnLst/>
              <a:rect l="l" t="t" r="r" b="b"/>
              <a:pathLst>
                <a:path w="18180" h="9808" extrusionOk="0">
                  <a:moveTo>
                    <a:pt x="12876" y="1"/>
                  </a:moveTo>
                  <a:lnTo>
                    <a:pt x="12876" y="1"/>
                  </a:lnTo>
                  <a:cubicBezTo>
                    <a:pt x="12909" y="468"/>
                    <a:pt x="12909" y="902"/>
                    <a:pt x="12876" y="1369"/>
                  </a:cubicBezTo>
                  <a:cubicBezTo>
                    <a:pt x="12876" y="1735"/>
                    <a:pt x="12876" y="2169"/>
                    <a:pt x="12709" y="2536"/>
                  </a:cubicBezTo>
                  <a:cubicBezTo>
                    <a:pt x="12772" y="2726"/>
                    <a:pt x="12656" y="3006"/>
                    <a:pt x="12388" y="3006"/>
                  </a:cubicBezTo>
                  <a:cubicBezTo>
                    <a:pt x="12373" y="3006"/>
                    <a:pt x="12358" y="3005"/>
                    <a:pt x="12342" y="3003"/>
                  </a:cubicBezTo>
                  <a:cubicBezTo>
                    <a:pt x="11400" y="2855"/>
                    <a:pt x="10450" y="2805"/>
                    <a:pt x="9497" y="2805"/>
                  </a:cubicBezTo>
                  <a:cubicBezTo>
                    <a:pt x="7536" y="2805"/>
                    <a:pt x="5560" y="3016"/>
                    <a:pt x="3603" y="3016"/>
                  </a:cubicBezTo>
                  <a:cubicBezTo>
                    <a:pt x="2438" y="3016"/>
                    <a:pt x="1279" y="2941"/>
                    <a:pt x="134" y="2703"/>
                  </a:cubicBezTo>
                  <a:lnTo>
                    <a:pt x="134" y="2703"/>
                  </a:lnTo>
                  <a:cubicBezTo>
                    <a:pt x="200" y="3470"/>
                    <a:pt x="134" y="4271"/>
                    <a:pt x="134" y="5038"/>
                  </a:cubicBezTo>
                  <a:cubicBezTo>
                    <a:pt x="100" y="5672"/>
                    <a:pt x="134" y="6339"/>
                    <a:pt x="0" y="6973"/>
                  </a:cubicBezTo>
                  <a:cubicBezTo>
                    <a:pt x="2035" y="6772"/>
                    <a:pt x="4070" y="6839"/>
                    <a:pt x="6105" y="6806"/>
                  </a:cubicBezTo>
                  <a:cubicBezTo>
                    <a:pt x="7540" y="6783"/>
                    <a:pt x="9006" y="6729"/>
                    <a:pt x="10461" y="6729"/>
                  </a:cubicBezTo>
                  <a:cubicBezTo>
                    <a:pt x="11137" y="6729"/>
                    <a:pt x="11810" y="6741"/>
                    <a:pt x="12476" y="6772"/>
                  </a:cubicBezTo>
                  <a:lnTo>
                    <a:pt x="12542" y="6772"/>
                  </a:lnTo>
                  <a:cubicBezTo>
                    <a:pt x="12585" y="6751"/>
                    <a:pt x="12627" y="6740"/>
                    <a:pt x="12666" y="6740"/>
                  </a:cubicBezTo>
                  <a:cubicBezTo>
                    <a:pt x="12750" y="6740"/>
                    <a:pt x="12820" y="6792"/>
                    <a:pt x="12843" y="6906"/>
                  </a:cubicBezTo>
                  <a:cubicBezTo>
                    <a:pt x="12943" y="7406"/>
                    <a:pt x="12976" y="7940"/>
                    <a:pt x="13009" y="8474"/>
                  </a:cubicBezTo>
                  <a:cubicBezTo>
                    <a:pt x="13009" y="8907"/>
                    <a:pt x="13076" y="9408"/>
                    <a:pt x="12876" y="9808"/>
                  </a:cubicBezTo>
                  <a:cubicBezTo>
                    <a:pt x="13943" y="9074"/>
                    <a:pt x="14944" y="8307"/>
                    <a:pt x="15811" y="7339"/>
                  </a:cubicBezTo>
                  <a:cubicBezTo>
                    <a:pt x="16612" y="6405"/>
                    <a:pt x="17246" y="5305"/>
                    <a:pt x="18180" y="4504"/>
                  </a:cubicBezTo>
                  <a:cubicBezTo>
                    <a:pt x="17279" y="3837"/>
                    <a:pt x="16479" y="3003"/>
                    <a:pt x="15645" y="2269"/>
                  </a:cubicBezTo>
                  <a:cubicBezTo>
                    <a:pt x="14744" y="1502"/>
                    <a:pt x="13810" y="768"/>
                    <a:pt x="12876" y="1"/>
                  </a:cubicBezTo>
                  <a:close/>
                </a:path>
              </a:pathLst>
            </a:custGeom>
            <a:solidFill>
              <a:srgbClr val="D7B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5" name="مجموعة 4"/>
          <p:cNvGrpSpPr/>
          <p:nvPr/>
        </p:nvGrpSpPr>
        <p:grpSpPr>
          <a:xfrm>
            <a:off x="2" y="6629401"/>
            <a:ext cx="3374040" cy="912584"/>
            <a:chOff x="1" y="4419600"/>
            <a:chExt cx="2249360" cy="608389"/>
          </a:xfrm>
        </p:grpSpPr>
        <p:grpSp>
          <p:nvGrpSpPr>
            <p:cNvPr id="35" name="Google Shape;3100;p72"/>
            <p:cNvGrpSpPr/>
            <p:nvPr/>
          </p:nvGrpSpPr>
          <p:grpSpPr>
            <a:xfrm>
              <a:off x="1" y="4419600"/>
              <a:ext cx="2249360" cy="608389"/>
              <a:chOff x="4528285" y="1895340"/>
              <a:chExt cx="1035405" cy="377624"/>
            </a:xfrm>
          </p:grpSpPr>
          <p:sp>
            <p:nvSpPr>
              <p:cNvPr id="36" name="Google Shape;3101;p72"/>
              <p:cNvSpPr/>
              <p:nvPr/>
            </p:nvSpPr>
            <p:spPr>
              <a:xfrm>
                <a:off x="4558520" y="1895340"/>
                <a:ext cx="990522" cy="19595"/>
              </a:xfrm>
              <a:custGeom>
                <a:avLst/>
                <a:gdLst/>
                <a:ahLst/>
                <a:cxnLst/>
                <a:rect l="l" t="t" r="r" b="b"/>
                <a:pathLst>
                  <a:path w="45900" h="908" extrusionOk="0">
                    <a:moveTo>
                      <a:pt x="2230" y="1"/>
                    </a:moveTo>
                    <a:cubicBezTo>
                      <a:pt x="1482" y="1"/>
                      <a:pt x="738" y="46"/>
                      <a:pt x="34" y="207"/>
                    </a:cubicBezTo>
                    <a:lnTo>
                      <a:pt x="1" y="641"/>
                    </a:lnTo>
                    <a:cubicBezTo>
                      <a:pt x="678" y="709"/>
                      <a:pt x="1360" y="727"/>
                      <a:pt x="2044" y="727"/>
                    </a:cubicBezTo>
                    <a:cubicBezTo>
                      <a:pt x="2842" y="727"/>
                      <a:pt x="3641" y="702"/>
                      <a:pt x="4435" y="702"/>
                    </a:cubicBezTo>
                    <a:cubicBezTo>
                      <a:pt x="4636" y="702"/>
                      <a:pt x="4837" y="704"/>
                      <a:pt x="5037" y="708"/>
                    </a:cubicBezTo>
                    <a:lnTo>
                      <a:pt x="10775" y="741"/>
                    </a:lnTo>
                    <a:cubicBezTo>
                      <a:pt x="14678" y="741"/>
                      <a:pt x="18580" y="774"/>
                      <a:pt x="22483" y="774"/>
                    </a:cubicBezTo>
                    <a:lnTo>
                      <a:pt x="45667" y="908"/>
                    </a:lnTo>
                    <a:cubicBezTo>
                      <a:pt x="45700" y="908"/>
                      <a:pt x="45767" y="908"/>
                      <a:pt x="45800" y="875"/>
                    </a:cubicBezTo>
                    <a:lnTo>
                      <a:pt x="45900" y="441"/>
                    </a:lnTo>
                    <a:cubicBezTo>
                      <a:pt x="45867" y="374"/>
                      <a:pt x="45800" y="307"/>
                      <a:pt x="45667" y="274"/>
                    </a:cubicBezTo>
                    <a:lnTo>
                      <a:pt x="22216" y="174"/>
                    </a:lnTo>
                    <a:cubicBezTo>
                      <a:pt x="18414" y="141"/>
                      <a:pt x="14611" y="141"/>
                      <a:pt x="10775" y="107"/>
                    </a:cubicBezTo>
                    <a:cubicBezTo>
                      <a:pt x="8874" y="107"/>
                      <a:pt x="6972" y="74"/>
                      <a:pt x="5037" y="74"/>
                    </a:cubicBezTo>
                    <a:cubicBezTo>
                      <a:pt x="4141" y="74"/>
                      <a:pt x="3181" y="1"/>
                      <a:pt x="223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grpSp>
            <p:nvGrpSpPr>
              <p:cNvPr id="37" name="Google Shape;3102;p72"/>
              <p:cNvGrpSpPr/>
              <p:nvPr/>
            </p:nvGrpSpPr>
            <p:grpSpPr>
              <a:xfrm>
                <a:off x="4542131" y="1904157"/>
                <a:ext cx="1021559" cy="368806"/>
                <a:chOff x="4730160" y="1830614"/>
                <a:chExt cx="879366" cy="317471"/>
              </a:xfrm>
            </p:grpSpPr>
            <p:sp>
              <p:nvSpPr>
                <p:cNvPr id="39" name="Google Shape;3103;p72"/>
                <p:cNvSpPr/>
                <p:nvPr/>
              </p:nvSpPr>
              <p:spPr>
                <a:xfrm>
                  <a:off x="5591524" y="1830614"/>
                  <a:ext cx="18002" cy="2367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12745" extrusionOk="0">
                      <a:moveTo>
                        <a:pt x="485" y="0"/>
                      </a:moveTo>
                      <a:cubicBezTo>
                        <a:pt x="423" y="0"/>
                        <a:pt x="358" y="22"/>
                        <a:pt x="301" y="68"/>
                      </a:cubicBezTo>
                      <a:lnTo>
                        <a:pt x="201" y="469"/>
                      </a:lnTo>
                      <a:cubicBezTo>
                        <a:pt x="1" y="2470"/>
                        <a:pt x="168" y="4538"/>
                        <a:pt x="168" y="6506"/>
                      </a:cubicBezTo>
                      <a:cubicBezTo>
                        <a:pt x="168" y="8574"/>
                        <a:pt x="68" y="10676"/>
                        <a:pt x="301" y="12711"/>
                      </a:cubicBezTo>
                      <a:lnTo>
                        <a:pt x="668" y="12744"/>
                      </a:lnTo>
                      <a:cubicBezTo>
                        <a:pt x="901" y="10709"/>
                        <a:pt x="801" y="8574"/>
                        <a:pt x="801" y="6506"/>
                      </a:cubicBezTo>
                      <a:cubicBezTo>
                        <a:pt x="801" y="4438"/>
                        <a:pt x="968" y="2270"/>
                        <a:pt x="735" y="235"/>
                      </a:cubicBezTo>
                      <a:cubicBezTo>
                        <a:pt x="713" y="82"/>
                        <a:pt x="604" y="0"/>
                        <a:pt x="48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0" name="Google Shape;3104;p72"/>
                <p:cNvSpPr/>
                <p:nvPr/>
              </p:nvSpPr>
              <p:spPr>
                <a:xfrm>
                  <a:off x="5220327" y="2065824"/>
                  <a:ext cx="386709" cy="127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16" h="684" extrusionOk="0">
                      <a:moveTo>
                        <a:pt x="3765" y="1"/>
                      </a:moveTo>
                      <a:cubicBezTo>
                        <a:pt x="2519" y="1"/>
                        <a:pt x="1274" y="22"/>
                        <a:pt x="34" y="83"/>
                      </a:cubicBezTo>
                      <a:lnTo>
                        <a:pt x="1" y="550"/>
                      </a:lnTo>
                      <a:cubicBezTo>
                        <a:pt x="1685" y="650"/>
                        <a:pt x="3387" y="675"/>
                        <a:pt x="5088" y="675"/>
                      </a:cubicBezTo>
                      <a:cubicBezTo>
                        <a:pt x="6789" y="675"/>
                        <a:pt x="8490" y="650"/>
                        <a:pt x="10175" y="650"/>
                      </a:cubicBezTo>
                      <a:cubicBezTo>
                        <a:pt x="11893" y="667"/>
                        <a:pt x="13611" y="683"/>
                        <a:pt x="15328" y="683"/>
                      </a:cubicBezTo>
                      <a:cubicBezTo>
                        <a:pt x="17046" y="683"/>
                        <a:pt x="18764" y="667"/>
                        <a:pt x="20482" y="617"/>
                      </a:cubicBezTo>
                      <a:cubicBezTo>
                        <a:pt x="20749" y="617"/>
                        <a:pt x="20816" y="283"/>
                        <a:pt x="20649" y="116"/>
                      </a:cubicBezTo>
                      <a:cubicBezTo>
                        <a:pt x="20649" y="116"/>
                        <a:pt x="20649" y="83"/>
                        <a:pt x="20649" y="83"/>
                      </a:cubicBezTo>
                      <a:lnTo>
                        <a:pt x="20282" y="50"/>
                      </a:lnTo>
                      <a:cubicBezTo>
                        <a:pt x="19608" y="43"/>
                        <a:pt x="18934" y="40"/>
                        <a:pt x="18261" y="40"/>
                      </a:cubicBezTo>
                      <a:cubicBezTo>
                        <a:pt x="15565" y="40"/>
                        <a:pt x="12870" y="83"/>
                        <a:pt x="10175" y="83"/>
                      </a:cubicBezTo>
                      <a:cubicBezTo>
                        <a:pt x="8046" y="62"/>
                        <a:pt x="5904" y="1"/>
                        <a:pt x="3765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1" name="Google Shape;3105;p72"/>
                <p:cNvSpPr/>
                <p:nvPr/>
              </p:nvSpPr>
              <p:spPr>
                <a:xfrm>
                  <a:off x="4730160" y="1834980"/>
                  <a:ext cx="866956" cy="300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67" h="16183" extrusionOk="0">
                      <a:moveTo>
                        <a:pt x="567" y="0"/>
                      </a:moveTo>
                      <a:cubicBezTo>
                        <a:pt x="567" y="0"/>
                        <a:pt x="567" y="0"/>
                        <a:pt x="567" y="33"/>
                      </a:cubicBezTo>
                      <a:cubicBezTo>
                        <a:pt x="0" y="801"/>
                        <a:pt x="234" y="2202"/>
                        <a:pt x="234" y="3136"/>
                      </a:cubicBezTo>
                      <a:cubicBezTo>
                        <a:pt x="234" y="4170"/>
                        <a:pt x="234" y="5204"/>
                        <a:pt x="234" y="6238"/>
                      </a:cubicBezTo>
                      <a:cubicBezTo>
                        <a:pt x="234" y="8239"/>
                        <a:pt x="434" y="10374"/>
                        <a:pt x="200" y="12342"/>
                      </a:cubicBezTo>
                      <a:cubicBezTo>
                        <a:pt x="1332" y="12288"/>
                        <a:pt x="2470" y="12269"/>
                        <a:pt x="3613" y="12269"/>
                      </a:cubicBezTo>
                      <a:cubicBezTo>
                        <a:pt x="6006" y="12269"/>
                        <a:pt x="8414" y="12353"/>
                        <a:pt x="10808" y="12376"/>
                      </a:cubicBezTo>
                      <a:cubicBezTo>
                        <a:pt x="14344" y="12376"/>
                        <a:pt x="17913" y="12376"/>
                        <a:pt x="21449" y="12409"/>
                      </a:cubicBezTo>
                      <a:cubicBezTo>
                        <a:pt x="21749" y="12442"/>
                        <a:pt x="21816" y="12776"/>
                        <a:pt x="21682" y="12943"/>
                      </a:cubicBezTo>
                      <a:cubicBezTo>
                        <a:pt x="21783" y="13543"/>
                        <a:pt x="21783" y="14144"/>
                        <a:pt x="21582" y="14744"/>
                      </a:cubicBezTo>
                      <a:cubicBezTo>
                        <a:pt x="21482" y="15011"/>
                        <a:pt x="21382" y="15311"/>
                        <a:pt x="21215" y="15578"/>
                      </a:cubicBezTo>
                      <a:cubicBezTo>
                        <a:pt x="20949" y="16045"/>
                        <a:pt x="20682" y="16145"/>
                        <a:pt x="21349" y="16178"/>
                      </a:cubicBezTo>
                      <a:cubicBezTo>
                        <a:pt x="21414" y="16181"/>
                        <a:pt x="21479" y="16183"/>
                        <a:pt x="21543" y="16183"/>
                      </a:cubicBezTo>
                      <a:cubicBezTo>
                        <a:pt x="23686" y="16183"/>
                        <a:pt x="25365" y="14583"/>
                        <a:pt x="25819" y="12542"/>
                      </a:cubicBezTo>
                      <a:cubicBezTo>
                        <a:pt x="25869" y="12392"/>
                        <a:pt x="25986" y="12326"/>
                        <a:pt x="26106" y="12326"/>
                      </a:cubicBezTo>
                      <a:cubicBezTo>
                        <a:pt x="26227" y="12326"/>
                        <a:pt x="26352" y="12392"/>
                        <a:pt x="26419" y="12509"/>
                      </a:cubicBezTo>
                      <a:cubicBezTo>
                        <a:pt x="27659" y="12448"/>
                        <a:pt x="28904" y="12427"/>
                        <a:pt x="30150" y="12427"/>
                      </a:cubicBezTo>
                      <a:cubicBezTo>
                        <a:pt x="32289" y="12427"/>
                        <a:pt x="34431" y="12488"/>
                        <a:pt x="36560" y="12509"/>
                      </a:cubicBezTo>
                      <a:cubicBezTo>
                        <a:pt x="39255" y="12509"/>
                        <a:pt x="41950" y="12466"/>
                        <a:pt x="44646" y="12466"/>
                      </a:cubicBezTo>
                      <a:cubicBezTo>
                        <a:pt x="45319" y="12466"/>
                        <a:pt x="45993" y="12469"/>
                        <a:pt x="46667" y="12476"/>
                      </a:cubicBezTo>
                      <a:cubicBezTo>
                        <a:pt x="46434" y="10441"/>
                        <a:pt x="46534" y="8339"/>
                        <a:pt x="46534" y="6271"/>
                      </a:cubicBezTo>
                      <a:cubicBezTo>
                        <a:pt x="46534" y="4303"/>
                        <a:pt x="46367" y="2235"/>
                        <a:pt x="46567" y="234"/>
                      </a:cubicBezTo>
                      <a:lnTo>
                        <a:pt x="46567" y="234"/>
                      </a:lnTo>
                      <a:cubicBezTo>
                        <a:pt x="46500" y="267"/>
                        <a:pt x="46467" y="267"/>
                        <a:pt x="46400" y="267"/>
                      </a:cubicBezTo>
                      <a:lnTo>
                        <a:pt x="23250" y="167"/>
                      </a:lnTo>
                      <a:cubicBezTo>
                        <a:pt x="19347" y="133"/>
                        <a:pt x="15445" y="100"/>
                        <a:pt x="11542" y="100"/>
                      </a:cubicBezTo>
                      <a:lnTo>
                        <a:pt x="5804" y="67"/>
                      </a:lnTo>
                      <a:cubicBezTo>
                        <a:pt x="4895" y="67"/>
                        <a:pt x="3965" y="97"/>
                        <a:pt x="3043" y="97"/>
                      </a:cubicBezTo>
                      <a:cubicBezTo>
                        <a:pt x="2274" y="97"/>
                        <a:pt x="1511" y="76"/>
                        <a:pt x="768" y="0"/>
                      </a:cubicBezTo>
                      <a:close/>
                    </a:path>
                  </a:pathLst>
                </a:custGeom>
                <a:solidFill>
                  <a:srgbClr val="D7B2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2" name="Google Shape;3106;p72"/>
                <p:cNvSpPr/>
                <p:nvPr/>
              </p:nvSpPr>
              <p:spPr>
                <a:xfrm>
                  <a:off x="5104460" y="2063948"/>
                  <a:ext cx="116518" cy="841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2" h="4529" extrusionOk="0">
                      <a:moveTo>
                        <a:pt x="5975" y="1"/>
                      </a:moveTo>
                      <a:cubicBezTo>
                        <a:pt x="5854" y="1"/>
                        <a:pt x="5737" y="67"/>
                        <a:pt x="5704" y="217"/>
                      </a:cubicBezTo>
                      <a:cubicBezTo>
                        <a:pt x="5251" y="2258"/>
                        <a:pt x="3540" y="3858"/>
                        <a:pt x="1395" y="3858"/>
                      </a:cubicBezTo>
                      <a:cubicBezTo>
                        <a:pt x="1331" y="3858"/>
                        <a:pt x="1266" y="3856"/>
                        <a:pt x="1201" y="3853"/>
                      </a:cubicBezTo>
                      <a:cubicBezTo>
                        <a:pt x="534" y="3820"/>
                        <a:pt x="834" y="3720"/>
                        <a:pt x="1101" y="3253"/>
                      </a:cubicBezTo>
                      <a:cubicBezTo>
                        <a:pt x="1234" y="2986"/>
                        <a:pt x="1368" y="2686"/>
                        <a:pt x="1434" y="2419"/>
                      </a:cubicBezTo>
                      <a:cubicBezTo>
                        <a:pt x="1635" y="1819"/>
                        <a:pt x="1635" y="1218"/>
                        <a:pt x="1534" y="618"/>
                      </a:cubicBezTo>
                      <a:lnTo>
                        <a:pt x="1534" y="618"/>
                      </a:lnTo>
                      <a:lnTo>
                        <a:pt x="1067" y="684"/>
                      </a:lnTo>
                      <a:cubicBezTo>
                        <a:pt x="1067" y="1885"/>
                        <a:pt x="567" y="2686"/>
                        <a:pt x="67" y="3720"/>
                      </a:cubicBezTo>
                      <a:cubicBezTo>
                        <a:pt x="33" y="3820"/>
                        <a:pt x="0" y="3920"/>
                        <a:pt x="67" y="4020"/>
                      </a:cubicBezTo>
                      <a:cubicBezTo>
                        <a:pt x="324" y="4393"/>
                        <a:pt x="785" y="4528"/>
                        <a:pt x="1304" y="4528"/>
                      </a:cubicBezTo>
                      <a:cubicBezTo>
                        <a:pt x="2130" y="4528"/>
                        <a:pt x="3103" y="4186"/>
                        <a:pt x="3636" y="3920"/>
                      </a:cubicBezTo>
                      <a:cubicBezTo>
                        <a:pt x="4937" y="3253"/>
                        <a:pt x="5838" y="2052"/>
                        <a:pt x="6238" y="651"/>
                      </a:cubicBezTo>
                      <a:lnTo>
                        <a:pt x="6271" y="184"/>
                      </a:lnTo>
                      <a:cubicBezTo>
                        <a:pt x="6221" y="67"/>
                        <a:pt x="6096" y="1"/>
                        <a:pt x="5975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  <p:sp>
            <p:nvSpPr>
              <p:cNvPr id="38" name="Google Shape;3107;p72"/>
              <p:cNvSpPr/>
              <p:nvPr/>
            </p:nvSpPr>
            <p:spPr>
              <a:xfrm>
                <a:off x="4528285" y="1899807"/>
                <a:ext cx="484471" cy="290122"/>
              </a:xfrm>
              <a:custGeom>
                <a:avLst/>
                <a:gdLst/>
                <a:ahLst/>
                <a:cxnLst/>
                <a:rect l="l" t="t" r="r" b="b"/>
                <a:pathLst>
                  <a:path w="22450" h="13444" extrusionOk="0">
                    <a:moveTo>
                      <a:pt x="1435" y="0"/>
                    </a:moveTo>
                    <a:lnTo>
                      <a:pt x="1135" y="67"/>
                    </a:lnTo>
                    <a:cubicBezTo>
                      <a:pt x="1101" y="67"/>
                      <a:pt x="1068" y="100"/>
                      <a:pt x="1068" y="100"/>
                    </a:cubicBezTo>
                    <a:cubicBezTo>
                      <a:pt x="1035" y="84"/>
                      <a:pt x="1001" y="75"/>
                      <a:pt x="968" y="75"/>
                    </a:cubicBezTo>
                    <a:cubicBezTo>
                      <a:pt x="935" y="75"/>
                      <a:pt x="901" y="84"/>
                      <a:pt x="868" y="100"/>
                    </a:cubicBezTo>
                    <a:cubicBezTo>
                      <a:pt x="367" y="501"/>
                      <a:pt x="301" y="901"/>
                      <a:pt x="267" y="1501"/>
                    </a:cubicBezTo>
                    <a:cubicBezTo>
                      <a:pt x="201" y="2702"/>
                      <a:pt x="267" y="3937"/>
                      <a:pt x="267" y="5137"/>
                    </a:cubicBezTo>
                    <a:cubicBezTo>
                      <a:pt x="234" y="7673"/>
                      <a:pt x="1" y="10375"/>
                      <a:pt x="334" y="12876"/>
                    </a:cubicBezTo>
                    <a:cubicBezTo>
                      <a:pt x="367" y="13010"/>
                      <a:pt x="468" y="13076"/>
                      <a:pt x="568" y="13110"/>
                    </a:cubicBezTo>
                    <a:cubicBezTo>
                      <a:pt x="568" y="13177"/>
                      <a:pt x="634" y="13277"/>
                      <a:pt x="768" y="13277"/>
                    </a:cubicBezTo>
                    <a:cubicBezTo>
                      <a:pt x="2418" y="13386"/>
                      <a:pt x="4082" y="13415"/>
                      <a:pt x="5748" y="13415"/>
                    </a:cubicBezTo>
                    <a:cubicBezTo>
                      <a:pt x="7652" y="13415"/>
                      <a:pt x="9556" y="13377"/>
                      <a:pt x="11442" y="13377"/>
                    </a:cubicBezTo>
                    <a:cubicBezTo>
                      <a:pt x="14911" y="13410"/>
                      <a:pt x="18380" y="13443"/>
                      <a:pt x="21849" y="13443"/>
                    </a:cubicBezTo>
                    <a:lnTo>
                      <a:pt x="22316" y="13377"/>
                    </a:lnTo>
                    <a:cubicBezTo>
                      <a:pt x="22450" y="13210"/>
                      <a:pt x="22383" y="12876"/>
                      <a:pt x="22083" y="12843"/>
                    </a:cubicBezTo>
                    <a:cubicBezTo>
                      <a:pt x="18547" y="12810"/>
                      <a:pt x="14978" y="12810"/>
                      <a:pt x="11442" y="12810"/>
                    </a:cubicBezTo>
                    <a:cubicBezTo>
                      <a:pt x="9048" y="12787"/>
                      <a:pt x="6640" y="12703"/>
                      <a:pt x="4247" y="12703"/>
                    </a:cubicBezTo>
                    <a:cubicBezTo>
                      <a:pt x="3104" y="12703"/>
                      <a:pt x="1966" y="12722"/>
                      <a:pt x="834" y="12776"/>
                    </a:cubicBezTo>
                    <a:cubicBezTo>
                      <a:pt x="1068" y="10775"/>
                      <a:pt x="868" y="8673"/>
                      <a:pt x="868" y="6672"/>
                    </a:cubicBezTo>
                    <a:cubicBezTo>
                      <a:pt x="868" y="5638"/>
                      <a:pt x="868" y="4604"/>
                      <a:pt x="868" y="3570"/>
                    </a:cubicBezTo>
                    <a:cubicBezTo>
                      <a:pt x="868" y="2636"/>
                      <a:pt x="634" y="1201"/>
                      <a:pt x="1201" y="434"/>
                    </a:cubicBezTo>
                    <a:lnTo>
                      <a:pt x="1402" y="434"/>
                    </a:lnTo>
                    <a:lnTo>
                      <a:pt x="143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50" name="مربع نص 49"/>
            <p:cNvSpPr txBox="1"/>
            <p:nvPr/>
          </p:nvSpPr>
          <p:spPr>
            <a:xfrm>
              <a:off x="278363" y="4455387"/>
              <a:ext cx="1690254" cy="43088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3600" dirty="0">
                  <a:solidFill>
                    <a:schemeClr val="bg1"/>
                  </a:solidFill>
                  <a:cs typeface="PT Bold Heading" pitchFamily="2" charset="-78"/>
                </a:rPr>
                <a:t>قواعد اللعبة</a:t>
              </a:r>
            </a:p>
          </p:txBody>
        </p:sp>
      </p:grpSp>
      <p:pic>
        <p:nvPicPr>
          <p:cNvPr id="99" name="Picture 2" descr="Hand Drawn Arrows Sticker for iOS &amp; Android | GIPHY">
            <a:extLst>
              <a:ext uri="{FF2B5EF4-FFF2-40B4-BE49-F238E27FC236}">
                <a16:creationId xmlns="" xmlns:a16="http://schemas.microsoft.com/office/drawing/2014/main" id="{DBAF131B-5730-4E98-B49F-64F32EF332E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183" y="1"/>
            <a:ext cx="2014389" cy="165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52640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صورة 23" descr="الصف الأول _43">
            <a:extLst>
              <a:ext uri="{FF2B5EF4-FFF2-40B4-BE49-F238E27FC236}">
                <a16:creationId xmlns:a16="http://schemas.microsoft.com/office/drawing/2014/main" xmlns="" id="{B7EC6DA0-6338-4D0A-AF2D-4C92777DE9F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0" y="2554612"/>
            <a:ext cx="5319713" cy="6858000"/>
          </a:xfrm>
          <a:prstGeom prst="rect">
            <a:avLst/>
          </a:prstGeom>
        </p:spPr>
      </p:pic>
      <p:sp>
        <p:nvSpPr>
          <p:cNvPr id="6" name="مربع نص 5"/>
          <p:cNvSpPr txBox="1"/>
          <p:nvPr/>
        </p:nvSpPr>
        <p:spPr>
          <a:xfrm>
            <a:off x="12545160" y="2597189"/>
            <a:ext cx="2160240" cy="1154162"/>
          </a:xfrm>
          <a:prstGeom prst="rect">
            <a:avLst/>
          </a:prstGeom>
          <a:noFill/>
        </p:spPr>
        <p:txBody>
          <a:bodyPr wrap="square" lIns="137160" tIns="68580" rIns="137160" bIns="68580" rtlCol="1">
            <a:spAutoFit/>
          </a:bodyPr>
          <a:lstStyle/>
          <a:p>
            <a:pPr algn="ctr"/>
            <a:r>
              <a:rPr lang="ar-SA" sz="6600" dirty="0" smtClean="0">
                <a:solidFill>
                  <a:srgbClr val="FF0000"/>
                </a:solidFill>
                <a:cs typeface="PT Bold Heading" pitchFamily="2" charset="-78"/>
              </a:rPr>
              <a:t>13-3</a:t>
            </a:r>
            <a:endParaRPr lang="ar-SA" sz="6600" dirty="0">
              <a:solidFill>
                <a:srgbClr val="FF0000"/>
              </a:solidFill>
              <a:cs typeface="PT Bold Heading" pitchFamily="2" charset="-78"/>
            </a:endParaRPr>
          </a:p>
        </p:txBody>
      </p:sp>
      <p:grpSp>
        <p:nvGrpSpPr>
          <p:cNvPr id="13" name="Group 10">
            <a:extLst>
              <a:ext uri="{FF2B5EF4-FFF2-40B4-BE49-F238E27FC236}">
                <a16:creationId xmlns:a16="http://schemas.microsoft.com/office/drawing/2014/main" xmlns="" id="{F6DE113F-86C2-4D03-8095-3A66AD599F56}"/>
              </a:ext>
            </a:extLst>
          </p:cNvPr>
          <p:cNvGrpSpPr/>
          <p:nvPr/>
        </p:nvGrpSpPr>
        <p:grpSpPr>
          <a:xfrm flipH="1" flipV="1">
            <a:off x="194702" y="192941"/>
            <a:ext cx="12308510" cy="5062304"/>
            <a:chOff x="711958" y="2131325"/>
            <a:chExt cx="11348666" cy="4667535"/>
          </a:xfrm>
        </p:grpSpPr>
        <p:sp>
          <p:nvSpPr>
            <p:cNvPr id="14" name="Oval 11">
              <a:extLst>
                <a:ext uri="{FF2B5EF4-FFF2-40B4-BE49-F238E27FC236}">
                  <a16:creationId xmlns:a16="http://schemas.microsoft.com/office/drawing/2014/main" xmlns="" id="{316AAA8A-01EA-4F20-A29F-5F9A4C25A52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15" name="Straight Connector 12">
              <a:extLst>
                <a:ext uri="{FF2B5EF4-FFF2-40B4-BE49-F238E27FC236}">
                  <a16:creationId xmlns:a16="http://schemas.microsoft.com/office/drawing/2014/main" xmlns="" id="{28AEEC72-B5F3-4539-8F89-8BE1C2FD9A59}"/>
                </a:ext>
              </a:extLst>
            </p:cNvPr>
            <p:cNvCxnSpPr>
              <a:stCxn id="14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3">
              <a:extLst>
                <a:ext uri="{FF2B5EF4-FFF2-40B4-BE49-F238E27FC236}">
                  <a16:creationId xmlns:a16="http://schemas.microsoft.com/office/drawing/2014/main" xmlns="" id="{6841B50C-4BCD-448C-B49D-F865DA4E1776}"/>
                </a:ext>
              </a:extLst>
            </p:cNvPr>
            <p:cNvCxnSpPr>
              <a:stCxn id="14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980917E4-54C6-45A7-B591-BE3DA3E9B0CE}"/>
              </a:ext>
            </a:extLst>
          </p:cNvPr>
          <p:cNvGrpSpPr/>
          <p:nvPr/>
        </p:nvGrpSpPr>
        <p:grpSpPr>
          <a:xfrm rot="10800000" flipH="1" flipV="1">
            <a:off x="5747582" y="5082865"/>
            <a:ext cx="12308510" cy="5062304"/>
            <a:chOff x="711958" y="2131325"/>
            <a:chExt cx="11348666" cy="4667535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xmlns="" id="{543302C5-9FD8-4004-B714-BEB4BDF512A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24373373-C3E5-41C1-879D-A19952DDE8EB}"/>
                </a:ext>
              </a:extLst>
            </p:cNvPr>
            <p:cNvCxnSpPr>
              <a:stCxn id="18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20DE293A-1D11-4506-877D-260A33538391}"/>
                </a:ext>
              </a:extLst>
            </p:cNvPr>
            <p:cNvCxnSpPr>
              <a:stCxn id="18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4">
            <a:extLst>
              <a:ext uri="{FF2B5EF4-FFF2-40B4-BE49-F238E27FC236}">
                <a16:creationId xmlns:a16="http://schemas.microsoft.com/office/drawing/2014/main" xmlns="" id="{5D8F0D43-7F27-4843-A1A2-5E96EFA4F092}"/>
              </a:ext>
            </a:extLst>
          </p:cNvPr>
          <p:cNvGrpSpPr/>
          <p:nvPr/>
        </p:nvGrpSpPr>
        <p:grpSpPr>
          <a:xfrm>
            <a:off x="4356935" y="566739"/>
            <a:ext cx="10356681" cy="1292661"/>
            <a:chOff x="-551816" y="-104216"/>
            <a:chExt cx="7763174" cy="1665372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22" name="AutoShape 5">
              <a:extLst>
                <a:ext uri="{FF2B5EF4-FFF2-40B4-BE49-F238E27FC236}">
                  <a16:creationId xmlns:a16="http://schemas.microsoft.com/office/drawing/2014/main" xmlns="" id="{E4A16A1A-9DEB-4146-9266-3B6D1A8CBA7D}"/>
                </a:ext>
              </a:extLst>
            </p:cNvPr>
            <p:cNvSpPr/>
            <p:nvPr/>
          </p:nvSpPr>
          <p:spPr>
            <a:xfrm>
              <a:off x="-551816" y="0"/>
              <a:ext cx="7763174" cy="1448850"/>
            </a:xfrm>
            <a:prstGeom prst="rect">
              <a:avLst/>
            </a:prstGeom>
            <a:solidFill>
              <a:srgbClr val="CC66FF">
                <a:alpha val="16000"/>
              </a:srgbClr>
            </a:solidFill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" name="TextBox 6">
              <a:extLst>
                <a:ext uri="{FF2B5EF4-FFF2-40B4-BE49-F238E27FC236}">
                  <a16:creationId xmlns:a16="http://schemas.microsoft.com/office/drawing/2014/main" xmlns="" id="{734319A3-E73C-4BFA-8D9A-506F72027DC0}"/>
                </a:ext>
              </a:extLst>
            </p:cNvPr>
            <p:cNvSpPr txBox="1"/>
            <p:nvPr/>
          </p:nvSpPr>
          <p:spPr>
            <a:xfrm>
              <a:off x="-551816" y="-104216"/>
              <a:ext cx="6961862" cy="166537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ar-SA" sz="4200" spc="-84" dirty="0">
                  <a:solidFill>
                    <a:srgbClr val="FFFF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اختبار الفصل 1 + </a:t>
              </a:r>
            </a:p>
            <a:p>
              <a:pPr algn="ctr"/>
              <a:r>
                <a:rPr lang="ar-SA" sz="4200" spc="-84" dirty="0">
                  <a:solidFill>
                    <a:srgbClr val="FFFF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الاختبار التراكمي للفصل 1</a:t>
              </a:r>
            </a:p>
          </p:txBody>
        </p:sp>
      </p:grpSp>
      <p:grpSp>
        <p:nvGrpSpPr>
          <p:cNvPr id="7" name="مجموعة 6"/>
          <p:cNvGrpSpPr/>
          <p:nvPr/>
        </p:nvGrpSpPr>
        <p:grpSpPr>
          <a:xfrm>
            <a:off x="15019242" y="3360136"/>
            <a:ext cx="4262988" cy="2674412"/>
            <a:chOff x="6084168" y="1515372"/>
            <a:chExt cx="2067091" cy="1194136"/>
          </a:xfrm>
        </p:grpSpPr>
        <p:pic>
          <p:nvPicPr>
            <p:cNvPr id="8" name="Google Shape;181;p29" descr="Google Shape;181;p29">
              <a:extLst>
                <a:ext uri="{FF2B5EF4-FFF2-40B4-BE49-F238E27FC236}">
                  <a16:creationId xmlns="" xmlns:a16="http://schemas.microsoft.com/office/drawing/2014/main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6084168" y="1995686"/>
              <a:ext cx="2036851" cy="713822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9" name="مجموعة 8"/>
            <p:cNvGrpSpPr/>
            <p:nvPr/>
          </p:nvGrpSpPr>
          <p:grpSpPr>
            <a:xfrm>
              <a:off x="6114408" y="1515372"/>
              <a:ext cx="2036851" cy="939256"/>
              <a:chOff x="6402017" y="1894518"/>
              <a:chExt cx="2036851" cy="939256"/>
            </a:xfrm>
          </p:grpSpPr>
          <p:pic>
            <p:nvPicPr>
              <p:cNvPr id="10" name="Google Shape;182;p29" descr="Google Shape;182;p29">
                <a:extLst>
                  <a:ext uri="{FF2B5EF4-FFF2-40B4-BE49-F238E27FC236}">
                    <a16:creationId xmlns="" xmlns:a16="http://schemas.microsoft.com/office/drawing/2014/main" id="{0029B81D-6C69-4CD5-BC66-843C999C6A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rcRect t="16734" r="8892" b="18300"/>
              <a:stretch>
                <a:fillRect/>
              </a:stretch>
            </p:blipFill>
            <p:spPr>
              <a:xfrm>
                <a:off x="6402017" y="1894518"/>
                <a:ext cx="2036851" cy="745330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11" name="Rectangle 1">
                <a:extLst>
                  <a:ext uri="{FF2B5EF4-FFF2-40B4-BE49-F238E27FC236}">
                    <a16:creationId xmlns="" xmlns:a16="http://schemas.microsoft.com/office/drawing/2014/main" id="{393E2D00-3651-4910-9BA4-866B9E5F69A9}"/>
                  </a:ext>
                </a:extLst>
              </p:cNvPr>
              <p:cNvSpPr/>
              <p:nvPr/>
            </p:nvSpPr>
            <p:spPr>
              <a:xfrm>
                <a:off x="7062870" y="2007253"/>
                <a:ext cx="800758" cy="453497"/>
              </a:xfrm>
              <a:prstGeom prst="rect">
                <a:avLst/>
              </a:prstGeom>
              <a:noFill/>
            </p:spPr>
            <p:txBody>
              <a:bodyPr wrap="none" lIns="60960" tIns="30480" rIns="60960" bIns="30480">
                <a:spAutoFit/>
              </a:bodyPr>
              <a:lstStyle/>
              <a:p>
                <a:pPr algn="ctr"/>
                <a:r>
                  <a:rPr lang="ar-SA" sz="3000" dirty="0">
                    <a:ln w="0"/>
                    <a:solidFill>
                      <a:srgbClr val="990099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PT Bold Heading" pitchFamily="2" charset="-78"/>
                  </a:rPr>
                  <a:t>المادة </a:t>
                </a:r>
              </a:p>
              <a:p>
                <a:pPr algn="ctr"/>
                <a:r>
                  <a:rPr lang="ar-SA" sz="3000" dirty="0">
                    <a:ln w="0"/>
                    <a:solidFill>
                      <a:srgbClr val="CC3399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PT Bold Heading" pitchFamily="2" charset="-78"/>
                  </a:rPr>
                  <a:t>الرياضيات</a:t>
                </a:r>
                <a:endParaRPr lang="en-US" sz="3000" dirty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endParaRPr>
              </a:p>
            </p:txBody>
          </p:sp>
          <p:sp>
            <p:nvSpPr>
              <p:cNvPr id="12" name="Rectangle 22">
                <a:extLst>
                  <a:ext uri="{FF2B5EF4-FFF2-40B4-BE49-F238E27FC236}">
                    <a16:creationId xmlns="" xmlns:a16="http://schemas.microsoft.com/office/drawing/2014/main" id="{589B359A-BB65-4B80-A53C-DE694F3CD31D}"/>
                  </a:ext>
                </a:extLst>
              </p:cNvPr>
              <p:cNvSpPr/>
              <p:nvPr/>
            </p:nvSpPr>
            <p:spPr>
              <a:xfrm>
                <a:off x="7040920" y="2600154"/>
                <a:ext cx="927922" cy="233620"/>
              </a:xfrm>
              <a:prstGeom prst="rect">
                <a:avLst/>
              </a:prstGeom>
              <a:noFill/>
            </p:spPr>
            <p:txBody>
              <a:bodyPr wrap="none" lIns="60960" tIns="30480" rIns="60960" bIns="30480">
                <a:spAutoFit/>
              </a:bodyPr>
              <a:lstStyle/>
              <a:p>
                <a:pPr algn="ctr"/>
                <a:r>
                  <a:rPr lang="ar-SA" sz="3000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PT Bold Heading" pitchFamily="2" charset="-78"/>
                  </a:rPr>
                  <a:t>ص </a:t>
                </a:r>
                <a:r>
                  <a:rPr lang="ar-SA" sz="3000" dirty="0" smtClean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PT Bold Heading" pitchFamily="2" charset="-78"/>
                  </a:rPr>
                  <a:t>43الى 45</a:t>
                </a:r>
                <a:endParaRPr lang="en-US" sz="3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endParaRPr>
              </a:p>
            </p:txBody>
          </p:sp>
        </p:grpSp>
      </p:grpSp>
      <p:pic>
        <p:nvPicPr>
          <p:cNvPr id="25" name="صورة 24" descr="الصف الأول _45">
            <a:extLst>
              <a:ext uri="{FF2B5EF4-FFF2-40B4-BE49-F238E27FC236}">
                <a16:creationId xmlns:a16="http://schemas.microsoft.com/office/drawing/2014/main" xmlns="" id="{D334EAAC-E3C2-41D6-8353-10ABD646EAD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51" y="2532554"/>
            <a:ext cx="5319713" cy="6858000"/>
          </a:xfrm>
          <a:prstGeom prst="rect">
            <a:avLst/>
          </a:prstGeom>
        </p:spPr>
      </p:pic>
      <p:pic>
        <p:nvPicPr>
          <p:cNvPr id="26" name="صورة 25" descr="الصف الأول _44">
            <a:extLst>
              <a:ext uri="{FF2B5EF4-FFF2-40B4-BE49-F238E27FC236}">
                <a16:creationId xmlns:a16="http://schemas.microsoft.com/office/drawing/2014/main" xmlns="" id="{08A99518-C1C7-49E5-98EF-B9415663633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6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582" y="2554612"/>
            <a:ext cx="5319713" cy="6858000"/>
          </a:xfrm>
          <a:prstGeom prst="rect">
            <a:avLst/>
          </a:prstGeom>
        </p:spPr>
      </p:pic>
      <p:pic>
        <p:nvPicPr>
          <p:cNvPr id="27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13514" y="8408151"/>
            <a:ext cx="2674680" cy="1877139"/>
          </a:xfrm>
          <a:prstGeom prst="rect">
            <a:avLst/>
          </a:prstGeom>
        </p:spPr>
      </p:pic>
      <p:pic>
        <p:nvPicPr>
          <p:cNvPr id="28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r="20670"/>
          <a:stretch>
            <a:fillRect/>
          </a:stretch>
        </p:blipFill>
        <p:spPr>
          <a:xfrm>
            <a:off x="15888124" y="8589818"/>
            <a:ext cx="2534290" cy="1858702"/>
          </a:xfrm>
          <a:prstGeom prst="rect">
            <a:avLst/>
          </a:prstGeom>
        </p:spPr>
      </p:pic>
      <p:pic>
        <p:nvPicPr>
          <p:cNvPr id="29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 l="18645"/>
          <a:stretch>
            <a:fillRect/>
          </a:stretch>
        </p:blipFill>
        <p:spPr>
          <a:xfrm>
            <a:off x="-53095" y="908422"/>
            <a:ext cx="1693323" cy="1646208"/>
          </a:xfrm>
          <a:prstGeom prst="rect">
            <a:avLst/>
          </a:prstGeom>
        </p:spPr>
      </p:pic>
      <p:pic>
        <p:nvPicPr>
          <p:cNvPr id="30" name="Picture 2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flipH="1">
            <a:off x="16002000" y="317518"/>
            <a:ext cx="2415328" cy="939782"/>
          </a:xfrm>
          <a:prstGeom prst="rect">
            <a:avLst/>
          </a:prstGeom>
        </p:spPr>
      </p:pic>
      <p:sp>
        <p:nvSpPr>
          <p:cNvPr id="32" name="TextBox 21"/>
          <p:cNvSpPr txBox="1"/>
          <p:nvPr/>
        </p:nvSpPr>
        <p:spPr>
          <a:xfrm>
            <a:off x="3810000" y="1781564"/>
            <a:ext cx="10638526" cy="1075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</a:pPr>
            <a:r>
              <a:rPr lang="ar-SA" sz="8000" spc="400" dirty="0" smtClean="0">
                <a:solidFill>
                  <a:srgbClr val="FF0000"/>
                </a:solidFill>
                <a:latin typeface="Some Time Later"/>
                <a:cs typeface="PT Bold Heading" pitchFamily="2" charset="-78"/>
              </a:rPr>
              <a:t>13-3</a:t>
            </a:r>
            <a:endParaRPr lang="en-US" sz="8000" spc="400" dirty="0">
              <a:solidFill>
                <a:srgbClr val="FF0000"/>
              </a:solidFill>
              <a:latin typeface="Some Time Later"/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6964354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9">
            <a:extLst>
              <a:ext uri="{FF2B5EF4-FFF2-40B4-BE49-F238E27FC236}">
                <a16:creationId xmlns:a16="http://schemas.microsoft.com/office/drawing/2014/main" xmlns="" id="{82C8DCC3-AB05-4212-8648-12427859D0B0}"/>
              </a:ext>
            </a:extLst>
          </p:cNvPr>
          <p:cNvSpPr/>
          <p:nvPr/>
        </p:nvSpPr>
        <p:spPr>
          <a:xfrm>
            <a:off x="2240645" y="1509003"/>
            <a:ext cx="11511869" cy="8243010"/>
          </a:xfrm>
          <a:custGeom>
            <a:avLst/>
            <a:gdLst>
              <a:gd name="connsiteX0" fmla="*/ 0 w 10441858"/>
              <a:gd name="connsiteY0" fmla="*/ 0 h 6126522"/>
              <a:gd name="connsiteX1" fmla="*/ 10441858 w 10441858"/>
              <a:gd name="connsiteY1" fmla="*/ 0 h 6126522"/>
              <a:gd name="connsiteX2" fmla="*/ 10441858 w 10441858"/>
              <a:gd name="connsiteY2" fmla="*/ 6126522 h 6126522"/>
              <a:gd name="connsiteX3" fmla="*/ 0 w 10441858"/>
              <a:gd name="connsiteY3" fmla="*/ 6126522 h 6126522"/>
              <a:gd name="connsiteX4" fmla="*/ 0 w 10441858"/>
              <a:gd name="connsiteY4" fmla="*/ 0 h 612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41858" h="6126522" fill="none" extrusionOk="0">
                <a:moveTo>
                  <a:pt x="0" y="0"/>
                </a:moveTo>
                <a:cubicBezTo>
                  <a:pt x="2630504" y="-33775"/>
                  <a:pt x="7741110" y="138873"/>
                  <a:pt x="10441858" y="0"/>
                </a:cubicBezTo>
                <a:cubicBezTo>
                  <a:pt x="10368087" y="1507050"/>
                  <a:pt x="10285975" y="4005932"/>
                  <a:pt x="10441858" y="6126522"/>
                </a:cubicBezTo>
                <a:cubicBezTo>
                  <a:pt x="7153697" y="5989192"/>
                  <a:pt x="2512228" y="5988666"/>
                  <a:pt x="0" y="6126522"/>
                </a:cubicBezTo>
                <a:cubicBezTo>
                  <a:pt x="152408" y="4380193"/>
                  <a:pt x="73868" y="2700042"/>
                  <a:pt x="0" y="0"/>
                </a:cubicBezTo>
                <a:close/>
              </a:path>
              <a:path w="10441858" h="6126522" stroke="0" extrusionOk="0">
                <a:moveTo>
                  <a:pt x="0" y="0"/>
                </a:moveTo>
                <a:cubicBezTo>
                  <a:pt x="3294397" y="-101487"/>
                  <a:pt x="7573123" y="-162162"/>
                  <a:pt x="10441858" y="0"/>
                </a:cubicBezTo>
                <a:cubicBezTo>
                  <a:pt x="10502571" y="1514944"/>
                  <a:pt x="10380786" y="5021694"/>
                  <a:pt x="10441858" y="6126522"/>
                </a:cubicBezTo>
                <a:cubicBezTo>
                  <a:pt x="5332723" y="6176587"/>
                  <a:pt x="3460585" y="5968073"/>
                  <a:pt x="0" y="6126522"/>
                </a:cubicBezTo>
                <a:cubicBezTo>
                  <a:pt x="-24452" y="3956622"/>
                  <a:pt x="-67663" y="2097690"/>
                  <a:pt x="0" y="0"/>
                </a:cubicBezTo>
                <a:close/>
              </a:path>
            </a:pathLst>
          </a:custGeom>
          <a:solidFill>
            <a:schemeClr val="bg1">
              <a:alpha val="16000"/>
            </a:schemeClr>
          </a:solidFill>
          <a:ln w="57150">
            <a:solidFill>
              <a:schemeClr val="accent2">
                <a:lumMod val="75000"/>
                <a:alpha val="68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19" rIns="91437" bIns="45719"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0643DA6-E3F4-41AA-99C8-7A24677A52D1}"/>
              </a:ext>
            </a:extLst>
          </p:cNvPr>
          <p:cNvSpPr/>
          <p:nvPr/>
        </p:nvSpPr>
        <p:spPr>
          <a:xfrm>
            <a:off x="2488345" y="1509002"/>
            <a:ext cx="12474920" cy="7869917"/>
          </a:xfrm>
          <a:custGeom>
            <a:avLst/>
            <a:gdLst>
              <a:gd name="connsiteX0" fmla="*/ 0 w 10157254"/>
              <a:gd name="connsiteY0" fmla="*/ 0 h 5962959"/>
              <a:gd name="connsiteX1" fmla="*/ 10157254 w 10157254"/>
              <a:gd name="connsiteY1" fmla="*/ 0 h 5962959"/>
              <a:gd name="connsiteX2" fmla="*/ 10157254 w 10157254"/>
              <a:gd name="connsiteY2" fmla="*/ 5962959 h 5962959"/>
              <a:gd name="connsiteX3" fmla="*/ 0 w 10157254"/>
              <a:gd name="connsiteY3" fmla="*/ 5962959 h 5962959"/>
              <a:gd name="connsiteX4" fmla="*/ 0 w 10157254"/>
              <a:gd name="connsiteY4" fmla="*/ 0 h 5962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57254" h="5962959" fill="none" extrusionOk="0">
                <a:moveTo>
                  <a:pt x="0" y="0"/>
                </a:moveTo>
                <a:cubicBezTo>
                  <a:pt x="3637413" y="7654"/>
                  <a:pt x="8351953" y="-140251"/>
                  <a:pt x="10157254" y="0"/>
                </a:cubicBezTo>
                <a:cubicBezTo>
                  <a:pt x="10119890" y="2306660"/>
                  <a:pt x="10214775" y="3264376"/>
                  <a:pt x="10157254" y="5962959"/>
                </a:cubicBezTo>
                <a:cubicBezTo>
                  <a:pt x="8605645" y="6039036"/>
                  <a:pt x="2978386" y="5880087"/>
                  <a:pt x="0" y="5962959"/>
                </a:cubicBezTo>
                <a:cubicBezTo>
                  <a:pt x="61267" y="3470786"/>
                  <a:pt x="122858" y="1765668"/>
                  <a:pt x="0" y="0"/>
                </a:cubicBezTo>
                <a:close/>
              </a:path>
              <a:path w="10157254" h="5962959" stroke="0" extrusionOk="0">
                <a:moveTo>
                  <a:pt x="0" y="0"/>
                </a:moveTo>
                <a:cubicBezTo>
                  <a:pt x="1956134" y="-55538"/>
                  <a:pt x="5952139" y="50297"/>
                  <a:pt x="10157254" y="0"/>
                </a:cubicBezTo>
                <a:cubicBezTo>
                  <a:pt x="10291652" y="1391959"/>
                  <a:pt x="10183537" y="4383798"/>
                  <a:pt x="10157254" y="5962959"/>
                </a:cubicBezTo>
                <a:cubicBezTo>
                  <a:pt x="8550643" y="5800217"/>
                  <a:pt x="4054208" y="5894361"/>
                  <a:pt x="0" y="5962959"/>
                </a:cubicBezTo>
                <a:cubicBezTo>
                  <a:pt x="26497" y="4967058"/>
                  <a:pt x="121026" y="2685155"/>
                  <a:pt x="0" y="0"/>
                </a:cubicBezTo>
                <a:close/>
              </a:path>
            </a:pathLst>
          </a:custGeom>
          <a:solidFill>
            <a:schemeClr val="bg1">
              <a:alpha val="11000"/>
            </a:schemeClr>
          </a:solidFill>
          <a:ln w="76200">
            <a:solidFill>
              <a:schemeClr val="accent1">
                <a:lumMod val="20000"/>
                <a:lumOff val="8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741492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C4A88F1-D26D-4C71-B2A4-0BAD79012E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7" b="99200" l="3000" r="96000">
                        <a14:foregroundMark x1="10800" y1="59200" x2="5600" y2="59200"/>
                        <a14:foregroundMark x1="23600" y1="64267" x2="32000" y2="64800"/>
                        <a14:foregroundMark x1="52400" y1="62933" x2="47400" y2="61867"/>
                        <a14:foregroundMark x1="74600" y1="61333" x2="72600" y2="62933"/>
                        <a14:foregroundMark x1="69400" y1="60267" x2="61200" y2="57333"/>
                        <a14:foregroundMark x1="86000" y1="57067" x2="81200" y2="58400"/>
                        <a14:foregroundMark x1="94400" y1="41333" x2="94400" y2="41333"/>
                        <a14:foregroundMark x1="82400" y1="30667" x2="82400" y2="30667"/>
                        <a14:foregroundMark x1="86600" y1="28533" x2="86600" y2="28533"/>
                        <a14:foregroundMark x1="96000" y1="51467" x2="96000" y2="51467"/>
                        <a14:foregroundMark x1="52800" y1="96000" x2="52800" y2="96000"/>
                        <a14:foregroundMark x1="79000" y1="98400" x2="79000" y2="98400"/>
                        <a14:foregroundMark x1="90000" y1="98133" x2="83200" y2="93067"/>
                        <a14:foregroundMark x1="87600" y1="98400" x2="68200" y2="96267"/>
                        <a14:foregroundMark x1="64800" y1="96267" x2="50200" y2="97067"/>
                        <a14:foregroundMark x1="8400" y1="99200" x2="14000" y2="89867"/>
                        <a14:foregroundMark x1="38600" y1="94400" x2="49200" y2="93867"/>
                        <a14:foregroundMark x1="49200" y1="93867" x2="49800" y2="93867"/>
                        <a14:foregroundMark x1="40000" y1="49333" x2="42600" y2="56000"/>
                        <a14:foregroundMark x1="16800" y1="58667" x2="9800" y2="57067"/>
                        <a14:foregroundMark x1="80800" y1="29867" x2="80800" y2="29867"/>
                        <a14:foregroundMark x1="79200" y1="41867" x2="79200" y2="41867"/>
                        <a14:foregroundMark x1="96000" y1="37867" x2="96000" y2="37867"/>
                        <a14:foregroundMark x1="62400" y1="28000" x2="62400" y2="28000"/>
                        <a14:foregroundMark x1="62000" y1="28000" x2="62000" y2="28000"/>
                        <a14:foregroundMark x1="69000" y1="27467" x2="69000" y2="27467"/>
                        <a14:foregroundMark x1="49200" y1="31467" x2="49200" y2="31467"/>
                        <a14:foregroundMark x1="44400" y1="31200" x2="44400" y2="31200"/>
                        <a14:foregroundMark x1="39600" y1="27733" x2="39600" y2="27733"/>
                        <a14:foregroundMark x1="33600" y1="26667" x2="33600" y2="26667"/>
                        <a14:foregroundMark x1="34000" y1="26133" x2="34000" y2="26133"/>
                        <a14:foregroundMark x1="30600" y1="36533" x2="30600" y2="36533"/>
                        <a14:foregroundMark x1="30400" y1="36800" x2="30400" y2="38667"/>
                        <a14:foregroundMark x1="23400" y1="26400" x2="23400" y2="26400"/>
                        <a14:foregroundMark x1="24200" y1="25867" x2="24200" y2="25867"/>
                        <a14:foregroundMark x1="17200" y1="27200" x2="17200" y2="27200"/>
                        <a14:foregroundMark x1="10400" y1="29600" x2="10400" y2="29600"/>
                        <a14:foregroundMark x1="9200" y1="29600" x2="9200" y2="29600"/>
                        <a14:foregroundMark x1="3800" y1="33333" x2="3800" y2="33333"/>
                        <a14:foregroundMark x1="3800" y1="33333" x2="3800" y2="33333"/>
                        <a14:foregroundMark x1="19800" y1="26400" x2="19800" y2="26400"/>
                        <a14:foregroundMark x1="35800" y1="28800" x2="35800" y2="28800"/>
                        <a14:foregroundMark x1="50000" y1="30667" x2="50000" y2="30667"/>
                        <a14:foregroundMark x1="3200" y1="60800" x2="3200" y2="60800"/>
                        <a14:foregroundMark x1="3000" y1="60267" x2="3000" y2="60267"/>
                        <a14:backgroundMark x1="400" y1="62400" x2="4200" y2="83200"/>
                        <a14:backgroundMark x1="92800" y1="78400" x2="94600" y2="92000"/>
                        <a14:backgroundMark x1="94600" y1="92000" x2="94600" y2="92000"/>
                        <a14:backgroundMark x1="92600" y1="93600" x2="87000" y2="842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52396" y="1665401"/>
            <a:ext cx="9601200" cy="7200900"/>
          </a:xfrm>
          <a:prstGeom prst="rect">
            <a:avLst/>
          </a:prstGeom>
        </p:spPr>
      </p:pic>
      <p:grpSp>
        <p:nvGrpSpPr>
          <p:cNvPr id="7" name="Google Shape;1059;p42"/>
          <p:cNvGrpSpPr/>
          <p:nvPr/>
        </p:nvGrpSpPr>
        <p:grpSpPr>
          <a:xfrm>
            <a:off x="1943201" y="823022"/>
            <a:ext cx="13131167" cy="2109462"/>
            <a:chOff x="7728915" y="1917859"/>
            <a:chExt cx="1034486" cy="222599"/>
          </a:xfrm>
        </p:grpSpPr>
        <p:sp>
          <p:nvSpPr>
            <p:cNvPr id="9" name="Google Shape;1060;p42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" name="Google Shape;1061;p42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" name="Google Shape;1062;p42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" name="Google Shape;1063;p42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" name="Google Shape;1064;p42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1065;p42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1066;p42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1067;p42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1068;p42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1069;p42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1070;p42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1071;p42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1072;p42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1073;p42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1074;p42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1075;p42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1076;p42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1077;p42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1078;p42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1079;p42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1080;p42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1081;p42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1082;p42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1083;p42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1084;p42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1085;p42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1086;p42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1087;p42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1088;p42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1089;p42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1090;p42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1091;p42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1092;p42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1093;p42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1094;p42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1095;p42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1096;p42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1097;p42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1098;p42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63" name="Google Shape;312;p37">
            <a:extLst>
              <a:ext uri="{FF2B5EF4-FFF2-40B4-BE49-F238E27FC236}">
                <a16:creationId xmlns="" xmlns:a16="http://schemas.microsoft.com/office/drawing/2014/main" id="{77778A78-ED23-4B1B-B9DA-27FF1879421B}"/>
              </a:ext>
            </a:extLst>
          </p:cNvPr>
          <p:cNvGrpSpPr/>
          <p:nvPr/>
        </p:nvGrpSpPr>
        <p:grpSpPr>
          <a:xfrm flipH="1">
            <a:off x="13106273" y="-49264"/>
            <a:ext cx="1508970" cy="1448348"/>
            <a:chOff x="0" y="0"/>
            <a:chExt cx="598419" cy="489887"/>
          </a:xfrm>
        </p:grpSpPr>
        <p:sp>
          <p:nvSpPr>
            <p:cNvPr id="64" name="Google Shape;313;p37">
              <a:extLst>
                <a:ext uri="{FF2B5EF4-FFF2-40B4-BE49-F238E27FC236}">
                  <a16:creationId xmlns="" xmlns:a16="http://schemas.microsoft.com/office/drawing/2014/main" id="{31E4B2C2-900E-42CC-B636-D9C28B6D8B20}"/>
                </a:ext>
              </a:extLst>
            </p:cNvPr>
            <p:cNvSpPr/>
            <p:nvPr/>
          </p:nvSpPr>
          <p:spPr>
            <a:xfrm>
              <a:off x="-1" y="0"/>
              <a:ext cx="598421" cy="489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14" h="21600" extrusionOk="0">
                  <a:moveTo>
                    <a:pt x="11987" y="1228"/>
                  </a:moveTo>
                  <a:cubicBezTo>
                    <a:pt x="12957" y="1228"/>
                    <a:pt x="13909" y="1452"/>
                    <a:pt x="14783" y="2048"/>
                  </a:cubicBezTo>
                  <a:cubicBezTo>
                    <a:pt x="18891" y="4851"/>
                    <a:pt x="19278" y="12749"/>
                    <a:pt x="15491" y="16311"/>
                  </a:cubicBezTo>
                  <a:cubicBezTo>
                    <a:pt x="15338" y="16455"/>
                    <a:pt x="15199" y="16765"/>
                    <a:pt x="15278" y="17034"/>
                  </a:cubicBezTo>
                  <a:cubicBezTo>
                    <a:pt x="15679" y="18386"/>
                    <a:pt x="16280" y="19478"/>
                    <a:pt x="17065" y="20309"/>
                  </a:cubicBezTo>
                  <a:cubicBezTo>
                    <a:pt x="15858" y="20162"/>
                    <a:pt x="14744" y="19256"/>
                    <a:pt x="14066" y="17761"/>
                  </a:cubicBezTo>
                  <a:cubicBezTo>
                    <a:pt x="13976" y="17560"/>
                    <a:pt x="13836" y="17464"/>
                    <a:pt x="13693" y="17464"/>
                  </a:cubicBezTo>
                  <a:cubicBezTo>
                    <a:pt x="13581" y="17464"/>
                    <a:pt x="13467" y="17523"/>
                    <a:pt x="13371" y="17636"/>
                  </a:cubicBezTo>
                  <a:cubicBezTo>
                    <a:pt x="11898" y="19373"/>
                    <a:pt x="9926" y="20262"/>
                    <a:pt x="7964" y="20262"/>
                  </a:cubicBezTo>
                  <a:cubicBezTo>
                    <a:pt x="5412" y="20262"/>
                    <a:pt x="2878" y="18759"/>
                    <a:pt x="1478" y="15664"/>
                  </a:cubicBezTo>
                  <a:cubicBezTo>
                    <a:pt x="-18" y="12356"/>
                    <a:pt x="1324" y="8277"/>
                    <a:pt x="3064" y="5692"/>
                  </a:cubicBezTo>
                  <a:cubicBezTo>
                    <a:pt x="3318" y="5316"/>
                    <a:pt x="3590" y="4961"/>
                    <a:pt x="3877" y="4631"/>
                  </a:cubicBezTo>
                  <a:cubicBezTo>
                    <a:pt x="5124" y="3490"/>
                    <a:pt x="6515" y="2666"/>
                    <a:pt x="7974" y="2130"/>
                  </a:cubicBezTo>
                  <a:cubicBezTo>
                    <a:pt x="9234" y="1667"/>
                    <a:pt x="10628" y="1228"/>
                    <a:pt x="11987" y="1228"/>
                  </a:cubicBezTo>
                  <a:close/>
                  <a:moveTo>
                    <a:pt x="11946" y="0"/>
                  </a:moveTo>
                  <a:cubicBezTo>
                    <a:pt x="10745" y="0"/>
                    <a:pt x="9524" y="297"/>
                    <a:pt x="8364" y="694"/>
                  </a:cubicBezTo>
                  <a:cubicBezTo>
                    <a:pt x="7604" y="954"/>
                    <a:pt x="6861" y="1296"/>
                    <a:pt x="6147" y="1721"/>
                  </a:cubicBezTo>
                  <a:cubicBezTo>
                    <a:pt x="2105" y="3899"/>
                    <a:pt x="-1563" y="10544"/>
                    <a:pt x="684" y="16044"/>
                  </a:cubicBezTo>
                  <a:cubicBezTo>
                    <a:pt x="2177" y="19697"/>
                    <a:pt x="5036" y="21426"/>
                    <a:pt x="7927" y="21426"/>
                  </a:cubicBezTo>
                  <a:cubicBezTo>
                    <a:pt x="9951" y="21426"/>
                    <a:pt x="11990" y="20578"/>
                    <a:pt x="13588" y="18950"/>
                  </a:cubicBezTo>
                  <a:cubicBezTo>
                    <a:pt x="14519" y="20637"/>
                    <a:pt x="15941" y="21600"/>
                    <a:pt x="17440" y="21600"/>
                  </a:cubicBezTo>
                  <a:cubicBezTo>
                    <a:pt x="17846" y="21600"/>
                    <a:pt x="18258" y="21530"/>
                    <a:pt x="18667" y="21383"/>
                  </a:cubicBezTo>
                  <a:cubicBezTo>
                    <a:pt x="19146" y="21212"/>
                    <a:pt x="19056" y="20374"/>
                    <a:pt x="18667" y="20154"/>
                  </a:cubicBezTo>
                  <a:cubicBezTo>
                    <a:pt x="17616" y="19559"/>
                    <a:pt x="16789" y="18476"/>
                    <a:pt x="16297" y="17074"/>
                  </a:cubicBezTo>
                  <a:cubicBezTo>
                    <a:pt x="20037" y="13092"/>
                    <a:pt x="19938" y="5060"/>
                    <a:pt x="15863" y="1451"/>
                  </a:cubicBezTo>
                  <a:cubicBezTo>
                    <a:pt x="14662" y="387"/>
                    <a:pt x="13317" y="0"/>
                    <a:pt x="1194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5" name="Google Shape;314;p37">
              <a:extLst>
                <a:ext uri="{FF2B5EF4-FFF2-40B4-BE49-F238E27FC236}">
                  <a16:creationId xmlns="" xmlns:a16="http://schemas.microsoft.com/office/drawing/2014/main" id="{26DE5184-A491-43EA-8669-FEE22F4DE996}"/>
                </a:ext>
              </a:extLst>
            </p:cNvPr>
            <p:cNvSpPr/>
            <p:nvPr/>
          </p:nvSpPr>
          <p:spPr>
            <a:xfrm>
              <a:off x="171680" y="291290"/>
              <a:ext cx="28079" cy="28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62" h="21600" extrusionOk="0">
                  <a:moveTo>
                    <a:pt x="8603" y="0"/>
                  </a:moveTo>
                  <a:cubicBezTo>
                    <a:pt x="2639" y="0"/>
                    <a:pt x="-2288" y="7804"/>
                    <a:pt x="1115" y="14895"/>
                  </a:cubicBezTo>
                  <a:cubicBezTo>
                    <a:pt x="2639" y="18076"/>
                    <a:pt x="4640" y="20758"/>
                    <a:pt x="7896" y="21415"/>
                  </a:cubicBezTo>
                  <a:cubicBezTo>
                    <a:pt x="8555" y="21543"/>
                    <a:pt x="9189" y="21600"/>
                    <a:pt x="9799" y="21600"/>
                  </a:cubicBezTo>
                  <a:cubicBezTo>
                    <a:pt x="15470" y="21600"/>
                    <a:pt x="19312" y="16293"/>
                    <a:pt x="18300" y="9245"/>
                  </a:cubicBezTo>
                  <a:cubicBezTo>
                    <a:pt x="17751" y="5493"/>
                    <a:pt x="15434" y="3067"/>
                    <a:pt x="12726" y="1298"/>
                  </a:cubicBezTo>
                  <a:cubicBezTo>
                    <a:pt x="11360" y="399"/>
                    <a:pt x="9945" y="0"/>
                    <a:pt x="86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6" name="Google Shape;315;p37">
              <a:extLst>
                <a:ext uri="{FF2B5EF4-FFF2-40B4-BE49-F238E27FC236}">
                  <a16:creationId xmlns="" xmlns:a16="http://schemas.microsoft.com/office/drawing/2014/main" id="{CE771F87-B6B0-4664-A0EA-E3CCB40A5306}"/>
                </a:ext>
              </a:extLst>
            </p:cNvPr>
            <p:cNvSpPr/>
            <p:nvPr/>
          </p:nvSpPr>
          <p:spPr>
            <a:xfrm>
              <a:off x="242031" y="267138"/>
              <a:ext cx="39873" cy="39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81" h="21600" extrusionOk="0">
                  <a:moveTo>
                    <a:pt x="9382" y="0"/>
                  </a:moveTo>
                  <a:cubicBezTo>
                    <a:pt x="8637" y="0"/>
                    <a:pt x="7884" y="101"/>
                    <a:pt x="7112" y="332"/>
                  </a:cubicBezTo>
                  <a:cubicBezTo>
                    <a:pt x="2259" y="1832"/>
                    <a:pt x="-1203" y="8062"/>
                    <a:pt x="394" y="13598"/>
                  </a:cubicBezTo>
                  <a:cubicBezTo>
                    <a:pt x="1676" y="18057"/>
                    <a:pt x="5453" y="21600"/>
                    <a:pt x="9633" y="21600"/>
                  </a:cubicBezTo>
                  <a:cubicBezTo>
                    <a:pt x="10485" y="21600"/>
                    <a:pt x="11346" y="21449"/>
                    <a:pt x="12207" y="21137"/>
                  </a:cubicBezTo>
                  <a:cubicBezTo>
                    <a:pt x="17123" y="19345"/>
                    <a:pt x="20397" y="13729"/>
                    <a:pt x="18926" y="7871"/>
                  </a:cubicBezTo>
                  <a:cubicBezTo>
                    <a:pt x="18809" y="7448"/>
                    <a:pt x="18702" y="7036"/>
                    <a:pt x="18612" y="6613"/>
                  </a:cubicBezTo>
                  <a:cubicBezTo>
                    <a:pt x="17966" y="3805"/>
                    <a:pt x="15840" y="1409"/>
                    <a:pt x="13338" y="684"/>
                  </a:cubicBezTo>
                  <a:cubicBezTo>
                    <a:pt x="12010" y="312"/>
                    <a:pt x="10709" y="0"/>
                    <a:pt x="938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7" name="Google Shape;316;p37">
              <a:extLst>
                <a:ext uri="{FF2B5EF4-FFF2-40B4-BE49-F238E27FC236}">
                  <a16:creationId xmlns="" xmlns:a16="http://schemas.microsoft.com/office/drawing/2014/main" id="{5E4AEB53-B04C-41DF-919C-5E9CE9F1C73C}"/>
                </a:ext>
              </a:extLst>
            </p:cNvPr>
            <p:cNvSpPr/>
            <p:nvPr/>
          </p:nvSpPr>
          <p:spPr>
            <a:xfrm>
              <a:off x="308628" y="246844"/>
              <a:ext cx="35867" cy="37120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8" name="Google Shape;317;p37">
              <a:extLst>
                <a:ext uri="{FF2B5EF4-FFF2-40B4-BE49-F238E27FC236}">
                  <a16:creationId xmlns="" xmlns:a16="http://schemas.microsoft.com/office/drawing/2014/main" id="{4CA5F162-E0C3-49DE-BEBA-221F706B248F}"/>
                </a:ext>
              </a:extLst>
            </p:cNvPr>
            <p:cNvSpPr/>
            <p:nvPr/>
          </p:nvSpPr>
          <p:spPr>
            <a:xfrm>
              <a:off x="384117" y="223453"/>
              <a:ext cx="31207" cy="32278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3" name="مستطيل 2"/>
          <p:cNvSpPr/>
          <p:nvPr/>
        </p:nvSpPr>
        <p:spPr>
          <a:xfrm>
            <a:off x="6518056" y="1111053"/>
            <a:ext cx="4790534" cy="1184934"/>
          </a:xfrm>
          <a:prstGeom prst="rect">
            <a:avLst/>
          </a:prstGeom>
        </p:spPr>
        <p:txBody>
          <a:bodyPr wrap="none" lIns="182876" tIns="91437" rIns="182876" bIns="91437">
            <a:spAutoFit/>
          </a:bodyPr>
          <a:lstStyle/>
          <a:p>
            <a:pPr algn="ctr"/>
            <a:r>
              <a:rPr lang="ar-SA" sz="6500" b="1" spc="-84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halid Art bold"/>
                <a:ea typeface="Khalid Art bold"/>
                <a:cs typeface="PT Bold Heading" pitchFamily="2" charset="-78"/>
                <a:sym typeface="Khalid Art bold"/>
              </a:rPr>
              <a:t>تسجيل الحضور</a:t>
            </a:r>
          </a:p>
        </p:txBody>
      </p:sp>
      <p:pic>
        <p:nvPicPr>
          <p:cNvPr id="70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29C31AAC-DA61-442C-879B-93E9863EFE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637">
            <a:off x="1942856" y="-416447"/>
            <a:ext cx="4541261" cy="4398552"/>
          </a:xfrm>
          <a:prstGeom prst="rect">
            <a:avLst/>
          </a:prstGeom>
        </p:spPr>
      </p:pic>
      <p:grpSp>
        <p:nvGrpSpPr>
          <p:cNvPr id="69" name="مجموعة 68"/>
          <p:cNvGrpSpPr/>
          <p:nvPr/>
        </p:nvGrpSpPr>
        <p:grpSpPr>
          <a:xfrm>
            <a:off x="13032434" y="2944215"/>
            <a:ext cx="4097582" cy="5367638"/>
            <a:chOff x="7563769" y="-77071"/>
            <a:chExt cx="2048791" cy="2683819"/>
          </a:xfrm>
        </p:grpSpPr>
        <p:pic>
          <p:nvPicPr>
            <p:cNvPr id="71" name="Google Shape;181;p29" descr="Google Shape;181;p29">
              <a:extLst>
                <a:ext uri="{FF2B5EF4-FFF2-40B4-BE49-F238E27FC236}">
                  <a16:creationId xmlns="" xmlns:a16="http://schemas.microsoft.com/office/drawing/2014/main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16970" r="8892" b="21025"/>
            <a:stretch>
              <a:fillRect/>
            </a:stretch>
          </p:blipFill>
          <p:spPr>
            <a:xfrm>
              <a:off x="7563769" y="494795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2" name="Google Shape;182;p29" descr="Google Shape;182;p29">
              <a:extLst>
                <a:ext uri="{FF2B5EF4-FFF2-40B4-BE49-F238E27FC236}">
                  <a16:creationId xmlns="" xmlns:a16="http://schemas.microsoft.com/office/drawing/2014/main" id="{0029B81D-6C69-4CD5-BC66-843C999C6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16734" r="8892" b="18300"/>
            <a:stretch>
              <a:fillRect/>
            </a:stretch>
          </p:blipFill>
          <p:spPr>
            <a:xfrm>
              <a:off x="7563769" y="-53329"/>
              <a:ext cx="2036851" cy="84604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3" name="Rectangle 1">
              <a:extLst>
                <a:ext uri="{FF2B5EF4-FFF2-40B4-BE49-F238E27FC236}">
                  <a16:creationId xmlns="" xmlns:a16="http://schemas.microsoft.com/office/drawing/2014/main" id="{393E2D00-3651-4910-9BA4-866B9E5F69A9}"/>
                </a:ext>
              </a:extLst>
            </p:cNvPr>
            <p:cNvSpPr/>
            <p:nvPr/>
          </p:nvSpPr>
          <p:spPr>
            <a:xfrm>
              <a:off x="8165682" y="52403"/>
              <a:ext cx="859369" cy="530913"/>
            </a:xfrm>
            <a:prstGeom prst="rect">
              <a:avLst/>
            </a:prstGeom>
            <a:noFill/>
          </p:spPr>
          <p:txBody>
            <a:bodyPr wrap="none" lIns="60959" tIns="30479" rIns="60959" bIns="30479">
              <a:spAutoFit/>
            </a:bodyPr>
            <a:lstStyle/>
            <a:p>
              <a:pPr algn="ctr"/>
              <a:r>
                <a:rPr lang="ar-SA" sz="3200" dirty="0">
                  <a:ln w="0"/>
                  <a:solidFill>
                    <a:srgbClr val="9900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المادة </a:t>
              </a:r>
            </a:p>
            <a:p>
              <a:pPr algn="ctr"/>
              <a:r>
                <a:rPr lang="ar-SA" sz="3200" dirty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الرياضيات</a:t>
              </a:r>
              <a:endParaRPr lang="en-US" sz="32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74" name="Rectangle 22">
              <a:extLst>
                <a:ext uri="{FF2B5EF4-FFF2-40B4-BE49-F238E27FC236}">
                  <a16:creationId xmlns="" xmlns:a16="http://schemas.microsoft.com/office/drawing/2014/main" id="{589B359A-BB65-4B80-A53C-DE694F3CD31D}"/>
                </a:ext>
              </a:extLst>
            </p:cNvPr>
            <p:cNvSpPr/>
            <p:nvPr/>
          </p:nvSpPr>
          <p:spPr>
            <a:xfrm>
              <a:off x="7890198" y="714417"/>
              <a:ext cx="1384032" cy="346248"/>
            </a:xfrm>
            <a:prstGeom prst="rect">
              <a:avLst/>
            </a:prstGeom>
            <a:noFill/>
          </p:spPr>
          <p:txBody>
            <a:bodyPr wrap="none" lIns="60959" tIns="30479" rIns="60959" bIns="30479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0000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ص 42 الى 45</a:t>
              </a:r>
              <a:endParaRPr lang="en-US" sz="41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75" name="Picture 43">
              <a:extLst>
                <a:ext uri="{FF2B5EF4-FFF2-40B4-BE49-F238E27FC236}">
                  <a16:creationId xmlns="" xmlns:a16="http://schemas.microsoft.com/office/drawing/2014/main" id="{25BB668A-E294-415E-823D-4019995F21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="" xmlns:a1611="http://schemas.microsoft.com/office/drawing/2016/11/main" r:id=""/>
                </a:ext>
              </a:extLst>
            </a:blip>
            <a:srcRect l="21407" t="7100" r="73709" b="58254"/>
            <a:stretch/>
          </p:blipFill>
          <p:spPr>
            <a:xfrm rot="21159890" flipH="1">
              <a:off x="9176930" y="-77071"/>
              <a:ext cx="296114" cy="837900"/>
            </a:xfrm>
            <a:prstGeom prst="rect">
              <a:avLst/>
            </a:prstGeom>
          </p:spPr>
        </p:pic>
        <p:pic>
          <p:nvPicPr>
            <p:cNvPr id="76" name="Google Shape;181;p29" descr="Google Shape;181;p29">
              <a:extLst>
                <a:ext uri="{FF2B5EF4-FFF2-40B4-BE49-F238E27FC236}">
                  <a16:creationId xmlns="" xmlns:a16="http://schemas.microsoft.com/office/drawing/2014/main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7575709" y="1325615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7" name="Google Shape;181;p29" descr="Google Shape;181;p29">
              <a:extLst>
                <a:ext uri="{FF2B5EF4-FFF2-40B4-BE49-F238E27FC236}">
                  <a16:creationId xmlns="" xmlns:a16="http://schemas.microsoft.com/office/drawing/2014/main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7575709" y="1796471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8" name="Rectangle 22">
              <a:extLst>
                <a:ext uri="{FF2B5EF4-FFF2-40B4-BE49-F238E27FC236}">
                  <a16:creationId xmlns="" xmlns:a16="http://schemas.microsoft.com/office/drawing/2014/main" id="{6E4E3FB3-A538-4746-A2ED-B65F45765AFA}"/>
                </a:ext>
              </a:extLst>
            </p:cNvPr>
            <p:cNvSpPr/>
            <p:nvPr/>
          </p:nvSpPr>
          <p:spPr>
            <a:xfrm>
              <a:off x="7865418" y="1989993"/>
              <a:ext cx="1499800" cy="335988"/>
            </a:xfrm>
            <a:prstGeom prst="rect">
              <a:avLst/>
            </a:prstGeom>
            <a:noFill/>
          </p:spPr>
          <p:txBody>
            <a:bodyPr wrap="square" lIns="40635" tIns="20318" rIns="40635" bIns="20318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80008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13-3-1443هـ</a:t>
              </a:r>
              <a:endParaRPr lang="en-US" sz="4100" dirty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79" name="Rectangle 1">
              <a:extLst>
                <a:ext uri="{FF2B5EF4-FFF2-40B4-BE49-F238E27FC236}">
                  <a16:creationId xmlns="" xmlns:a16="http://schemas.microsoft.com/office/drawing/2014/main" id="{96B18D14-EF10-4F53-A9D0-D16136FA3422}"/>
                </a:ext>
              </a:extLst>
            </p:cNvPr>
            <p:cNvSpPr/>
            <p:nvPr/>
          </p:nvSpPr>
          <p:spPr>
            <a:xfrm>
              <a:off x="8142274" y="1498556"/>
              <a:ext cx="1023895" cy="335988"/>
            </a:xfrm>
            <a:prstGeom prst="rect">
              <a:avLst/>
            </a:prstGeom>
            <a:noFill/>
          </p:spPr>
          <p:txBody>
            <a:bodyPr wrap="square" lIns="40635" tIns="20318" rIns="40635" bIns="20318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الثلاثاء</a:t>
              </a:r>
              <a:endParaRPr lang="en-US" sz="41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0713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Pictur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 r="53063"/>
          <a:stretch>
            <a:fillRect/>
          </a:stretch>
        </p:blipFill>
        <p:spPr>
          <a:xfrm rot="18191382">
            <a:off x="16985695" y="9357670"/>
            <a:ext cx="1403864" cy="880733"/>
          </a:xfrm>
          <a:prstGeom prst="rect">
            <a:avLst/>
          </a:prstGeom>
        </p:spPr>
      </p:pic>
      <p:pic>
        <p:nvPicPr>
          <p:cNvPr id="98" name="Picture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l="27027" b="27027"/>
          <a:stretch>
            <a:fillRect/>
          </a:stretch>
        </p:blipFill>
        <p:spPr>
          <a:xfrm rot="15990286" flipH="1">
            <a:off x="17131025" y="221283"/>
            <a:ext cx="1524000" cy="955964"/>
          </a:xfrm>
          <a:prstGeom prst="rect">
            <a:avLst/>
          </a:prstGeom>
        </p:spPr>
      </p:pic>
      <p:pic>
        <p:nvPicPr>
          <p:cNvPr id="38" name="صورة 37">
            <a:extLst>
              <a:ext uri="{FF2B5EF4-FFF2-40B4-BE49-F238E27FC236}">
                <a16:creationId xmlns="" xmlns:a16="http://schemas.microsoft.com/office/drawing/2014/main" id="{12BCD13D-2C84-4BE1-A2E0-44D553DD99EA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036" t="29617" r="52924" b="23784"/>
          <a:stretch/>
        </p:blipFill>
        <p:spPr>
          <a:xfrm>
            <a:off x="9753600" y="6286500"/>
            <a:ext cx="5726547" cy="37488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515600" y="2176671"/>
            <a:ext cx="3810000" cy="1061829"/>
          </a:xfrm>
          <a:prstGeom prst="rect">
            <a:avLst/>
          </a:prstGeom>
          <a:solidFill>
            <a:schemeClr val="accent5">
              <a:lumMod val="75000"/>
              <a:alpha val="20000"/>
            </a:schemeClr>
          </a:solidFill>
        </p:spPr>
        <p:txBody>
          <a:bodyPr wrap="square" lIns="137160" tIns="68580" rIns="137160" bIns="68580" rtlCol="1">
            <a:spAutoFit/>
          </a:bodyPr>
          <a:lstStyle/>
          <a:p>
            <a:pPr algn="ctr"/>
            <a:r>
              <a:rPr lang="ar-SA" sz="3000" dirty="0" smtClean="0">
                <a:solidFill>
                  <a:srgbClr val="CC0099"/>
                </a:solidFill>
                <a:cs typeface="PT Bold Heading" pitchFamily="2" charset="-78"/>
              </a:rPr>
              <a:t>يكتب الطالب </a:t>
            </a:r>
          </a:p>
          <a:p>
            <a:pPr algn="ctr"/>
            <a:r>
              <a:rPr lang="ar-SA" sz="3000" dirty="0" smtClean="0">
                <a:solidFill>
                  <a:srgbClr val="CC0099"/>
                </a:solidFill>
                <a:cs typeface="PT Bold Heading" pitchFamily="2" charset="-78"/>
              </a:rPr>
              <a:t>عدد السمكات في الوعاء</a:t>
            </a:r>
            <a:endParaRPr lang="ar-SA" sz="3000" dirty="0">
              <a:solidFill>
                <a:srgbClr val="CC0099"/>
              </a:solidFill>
              <a:cs typeface="PT Bold Heading" pitchFamily="2" charset="-78"/>
            </a:endParaRPr>
          </a:p>
        </p:txBody>
      </p:sp>
      <p:sp>
        <p:nvSpPr>
          <p:cNvPr id="29" name="TextBox 7"/>
          <p:cNvSpPr txBox="1"/>
          <p:nvPr/>
        </p:nvSpPr>
        <p:spPr>
          <a:xfrm>
            <a:off x="1342479" y="2095500"/>
            <a:ext cx="6048921" cy="1523494"/>
          </a:xfrm>
          <a:prstGeom prst="rect">
            <a:avLst/>
          </a:prstGeom>
          <a:solidFill>
            <a:schemeClr val="accent5">
              <a:lumMod val="75000"/>
              <a:alpha val="20000"/>
            </a:schemeClr>
          </a:solidFill>
        </p:spPr>
        <p:txBody>
          <a:bodyPr wrap="square" lIns="137160" tIns="68580" rIns="137160" bIns="68580" rtlCol="1">
            <a:spAutoFit/>
          </a:bodyPr>
          <a:lstStyle/>
          <a:p>
            <a:pPr algn="ctr"/>
            <a:r>
              <a:rPr lang="ar-SA" sz="3000" dirty="0" smtClean="0">
                <a:solidFill>
                  <a:srgbClr val="CC0099"/>
                </a:solidFill>
                <a:cs typeface="PT Bold Heading" pitchFamily="2" charset="-78"/>
              </a:rPr>
              <a:t>يقرأ الطالب الاعداد حتى 5 , </a:t>
            </a:r>
          </a:p>
          <a:p>
            <a:pPr algn="ctr"/>
            <a:r>
              <a:rPr lang="ar-SA" sz="3000" dirty="0" smtClean="0">
                <a:solidFill>
                  <a:srgbClr val="CC0099"/>
                </a:solidFill>
                <a:cs typeface="PT Bold Heading" pitchFamily="2" charset="-78"/>
              </a:rPr>
              <a:t>ويلون الكرات حسب العدد المكتوب تحتها , ثم يكتب الاعداد حتى 5</a:t>
            </a:r>
            <a:endParaRPr lang="ar-SA" sz="3000" dirty="0">
              <a:solidFill>
                <a:srgbClr val="CC0099"/>
              </a:solidFill>
              <a:cs typeface="PT Bold Heading" pitchFamily="2" charset="-78"/>
            </a:endParaRPr>
          </a:p>
        </p:txBody>
      </p:sp>
      <p:grpSp>
        <p:nvGrpSpPr>
          <p:cNvPr id="53" name="Group 10">
            <a:extLst>
              <a:ext uri="{FF2B5EF4-FFF2-40B4-BE49-F238E27FC236}">
                <a16:creationId xmlns:a16="http://schemas.microsoft.com/office/drawing/2014/main" xmlns="" id="{F6DE113F-86C2-4D03-8095-3A66AD599F56}"/>
              </a:ext>
            </a:extLst>
          </p:cNvPr>
          <p:cNvGrpSpPr/>
          <p:nvPr/>
        </p:nvGrpSpPr>
        <p:grpSpPr>
          <a:xfrm flipH="1" flipV="1">
            <a:off x="194701" y="192940"/>
            <a:ext cx="12308510" cy="5062304"/>
            <a:chOff x="711958" y="2131325"/>
            <a:chExt cx="11348666" cy="4667535"/>
          </a:xfrm>
        </p:grpSpPr>
        <p:sp>
          <p:nvSpPr>
            <p:cNvPr id="54" name="Oval 11">
              <a:extLst>
                <a:ext uri="{FF2B5EF4-FFF2-40B4-BE49-F238E27FC236}">
                  <a16:creationId xmlns:a16="http://schemas.microsoft.com/office/drawing/2014/main" xmlns="" id="{316AAA8A-01EA-4F20-A29F-5F9A4C25A52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55" name="Straight Connector 12">
              <a:extLst>
                <a:ext uri="{FF2B5EF4-FFF2-40B4-BE49-F238E27FC236}">
                  <a16:creationId xmlns:a16="http://schemas.microsoft.com/office/drawing/2014/main" xmlns="" id="{28AEEC72-B5F3-4539-8F89-8BE1C2FD9A59}"/>
                </a:ext>
              </a:extLst>
            </p:cNvPr>
            <p:cNvCxnSpPr>
              <a:stCxn id="54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13">
              <a:extLst>
                <a:ext uri="{FF2B5EF4-FFF2-40B4-BE49-F238E27FC236}">
                  <a16:creationId xmlns:a16="http://schemas.microsoft.com/office/drawing/2014/main" xmlns="" id="{6841B50C-4BCD-448C-B49D-F865DA4E1776}"/>
                </a:ext>
              </a:extLst>
            </p:cNvPr>
            <p:cNvCxnSpPr>
              <a:stCxn id="54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16">
            <a:extLst>
              <a:ext uri="{FF2B5EF4-FFF2-40B4-BE49-F238E27FC236}">
                <a16:creationId xmlns:a16="http://schemas.microsoft.com/office/drawing/2014/main" xmlns="" id="{980917E4-54C6-45A7-B591-BE3DA3E9B0CE}"/>
              </a:ext>
            </a:extLst>
          </p:cNvPr>
          <p:cNvGrpSpPr/>
          <p:nvPr/>
        </p:nvGrpSpPr>
        <p:grpSpPr>
          <a:xfrm rot="10800000" flipH="1" flipV="1">
            <a:off x="5747582" y="5082865"/>
            <a:ext cx="12308510" cy="5062304"/>
            <a:chOff x="711958" y="2131325"/>
            <a:chExt cx="11348666" cy="4667535"/>
          </a:xfrm>
        </p:grpSpPr>
        <p:sp>
          <p:nvSpPr>
            <p:cNvPr id="58" name="Oval 17">
              <a:extLst>
                <a:ext uri="{FF2B5EF4-FFF2-40B4-BE49-F238E27FC236}">
                  <a16:creationId xmlns:a16="http://schemas.microsoft.com/office/drawing/2014/main" xmlns="" id="{543302C5-9FD8-4004-B714-BEB4BDF512A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59" name="Straight Connector 18">
              <a:extLst>
                <a:ext uri="{FF2B5EF4-FFF2-40B4-BE49-F238E27FC236}">
                  <a16:creationId xmlns:a16="http://schemas.microsoft.com/office/drawing/2014/main" xmlns="" id="{24373373-C3E5-41C1-879D-A19952DDE8EB}"/>
                </a:ext>
              </a:extLst>
            </p:cNvPr>
            <p:cNvCxnSpPr>
              <a:stCxn id="58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19">
              <a:extLst>
                <a:ext uri="{FF2B5EF4-FFF2-40B4-BE49-F238E27FC236}">
                  <a16:creationId xmlns:a16="http://schemas.microsoft.com/office/drawing/2014/main" xmlns="" id="{20DE293A-1D11-4506-877D-260A33538391}"/>
                </a:ext>
              </a:extLst>
            </p:cNvPr>
            <p:cNvCxnSpPr>
              <a:stCxn id="58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4">
            <a:extLst>
              <a:ext uri="{FF2B5EF4-FFF2-40B4-BE49-F238E27FC236}">
                <a16:creationId xmlns:a16="http://schemas.microsoft.com/office/drawing/2014/main" xmlns="" id="{5D8F0D43-7F27-4843-A1A2-5E96EFA4F092}"/>
              </a:ext>
            </a:extLst>
          </p:cNvPr>
          <p:cNvGrpSpPr/>
          <p:nvPr/>
        </p:nvGrpSpPr>
        <p:grpSpPr>
          <a:xfrm>
            <a:off x="4356935" y="566739"/>
            <a:ext cx="10356681" cy="1292661"/>
            <a:chOff x="-551816" y="-104216"/>
            <a:chExt cx="7763174" cy="1665372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62" name="AutoShape 5">
              <a:extLst>
                <a:ext uri="{FF2B5EF4-FFF2-40B4-BE49-F238E27FC236}">
                  <a16:creationId xmlns:a16="http://schemas.microsoft.com/office/drawing/2014/main" xmlns="" id="{E4A16A1A-9DEB-4146-9266-3B6D1A8CBA7D}"/>
                </a:ext>
              </a:extLst>
            </p:cNvPr>
            <p:cNvSpPr/>
            <p:nvPr/>
          </p:nvSpPr>
          <p:spPr>
            <a:xfrm>
              <a:off x="-551816" y="0"/>
              <a:ext cx="7763174" cy="1448850"/>
            </a:xfrm>
            <a:prstGeom prst="rect">
              <a:avLst/>
            </a:prstGeom>
            <a:solidFill>
              <a:srgbClr val="CC66FF">
                <a:alpha val="16000"/>
              </a:srgbClr>
            </a:solidFill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3" name="TextBox 6">
              <a:extLst>
                <a:ext uri="{FF2B5EF4-FFF2-40B4-BE49-F238E27FC236}">
                  <a16:creationId xmlns:a16="http://schemas.microsoft.com/office/drawing/2014/main" xmlns="" id="{734319A3-E73C-4BFA-8D9A-506F72027DC0}"/>
                </a:ext>
              </a:extLst>
            </p:cNvPr>
            <p:cNvSpPr txBox="1"/>
            <p:nvPr/>
          </p:nvSpPr>
          <p:spPr>
            <a:xfrm>
              <a:off x="-551816" y="-104216"/>
              <a:ext cx="6961862" cy="166537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ar-SA" sz="4200" spc="-84" dirty="0">
                  <a:solidFill>
                    <a:srgbClr val="FFFF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اختبار الفصل 1 + </a:t>
              </a:r>
            </a:p>
            <a:p>
              <a:pPr algn="ctr"/>
              <a:r>
                <a:rPr lang="ar-SA" sz="4200" spc="-84" dirty="0">
                  <a:solidFill>
                    <a:srgbClr val="FFFF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الاختبار التراكمي للفصل 1</a:t>
              </a:r>
            </a:p>
          </p:txBody>
        </p:sp>
      </p:grpSp>
      <p:grpSp>
        <p:nvGrpSpPr>
          <p:cNvPr id="64" name="مجموعة 63"/>
          <p:cNvGrpSpPr/>
          <p:nvPr/>
        </p:nvGrpSpPr>
        <p:grpSpPr>
          <a:xfrm>
            <a:off x="13793103" y="-128617"/>
            <a:ext cx="4262988" cy="2674412"/>
            <a:chOff x="6084168" y="1515372"/>
            <a:chExt cx="2067091" cy="1194136"/>
          </a:xfrm>
        </p:grpSpPr>
        <p:pic>
          <p:nvPicPr>
            <p:cNvPr id="65" name="Google Shape;181;p29" descr="Google Shape;181;p29">
              <a:extLst>
                <a:ext uri="{FF2B5EF4-FFF2-40B4-BE49-F238E27FC236}">
                  <a16:creationId xmlns="" xmlns:a16="http://schemas.microsoft.com/office/drawing/2014/main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6084168" y="1995686"/>
              <a:ext cx="2036851" cy="713822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66" name="مجموعة 65"/>
            <p:cNvGrpSpPr/>
            <p:nvPr/>
          </p:nvGrpSpPr>
          <p:grpSpPr>
            <a:xfrm>
              <a:off x="6114408" y="1515372"/>
              <a:ext cx="2036851" cy="939256"/>
              <a:chOff x="6402017" y="1894518"/>
              <a:chExt cx="2036851" cy="939256"/>
            </a:xfrm>
          </p:grpSpPr>
          <p:pic>
            <p:nvPicPr>
              <p:cNvPr id="67" name="Google Shape;182;p29" descr="Google Shape;182;p29">
                <a:extLst>
                  <a:ext uri="{FF2B5EF4-FFF2-40B4-BE49-F238E27FC236}">
                    <a16:creationId xmlns="" xmlns:a16="http://schemas.microsoft.com/office/drawing/2014/main" id="{0029B81D-6C69-4CD5-BC66-843C999C6A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rcRect t="16734" r="8892" b="18300"/>
              <a:stretch>
                <a:fillRect/>
              </a:stretch>
            </p:blipFill>
            <p:spPr>
              <a:xfrm>
                <a:off x="6402017" y="1894518"/>
                <a:ext cx="2036851" cy="745330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68" name="Rectangle 1">
                <a:extLst>
                  <a:ext uri="{FF2B5EF4-FFF2-40B4-BE49-F238E27FC236}">
                    <a16:creationId xmlns="" xmlns:a16="http://schemas.microsoft.com/office/drawing/2014/main" id="{393E2D00-3651-4910-9BA4-866B9E5F69A9}"/>
                  </a:ext>
                </a:extLst>
              </p:cNvPr>
              <p:cNvSpPr/>
              <p:nvPr/>
            </p:nvSpPr>
            <p:spPr>
              <a:xfrm>
                <a:off x="7062870" y="2007253"/>
                <a:ext cx="800758" cy="453497"/>
              </a:xfrm>
              <a:prstGeom prst="rect">
                <a:avLst/>
              </a:prstGeom>
              <a:noFill/>
            </p:spPr>
            <p:txBody>
              <a:bodyPr wrap="none" lIns="60960" tIns="30480" rIns="60960" bIns="30480">
                <a:spAutoFit/>
              </a:bodyPr>
              <a:lstStyle/>
              <a:p>
                <a:pPr algn="ctr"/>
                <a:r>
                  <a:rPr lang="ar-SA" sz="3000" dirty="0">
                    <a:ln w="0"/>
                    <a:solidFill>
                      <a:srgbClr val="990099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PT Bold Heading" pitchFamily="2" charset="-78"/>
                  </a:rPr>
                  <a:t>المادة </a:t>
                </a:r>
              </a:p>
              <a:p>
                <a:pPr algn="ctr"/>
                <a:r>
                  <a:rPr lang="ar-SA" sz="3000" dirty="0">
                    <a:ln w="0"/>
                    <a:solidFill>
                      <a:srgbClr val="CC3399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PT Bold Heading" pitchFamily="2" charset="-78"/>
                  </a:rPr>
                  <a:t>الرياضيات</a:t>
                </a:r>
                <a:endParaRPr lang="en-US" sz="3000" dirty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endParaRPr>
              </a:p>
            </p:txBody>
          </p:sp>
          <p:sp>
            <p:nvSpPr>
              <p:cNvPr id="69" name="Rectangle 22">
                <a:extLst>
                  <a:ext uri="{FF2B5EF4-FFF2-40B4-BE49-F238E27FC236}">
                    <a16:creationId xmlns="" xmlns:a16="http://schemas.microsoft.com/office/drawing/2014/main" id="{589B359A-BB65-4B80-A53C-DE694F3CD31D}"/>
                  </a:ext>
                </a:extLst>
              </p:cNvPr>
              <p:cNvSpPr/>
              <p:nvPr/>
            </p:nvSpPr>
            <p:spPr>
              <a:xfrm>
                <a:off x="7040920" y="2600154"/>
                <a:ext cx="927922" cy="233620"/>
              </a:xfrm>
              <a:prstGeom prst="rect">
                <a:avLst/>
              </a:prstGeom>
              <a:noFill/>
            </p:spPr>
            <p:txBody>
              <a:bodyPr wrap="none" lIns="60960" tIns="30480" rIns="60960" bIns="30480">
                <a:spAutoFit/>
              </a:bodyPr>
              <a:lstStyle/>
              <a:p>
                <a:pPr algn="ctr"/>
                <a:r>
                  <a:rPr lang="ar-SA" sz="3000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PT Bold Heading" pitchFamily="2" charset="-78"/>
                  </a:rPr>
                  <a:t>ص </a:t>
                </a:r>
                <a:r>
                  <a:rPr lang="ar-SA" sz="3000" dirty="0" smtClean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PT Bold Heading" pitchFamily="2" charset="-78"/>
                  </a:rPr>
                  <a:t>43الى 45</a:t>
                </a:r>
                <a:endParaRPr lang="en-US" sz="3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endParaRPr>
              </a:p>
            </p:txBody>
          </p:sp>
        </p:grpSp>
      </p:grpSp>
      <p:cxnSp>
        <p:nvCxnSpPr>
          <p:cNvPr id="11" name="رابط مستقيم 15"/>
          <p:cNvCxnSpPr/>
          <p:nvPr/>
        </p:nvCxnSpPr>
        <p:spPr>
          <a:xfrm flipH="1">
            <a:off x="11728045" y="7082841"/>
            <a:ext cx="679388" cy="2151772"/>
          </a:xfrm>
          <a:prstGeom prst="line">
            <a:avLst/>
          </a:prstGeom>
          <a:ln w="76200">
            <a:solidFill>
              <a:srgbClr val="33CC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رابط مستقيم 18"/>
          <p:cNvCxnSpPr/>
          <p:nvPr/>
        </p:nvCxnSpPr>
        <p:spPr>
          <a:xfrm flipH="1">
            <a:off x="12869436" y="7082840"/>
            <a:ext cx="414470" cy="2151773"/>
          </a:xfrm>
          <a:prstGeom prst="line">
            <a:avLst/>
          </a:prstGeom>
          <a:ln w="76200">
            <a:solidFill>
              <a:srgbClr val="33CC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رابط مستقيم 20"/>
          <p:cNvCxnSpPr/>
          <p:nvPr/>
        </p:nvCxnSpPr>
        <p:spPr>
          <a:xfrm flipH="1">
            <a:off x="14083833" y="7082840"/>
            <a:ext cx="133398" cy="1976602"/>
          </a:xfrm>
          <a:prstGeom prst="line">
            <a:avLst/>
          </a:prstGeom>
          <a:ln w="76200">
            <a:solidFill>
              <a:srgbClr val="33CC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11035833" y="6697241"/>
            <a:ext cx="4144779" cy="1373899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SA"/>
          </a:p>
        </p:txBody>
      </p:sp>
      <p:pic>
        <p:nvPicPr>
          <p:cNvPr id="39" name="صورة 38">
            <a:extLst>
              <a:ext uri="{FF2B5EF4-FFF2-40B4-BE49-F238E27FC236}">
                <a16:creationId xmlns="" xmlns:a16="http://schemas.microsoft.com/office/drawing/2014/main" id="{4BC01006-ACD6-4A7D-84C4-8CF783BF5BC4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379" t="20892" r="25606" b="6127"/>
          <a:stretch/>
        </p:blipFill>
        <p:spPr>
          <a:xfrm>
            <a:off x="1286201" y="3695700"/>
            <a:ext cx="7095799" cy="5942940"/>
          </a:xfrm>
          <a:prstGeom prst="rect">
            <a:avLst/>
          </a:prstGeom>
        </p:spPr>
      </p:pic>
      <p:pic>
        <p:nvPicPr>
          <p:cNvPr id="43" name="صورة 42">
            <a:extLst>
              <a:ext uri="{FF2B5EF4-FFF2-40B4-BE49-F238E27FC236}">
                <a16:creationId xmlns:a16="http://schemas.microsoft.com/office/drawing/2014/main" xmlns="" id="{72CCC481-DEB5-4DDB-96F5-6CB6489D4A8F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0000" t="31650" r="16061" b="21751"/>
          <a:stretch/>
        </p:blipFill>
        <p:spPr>
          <a:xfrm>
            <a:off x="10972800" y="2568347"/>
            <a:ext cx="4419600" cy="3413353"/>
          </a:xfrm>
          <a:prstGeom prst="rect">
            <a:avLst/>
          </a:prstGeom>
        </p:spPr>
      </p:pic>
      <p:sp>
        <p:nvSpPr>
          <p:cNvPr id="44" name="سهم منحني 43"/>
          <p:cNvSpPr/>
          <p:nvPr/>
        </p:nvSpPr>
        <p:spPr>
          <a:xfrm flipH="1">
            <a:off x="8534400" y="2377182"/>
            <a:ext cx="803350" cy="5867400"/>
          </a:xfrm>
          <a:prstGeom prst="bentArrow">
            <a:avLst/>
          </a:prstGeom>
          <a:solidFill>
            <a:srgbClr val="CC0066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45" name="سهم منحني 44"/>
          <p:cNvSpPr/>
          <p:nvPr/>
        </p:nvSpPr>
        <p:spPr>
          <a:xfrm rot="5400000" flipH="1">
            <a:off x="12487860" y="2215489"/>
            <a:ext cx="779879" cy="7467600"/>
          </a:xfrm>
          <a:prstGeom prst="bentArrow">
            <a:avLst/>
          </a:prstGeom>
          <a:solidFill>
            <a:srgbClr val="CC0066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51" name="TextBox 7"/>
          <p:cNvSpPr txBox="1"/>
          <p:nvPr/>
        </p:nvSpPr>
        <p:spPr>
          <a:xfrm>
            <a:off x="15697199" y="7049006"/>
            <a:ext cx="2003643" cy="1523494"/>
          </a:xfrm>
          <a:prstGeom prst="rect">
            <a:avLst/>
          </a:prstGeom>
          <a:solidFill>
            <a:schemeClr val="accent5">
              <a:lumMod val="75000"/>
              <a:alpha val="20000"/>
            </a:schemeClr>
          </a:solidFill>
        </p:spPr>
        <p:txBody>
          <a:bodyPr wrap="square" lIns="137160" tIns="68580" rIns="137160" bIns="68580" rtlCol="1">
            <a:spAutoFit/>
          </a:bodyPr>
          <a:lstStyle/>
          <a:p>
            <a:pPr algn="ctr"/>
            <a:r>
              <a:rPr lang="ar-SA" dirty="0">
                <a:solidFill>
                  <a:srgbClr val="CC0099"/>
                </a:solidFill>
                <a:cs typeface="PT Bold Heading" pitchFamily="2" charset="-78"/>
              </a:rPr>
              <a:t>يصل الطالب بخط بين </a:t>
            </a:r>
            <a:r>
              <a:rPr lang="ar-SA" dirty="0" smtClean="0">
                <a:solidFill>
                  <a:srgbClr val="CC0099"/>
                </a:solidFill>
                <a:cs typeface="PT Bold Heading" pitchFamily="2" charset="-78"/>
              </a:rPr>
              <a:t>العناصر المجموعتين </a:t>
            </a:r>
            <a:r>
              <a:rPr lang="ar-SA" dirty="0">
                <a:solidFill>
                  <a:srgbClr val="CC0099"/>
                </a:solidFill>
                <a:cs typeface="PT Bold Heading" pitchFamily="2" charset="-78"/>
              </a:rPr>
              <a:t>، </a:t>
            </a:r>
            <a:endParaRPr lang="ar-SA" dirty="0" smtClean="0">
              <a:solidFill>
                <a:srgbClr val="CC0099"/>
              </a:solidFill>
              <a:cs typeface="PT Bold Heading" pitchFamily="2" charset="-78"/>
            </a:endParaRPr>
          </a:p>
          <a:p>
            <a:pPr algn="ctr"/>
            <a:r>
              <a:rPr lang="ar-SA" dirty="0" smtClean="0">
                <a:solidFill>
                  <a:srgbClr val="CC0099"/>
                </a:solidFill>
                <a:cs typeface="PT Bold Heading" pitchFamily="2" charset="-78"/>
              </a:rPr>
              <a:t>ثم </a:t>
            </a:r>
            <a:r>
              <a:rPr lang="ar-SA" dirty="0">
                <a:solidFill>
                  <a:srgbClr val="CC0099"/>
                </a:solidFill>
                <a:cs typeface="PT Bold Heading" pitchFamily="2" charset="-78"/>
              </a:rPr>
              <a:t>يحوط </a:t>
            </a:r>
            <a:r>
              <a:rPr lang="ar-SA" dirty="0" smtClean="0">
                <a:solidFill>
                  <a:srgbClr val="CC0099"/>
                </a:solidFill>
                <a:cs typeface="PT Bold Heading" pitchFamily="2" charset="-78"/>
              </a:rPr>
              <a:t>المجموعة الاكبر</a:t>
            </a:r>
            <a:endParaRPr lang="ar-SA" dirty="0">
              <a:solidFill>
                <a:srgbClr val="CC0099"/>
              </a:solidFill>
              <a:cs typeface="PT Bold Heading" pitchFamily="2" charset="-78"/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11125200" y="4640640"/>
            <a:ext cx="838200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9600" b="1" dirty="0">
                <a:solidFill>
                  <a:srgbClr val="FF0000"/>
                </a:solidFill>
                <a:cs typeface="PT Bold Heading" pitchFamily="2" charset="-78"/>
              </a:rPr>
              <a:t>0</a:t>
            </a:r>
          </a:p>
        </p:txBody>
      </p:sp>
      <p:sp>
        <p:nvSpPr>
          <p:cNvPr id="70" name="مربع نص 69"/>
          <p:cNvSpPr txBox="1"/>
          <p:nvPr/>
        </p:nvSpPr>
        <p:spPr>
          <a:xfrm>
            <a:off x="9982200" y="6850440"/>
            <a:ext cx="838200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9600" b="1" dirty="0" smtClean="0">
                <a:solidFill>
                  <a:srgbClr val="FF0000"/>
                </a:solidFill>
                <a:cs typeface="PT Bold Heading" pitchFamily="2" charset="-78"/>
              </a:rPr>
              <a:t>4</a:t>
            </a:r>
            <a:endParaRPr lang="ar-SA" sz="9600" b="1" dirty="0">
              <a:solidFill>
                <a:srgbClr val="FF0000"/>
              </a:solidFill>
              <a:cs typeface="PT Bold Heading" pitchFamily="2" charset="-78"/>
            </a:endParaRPr>
          </a:p>
        </p:txBody>
      </p:sp>
      <p:sp>
        <p:nvSpPr>
          <p:cNvPr id="71" name="مربع نص 70"/>
          <p:cNvSpPr txBox="1"/>
          <p:nvPr/>
        </p:nvSpPr>
        <p:spPr>
          <a:xfrm>
            <a:off x="9982200" y="8496300"/>
            <a:ext cx="838200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9600" b="1" dirty="0" smtClean="0">
                <a:solidFill>
                  <a:srgbClr val="FF0000"/>
                </a:solidFill>
                <a:cs typeface="PT Bold Heading" pitchFamily="2" charset="-78"/>
              </a:rPr>
              <a:t>3</a:t>
            </a:r>
            <a:endParaRPr lang="ar-SA" sz="9600" b="1" dirty="0">
              <a:solidFill>
                <a:srgbClr val="FF0000"/>
              </a:solidFill>
              <a:cs typeface="PT Bold Heading" pitchFamily="2" charset="-78"/>
            </a:endParaRPr>
          </a:p>
        </p:txBody>
      </p:sp>
      <p:sp>
        <p:nvSpPr>
          <p:cNvPr id="72" name="مربع نص 71"/>
          <p:cNvSpPr txBox="1"/>
          <p:nvPr/>
        </p:nvSpPr>
        <p:spPr>
          <a:xfrm>
            <a:off x="7086600" y="8374440"/>
            <a:ext cx="838200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9600" b="1" dirty="0">
                <a:solidFill>
                  <a:srgbClr val="FF0000"/>
                </a:solidFill>
                <a:cs typeface="PT Bold Heading" pitchFamily="2" charset="-78"/>
              </a:rPr>
              <a:t>0</a:t>
            </a:r>
          </a:p>
        </p:txBody>
      </p:sp>
      <p:sp>
        <p:nvSpPr>
          <p:cNvPr id="73" name="مربع نص 72"/>
          <p:cNvSpPr txBox="1"/>
          <p:nvPr/>
        </p:nvSpPr>
        <p:spPr>
          <a:xfrm>
            <a:off x="2590800" y="8496300"/>
            <a:ext cx="838200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9600" b="1" dirty="0" smtClean="0">
                <a:solidFill>
                  <a:srgbClr val="FF0000"/>
                </a:solidFill>
                <a:cs typeface="PT Bold Heading" pitchFamily="2" charset="-78"/>
              </a:rPr>
              <a:t>4</a:t>
            </a:r>
            <a:endParaRPr lang="ar-SA" sz="9600" b="1" dirty="0">
              <a:solidFill>
                <a:srgbClr val="FF0000"/>
              </a:solidFill>
              <a:cs typeface="PT Bold Heading" pitchFamily="2" charset="-78"/>
            </a:endParaRPr>
          </a:p>
        </p:txBody>
      </p:sp>
      <p:sp>
        <p:nvSpPr>
          <p:cNvPr id="74" name="مربع نص 73"/>
          <p:cNvSpPr txBox="1"/>
          <p:nvPr/>
        </p:nvSpPr>
        <p:spPr>
          <a:xfrm>
            <a:off x="3733800" y="8526840"/>
            <a:ext cx="838200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9600" b="1" dirty="0" smtClean="0">
                <a:solidFill>
                  <a:srgbClr val="FF0000"/>
                </a:solidFill>
                <a:cs typeface="PT Bold Heading" pitchFamily="2" charset="-78"/>
              </a:rPr>
              <a:t>3</a:t>
            </a:r>
            <a:endParaRPr lang="ar-SA" sz="9600" b="1" dirty="0">
              <a:solidFill>
                <a:srgbClr val="FF0000"/>
              </a:solidFill>
              <a:cs typeface="PT Bold Heading" pitchFamily="2" charset="-78"/>
            </a:endParaRPr>
          </a:p>
        </p:txBody>
      </p:sp>
      <p:sp>
        <p:nvSpPr>
          <p:cNvPr id="75" name="مربع نص 74"/>
          <p:cNvSpPr txBox="1"/>
          <p:nvPr/>
        </p:nvSpPr>
        <p:spPr>
          <a:xfrm>
            <a:off x="5943600" y="8450640"/>
            <a:ext cx="838200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9600" b="1" dirty="0" smtClean="0">
                <a:solidFill>
                  <a:srgbClr val="FF0000"/>
                </a:solidFill>
                <a:cs typeface="PT Bold Heading" pitchFamily="2" charset="-78"/>
              </a:rPr>
              <a:t>1</a:t>
            </a:r>
            <a:endParaRPr lang="ar-SA" sz="9600" b="1" dirty="0">
              <a:solidFill>
                <a:srgbClr val="FF0000"/>
              </a:solidFill>
              <a:cs typeface="PT Bold Heading" pitchFamily="2" charset="-78"/>
            </a:endParaRPr>
          </a:p>
        </p:txBody>
      </p:sp>
      <p:sp>
        <p:nvSpPr>
          <p:cNvPr id="76" name="مربع نص 75"/>
          <p:cNvSpPr txBox="1"/>
          <p:nvPr/>
        </p:nvSpPr>
        <p:spPr>
          <a:xfrm>
            <a:off x="1524000" y="8496300"/>
            <a:ext cx="838200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9600" b="1" dirty="0" smtClean="0">
                <a:solidFill>
                  <a:srgbClr val="FF0000"/>
                </a:solidFill>
                <a:cs typeface="PT Bold Heading" pitchFamily="2" charset="-78"/>
              </a:rPr>
              <a:t>5</a:t>
            </a:r>
            <a:endParaRPr lang="ar-SA" sz="9600" b="1" dirty="0">
              <a:solidFill>
                <a:srgbClr val="FF0000"/>
              </a:solidFill>
              <a:cs typeface="PT Bold Heading" pitchFamily="2" charset="-78"/>
            </a:endParaRPr>
          </a:p>
        </p:txBody>
      </p:sp>
      <p:sp>
        <p:nvSpPr>
          <p:cNvPr id="77" name="مربع نص 76"/>
          <p:cNvSpPr txBox="1"/>
          <p:nvPr/>
        </p:nvSpPr>
        <p:spPr>
          <a:xfrm>
            <a:off x="4876800" y="8465760"/>
            <a:ext cx="838200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9600" b="1" dirty="0" smtClean="0">
                <a:solidFill>
                  <a:srgbClr val="FF0000"/>
                </a:solidFill>
                <a:cs typeface="PT Bold Heading" pitchFamily="2" charset="-78"/>
              </a:rPr>
              <a:t>2</a:t>
            </a:r>
            <a:endParaRPr lang="ar-SA" sz="9600" b="1" dirty="0">
              <a:solidFill>
                <a:srgbClr val="FF0000"/>
              </a:solidFill>
              <a:cs typeface="PT Bold Heading" pitchFamily="2" charset="-78"/>
            </a:endParaRPr>
          </a:p>
        </p:txBody>
      </p:sp>
      <p:sp>
        <p:nvSpPr>
          <p:cNvPr id="17" name="شكل بيضاوي 16"/>
          <p:cNvSpPr/>
          <p:nvPr/>
        </p:nvSpPr>
        <p:spPr>
          <a:xfrm>
            <a:off x="1676400" y="6971950"/>
            <a:ext cx="571500" cy="533750"/>
          </a:xfrm>
          <a:prstGeom prst="ellipse">
            <a:avLst/>
          </a:prstGeom>
          <a:solidFill>
            <a:srgbClr val="FFFF00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8" name="شكل بيضاوي 77"/>
          <p:cNvSpPr/>
          <p:nvPr/>
        </p:nvSpPr>
        <p:spPr>
          <a:xfrm>
            <a:off x="2781300" y="6972300"/>
            <a:ext cx="571500" cy="533750"/>
          </a:xfrm>
          <a:prstGeom prst="ellipse">
            <a:avLst/>
          </a:prstGeom>
          <a:solidFill>
            <a:srgbClr val="FFFF00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9" name="شكل بيضاوي 78"/>
          <p:cNvSpPr/>
          <p:nvPr/>
        </p:nvSpPr>
        <p:spPr>
          <a:xfrm>
            <a:off x="3886200" y="6972300"/>
            <a:ext cx="571500" cy="533750"/>
          </a:xfrm>
          <a:prstGeom prst="ellipse">
            <a:avLst/>
          </a:prstGeom>
          <a:solidFill>
            <a:srgbClr val="FFFF00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0" name="شكل بيضاوي 79"/>
          <p:cNvSpPr/>
          <p:nvPr/>
        </p:nvSpPr>
        <p:spPr>
          <a:xfrm>
            <a:off x="4991100" y="6972300"/>
            <a:ext cx="571500" cy="533750"/>
          </a:xfrm>
          <a:prstGeom prst="ellipse">
            <a:avLst/>
          </a:prstGeom>
          <a:solidFill>
            <a:srgbClr val="FFFF00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1" name="شكل بيضاوي 80"/>
          <p:cNvSpPr/>
          <p:nvPr/>
        </p:nvSpPr>
        <p:spPr>
          <a:xfrm>
            <a:off x="6057900" y="6972300"/>
            <a:ext cx="571500" cy="533750"/>
          </a:xfrm>
          <a:prstGeom prst="ellipse">
            <a:avLst/>
          </a:prstGeom>
          <a:solidFill>
            <a:srgbClr val="FFFF00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2" name="شكل بيضاوي 81"/>
          <p:cNvSpPr/>
          <p:nvPr/>
        </p:nvSpPr>
        <p:spPr>
          <a:xfrm>
            <a:off x="4991100" y="6134100"/>
            <a:ext cx="571500" cy="533750"/>
          </a:xfrm>
          <a:prstGeom prst="ellipse">
            <a:avLst/>
          </a:prstGeom>
          <a:solidFill>
            <a:srgbClr val="FFFF00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3" name="شكل بيضاوي 82"/>
          <p:cNvSpPr/>
          <p:nvPr/>
        </p:nvSpPr>
        <p:spPr>
          <a:xfrm>
            <a:off x="3848100" y="6134100"/>
            <a:ext cx="571500" cy="533750"/>
          </a:xfrm>
          <a:prstGeom prst="ellipse">
            <a:avLst/>
          </a:prstGeom>
          <a:solidFill>
            <a:srgbClr val="FFFF00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4" name="شكل بيضاوي 83"/>
          <p:cNvSpPr/>
          <p:nvPr/>
        </p:nvSpPr>
        <p:spPr>
          <a:xfrm>
            <a:off x="3848100" y="5295900"/>
            <a:ext cx="571500" cy="533750"/>
          </a:xfrm>
          <a:prstGeom prst="ellipse">
            <a:avLst/>
          </a:prstGeom>
          <a:solidFill>
            <a:srgbClr val="FFFF00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5" name="شكل بيضاوي 84"/>
          <p:cNvSpPr/>
          <p:nvPr/>
        </p:nvSpPr>
        <p:spPr>
          <a:xfrm>
            <a:off x="2743200" y="6134100"/>
            <a:ext cx="571500" cy="533750"/>
          </a:xfrm>
          <a:prstGeom prst="ellipse">
            <a:avLst/>
          </a:prstGeom>
          <a:solidFill>
            <a:srgbClr val="FFFF00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6" name="شكل بيضاوي 85"/>
          <p:cNvSpPr/>
          <p:nvPr/>
        </p:nvSpPr>
        <p:spPr>
          <a:xfrm>
            <a:off x="2781300" y="5295900"/>
            <a:ext cx="571500" cy="533750"/>
          </a:xfrm>
          <a:prstGeom prst="ellipse">
            <a:avLst/>
          </a:prstGeom>
          <a:solidFill>
            <a:srgbClr val="FFFF00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7" name="شكل بيضاوي 86"/>
          <p:cNvSpPr/>
          <p:nvPr/>
        </p:nvSpPr>
        <p:spPr>
          <a:xfrm>
            <a:off x="2819400" y="4457700"/>
            <a:ext cx="571500" cy="533750"/>
          </a:xfrm>
          <a:prstGeom prst="ellipse">
            <a:avLst/>
          </a:prstGeom>
          <a:solidFill>
            <a:srgbClr val="FFFF00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8" name="شكل بيضاوي 87"/>
          <p:cNvSpPr/>
          <p:nvPr/>
        </p:nvSpPr>
        <p:spPr>
          <a:xfrm>
            <a:off x="1676400" y="6210300"/>
            <a:ext cx="571500" cy="533750"/>
          </a:xfrm>
          <a:prstGeom prst="ellipse">
            <a:avLst/>
          </a:prstGeom>
          <a:solidFill>
            <a:srgbClr val="FFFF00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9" name="شكل بيضاوي 88"/>
          <p:cNvSpPr/>
          <p:nvPr/>
        </p:nvSpPr>
        <p:spPr>
          <a:xfrm>
            <a:off x="1676400" y="3619500"/>
            <a:ext cx="571500" cy="533750"/>
          </a:xfrm>
          <a:prstGeom prst="ellipse">
            <a:avLst/>
          </a:prstGeom>
          <a:solidFill>
            <a:srgbClr val="FFFF00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0" name="شكل بيضاوي 89"/>
          <p:cNvSpPr/>
          <p:nvPr/>
        </p:nvSpPr>
        <p:spPr>
          <a:xfrm>
            <a:off x="1676400" y="5295900"/>
            <a:ext cx="571500" cy="533750"/>
          </a:xfrm>
          <a:prstGeom prst="ellipse">
            <a:avLst/>
          </a:prstGeom>
          <a:solidFill>
            <a:srgbClr val="FFFF00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1" name="شكل بيضاوي 90"/>
          <p:cNvSpPr/>
          <p:nvPr/>
        </p:nvSpPr>
        <p:spPr>
          <a:xfrm>
            <a:off x="1714500" y="4457700"/>
            <a:ext cx="571500" cy="533750"/>
          </a:xfrm>
          <a:prstGeom prst="ellipse">
            <a:avLst/>
          </a:prstGeom>
          <a:solidFill>
            <a:srgbClr val="FFFF00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92" name="Picture 2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1142194">
            <a:off x="17022015" y="1495588"/>
            <a:ext cx="625722" cy="1686996"/>
          </a:xfrm>
          <a:prstGeom prst="rect">
            <a:avLst/>
          </a:prstGeom>
        </p:spPr>
      </p:pic>
      <p:pic>
        <p:nvPicPr>
          <p:cNvPr id="93" name="Picture 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 r="27110"/>
          <a:stretch>
            <a:fillRect/>
          </a:stretch>
        </p:blipFill>
        <p:spPr>
          <a:xfrm>
            <a:off x="16459200" y="8943234"/>
            <a:ext cx="1826648" cy="1458066"/>
          </a:xfrm>
          <a:prstGeom prst="rect">
            <a:avLst/>
          </a:prstGeom>
        </p:spPr>
      </p:pic>
      <p:pic>
        <p:nvPicPr>
          <p:cNvPr id="94" name="Picture 24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9417498">
            <a:off x="648953" y="1542132"/>
            <a:ext cx="1650789" cy="382831"/>
          </a:xfrm>
          <a:prstGeom prst="rect">
            <a:avLst/>
          </a:prstGeom>
        </p:spPr>
      </p:pic>
      <p:pic>
        <p:nvPicPr>
          <p:cNvPr id="95" name="Picture 2" descr="علامة استفهام التعبيرات ، سؤال سخيف, نص, مبتسم png"/>
          <p:cNvPicPr>
            <a:picLocks noChangeAspect="1" noChangeArrowheads="1"/>
          </p:cNvPicPr>
          <p:nvPr/>
        </p:nvPicPr>
        <p:blipFill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9965" y="2177976"/>
            <a:ext cx="1118503" cy="212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029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8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3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5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0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5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0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5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0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5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0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5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0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5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0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5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0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5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5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0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5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0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5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9" grpId="0" animBg="1"/>
      <p:bldP spid="24" grpId="0" animBg="1"/>
      <p:bldP spid="44" grpId="0" animBg="1"/>
      <p:bldP spid="45" grpId="0" animBg="1"/>
      <p:bldP spid="51" grpId="0" animBg="1"/>
      <p:bldP spid="16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1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صورة 33" descr="الصف الأول _45">
            <a:extLst>
              <a:ext uri="{FF2B5EF4-FFF2-40B4-BE49-F238E27FC236}">
                <a16:creationId xmlns:a16="http://schemas.microsoft.com/office/drawing/2014/main" xmlns="" id="{D334EAAC-E3C2-41D6-8353-10ABD646EADE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5" b="11025"/>
          <a:stretch/>
        </p:blipFill>
        <p:spPr>
          <a:xfrm>
            <a:off x="609600" y="1028700"/>
            <a:ext cx="8135239" cy="87828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" name="صورة 34" descr="الصف الأول _44">
            <a:extLst>
              <a:ext uri="{FF2B5EF4-FFF2-40B4-BE49-F238E27FC236}">
                <a16:creationId xmlns:a16="http://schemas.microsoft.com/office/drawing/2014/main" xmlns="" id="{08A99518-C1C7-49E5-98EF-B94156636331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85" b="17647"/>
          <a:stretch/>
        </p:blipFill>
        <p:spPr>
          <a:xfrm>
            <a:off x="9324048" y="1024488"/>
            <a:ext cx="8353993" cy="87828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Oval 1"/>
          <p:cNvSpPr/>
          <p:nvPr/>
        </p:nvSpPr>
        <p:spPr>
          <a:xfrm>
            <a:off x="10820400" y="3048000"/>
            <a:ext cx="591816" cy="3429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SA"/>
          </a:p>
        </p:txBody>
      </p:sp>
      <p:sp>
        <p:nvSpPr>
          <p:cNvPr id="8" name="Oval 7"/>
          <p:cNvSpPr/>
          <p:nvPr/>
        </p:nvSpPr>
        <p:spPr>
          <a:xfrm>
            <a:off x="13379681" y="5067300"/>
            <a:ext cx="591816" cy="3429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SA"/>
          </a:p>
        </p:txBody>
      </p:sp>
      <p:sp>
        <p:nvSpPr>
          <p:cNvPr id="9" name="Oval 8"/>
          <p:cNvSpPr/>
          <p:nvPr/>
        </p:nvSpPr>
        <p:spPr>
          <a:xfrm>
            <a:off x="11520160" y="9200378"/>
            <a:ext cx="591816" cy="3429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SA"/>
          </a:p>
        </p:txBody>
      </p:sp>
      <p:sp>
        <p:nvSpPr>
          <p:cNvPr id="12" name="Oval 7"/>
          <p:cNvSpPr/>
          <p:nvPr/>
        </p:nvSpPr>
        <p:spPr>
          <a:xfrm>
            <a:off x="5334000" y="3238500"/>
            <a:ext cx="591816" cy="3429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SA"/>
          </a:p>
        </p:txBody>
      </p:sp>
      <p:sp>
        <p:nvSpPr>
          <p:cNvPr id="13" name="Oval 8"/>
          <p:cNvSpPr/>
          <p:nvPr/>
        </p:nvSpPr>
        <p:spPr>
          <a:xfrm>
            <a:off x="2971800" y="7277100"/>
            <a:ext cx="591816" cy="3429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SA"/>
          </a:p>
        </p:txBody>
      </p:sp>
      <p:sp>
        <p:nvSpPr>
          <p:cNvPr id="14" name="Oval 9"/>
          <p:cNvSpPr/>
          <p:nvPr/>
        </p:nvSpPr>
        <p:spPr>
          <a:xfrm>
            <a:off x="3886200" y="9410700"/>
            <a:ext cx="591816" cy="3429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SA"/>
          </a:p>
        </p:txBody>
      </p:sp>
      <p:grpSp>
        <p:nvGrpSpPr>
          <p:cNvPr id="15" name="Group 10">
            <a:extLst>
              <a:ext uri="{FF2B5EF4-FFF2-40B4-BE49-F238E27FC236}">
                <a16:creationId xmlns:a16="http://schemas.microsoft.com/office/drawing/2014/main" xmlns="" id="{F6DE113F-86C2-4D03-8095-3A66AD599F56}"/>
              </a:ext>
            </a:extLst>
          </p:cNvPr>
          <p:cNvGrpSpPr/>
          <p:nvPr/>
        </p:nvGrpSpPr>
        <p:grpSpPr>
          <a:xfrm flipH="1" flipV="1">
            <a:off x="194701" y="765902"/>
            <a:ext cx="12308510" cy="5062304"/>
            <a:chOff x="711958" y="2131325"/>
            <a:chExt cx="11348666" cy="4667535"/>
          </a:xfrm>
        </p:grpSpPr>
        <p:sp>
          <p:nvSpPr>
            <p:cNvPr id="16" name="Oval 11">
              <a:extLst>
                <a:ext uri="{FF2B5EF4-FFF2-40B4-BE49-F238E27FC236}">
                  <a16:creationId xmlns:a16="http://schemas.microsoft.com/office/drawing/2014/main" xmlns="" id="{316AAA8A-01EA-4F20-A29F-5F9A4C25A52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17" name="Straight Connector 12">
              <a:extLst>
                <a:ext uri="{FF2B5EF4-FFF2-40B4-BE49-F238E27FC236}">
                  <a16:creationId xmlns:a16="http://schemas.microsoft.com/office/drawing/2014/main" xmlns="" id="{28AEEC72-B5F3-4539-8F89-8BE1C2FD9A59}"/>
                </a:ext>
              </a:extLst>
            </p:cNvPr>
            <p:cNvCxnSpPr>
              <a:stCxn id="16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3">
              <a:extLst>
                <a:ext uri="{FF2B5EF4-FFF2-40B4-BE49-F238E27FC236}">
                  <a16:creationId xmlns:a16="http://schemas.microsoft.com/office/drawing/2014/main" xmlns="" id="{6841B50C-4BCD-448C-B49D-F865DA4E1776}"/>
                </a:ext>
              </a:extLst>
            </p:cNvPr>
            <p:cNvCxnSpPr>
              <a:stCxn id="16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6">
            <a:extLst>
              <a:ext uri="{FF2B5EF4-FFF2-40B4-BE49-F238E27FC236}">
                <a16:creationId xmlns:a16="http://schemas.microsoft.com/office/drawing/2014/main" xmlns="" id="{980917E4-54C6-45A7-B591-BE3DA3E9B0CE}"/>
              </a:ext>
            </a:extLst>
          </p:cNvPr>
          <p:cNvGrpSpPr/>
          <p:nvPr/>
        </p:nvGrpSpPr>
        <p:grpSpPr>
          <a:xfrm rot="10800000" flipH="1" flipV="1">
            <a:off x="5747582" y="5082865"/>
            <a:ext cx="12308510" cy="5062304"/>
            <a:chOff x="711958" y="2131325"/>
            <a:chExt cx="11348666" cy="4667535"/>
          </a:xfrm>
        </p:grpSpPr>
        <p:sp>
          <p:nvSpPr>
            <p:cNvPr id="20" name="Oval 17">
              <a:extLst>
                <a:ext uri="{FF2B5EF4-FFF2-40B4-BE49-F238E27FC236}">
                  <a16:creationId xmlns:a16="http://schemas.microsoft.com/office/drawing/2014/main" xmlns="" id="{543302C5-9FD8-4004-B714-BEB4BDF512A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21" name="Straight Connector 18">
              <a:extLst>
                <a:ext uri="{FF2B5EF4-FFF2-40B4-BE49-F238E27FC236}">
                  <a16:creationId xmlns:a16="http://schemas.microsoft.com/office/drawing/2014/main" xmlns="" id="{24373373-C3E5-41C1-879D-A19952DDE8EB}"/>
                </a:ext>
              </a:extLst>
            </p:cNvPr>
            <p:cNvCxnSpPr>
              <a:stCxn id="20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19">
              <a:extLst>
                <a:ext uri="{FF2B5EF4-FFF2-40B4-BE49-F238E27FC236}">
                  <a16:creationId xmlns:a16="http://schemas.microsoft.com/office/drawing/2014/main" xmlns="" id="{20DE293A-1D11-4506-877D-260A33538391}"/>
                </a:ext>
              </a:extLst>
            </p:cNvPr>
            <p:cNvCxnSpPr>
              <a:stCxn id="20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4">
            <a:extLst>
              <a:ext uri="{FF2B5EF4-FFF2-40B4-BE49-F238E27FC236}">
                <a16:creationId xmlns:a16="http://schemas.microsoft.com/office/drawing/2014/main" xmlns="" id="{5D8F0D43-7F27-4843-A1A2-5E96EFA4F092}"/>
              </a:ext>
            </a:extLst>
          </p:cNvPr>
          <p:cNvGrpSpPr/>
          <p:nvPr/>
        </p:nvGrpSpPr>
        <p:grpSpPr>
          <a:xfrm>
            <a:off x="3598950" y="70119"/>
            <a:ext cx="10356681" cy="1124597"/>
            <a:chOff x="-551816" y="0"/>
            <a:chExt cx="7763174" cy="1448850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24" name="AutoShape 5">
              <a:extLst>
                <a:ext uri="{FF2B5EF4-FFF2-40B4-BE49-F238E27FC236}">
                  <a16:creationId xmlns:a16="http://schemas.microsoft.com/office/drawing/2014/main" xmlns="" id="{E4A16A1A-9DEB-4146-9266-3B6D1A8CBA7D}"/>
                </a:ext>
              </a:extLst>
            </p:cNvPr>
            <p:cNvSpPr/>
            <p:nvPr/>
          </p:nvSpPr>
          <p:spPr>
            <a:xfrm>
              <a:off x="-551816" y="0"/>
              <a:ext cx="7763174" cy="1448850"/>
            </a:xfrm>
            <a:prstGeom prst="rect">
              <a:avLst/>
            </a:prstGeom>
            <a:solidFill>
              <a:srgbClr val="CC66FF">
                <a:alpha val="16000"/>
              </a:srgbClr>
            </a:solidFill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5" name="TextBox 6">
              <a:extLst>
                <a:ext uri="{FF2B5EF4-FFF2-40B4-BE49-F238E27FC236}">
                  <a16:creationId xmlns:a16="http://schemas.microsoft.com/office/drawing/2014/main" xmlns="" id="{734319A3-E73C-4BFA-8D9A-506F72027DC0}"/>
                </a:ext>
              </a:extLst>
            </p:cNvPr>
            <p:cNvSpPr txBox="1"/>
            <p:nvPr/>
          </p:nvSpPr>
          <p:spPr>
            <a:xfrm>
              <a:off x="-551816" y="205939"/>
              <a:ext cx="6961862" cy="83268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ar-SA" sz="4200" spc="-84" dirty="0" smtClean="0">
                  <a:solidFill>
                    <a:srgbClr val="FFFF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الاختبار </a:t>
              </a:r>
              <a:r>
                <a:rPr lang="ar-SA" sz="4200" spc="-84" dirty="0">
                  <a:solidFill>
                    <a:srgbClr val="FFFF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التراكمي </a:t>
              </a:r>
              <a:r>
                <a:rPr lang="ar-SA" sz="4200" spc="-84" dirty="0" smtClean="0">
                  <a:solidFill>
                    <a:srgbClr val="FFFF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للفصلان  2,1</a:t>
              </a:r>
              <a:endParaRPr lang="ar-SA" sz="4200" spc="-84" dirty="0">
                <a:solidFill>
                  <a:srgbClr val="FFFFFF"/>
                </a:solidFill>
                <a:latin typeface="Khalid Art bold"/>
                <a:ea typeface="Khalid Art bold"/>
                <a:cs typeface="PT Bold Heading" pitchFamily="2" charset="-78"/>
                <a:sym typeface="Khalid Art bold"/>
              </a:endParaRPr>
            </a:p>
          </p:txBody>
        </p:sp>
      </p:grpSp>
      <p:sp>
        <p:nvSpPr>
          <p:cNvPr id="32" name="Oval 7"/>
          <p:cNvSpPr/>
          <p:nvPr/>
        </p:nvSpPr>
        <p:spPr>
          <a:xfrm>
            <a:off x="5257800" y="5524500"/>
            <a:ext cx="591816" cy="3429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SA"/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xmlns="" id="{0F82DE8D-1D43-4821-821C-230ED8E16749}"/>
              </a:ext>
            </a:extLst>
          </p:cNvPr>
          <p:cNvSpPr/>
          <p:nvPr/>
        </p:nvSpPr>
        <p:spPr>
          <a:xfrm>
            <a:off x="9324048" y="1638300"/>
            <a:ext cx="2509981" cy="384721"/>
          </a:xfrm>
          <a:prstGeom prst="rect">
            <a:avLst/>
          </a:prstGeom>
          <a:solidFill>
            <a:srgbClr val="CC0066">
              <a:alpha val="20000"/>
            </a:srgbClr>
          </a:solidFill>
        </p:spPr>
        <p:txBody>
          <a:bodyPr wrap="none" lIns="137160" tIns="68580" rIns="137160" bIns="68580">
            <a:spAutoFit/>
          </a:bodyPr>
          <a:lstStyle/>
          <a:p>
            <a:pPr algn="ctr"/>
            <a:r>
              <a:rPr lang="ar-SA" sz="1600" dirty="0">
                <a:ln w="0"/>
                <a:solidFill>
                  <a:schemeClr val="accent1">
                    <a:lumMod val="75000"/>
                  </a:schemeClr>
                </a:solidFill>
                <a:cs typeface="PT Bold Heading" pitchFamily="2" charset="-78"/>
              </a:rPr>
              <a:t>1 - ظلل </a:t>
            </a:r>
            <a:r>
              <a:rPr lang="ar-SA" sz="1600" dirty="0" smtClean="0">
                <a:ln w="0"/>
                <a:solidFill>
                  <a:schemeClr val="accent1">
                    <a:lumMod val="75000"/>
                  </a:schemeClr>
                </a:solidFill>
                <a:cs typeface="PT Bold Heading" pitchFamily="2" charset="-78"/>
              </a:rPr>
              <a:t>المجموعة التي فيها 4</a:t>
            </a:r>
            <a:endParaRPr lang="ar-SA" sz="1600" dirty="0">
              <a:ln w="0"/>
              <a:solidFill>
                <a:schemeClr val="accent1">
                  <a:lumMod val="75000"/>
                </a:schemeClr>
              </a:solidFill>
              <a:cs typeface="PT Bold Heading" pitchFamily="2" charset="-78"/>
            </a:endParaRPr>
          </a:p>
        </p:txBody>
      </p:sp>
      <p:sp>
        <p:nvSpPr>
          <p:cNvPr id="28" name="مستطيل 27">
            <a:extLst>
              <a:ext uri="{FF2B5EF4-FFF2-40B4-BE49-F238E27FC236}">
                <a16:creationId xmlns:a16="http://schemas.microsoft.com/office/drawing/2014/main" xmlns="" id="{CE02CC60-9866-4091-BBDA-48AD83671BD1}"/>
              </a:ext>
            </a:extLst>
          </p:cNvPr>
          <p:cNvSpPr/>
          <p:nvPr/>
        </p:nvSpPr>
        <p:spPr>
          <a:xfrm>
            <a:off x="9296401" y="7390537"/>
            <a:ext cx="1981200" cy="877163"/>
          </a:xfrm>
          <a:prstGeom prst="rect">
            <a:avLst/>
          </a:prstGeom>
          <a:solidFill>
            <a:srgbClr val="CC0066">
              <a:alpha val="20000"/>
            </a:srgbClr>
          </a:solidFill>
        </p:spPr>
        <p:txBody>
          <a:bodyPr wrap="square" lIns="137160" tIns="68580" rIns="137160" bIns="68580">
            <a:spAutoFit/>
          </a:bodyPr>
          <a:lstStyle/>
          <a:p>
            <a:pPr algn="ctr"/>
            <a:r>
              <a:rPr lang="ar-SA" sz="1600" dirty="0" smtClean="0">
                <a:ln w="0"/>
                <a:solidFill>
                  <a:srgbClr val="009900"/>
                </a:solidFill>
                <a:cs typeface="PT Bold Heading" pitchFamily="2" charset="-78"/>
              </a:rPr>
              <a:t>4 </a:t>
            </a:r>
            <a:r>
              <a:rPr lang="ar-SA" sz="1600" dirty="0">
                <a:ln w="0"/>
                <a:solidFill>
                  <a:srgbClr val="009900"/>
                </a:solidFill>
                <a:cs typeface="PT Bold Heading" pitchFamily="2" charset="-78"/>
              </a:rPr>
              <a:t>- ظلل </a:t>
            </a:r>
            <a:r>
              <a:rPr lang="ar-SA" sz="1600" dirty="0" smtClean="0">
                <a:ln w="0"/>
                <a:solidFill>
                  <a:srgbClr val="009900"/>
                </a:solidFill>
                <a:cs typeface="PT Bold Heading" pitchFamily="2" charset="-78"/>
              </a:rPr>
              <a:t>المجموعة التي فيها العدد نفسه </a:t>
            </a:r>
          </a:p>
          <a:p>
            <a:pPr algn="ctr"/>
            <a:r>
              <a:rPr lang="ar-SA" sz="1600" dirty="0" smtClean="0">
                <a:ln w="0"/>
                <a:solidFill>
                  <a:srgbClr val="009900"/>
                </a:solidFill>
                <a:cs typeface="PT Bold Heading" pitchFamily="2" charset="-78"/>
              </a:rPr>
              <a:t>من الورد وأباريق الماء</a:t>
            </a:r>
            <a:endParaRPr lang="ar-SA" sz="1600" dirty="0">
              <a:ln w="0"/>
              <a:solidFill>
                <a:srgbClr val="009900"/>
              </a:solidFill>
              <a:cs typeface="PT Bold Heading" pitchFamily="2" charset="-78"/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xmlns="" id="{BDB2AAD5-D2F0-49D4-A2A1-3F0FA5C4D711}"/>
              </a:ext>
            </a:extLst>
          </p:cNvPr>
          <p:cNvSpPr txBox="1"/>
          <p:nvPr/>
        </p:nvSpPr>
        <p:spPr>
          <a:xfrm>
            <a:off x="6359172" y="1915805"/>
            <a:ext cx="2403828" cy="1246495"/>
          </a:xfrm>
          <a:prstGeom prst="rect">
            <a:avLst/>
          </a:prstGeom>
          <a:solidFill>
            <a:srgbClr val="CC0066">
              <a:alpha val="20000"/>
            </a:srgbClr>
          </a:solidFill>
        </p:spPr>
        <p:txBody>
          <a:bodyPr wrap="square" lIns="137160" tIns="68580" rIns="137160" bIns="68580">
            <a:spAutoFit/>
          </a:bodyPr>
          <a:lstStyle/>
          <a:p>
            <a:pPr algn="ctr"/>
            <a:r>
              <a:rPr lang="ar-SA" dirty="0" smtClean="0">
                <a:ln w="0"/>
                <a:solidFill>
                  <a:srgbClr val="CC0099"/>
                </a:solidFill>
                <a:cs typeface="PT Bold Heading" pitchFamily="2" charset="-78"/>
              </a:rPr>
              <a:t>5- انظر الى الأسماك وعدها , ثم أوجد مجموعة الأسماك التي فيها عدد اقل وظلل تحتها</a:t>
            </a:r>
            <a:endParaRPr lang="ar-SA" dirty="0">
              <a:ln w="0"/>
              <a:solidFill>
                <a:srgbClr val="CC0099"/>
              </a:solidFill>
              <a:cs typeface="PT Bold Heading" pitchFamily="2" charset="-78"/>
            </a:endParaRPr>
          </a:p>
        </p:txBody>
      </p:sp>
      <p:sp>
        <p:nvSpPr>
          <p:cNvPr id="30" name="مستطيل 29">
            <a:extLst>
              <a:ext uri="{FF2B5EF4-FFF2-40B4-BE49-F238E27FC236}">
                <a16:creationId xmlns:a16="http://schemas.microsoft.com/office/drawing/2014/main" xmlns="" id="{E168AC05-7F5E-44D7-B333-B88B40FDD92D}"/>
              </a:ext>
            </a:extLst>
          </p:cNvPr>
          <p:cNvSpPr/>
          <p:nvPr/>
        </p:nvSpPr>
        <p:spPr>
          <a:xfrm>
            <a:off x="6284367" y="4346000"/>
            <a:ext cx="2460472" cy="877163"/>
          </a:xfrm>
          <a:prstGeom prst="rect">
            <a:avLst/>
          </a:prstGeom>
          <a:solidFill>
            <a:srgbClr val="CC0066">
              <a:alpha val="20000"/>
            </a:srgbClr>
          </a:solidFill>
        </p:spPr>
        <p:txBody>
          <a:bodyPr wrap="square" lIns="137160" tIns="68580" rIns="137160" bIns="68580">
            <a:spAutoFit/>
          </a:bodyPr>
          <a:lstStyle/>
          <a:p>
            <a:pPr algn="ctr"/>
            <a:r>
              <a:rPr lang="ar-SA" sz="1600" dirty="0" smtClean="0">
                <a:ln w="0"/>
                <a:solidFill>
                  <a:srgbClr val="009900"/>
                </a:solidFill>
                <a:cs typeface="PT Bold Heading" pitchFamily="2" charset="-78"/>
              </a:rPr>
              <a:t>6 – انظر الى النجمة ,</a:t>
            </a:r>
          </a:p>
          <a:p>
            <a:pPr algn="ctr"/>
            <a:r>
              <a:rPr lang="ar-SA" sz="1600" dirty="0" smtClean="0">
                <a:ln w="0"/>
                <a:solidFill>
                  <a:srgbClr val="009900"/>
                </a:solidFill>
                <a:cs typeface="PT Bold Heading" pitchFamily="2" charset="-78"/>
              </a:rPr>
              <a:t>ثم أوجد النجمة التي لها الحجم نفسه وظلل تحتها</a:t>
            </a:r>
            <a:endParaRPr lang="ar-SA" sz="1600" dirty="0">
              <a:ln w="0"/>
              <a:solidFill>
                <a:srgbClr val="009900"/>
              </a:solidFill>
              <a:cs typeface="PT Bold Heading" pitchFamily="2" charset="-78"/>
            </a:endParaRPr>
          </a:p>
        </p:txBody>
      </p:sp>
      <p:sp>
        <p:nvSpPr>
          <p:cNvPr id="31" name="مستطيل 30">
            <a:extLst>
              <a:ext uri="{FF2B5EF4-FFF2-40B4-BE49-F238E27FC236}">
                <a16:creationId xmlns:a16="http://schemas.microsoft.com/office/drawing/2014/main" xmlns="" id="{8C6D25FE-1DF9-4844-9F45-742F5F66B860}"/>
              </a:ext>
            </a:extLst>
          </p:cNvPr>
          <p:cNvSpPr/>
          <p:nvPr/>
        </p:nvSpPr>
        <p:spPr>
          <a:xfrm>
            <a:off x="6284367" y="6515100"/>
            <a:ext cx="2460472" cy="877163"/>
          </a:xfrm>
          <a:prstGeom prst="rect">
            <a:avLst/>
          </a:prstGeom>
          <a:solidFill>
            <a:srgbClr val="CC0066">
              <a:alpha val="20000"/>
            </a:srgbClr>
          </a:solidFill>
        </p:spPr>
        <p:txBody>
          <a:bodyPr wrap="square" lIns="137160" tIns="68580" rIns="137160" bIns="68580">
            <a:spAutoFit/>
          </a:bodyPr>
          <a:lstStyle/>
          <a:p>
            <a:pPr algn="ctr"/>
            <a:r>
              <a:rPr lang="ar-SA" sz="1600" dirty="0" smtClean="0">
                <a:ln w="0"/>
                <a:solidFill>
                  <a:schemeClr val="accent5">
                    <a:lumMod val="75000"/>
                  </a:schemeClr>
                </a:solidFill>
                <a:cs typeface="PT Bold Heading" pitchFamily="2" charset="-78"/>
              </a:rPr>
              <a:t>7 –انظر الى العدد ( 1 ) , </a:t>
            </a:r>
          </a:p>
          <a:p>
            <a:pPr algn="ctr"/>
            <a:r>
              <a:rPr lang="ar-SA" sz="1600" dirty="0" smtClean="0">
                <a:ln w="0"/>
                <a:solidFill>
                  <a:schemeClr val="accent5">
                    <a:lumMod val="75000"/>
                  </a:schemeClr>
                </a:solidFill>
                <a:cs typeface="PT Bold Heading" pitchFamily="2" charset="-78"/>
              </a:rPr>
              <a:t>ثم ظلل العدد الذي يزيد عليه بمقدار واحد</a:t>
            </a:r>
            <a:endParaRPr lang="ar-SA" sz="1600" dirty="0">
              <a:ln w="0"/>
              <a:solidFill>
                <a:schemeClr val="accent5">
                  <a:lumMod val="75000"/>
                </a:schemeClr>
              </a:solidFill>
              <a:cs typeface="PT Bold Heading" pitchFamily="2" charset="-78"/>
            </a:endParaRPr>
          </a:p>
        </p:txBody>
      </p:sp>
      <p:sp>
        <p:nvSpPr>
          <p:cNvPr id="33" name="مستطيل 32">
            <a:extLst>
              <a:ext uri="{FF2B5EF4-FFF2-40B4-BE49-F238E27FC236}">
                <a16:creationId xmlns:a16="http://schemas.microsoft.com/office/drawing/2014/main" xmlns="" id="{7303C5FB-D9CE-4D3A-B212-FAAA3C32BB7A}"/>
              </a:ext>
            </a:extLst>
          </p:cNvPr>
          <p:cNvSpPr/>
          <p:nvPr/>
        </p:nvSpPr>
        <p:spPr>
          <a:xfrm>
            <a:off x="6284367" y="8457337"/>
            <a:ext cx="2478633" cy="877163"/>
          </a:xfrm>
          <a:prstGeom prst="rect">
            <a:avLst/>
          </a:prstGeom>
          <a:solidFill>
            <a:srgbClr val="CC0066">
              <a:alpha val="20000"/>
            </a:srgbClr>
          </a:solidFill>
        </p:spPr>
        <p:txBody>
          <a:bodyPr wrap="square" lIns="137160" tIns="68580" rIns="137160" bIns="68580">
            <a:spAutoFit/>
          </a:bodyPr>
          <a:lstStyle/>
          <a:p>
            <a:pPr algn="ctr"/>
            <a:r>
              <a:rPr lang="ar-SA" sz="1600" dirty="0" smtClean="0">
                <a:ln w="0"/>
                <a:solidFill>
                  <a:srgbClr val="660066"/>
                </a:solidFill>
                <a:cs typeface="PT Bold Heading" pitchFamily="2" charset="-78"/>
              </a:rPr>
              <a:t>8 – عُد القطط ,</a:t>
            </a:r>
          </a:p>
          <a:p>
            <a:pPr algn="ctr"/>
            <a:r>
              <a:rPr lang="ar-SA" sz="1600" dirty="0" smtClean="0">
                <a:ln w="0"/>
                <a:solidFill>
                  <a:srgbClr val="660066"/>
                </a:solidFill>
                <a:cs typeface="PT Bold Heading" pitchFamily="2" charset="-78"/>
              </a:rPr>
              <a:t> ثم ظلل العدد الذي يدل على عددها</a:t>
            </a:r>
            <a:endParaRPr lang="ar-SA" sz="1600" dirty="0">
              <a:ln w="0"/>
              <a:solidFill>
                <a:srgbClr val="660066"/>
              </a:solidFill>
              <a:cs typeface="PT Bold Heading" pitchFamily="2" charset="-78"/>
            </a:endParaRPr>
          </a:p>
        </p:txBody>
      </p:sp>
      <p:sp>
        <p:nvSpPr>
          <p:cNvPr id="40" name="مستطيل 39">
            <a:extLst>
              <a:ext uri="{FF2B5EF4-FFF2-40B4-BE49-F238E27FC236}">
                <a16:creationId xmlns:a16="http://schemas.microsoft.com/office/drawing/2014/main" xmlns="" id="{AD6A0ADC-7477-4C9C-A1A5-F96294DA6C91}"/>
              </a:ext>
            </a:extLst>
          </p:cNvPr>
          <p:cNvSpPr/>
          <p:nvPr/>
        </p:nvSpPr>
        <p:spPr>
          <a:xfrm>
            <a:off x="9296400" y="3776871"/>
            <a:ext cx="1981201" cy="1123384"/>
          </a:xfrm>
          <a:prstGeom prst="rect">
            <a:avLst/>
          </a:prstGeom>
          <a:solidFill>
            <a:srgbClr val="CC0066">
              <a:alpha val="20000"/>
            </a:srgbClr>
          </a:solidFill>
        </p:spPr>
        <p:txBody>
          <a:bodyPr wrap="square" lIns="137160" tIns="68580" rIns="137160" bIns="68580">
            <a:spAutoFit/>
          </a:bodyPr>
          <a:lstStyle/>
          <a:p>
            <a:pPr algn="ctr"/>
            <a:r>
              <a:rPr lang="ar-SA" sz="1600" dirty="0">
                <a:ln w="0"/>
                <a:solidFill>
                  <a:schemeClr val="accent5">
                    <a:lumMod val="75000"/>
                  </a:schemeClr>
                </a:solidFill>
                <a:cs typeface="PT Bold Heading" pitchFamily="2" charset="-78"/>
              </a:rPr>
              <a:t>2</a:t>
            </a:r>
            <a:r>
              <a:rPr lang="ar-SA" sz="1600" dirty="0" smtClean="0">
                <a:ln w="0"/>
                <a:solidFill>
                  <a:schemeClr val="accent5">
                    <a:lumMod val="75000"/>
                  </a:schemeClr>
                </a:solidFill>
                <a:cs typeface="PT Bold Heading" pitchFamily="2" charset="-78"/>
              </a:rPr>
              <a:t> – انظر الى مجموعة الطيور وعدها ,</a:t>
            </a:r>
          </a:p>
          <a:p>
            <a:pPr algn="ctr"/>
            <a:r>
              <a:rPr lang="ar-SA" sz="1600" dirty="0" smtClean="0">
                <a:ln w="0"/>
                <a:solidFill>
                  <a:schemeClr val="accent5">
                    <a:lumMod val="75000"/>
                  </a:schemeClr>
                </a:solidFill>
                <a:cs typeface="PT Bold Heading" pitchFamily="2" charset="-78"/>
              </a:rPr>
              <a:t> ظلل العدد الذي يدل على عدد الطيور</a:t>
            </a:r>
            <a:endParaRPr lang="ar-SA" sz="1600" dirty="0">
              <a:ln w="0"/>
              <a:solidFill>
                <a:schemeClr val="accent5">
                  <a:lumMod val="75000"/>
                </a:schemeClr>
              </a:solidFill>
              <a:cs typeface="PT Bold Heading" pitchFamily="2" charset="-78"/>
            </a:endParaRPr>
          </a:p>
        </p:txBody>
      </p:sp>
      <p:sp>
        <p:nvSpPr>
          <p:cNvPr id="37" name="مستطيل 36">
            <a:extLst>
              <a:ext uri="{FF2B5EF4-FFF2-40B4-BE49-F238E27FC236}">
                <a16:creationId xmlns:a16="http://schemas.microsoft.com/office/drawing/2014/main" xmlns="" id="{AD6A0ADC-7477-4C9C-A1A5-F96294DA6C91}"/>
              </a:ext>
            </a:extLst>
          </p:cNvPr>
          <p:cNvSpPr/>
          <p:nvPr/>
        </p:nvSpPr>
        <p:spPr>
          <a:xfrm>
            <a:off x="9285934" y="5512735"/>
            <a:ext cx="1991666" cy="1369606"/>
          </a:xfrm>
          <a:prstGeom prst="rect">
            <a:avLst/>
          </a:prstGeom>
          <a:solidFill>
            <a:srgbClr val="CC0066">
              <a:alpha val="20000"/>
            </a:srgbClr>
          </a:solidFill>
        </p:spPr>
        <p:txBody>
          <a:bodyPr wrap="square" lIns="137160" tIns="68580" rIns="137160" bIns="68580">
            <a:spAutoFit/>
          </a:bodyPr>
          <a:lstStyle/>
          <a:p>
            <a:pPr algn="ctr"/>
            <a:r>
              <a:rPr lang="ar-SA" sz="1600" dirty="0" smtClean="0">
                <a:ln w="0"/>
                <a:solidFill>
                  <a:schemeClr val="tx2">
                    <a:lumMod val="60000"/>
                    <a:lumOff val="40000"/>
                  </a:schemeClr>
                </a:solidFill>
                <a:cs typeface="PT Bold Heading" pitchFamily="2" charset="-78"/>
              </a:rPr>
              <a:t>3 – انظر الى المربعات وعدها ,</a:t>
            </a:r>
          </a:p>
          <a:p>
            <a:pPr algn="ctr"/>
            <a:r>
              <a:rPr lang="ar-SA" sz="1600" dirty="0" smtClean="0">
                <a:ln w="0"/>
                <a:solidFill>
                  <a:schemeClr val="tx2">
                    <a:lumMod val="60000"/>
                    <a:lumOff val="40000"/>
                  </a:schemeClr>
                </a:solidFill>
                <a:cs typeface="PT Bold Heading" pitchFamily="2" charset="-78"/>
              </a:rPr>
              <a:t> ثم ظلل مجموعة الازرار التي لها نفس عدد المربعات</a:t>
            </a:r>
            <a:endParaRPr lang="ar-SA" sz="1600" dirty="0">
              <a:ln w="0"/>
              <a:solidFill>
                <a:schemeClr val="tx2">
                  <a:lumMod val="60000"/>
                  <a:lumOff val="40000"/>
                </a:schemeClr>
              </a:solidFill>
              <a:cs typeface="PT Bold Heading" pitchFamily="2" charset="-78"/>
            </a:endParaRPr>
          </a:p>
        </p:txBody>
      </p:sp>
      <p:sp>
        <p:nvSpPr>
          <p:cNvPr id="38" name="Oval 8"/>
          <p:cNvSpPr/>
          <p:nvPr/>
        </p:nvSpPr>
        <p:spPr>
          <a:xfrm>
            <a:off x="13657584" y="6591300"/>
            <a:ext cx="591816" cy="3429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SA"/>
          </a:p>
        </p:txBody>
      </p:sp>
      <p:pic>
        <p:nvPicPr>
          <p:cNvPr id="3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xmlns="" id="{0D96485D-D9DF-4B36-B590-C87CCD2DF2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103" y="7709797"/>
            <a:ext cx="2615303" cy="261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0272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2" grpId="0" animBg="1"/>
      <p:bldP spid="13" grpId="0" animBg="1"/>
      <p:bldP spid="14" grpId="0" animBg="1"/>
      <p:bldP spid="32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3" grpId="0" animBg="1"/>
      <p:bldP spid="40" grpId="0" animBg="1"/>
      <p:bldP spid="37" grpId="0" animBg="1"/>
      <p:bldP spid="3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Mohammed\Desktop\العنوان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62067" y="1"/>
            <a:ext cx="15059680" cy="16808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5" name="مجموعة 14"/>
          <p:cNvGrpSpPr/>
          <p:nvPr/>
        </p:nvGrpSpPr>
        <p:grpSpPr>
          <a:xfrm>
            <a:off x="-175522" y="2086496"/>
            <a:ext cx="5115791" cy="1331735"/>
            <a:chOff x="-40753" y="725605"/>
            <a:chExt cx="3410527" cy="887823"/>
          </a:xfrm>
        </p:grpSpPr>
        <p:sp>
          <p:nvSpPr>
            <p:cNvPr id="16" name="Freeform 123">
              <a:extLst>
                <a:ext uri="{FF2B5EF4-FFF2-40B4-BE49-F238E27FC236}">
                  <a16:creationId xmlns="" xmlns:a16="http://schemas.microsoft.com/office/drawing/2014/main" id="{D0D50ECE-5CF9-41D8-856A-C9BDE4371F27}"/>
                </a:ext>
              </a:extLst>
            </p:cNvPr>
            <p:cNvSpPr/>
            <p:nvPr/>
          </p:nvSpPr>
          <p:spPr>
            <a:xfrm>
              <a:off x="102475" y="725605"/>
              <a:ext cx="3267299" cy="887823"/>
            </a:xfrm>
            <a:custGeom>
              <a:avLst/>
              <a:gdLst>
                <a:gd name="connsiteX0" fmla="*/ 0 w 8929254"/>
                <a:gd name="connsiteY0" fmla="*/ 0 h 990666"/>
                <a:gd name="connsiteX1" fmla="*/ 5777344 w 8929254"/>
                <a:gd name="connsiteY1" fmla="*/ 0 h 990666"/>
                <a:gd name="connsiteX2" fmla="*/ 5777343 w 8929254"/>
                <a:gd name="connsiteY2" fmla="*/ 1 h 990666"/>
                <a:gd name="connsiteX3" fmla="*/ 8929253 w 8929254"/>
                <a:gd name="connsiteY3" fmla="*/ 1 h 990666"/>
                <a:gd name="connsiteX4" fmla="*/ 8350026 w 8929254"/>
                <a:gd name="connsiteY4" fmla="*/ 495334 h 990666"/>
                <a:gd name="connsiteX5" fmla="*/ 8929254 w 8929254"/>
                <a:gd name="connsiteY5" fmla="*/ 990666 h 990666"/>
                <a:gd name="connsiteX6" fmla="*/ 3151909 w 8929254"/>
                <a:gd name="connsiteY6" fmla="*/ 990666 h 990666"/>
                <a:gd name="connsiteX7" fmla="*/ 3151911 w 8929254"/>
                <a:gd name="connsiteY7" fmla="*/ 990665 h 990666"/>
                <a:gd name="connsiteX8" fmla="*/ 0 w 8929254"/>
                <a:gd name="connsiteY8" fmla="*/ 990665 h 990666"/>
                <a:gd name="connsiteX9" fmla="*/ 579227 w 8929254"/>
                <a:gd name="connsiteY9" fmla="*/ 495333 h 990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29254" h="990666">
                  <a:moveTo>
                    <a:pt x="0" y="0"/>
                  </a:moveTo>
                  <a:lnTo>
                    <a:pt x="5777344" y="0"/>
                  </a:lnTo>
                  <a:lnTo>
                    <a:pt x="5777343" y="1"/>
                  </a:lnTo>
                  <a:lnTo>
                    <a:pt x="8929253" y="1"/>
                  </a:lnTo>
                  <a:lnTo>
                    <a:pt x="8350026" y="495334"/>
                  </a:lnTo>
                  <a:lnTo>
                    <a:pt x="8929254" y="990666"/>
                  </a:lnTo>
                  <a:lnTo>
                    <a:pt x="3151909" y="990666"/>
                  </a:lnTo>
                  <a:lnTo>
                    <a:pt x="3151911" y="990665"/>
                  </a:lnTo>
                  <a:lnTo>
                    <a:pt x="0" y="990665"/>
                  </a:lnTo>
                  <a:lnTo>
                    <a:pt x="579227" y="495333"/>
                  </a:lnTo>
                  <a:close/>
                </a:path>
              </a:pathLst>
            </a:custGeom>
            <a:solidFill>
              <a:srgbClr val="D702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/>
            </a:p>
          </p:txBody>
        </p:sp>
        <p:sp>
          <p:nvSpPr>
            <p:cNvPr id="17" name="مربع نص 16">
              <a:extLst>
                <a:ext uri="{FF2B5EF4-FFF2-40B4-BE49-F238E27FC236}">
                  <a16:creationId xmlns="" xmlns:a16="http://schemas.microsoft.com/office/drawing/2014/main" id="{7C24D1DA-90E1-44BC-9D2C-5E140B248C92}"/>
                </a:ext>
              </a:extLst>
            </p:cNvPr>
            <p:cNvSpPr txBox="1"/>
            <p:nvPr/>
          </p:nvSpPr>
          <p:spPr>
            <a:xfrm>
              <a:off x="-40753" y="783485"/>
              <a:ext cx="3409950" cy="7455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1" anchor="ctr">
              <a:spAutoFit/>
            </a:bodyPr>
            <a:lstStyle/>
            <a:p>
              <a:pPr algn="ctr" defTabSz="876300" hangingPunct="0"/>
              <a:r>
                <a:rPr lang="ar-SA" sz="6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  <a:sym typeface="Helvetica Light"/>
                </a:rPr>
                <a:t>فديو</a:t>
              </a:r>
              <a:r>
                <a:rPr lang="ar-SA" sz="6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  <a:sym typeface="Helvetica Light"/>
                </a:rPr>
                <a:t> الدرس</a:t>
              </a:r>
            </a:p>
          </p:txBody>
        </p:sp>
      </p:grpSp>
      <p:pic>
        <p:nvPicPr>
          <p:cNvPr id="18" name="صورة 17">
            <a:extLst>
              <a:ext uri="{FF2B5EF4-FFF2-40B4-BE49-F238E27FC236}">
                <a16:creationId xmlns="" xmlns:a16="http://schemas.microsoft.com/office/drawing/2014/main" id="{B18995BD-024C-4F32-8FB4-E5D83C53A7D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3" t="29092" r="15719" b="29197"/>
          <a:stretch/>
        </p:blipFill>
        <p:spPr>
          <a:xfrm>
            <a:off x="1012443" y="4382590"/>
            <a:ext cx="1477350" cy="1090034"/>
          </a:xfrm>
          <a:prstGeom prst="rect">
            <a:avLst/>
          </a:prstGeom>
        </p:spPr>
      </p:pic>
      <p:pic>
        <p:nvPicPr>
          <p:cNvPr id="19" name="Picture 2" descr="Maths - Math Melonheadz Clip Art, HD Png Download - Original Size PNG Image  - PNGJoy">
            <a:extLst>
              <a:ext uri="{FF2B5EF4-FFF2-40B4-BE49-F238E27FC236}">
                <a16:creationId xmlns="" xmlns:a16="http://schemas.microsoft.com/office/drawing/2014/main" id="{E48217BC-64F0-4289-ACA9-3430A1C7F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17049">
            <a:off x="1486111" y="6189496"/>
            <a:ext cx="1443818" cy="406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36">
            <a:extLst>
              <a:ext uri="{FF2B5EF4-FFF2-40B4-BE49-F238E27FC236}">
                <a16:creationId xmlns="" xmlns:a16="http://schemas.microsoft.com/office/drawing/2014/main" id="{C8DF3763-E411-43FE-9FBE-7CB5CF19518F}"/>
              </a:ext>
            </a:extLst>
          </p:cNvPr>
          <p:cNvSpPr/>
          <p:nvPr/>
        </p:nvSpPr>
        <p:spPr>
          <a:xfrm>
            <a:off x="437824" y="3659129"/>
            <a:ext cx="617363" cy="516066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21" name="Heart 38">
            <a:extLst>
              <a:ext uri="{FF2B5EF4-FFF2-40B4-BE49-F238E27FC236}">
                <a16:creationId xmlns="" xmlns:a16="http://schemas.microsoft.com/office/drawing/2014/main" id="{B3CDDD0E-71AE-4B36-BA73-BEFC1C1278DF}"/>
              </a:ext>
            </a:extLst>
          </p:cNvPr>
          <p:cNvSpPr/>
          <p:nvPr/>
        </p:nvSpPr>
        <p:spPr>
          <a:xfrm>
            <a:off x="1241002" y="3597557"/>
            <a:ext cx="573272" cy="573272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ko-KR" altLang="en-US"/>
          </a:p>
        </p:txBody>
      </p:sp>
      <p:grpSp>
        <p:nvGrpSpPr>
          <p:cNvPr id="22" name="تجميع">
            <a:extLst>
              <a:ext uri="{FF2B5EF4-FFF2-40B4-BE49-F238E27FC236}">
                <a16:creationId xmlns="" xmlns:a16="http://schemas.microsoft.com/office/drawing/2014/main" id="{397F641D-C90B-4A33-ACCE-07F4DBF62108}"/>
              </a:ext>
            </a:extLst>
          </p:cNvPr>
          <p:cNvGrpSpPr/>
          <p:nvPr/>
        </p:nvGrpSpPr>
        <p:grpSpPr>
          <a:xfrm>
            <a:off x="5443049" y="2560898"/>
            <a:ext cx="12728856" cy="7663533"/>
            <a:chOff x="0" y="0"/>
            <a:chExt cx="19803791" cy="12387109"/>
          </a:xfrm>
        </p:grpSpPr>
        <p:pic>
          <p:nvPicPr>
            <p:cNvPr id="23" name="Graphic 5" descr="Graphic 5">
              <a:extLst>
                <a:ext uri="{FF2B5EF4-FFF2-40B4-BE49-F238E27FC236}">
                  <a16:creationId xmlns="" xmlns:a16="http://schemas.microsoft.com/office/drawing/2014/main" id="{7BCC8294-BC0E-44C5-A18E-931EF12C31A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0"/>
              <a:ext cx="19803792" cy="123871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" name="بيضاوي">
              <a:extLst>
                <a:ext uri="{FF2B5EF4-FFF2-40B4-BE49-F238E27FC236}">
                  <a16:creationId xmlns="" xmlns:a16="http://schemas.microsoft.com/office/drawing/2014/main" id="{72010578-5BD2-47CD-B57D-1EC384F4102A}"/>
                </a:ext>
              </a:extLst>
            </p:cNvPr>
            <p:cNvSpPr/>
            <p:nvPr/>
          </p:nvSpPr>
          <p:spPr>
            <a:xfrm>
              <a:off x="293973" y="9611796"/>
              <a:ext cx="4185987" cy="2193402"/>
            </a:xfrm>
            <a:prstGeom prst="ellipse">
              <a:avLst/>
            </a:prstGeom>
            <a:solidFill>
              <a:srgbClr val="E3EEEF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876300">
                <a:defRPr sz="18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  <a:endParaRPr/>
            </a:p>
          </p:txBody>
        </p:sp>
        <p:sp>
          <p:nvSpPr>
            <p:cNvPr id="25" name="بيضاوي">
              <a:extLst>
                <a:ext uri="{FF2B5EF4-FFF2-40B4-BE49-F238E27FC236}">
                  <a16:creationId xmlns="" xmlns:a16="http://schemas.microsoft.com/office/drawing/2014/main" id="{011E5C22-CDD7-4DB7-9F91-0ED9AC621DC3}"/>
                </a:ext>
              </a:extLst>
            </p:cNvPr>
            <p:cNvSpPr/>
            <p:nvPr/>
          </p:nvSpPr>
          <p:spPr>
            <a:xfrm>
              <a:off x="15323828" y="9914982"/>
              <a:ext cx="3972306" cy="2193402"/>
            </a:xfrm>
            <a:prstGeom prst="ellipse">
              <a:avLst/>
            </a:prstGeom>
            <a:solidFill>
              <a:srgbClr val="E3EEEF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876300">
                <a:defRPr sz="18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  <a:endParaRPr/>
            </a:p>
          </p:txBody>
        </p:sp>
      </p:grpSp>
      <p:sp>
        <p:nvSpPr>
          <p:cNvPr id="26" name="Rounded Rectangle 51">
            <a:extLst>
              <a:ext uri="{FF2B5EF4-FFF2-40B4-BE49-F238E27FC236}">
                <a16:creationId xmlns="" xmlns:a16="http://schemas.microsoft.com/office/drawing/2014/main" id="{9AFC151B-51BE-4817-9388-F0FBB753BE03}"/>
              </a:ext>
            </a:extLst>
          </p:cNvPr>
          <p:cNvSpPr/>
          <p:nvPr/>
        </p:nvSpPr>
        <p:spPr>
          <a:xfrm rot="16200000" flipH="1">
            <a:off x="1838006" y="3590055"/>
            <a:ext cx="684551" cy="670310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27" name="Picture 25" descr="A picture containing tea, cup, mug&#10;&#10;Description automatically generated">
            <a:extLst>
              <a:ext uri="{FF2B5EF4-FFF2-40B4-BE49-F238E27FC236}">
                <a16:creationId xmlns="" xmlns:a16="http://schemas.microsoft.com/office/drawing/2014/main" id="{77174450-3A4F-4853-AB5E-FF6C85F37EA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tretch>
            <a:fillRect/>
          </a:stretch>
        </p:blipFill>
        <p:spPr>
          <a:xfrm>
            <a:off x="3345101" y="5472624"/>
            <a:ext cx="1131456" cy="870350"/>
          </a:xfrm>
          <a:prstGeom prst="rect">
            <a:avLst/>
          </a:prstGeom>
        </p:spPr>
      </p:pic>
      <p:pic>
        <p:nvPicPr>
          <p:cNvPr id="28" name="Picture 16" descr="Picture 16">
            <a:extLst>
              <a:ext uri="{FF2B5EF4-FFF2-40B4-BE49-F238E27FC236}">
                <a16:creationId xmlns="" xmlns:a16="http://schemas.microsoft.com/office/drawing/2014/main" id="{D74E20B4-3891-48F4-B729-FA7BBA061B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78803" y="4175195"/>
            <a:ext cx="1028630" cy="1027344"/>
          </a:xfrm>
          <a:prstGeom prst="rect">
            <a:avLst/>
          </a:prstGeom>
          <a:ln w="12700">
            <a:miter lim="400000"/>
          </a:ln>
        </p:spPr>
      </p:pic>
      <p:sp>
        <p:nvSpPr>
          <p:cNvPr id="29" name="Rectangle 18">
            <a:extLst>
              <a:ext uri="{FF2B5EF4-FFF2-40B4-BE49-F238E27FC236}">
                <a16:creationId xmlns="" xmlns:a16="http://schemas.microsoft.com/office/drawing/2014/main" id="{84EF3841-A536-4AEF-A078-157826B3624A}"/>
              </a:ext>
            </a:extLst>
          </p:cNvPr>
          <p:cNvSpPr/>
          <p:nvPr/>
        </p:nvSpPr>
        <p:spPr>
          <a:xfrm>
            <a:off x="2629719" y="3657671"/>
            <a:ext cx="503022" cy="399662"/>
          </a:xfrm>
          <a:custGeom>
            <a:avLst/>
            <a:gdLst/>
            <a:ahLst/>
            <a:cxnLst/>
            <a:rect l="l" t="t" r="r" b="b"/>
            <a:pathLst>
              <a:path w="3240000" h="2574247">
                <a:moveTo>
                  <a:pt x="2393400" y="1814089"/>
                </a:moveTo>
                <a:cubicBezTo>
                  <a:pt x="2363577" y="1814089"/>
                  <a:pt x="2339400" y="1838266"/>
                  <a:pt x="2339400" y="1868089"/>
                </a:cubicBezTo>
                <a:cubicBezTo>
                  <a:pt x="2339400" y="1897912"/>
                  <a:pt x="2363577" y="1922089"/>
                  <a:pt x="2393400" y="1922089"/>
                </a:cubicBezTo>
                <a:lnTo>
                  <a:pt x="2573400" y="1922089"/>
                </a:lnTo>
                <a:cubicBezTo>
                  <a:pt x="2603223" y="1922089"/>
                  <a:pt x="2627400" y="1897912"/>
                  <a:pt x="2627400" y="1868089"/>
                </a:cubicBezTo>
                <a:cubicBezTo>
                  <a:pt x="2627400" y="1838266"/>
                  <a:pt x="2603223" y="1814089"/>
                  <a:pt x="2573400" y="1814089"/>
                </a:cubicBezTo>
                <a:close/>
                <a:moveTo>
                  <a:pt x="173344" y="1814089"/>
                </a:moveTo>
                <a:cubicBezTo>
                  <a:pt x="143521" y="1814089"/>
                  <a:pt x="119344" y="1838266"/>
                  <a:pt x="119344" y="1868089"/>
                </a:cubicBezTo>
                <a:cubicBezTo>
                  <a:pt x="119344" y="1897912"/>
                  <a:pt x="143521" y="1922089"/>
                  <a:pt x="173344" y="1922089"/>
                </a:cubicBezTo>
                <a:lnTo>
                  <a:pt x="353344" y="1922089"/>
                </a:lnTo>
                <a:cubicBezTo>
                  <a:pt x="383167" y="1922089"/>
                  <a:pt x="407344" y="1897912"/>
                  <a:pt x="407344" y="1868089"/>
                </a:cubicBezTo>
                <a:cubicBezTo>
                  <a:pt x="407344" y="1838266"/>
                  <a:pt x="383167" y="1814089"/>
                  <a:pt x="353344" y="1814089"/>
                </a:cubicBezTo>
                <a:close/>
                <a:moveTo>
                  <a:pt x="2933496" y="1796081"/>
                </a:moveTo>
                <a:cubicBezTo>
                  <a:pt x="2893727" y="1796081"/>
                  <a:pt x="2861488" y="1828320"/>
                  <a:pt x="2861488" y="1868089"/>
                </a:cubicBezTo>
                <a:cubicBezTo>
                  <a:pt x="2861488" y="1907858"/>
                  <a:pt x="2893727" y="1940097"/>
                  <a:pt x="2933496" y="1940097"/>
                </a:cubicBezTo>
                <a:cubicBezTo>
                  <a:pt x="2973265" y="1940097"/>
                  <a:pt x="3005504" y="1907858"/>
                  <a:pt x="3005504" y="1868089"/>
                </a:cubicBezTo>
                <a:cubicBezTo>
                  <a:pt x="3005504" y="1828320"/>
                  <a:pt x="2973265" y="1796081"/>
                  <a:pt x="2933496" y="1796081"/>
                </a:cubicBezTo>
                <a:close/>
                <a:moveTo>
                  <a:pt x="119344" y="122856"/>
                </a:moveTo>
                <a:lnTo>
                  <a:pt x="119344" y="1728192"/>
                </a:lnTo>
                <a:lnTo>
                  <a:pt x="3120656" y="1728192"/>
                </a:lnTo>
                <a:lnTo>
                  <a:pt x="3120656" y="122856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2016224"/>
                </a:lnTo>
                <a:lnTo>
                  <a:pt x="1812079" y="2016224"/>
                </a:lnTo>
                <a:lnTo>
                  <a:pt x="1857107" y="2320159"/>
                </a:lnTo>
                <a:lnTo>
                  <a:pt x="2357140" y="2320159"/>
                </a:lnTo>
                <a:cubicBezTo>
                  <a:pt x="2427304" y="2320159"/>
                  <a:pt x="2484184" y="2377039"/>
                  <a:pt x="2484184" y="2447203"/>
                </a:cubicBezTo>
                <a:lnTo>
                  <a:pt x="2484184" y="2574247"/>
                </a:lnTo>
                <a:lnTo>
                  <a:pt x="755992" y="2574247"/>
                </a:lnTo>
                <a:lnTo>
                  <a:pt x="755992" y="2447203"/>
                </a:lnTo>
                <a:cubicBezTo>
                  <a:pt x="755992" y="2377039"/>
                  <a:pt x="812872" y="2320159"/>
                  <a:pt x="883036" y="2320159"/>
                </a:cubicBezTo>
                <a:lnTo>
                  <a:pt x="1382894" y="2320159"/>
                </a:lnTo>
                <a:lnTo>
                  <a:pt x="1427922" y="2016224"/>
                </a:lnTo>
                <a:lnTo>
                  <a:pt x="0" y="201622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pic>
        <p:nvPicPr>
          <p:cNvPr id="33" name="Picture 27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359F6821-213E-4D1B-BBF9-1F26D71B322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0000" b="69375" l="9219" r="90000">
                        <a14:foregroundMark x1="9219" y1="33594" x2="9219" y2="33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22"/>
              </a:ext>
            </a:extLst>
          </a:blip>
          <a:srcRect t="25095" r="47754" b="25568"/>
          <a:stretch/>
        </p:blipFill>
        <p:spPr>
          <a:xfrm rot="20324303">
            <a:off x="227909" y="7637781"/>
            <a:ext cx="1145883" cy="1082082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>
            <a:off x="-1434" y="7547"/>
            <a:ext cx="1883732" cy="20117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6"/>
              </a:ext>
            </a:extLst>
          </a:blip>
          <a:srcRect/>
          <a:stretch>
            <a:fillRect/>
          </a:stretch>
        </p:blipFill>
        <p:spPr>
          <a:xfrm>
            <a:off x="399625" y="959988"/>
            <a:ext cx="2038775" cy="79326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 r="18216" b="17754"/>
          <a:stretch>
            <a:fillRect/>
          </a:stretch>
        </p:blipFill>
        <p:spPr>
          <a:xfrm>
            <a:off x="2492031" y="8854794"/>
            <a:ext cx="2977727" cy="136963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0"/>
              </a:ext>
            </a:extLst>
          </a:blip>
          <a:srcRect/>
          <a:stretch>
            <a:fillRect/>
          </a:stretch>
        </p:blipFill>
        <p:spPr>
          <a:xfrm rot="-1186122">
            <a:off x="-41733" y="688592"/>
            <a:ext cx="4499508" cy="116158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2"/>
              </a:ext>
            </a:extLst>
          </a:blip>
          <a:srcRect/>
          <a:stretch>
            <a:fillRect/>
          </a:stretch>
        </p:blipFill>
        <p:spPr>
          <a:xfrm rot="1221870">
            <a:off x="13746223" y="489092"/>
            <a:ext cx="4572648" cy="127447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682882" y="7111856"/>
            <a:ext cx="994797" cy="93330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1014997">
            <a:off x="14980611" y="230423"/>
            <a:ext cx="1514997" cy="77553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3519674" y="2195131"/>
            <a:ext cx="1650789" cy="382831"/>
          </a:xfrm>
          <a:prstGeom prst="rect">
            <a:avLst/>
          </a:prstGeom>
        </p:spPr>
      </p:pic>
      <p:pic>
        <p:nvPicPr>
          <p:cNvPr id="34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29C31AAC-DA61-442C-879B-93E9863EFE5A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637">
            <a:off x="-321511" y="-270904"/>
            <a:ext cx="2504355" cy="2425656"/>
          </a:xfrm>
          <a:prstGeom prst="rect">
            <a:avLst/>
          </a:prstGeom>
        </p:spPr>
      </p:pic>
      <p:sp>
        <p:nvSpPr>
          <p:cNvPr id="35" name="مربع نص 34">
            <a:extLst>
              <a:ext uri="{FF2B5EF4-FFF2-40B4-BE49-F238E27FC236}">
                <a16:creationId xmlns="" xmlns:a16="http://schemas.microsoft.com/office/drawing/2014/main" id="{64FB4A24-5D53-4EDA-B969-556C56684F33}"/>
              </a:ext>
            </a:extLst>
          </p:cNvPr>
          <p:cNvSpPr txBox="1"/>
          <p:nvPr/>
        </p:nvSpPr>
        <p:spPr>
          <a:xfrm>
            <a:off x="4537812" y="1691187"/>
            <a:ext cx="13978788" cy="7853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3579" tIns="53579" rIns="53579" bIns="53579" numCol="1" spcCol="57150" rtlCol="1" anchor="ctr">
            <a:spAutoFit/>
          </a:bodyPr>
          <a:lstStyle/>
          <a:p>
            <a:pPr algn="ctr" defTabSz="616127" hangingPunct="0"/>
            <a:r>
              <a:rPr lang="ar-SA" sz="4400" b="1" dirty="0">
                <a:solidFill>
                  <a:srgbClr val="C00000"/>
                </a:solidFill>
              </a:rPr>
              <a:t>الدرس </a:t>
            </a:r>
            <a:r>
              <a:rPr lang="ar-SA" sz="4400" b="1" dirty="0" smtClean="0">
                <a:solidFill>
                  <a:srgbClr val="0000FF"/>
                </a:solidFill>
              </a:rPr>
              <a:t>( اختبار الفصل + الاختبار التراكمي </a:t>
            </a:r>
            <a:r>
              <a:rPr lang="ar-SA" sz="4400" b="1" u="sng" dirty="0" smtClean="0">
                <a:solidFill>
                  <a:srgbClr val="FF6699"/>
                </a:solidFill>
              </a:rPr>
              <a:t>“ الفصلان 2 ,1 </a:t>
            </a:r>
            <a:r>
              <a:rPr lang="ar-SA" sz="4400" b="1" u="sng" dirty="0">
                <a:solidFill>
                  <a:srgbClr val="FF6699"/>
                </a:solidFill>
              </a:rPr>
              <a:t>“ </a:t>
            </a:r>
            <a:r>
              <a:rPr lang="ar-SA" sz="4400" b="1" dirty="0">
                <a:solidFill>
                  <a:srgbClr val="0000FF"/>
                </a:solidFill>
              </a:rPr>
              <a:t>)</a:t>
            </a:r>
          </a:p>
        </p:txBody>
      </p:sp>
      <p:pic>
        <p:nvPicPr>
          <p:cNvPr id="4" name="- إختبار الفصل 2 والإختبار التراكمي  الصف الأول الإبتدائي  قناة روز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5638800" y="2933700"/>
            <a:ext cx="12080768" cy="6795432"/>
          </a:xfrm>
          <a:prstGeom prst="rect">
            <a:avLst/>
          </a:prstGeom>
        </p:spPr>
      </p:pic>
      <p:grpSp>
        <p:nvGrpSpPr>
          <p:cNvPr id="36" name="Group 16">
            <a:extLst>
              <a:ext uri="{FF2B5EF4-FFF2-40B4-BE49-F238E27FC236}">
                <a16:creationId xmlns="" xmlns:a16="http://schemas.microsoft.com/office/drawing/2014/main" id="{980917E4-54C6-45A7-B591-BE3DA3E9B0CE}"/>
              </a:ext>
            </a:extLst>
          </p:cNvPr>
          <p:cNvGrpSpPr/>
          <p:nvPr/>
        </p:nvGrpSpPr>
        <p:grpSpPr>
          <a:xfrm rot="10800000" flipH="1" flipV="1">
            <a:off x="9929927" y="6721631"/>
            <a:ext cx="8205673" cy="3374869"/>
            <a:chOff x="711958" y="2131325"/>
            <a:chExt cx="11348666" cy="4667535"/>
          </a:xfrm>
        </p:grpSpPr>
        <p:sp>
          <p:nvSpPr>
            <p:cNvPr id="37" name="Oval 17">
              <a:extLst>
                <a:ext uri="{FF2B5EF4-FFF2-40B4-BE49-F238E27FC236}">
                  <a16:creationId xmlns="" xmlns:a16="http://schemas.microsoft.com/office/drawing/2014/main" id="{543302C5-9FD8-4004-B714-BEB4BDF512A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38" name="Straight Connector 18">
              <a:extLst>
                <a:ext uri="{FF2B5EF4-FFF2-40B4-BE49-F238E27FC236}">
                  <a16:creationId xmlns="" xmlns:a16="http://schemas.microsoft.com/office/drawing/2014/main" id="{24373373-C3E5-41C1-879D-A19952DDE8EB}"/>
                </a:ext>
              </a:extLst>
            </p:cNvPr>
            <p:cNvCxnSpPr>
              <a:stCxn id="37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19">
              <a:extLst>
                <a:ext uri="{FF2B5EF4-FFF2-40B4-BE49-F238E27FC236}">
                  <a16:creationId xmlns="" xmlns:a16="http://schemas.microsoft.com/office/drawing/2014/main" id="{20DE293A-1D11-4506-877D-260A33538391}"/>
                </a:ext>
              </a:extLst>
            </p:cNvPr>
            <p:cNvCxnSpPr>
              <a:stCxn id="37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8" grpId="0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00188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8" descr="Smurfs wallpaper HD wallpaper | Wallpaper Flare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076700"/>
            <a:ext cx="5179045" cy="50317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xmlns="" id="{A7E665A4-C08F-4C94-B1A2-B70AF3112AA3}"/>
              </a:ext>
            </a:extLst>
          </p:cNvPr>
          <p:cNvSpPr/>
          <p:nvPr/>
        </p:nvSpPr>
        <p:spPr>
          <a:xfrm>
            <a:off x="1571624" y="727596"/>
            <a:ext cx="15344775" cy="8872538"/>
          </a:xfrm>
          <a:prstGeom prst="rect">
            <a:avLst/>
          </a:prstGeom>
          <a:solidFill>
            <a:schemeClr val="bg1">
              <a:alpha val="0"/>
            </a:schemeClr>
          </a:solidFill>
          <a:ln w="762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SA" dirty="0"/>
          </a:p>
        </p:txBody>
      </p:sp>
      <p:pic>
        <p:nvPicPr>
          <p:cNvPr id="9" name="Picture 13"/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83902">
            <a:off x="69587" y="8710"/>
            <a:ext cx="8597890" cy="1766585"/>
          </a:xfrm>
          <a:prstGeom prst="rect">
            <a:avLst/>
          </a:prstGeom>
        </p:spPr>
      </p:pic>
      <p:sp>
        <p:nvSpPr>
          <p:cNvPr id="10" name="TextBox 14"/>
          <p:cNvSpPr txBox="1"/>
          <p:nvPr/>
        </p:nvSpPr>
        <p:spPr>
          <a:xfrm>
            <a:off x="2590800" y="190500"/>
            <a:ext cx="6066025" cy="148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5880"/>
              </a:lnSpc>
            </a:pPr>
            <a:r>
              <a:rPr lang="ar-SA" sz="4200" spc="210" dirty="0" smtClean="0">
                <a:solidFill>
                  <a:srgbClr val="F89FA1"/>
                </a:solidFill>
                <a:latin typeface="Dongol"/>
                <a:cs typeface="PT Bold Heading" pitchFamily="2" charset="-78"/>
              </a:rPr>
              <a:t>وقت المرح </a:t>
            </a:r>
          </a:p>
          <a:p>
            <a:pPr lvl="0" algn="ctr">
              <a:lnSpc>
                <a:spcPts val="5880"/>
              </a:lnSpc>
            </a:pPr>
            <a:r>
              <a:rPr lang="ar-SA" sz="4200" spc="210" dirty="0" smtClean="0">
                <a:solidFill>
                  <a:srgbClr val="F89FA1"/>
                </a:solidFill>
                <a:latin typeface="Dongol"/>
                <a:cs typeface="PT Bold Heading" pitchFamily="2" charset="-78"/>
              </a:rPr>
              <a:t>مع السنافر</a:t>
            </a:r>
            <a:endParaRPr lang="ar-SA" sz="4200" spc="210" dirty="0">
              <a:solidFill>
                <a:srgbClr val="F89FA1"/>
              </a:solidFill>
              <a:latin typeface="Dongol"/>
              <a:cs typeface="PT Bold Heading" pitchFamily="2" charset="-78"/>
            </a:endParaRPr>
          </a:p>
        </p:txBody>
      </p:sp>
      <p:pic>
        <p:nvPicPr>
          <p:cNvPr id="11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l="27027" b="27027"/>
          <a:stretch>
            <a:fillRect/>
          </a:stretch>
        </p:blipFill>
        <p:spPr>
          <a:xfrm rot="-10800000" flipH="1">
            <a:off x="-76200" y="-38099"/>
            <a:ext cx="2016618" cy="1264970"/>
          </a:xfrm>
          <a:prstGeom prst="rect">
            <a:avLst/>
          </a:prstGeom>
        </p:spPr>
      </p:pic>
      <p:pic>
        <p:nvPicPr>
          <p:cNvPr id="13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9417498">
            <a:off x="1115024" y="1179815"/>
            <a:ext cx="1650789" cy="382831"/>
          </a:xfrm>
          <a:prstGeom prst="rect">
            <a:avLst/>
          </a:prstGeom>
        </p:spPr>
      </p:pic>
      <p:sp>
        <p:nvSpPr>
          <p:cNvPr id="31" name="عنوان 1">
            <a:extLst>
              <a:ext uri="{FF2B5EF4-FFF2-40B4-BE49-F238E27FC236}">
                <a16:creationId xmlns:a16="http://schemas.microsoft.com/office/drawing/2014/main" xmlns="" id="{A73E470F-1B84-4457-9974-50EE79B4C8BB}"/>
              </a:ext>
            </a:extLst>
          </p:cNvPr>
          <p:cNvSpPr txBox="1">
            <a:spLocks/>
          </p:cNvSpPr>
          <p:nvPr/>
        </p:nvSpPr>
        <p:spPr>
          <a:xfrm>
            <a:off x="4189579" y="5067300"/>
            <a:ext cx="10364621" cy="1512476"/>
          </a:xfrm>
          <a:prstGeom prst="rect">
            <a:avLst/>
          </a:prstGeom>
        </p:spPr>
        <p:txBody>
          <a:bodyPr lIns="137160" tIns="68580" rIns="137160" bIns="68580">
            <a:noAutofit/>
          </a:bodyPr>
          <a:lstStyle>
            <a:lvl1pPr algn="ctr" defTabSz="457200" rtl="1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ar-SA" sz="9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هل انتم مستعدون</a:t>
            </a:r>
            <a:endParaRPr lang="ar-KW" sz="9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3" name="BE0C18F9-FDEC-46D3-8EC0-84918E30E11B-L0-001.jpeg" descr="BE0C18F9-FDEC-46D3-8EC0-84918E30E11B-L0-001.jpeg">
            <a:extLst>
              <a:ext uri="{FF2B5EF4-FFF2-40B4-BE49-F238E27FC236}">
                <a16:creationId xmlns:a16="http://schemas.microsoft.com/office/drawing/2014/main" xmlns="" id="{2708C3CD-36D8-4316-83D4-5C6431A9065F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rcRect l="44" r="4" b="7796"/>
          <a:stretch>
            <a:fillRect/>
          </a:stretch>
        </p:blipFill>
        <p:spPr>
          <a:xfrm rot="20522056" flipH="1">
            <a:off x="2546158" y="1609835"/>
            <a:ext cx="2516617" cy="24747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4" h="21600" extrusionOk="0">
                <a:moveTo>
                  <a:pt x="20411" y="0"/>
                </a:moveTo>
                <a:cubicBezTo>
                  <a:pt x="19251" y="0"/>
                  <a:pt x="19226" y="1"/>
                  <a:pt x="19019" y="102"/>
                </a:cubicBezTo>
                <a:cubicBezTo>
                  <a:pt x="18747" y="236"/>
                  <a:pt x="18493" y="520"/>
                  <a:pt x="18327" y="874"/>
                </a:cubicBezTo>
                <a:cubicBezTo>
                  <a:pt x="18116" y="1323"/>
                  <a:pt x="18051" y="1671"/>
                  <a:pt x="18051" y="2333"/>
                </a:cubicBezTo>
                <a:cubicBezTo>
                  <a:pt x="18052" y="2982"/>
                  <a:pt x="18110" y="3235"/>
                  <a:pt x="18383" y="3744"/>
                </a:cubicBezTo>
                <a:lnTo>
                  <a:pt x="18526" y="4011"/>
                </a:lnTo>
                <a:lnTo>
                  <a:pt x="18420" y="4221"/>
                </a:lnTo>
                <a:cubicBezTo>
                  <a:pt x="18332" y="4394"/>
                  <a:pt x="18316" y="4474"/>
                  <a:pt x="18332" y="4672"/>
                </a:cubicBezTo>
                <a:cubicBezTo>
                  <a:pt x="18356" y="4959"/>
                  <a:pt x="18486" y="5235"/>
                  <a:pt x="18656" y="5362"/>
                </a:cubicBezTo>
                <a:cubicBezTo>
                  <a:pt x="18725" y="5414"/>
                  <a:pt x="18790" y="5514"/>
                  <a:pt x="18804" y="5589"/>
                </a:cubicBezTo>
                <a:cubicBezTo>
                  <a:pt x="18819" y="5662"/>
                  <a:pt x="18864" y="5756"/>
                  <a:pt x="18903" y="5799"/>
                </a:cubicBezTo>
                <a:cubicBezTo>
                  <a:pt x="18969" y="5873"/>
                  <a:pt x="18968" y="5885"/>
                  <a:pt x="18881" y="5966"/>
                </a:cubicBezTo>
                <a:cubicBezTo>
                  <a:pt x="18772" y="6069"/>
                  <a:pt x="18755" y="6316"/>
                  <a:pt x="18852" y="6398"/>
                </a:cubicBezTo>
                <a:cubicBezTo>
                  <a:pt x="18887" y="6428"/>
                  <a:pt x="18978" y="6467"/>
                  <a:pt x="19054" y="6487"/>
                </a:cubicBezTo>
                <a:cubicBezTo>
                  <a:pt x="19260" y="6541"/>
                  <a:pt x="19808" y="6504"/>
                  <a:pt x="20000" y="6422"/>
                </a:cubicBezTo>
                <a:cubicBezTo>
                  <a:pt x="20093" y="6383"/>
                  <a:pt x="20213" y="6308"/>
                  <a:pt x="20265" y="6258"/>
                </a:cubicBezTo>
                <a:cubicBezTo>
                  <a:pt x="20368" y="6160"/>
                  <a:pt x="20394" y="5970"/>
                  <a:pt x="20316" y="5891"/>
                </a:cubicBezTo>
                <a:cubicBezTo>
                  <a:pt x="20282" y="5856"/>
                  <a:pt x="20333" y="5803"/>
                  <a:pt x="20504" y="5691"/>
                </a:cubicBezTo>
                <a:cubicBezTo>
                  <a:pt x="20826" y="5482"/>
                  <a:pt x="20978" y="5214"/>
                  <a:pt x="20973" y="4871"/>
                </a:cubicBezTo>
                <a:cubicBezTo>
                  <a:pt x="20970" y="4624"/>
                  <a:pt x="20974" y="4618"/>
                  <a:pt x="21149" y="4496"/>
                </a:cubicBezTo>
                <a:cubicBezTo>
                  <a:pt x="21260" y="4419"/>
                  <a:pt x="21362" y="4295"/>
                  <a:pt x="21424" y="4165"/>
                </a:cubicBezTo>
                <a:cubicBezTo>
                  <a:pt x="21479" y="4050"/>
                  <a:pt x="21540" y="3920"/>
                  <a:pt x="21560" y="3879"/>
                </a:cubicBezTo>
                <a:cubicBezTo>
                  <a:pt x="21579" y="3837"/>
                  <a:pt x="21594" y="2948"/>
                  <a:pt x="21594" y="1902"/>
                </a:cubicBezTo>
                <a:lnTo>
                  <a:pt x="21594" y="0"/>
                </a:lnTo>
                <a:lnTo>
                  <a:pt x="20411" y="0"/>
                </a:lnTo>
                <a:close/>
                <a:moveTo>
                  <a:pt x="14159" y="3118"/>
                </a:moveTo>
                <a:cubicBezTo>
                  <a:pt x="14090" y="3129"/>
                  <a:pt x="14018" y="3158"/>
                  <a:pt x="13941" y="3207"/>
                </a:cubicBezTo>
                <a:lnTo>
                  <a:pt x="13790" y="3304"/>
                </a:lnTo>
                <a:lnTo>
                  <a:pt x="14007" y="3328"/>
                </a:lnTo>
                <a:cubicBezTo>
                  <a:pt x="14264" y="3356"/>
                  <a:pt x="14414" y="3447"/>
                  <a:pt x="14570" y="3671"/>
                </a:cubicBezTo>
                <a:cubicBezTo>
                  <a:pt x="14708" y="3871"/>
                  <a:pt x="14746" y="3795"/>
                  <a:pt x="14644" y="3523"/>
                </a:cubicBezTo>
                <a:cubicBezTo>
                  <a:pt x="14531" y="3222"/>
                  <a:pt x="14364" y="3085"/>
                  <a:pt x="14159" y="3118"/>
                </a:cubicBezTo>
                <a:close/>
                <a:moveTo>
                  <a:pt x="12377" y="3148"/>
                </a:moveTo>
                <a:cubicBezTo>
                  <a:pt x="12287" y="3150"/>
                  <a:pt x="12196" y="3172"/>
                  <a:pt x="12135" y="3212"/>
                </a:cubicBezTo>
                <a:cubicBezTo>
                  <a:pt x="12005" y="3300"/>
                  <a:pt x="11874" y="3520"/>
                  <a:pt x="11772" y="3822"/>
                </a:cubicBezTo>
                <a:cubicBezTo>
                  <a:pt x="11727" y="3955"/>
                  <a:pt x="11703" y="4063"/>
                  <a:pt x="11719" y="4062"/>
                </a:cubicBezTo>
                <a:cubicBezTo>
                  <a:pt x="11735" y="4061"/>
                  <a:pt x="11817" y="3949"/>
                  <a:pt x="11899" y="3817"/>
                </a:cubicBezTo>
                <a:cubicBezTo>
                  <a:pt x="12081" y="3523"/>
                  <a:pt x="12267" y="3372"/>
                  <a:pt x="12528" y="3304"/>
                </a:cubicBezTo>
                <a:cubicBezTo>
                  <a:pt x="12718" y="3255"/>
                  <a:pt x="12722" y="3254"/>
                  <a:pt x="12626" y="3202"/>
                </a:cubicBezTo>
                <a:cubicBezTo>
                  <a:pt x="12558" y="3165"/>
                  <a:pt x="12467" y="3145"/>
                  <a:pt x="12377" y="3148"/>
                </a:cubicBezTo>
                <a:close/>
                <a:moveTo>
                  <a:pt x="5477" y="3806"/>
                </a:moveTo>
                <a:cubicBezTo>
                  <a:pt x="5383" y="3810"/>
                  <a:pt x="5279" y="3838"/>
                  <a:pt x="5185" y="3887"/>
                </a:cubicBezTo>
                <a:cubicBezTo>
                  <a:pt x="5046" y="3959"/>
                  <a:pt x="4668" y="4323"/>
                  <a:pt x="4668" y="4386"/>
                </a:cubicBezTo>
                <a:cubicBezTo>
                  <a:pt x="4668" y="4430"/>
                  <a:pt x="4733" y="4406"/>
                  <a:pt x="4859" y="4318"/>
                </a:cubicBezTo>
                <a:cubicBezTo>
                  <a:pt x="5088" y="4160"/>
                  <a:pt x="5458" y="3983"/>
                  <a:pt x="5625" y="3952"/>
                </a:cubicBezTo>
                <a:cubicBezTo>
                  <a:pt x="5776" y="3923"/>
                  <a:pt x="5783" y="3917"/>
                  <a:pt x="5710" y="3863"/>
                </a:cubicBezTo>
                <a:cubicBezTo>
                  <a:pt x="5654" y="3821"/>
                  <a:pt x="5570" y="3802"/>
                  <a:pt x="5477" y="3806"/>
                </a:cubicBezTo>
                <a:close/>
                <a:moveTo>
                  <a:pt x="14729" y="4839"/>
                </a:moveTo>
                <a:cubicBezTo>
                  <a:pt x="14663" y="4839"/>
                  <a:pt x="14591" y="4856"/>
                  <a:pt x="14517" y="4890"/>
                </a:cubicBezTo>
                <a:cubicBezTo>
                  <a:pt x="14400" y="4944"/>
                  <a:pt x="14244" y="5165"/>
                  <a:pt x="14153" y="5403"/>
                </a:cubicBezTo>
                <a:cubicBezTo>
                  <a:pt x="14067" y="5629"/>
                  <a:pt x="14028" y="5662"/>
                  <a:pt x="13854" y="5662"/>
                </a:cubicBezTo>
                <a:cubicBezTo>
                  <a:pt x="13721" y="5662"/>
                  <a:pt x="13675" y="5637"/>
                  <a:pt x="13581" y="5511"/>
                </a:cubicBezTo>
                <a:cubicBezTo>
                  <a:pt x="13356" y="5211"/>
                  <a:pt x="12916" y="5098"/>
                  <a:pt x="12642" y="5268"/>
                </a:cubicBezTo>
                <a:cubicBezTo>
                  <a:pt x="12569" y="5313"/>
                  <a:pt x="12453" y="5459"/>
                  <a:pt x="12377" y="5605"/>
                </a:cubicBezTo>
                <a:lnTo>
                  <a:pt x="12244" y="5861"/>
                </a:lnTo>
                <a:lnTo>
                  <a:pt x="11913" y="5915"/>
                </a:lnTo>
                <a:cubicBezTo>
                  <a:pt x="11547" y="5977"/>
                  <a:pt x="10312" y="6288"/>
                  <a:pt x="10221" y="6341"/>
                </a:cubicBezTo>
                <a:cubicBezTo>
                  <a:pt x="10176" y="6368"/>
                  <a:pt x="10393" y="7141"/>
                  <a:pt x="11244" y="9985"/>
                </a:cubicBezTo>
                <a:cubicBezTo>
                  <a:pt x="11839" y="11970"/>
                  <a:pt x="12672" y="14750"/>
                  <a:pt x="13095" y="16165"/>
                </a:cubicBezTo>
                <a:cubicBezTo>
                  <a:pt x="13519" y="17579"/>
                  <a:pt x="13882" y="18800"/>
                  <a:pt x="13904" y="18878"/>
                </a:cubicBezTo>
                <a:cubicBezTo>
                  <a:pt x="13941" y="19009"/>
                  <a:pt x="13957" y="19019"/>
                  <a:pt x="14082" y="18997"/>
                </a:cubicBezTo>
                <a:cubicBezTo>
                  <a:pt x="14156" y="18984"/>
                  <a:pt x="14626" y="18916"/>
                  <a:pt x="15126" y="18846"/>
                </a:cubicBezTo>
                <a:cubicBezTo>
                  <a:pt x="15627" y="18776"/>
                  <a:pt x="16040" y="18712"/>
                  <a:pt x="16044" y="18706"/>
                </a:cubicBezTo>
                <a:cubicBezTo>
                  <a:pt x="16055" y="18690"/>
                  <a:pt x="16667" y="6062"/>
                  <a:pt x="16664" y="5894"/>
                </a:cubicBezTo>
                <a:lnTo>
                  <a:pt x="16662" y="5759"/>
                </a:lnTo>
                <a:lnTo>
                  <a:pt x="16375" y="5734"/>
                </a:lnTo>
                <a:cubicBezTo>
                  <a:pt x="16218" y="5720"/>
                  <a:pt x="15930" y="5696"/>
                  <a:pt x="15736" y="5681"/>
                </a:cubicBezTo>
                <a:lnTo>
                  <a:pt x="15384" y="5651"/>
                </a:lnTo>
                <a:lnTo>
                  <a:pt x="15243" y="5341"/>
                </a:lnTo>
                <a:cubicBezTo>
                  <a:pt x="15089" y="5002"/>
                  <a:pt x="14926" y="4840"/>
                  <a:pt x="14729" y="4839"/>
                </a:cubicBezTo>
                <a:close/>
                <a:moveTo>
                  <a:pt x="4480" y="5074"/>
                </a:moveTo>
                <a:cubicBezTo>
                  <a:pt x="4161" y="5107"/>
                  <a:pt x="3782" y="5312"/>
                  <a:pt x="3507" y="5621"/>
                </a:cubicBezTo>
                <a:cubicBezTo>
                  <a:pt x="3305" y="5848"/>
                  <a:pt x="3241" y="5889"/>
                  <a:pt x="2942" y="5991"/>
                </a:cubicBezTo>
                <a:cubicBezTo>
                  <a:pt x="1550" y="6463"/>
                  <a:pt x="636" y="7449"/>
                  <a:pt x="179" y="8969"/>
                </a:cubicBezTo>
                <a:cubicBezTo>
                  <a:pt x="114" y="9182"/>
                  <a:pt x="43" y="9383"/>
                  <a:pt x="20" y="9414"/>
                </a:cubicBezTo>
                <a:cubicBezTo>
                  <a:pt x="-6" y="9447"/>
                  <a:pt x="-6" y="9484"/>
                  <a:pt x="17" y="9505"/>
                </a:cubicBezTo>
                <a:cubicBezTo>
                  <a:pt x="38" y="9525"/>
                  <a:pt x="380" y="9615"/>
                  <a:pt x="778" y="9705"/>
                </a:cubicBezTo>
                <a:cubicBezTo>
                  <a:pt x="1762" y="9927"/>
                  <a:pt x="1698" y="9894"/>
                  <a:pt x="1682" y="10169"/>
                </a:cubicBezTo>
                <a:cubicBezTo>
                  <a:pt x="1672" y="10359"/>
                  <a:pt x="1657" y="10396"/>
                  <a:pt x="1584" y="10406"/>
                </a:cubicBezTo>
                <a:cubicBezTo>
                  <a:pt x="1280" y="10451"/>
                  <a:pt x="1294" y="11211"/>
                  <a:pt x="1608" y="11596"/>
                </a:cubicBezTo>
                <a:cubicBezTo>
                  <a:pt x="1852" y="11894"/>
                  <a:pt x="2097" y="11952"/>
                  <a:pt x="2194" y="11736"/>
                </a:cubicBezTo>
                <a:lnTo>
                  <a:pt x="2239" y="11633"/>
                </a:lnTo>
                <a:lnTo>
                  <a:pt x="2443" y="11712"/>
                </a:lnTo>
                <a:cubicBezTo>
                  <a:pt x="3094" y="11963"/>
                  <a:pt x="3708" y="11800"/>
                  <a:pt x="3942" y="11312"/>
                </a:cubicBezTo>
                <a:cubicBezTo>
                  <a:pt x="3990" y="11212"/>
                  <a:pt x="4106" y="11056"/>
                  <a:pt x="4199" y="10965"/>
                </a:cubicBezTo>
                <a:cubicBezTo>
                  <a:pt x="4297" y="10868"/>
                  <a:pt x="4401" y="10703"/>
                  <a:pt x="4448" y="10573"/>
                </a:cubicBezTo>
                <a:cubicBezTo>
                  <a:pt x="4546" y="10304"/>
                  <a:pt x="4636" y="10251"/>
                  <a:pt x="5111" y="10180"/>
                </a:cubicBezTo>
                <a:cubicBezTo>
                  <a:pt x="5300" y="10151"/>
                  <a:pt x="5502" y="10103"/>
                  <a:pt x="5559" y="10072"/>
                </a:cubicBezTo>
                <a:cubicBezTo>
                  <a:pt x="5657" y="10018"/>
                  <a:pt x="5676" y="10027"/>
                  <a:pt x="5848" y="10220"/>
                </a:cubicBezTo>
                <a:cubicBezTo>
                  <a:pt x="6200" y="10615"/>
                  <a:pt x="6238" y="11079"/>
                  <a:pt x="5970" y="11652"/>
                </a:cubicBezTo>
                <a:cubicBezTo>
                  <a:pt x="5724" y="12180"/>
                  <a:pt x="5142" y="12680"/>
                  <a:pt x="4498" y="12917"/>
                </a:cubicBezTo>
                <a:cubicBezTo>
                  <a:pt x="3935" y="13126"/>
                  <a:pt x="3738" y="13158"/>
                  <a:pt x="3011" y="13157"/>
                </a:cubicBezTo>
                <a:cubicBezTo>
                  <a:pt x="2325" y="13157"/>
                  <a:pt x="2238" y="13147"/>
                  <a:pt x="1483" y="12961"/>
                </a:cubicBezTo>
                <a:cubicBezTo>
                  <a:pt x="1441" y="12950"/>
                  <a:pt x="1401" y="13037"/>
                  <a:pt x="1346" y="13268"/>
                </a:cubicBezTo>
                <a:cubicBezTo>
                  <a:pt x="897" y="15127"/>
                  <a:pt x="597" y="16404"/>
                  <a:pt x="606" y="16413"/>
                </a:cubicBezTo>
                <a:cubicBezTo>
                  <a:pt x="612" y="16419"/>
                  <a:pt x="1399" y="16511"/>
                  <a:pt x="2356" y="16615"/>
                </a:cubicBezTo>
                <a:cubicBezTo>
                  <a:pt x="3312" y="16720"/>
                  <a:pt x="4115" y="16807"/>
                  <a:pt x="4140" y="16810"/>
                </a:cubicBezTo>
                <a:cubicBezTo>
                  <a:pt x="4168" y="16812"/>
                  <a:pt x="4243" y="16419"/>
                  <a:pt x="4331" y="15809"/>
                </a:cubicBezTo>
                <a:cubicBezTo>
                  <a:pt x="4490" y="14714"/>
                  <a:pt x="4512" y="14652"/>
                  <a:pt x="4764" y="14652"/>
                </a:cubicBezTo>
                <a:cubicBezTo>
                  <a:pt x="4977" y="14652"/>
                  <a:pt x="5609" y="14531"/>
                  <a:pt x="6020" y="14412"/>
                </a:cubicBezTo>
                <a:cubicBezTo>
                  <a:pt x="6500" y="14272"/>
                  <a:pt x="7247" y="13898"/>
                  <a:pt x="7619" y="13611"/>
                </a:cubicBezTo>
                <a:cubicBezTo>
                  <a:pt x="8611" y="12845"/>
                  <a:pt x="9204" y="11248"/>
                  <a:pt x="9054" y="9748"/>
                </a:cubicBezTo>
                <a:cubicBezTo>
                  <a:pt x="8895" y="8150"/>
                  <a:pt x="8111" y="6942"/>
                  <a:pt x="6797" y="6269"/>
                </a:cubicBezTo>
                <a:cubicBezTo>
                  <a:pt x="6555" y="6144"/>
                  <a:pt x="6531" y="6122"/>
                  <a:pt x="6596" y="6074"/>
                </a:cubicBezTo>
                <a:cubicBezTo>
                  <a:pt x="6662" y="6025"/>
                  <a:pt x="6634" y="5975"/>
                  <a:pt x="6299" y="5581"/>
                </a:cubicBezTo>
                <a:cubicBezTo>
                  <a:pt x="6095" y="5340"/>
                  <a:pt x="5913" y="5144"/>
                  <a:pt x="5896" y="5144"/>
                </a:cubicBezTo>
                <a:cubicBezTo>
                  <a:pt x="5829" y="5144"/>
                  <a:pt x="5980" y="5527"/>
                  <a:pt x="6103" y="5670"/>
                </a:cubicBezTo>
                <a:cubicBezTo>
                  <a:pt x="6183" y="5764"/>
                  <a:pt x="6112" y="5804"/>
                  <a:pt x="5967" y="5748"/>
                </a:cubicBezTo>
                <a:cubicBezTo>
                  <a:pt x="5810" y="5687"/>
                  <a:pt x="5626" y="5695"/>
                  <a:pt x="5456" y="5767"/>
                </a:cubicBezTo>
                <a:cubicBezTo>
                  <a:pt x="5285" y="5839"/>
                  <a:pt x="5247" y="5809"/>
                  <a:pt x="5204" y="5567"/>
                </a:cubicBezTo>
                <a:cubicBezTo>
                  <a:pt x="5169" y="5374"/>
                  <a:pt x="4981" y="5168"/>
                  <a:pt x="4772" y="5098"/>
                </a:cubicBezTo>
                <a:cubicBezTo>
                  <a:pt x="4684" y="5069"/>
                  <a:pt x="4586" y="5062"/>
                  <a:pt x="4480" y="5074"/>
                </a:cubicBezTo>
                <a:close/>
                <a:moveTo>
                  <a:pt x="855" y="18026"/>
                </a:moveTo>
                <a:cubicBezTo>
                  <a:pt x="774" y="18025"/>
                  <a:pt x="758" y="18060"/>
                  <a:pt x="712" y="18336"/>
                </a:cubicBezTo>
                <a:cubicBezTo>
                  <a:pt x="683" y="18509"/>
                  <a:pt x="587" y="19059"/>
                  <a:pt x="500" y="19558"/>
                </a:cubicBezTo>
                <a:cubicBezTo>
                  <a:pt x="412" y="20057"/>
                  <a:pt x="344" y="20470"/>
                  <a:pt x="348" y="20475"/>
                </a:cubicBezTo>
                <a:cubicBezTo>
                  <a:pt x="353" y="20481"/>
                  <a:pt x="1113" y="20602"/>
                  <a:pt x="2035" y="20742"/>
                </a:cubicBezTo>
                <a:cubicBezTo>
                  <a:pt x="2957" y="20883"/>
                  <a:pt x="3724" y="20999"/>
                  <a:pt x="3740" y="21001"/>
                </a:cubicBezTo>
                <a:cubicBezTo>
                  <a:pt x="3781" y="21008"/>
                  <a:pt x="3800" y="20896"/>
                  <a:pt x="3952" y="19698"/>
                </a:cubicBezTo>
                <a:cubicBezTo>
                  <a:pt x="4027" y="19110"/>
                  <a:pt x="4075" y="18615"/>
                  <a:pt x="4058" y="18598"/>
                </a:cubicBezTo>
                <a:cubicBezTo>
                  <a:pt x="4027" y="18566"/>
                  <a:pt x="1014" y="18028"/>
                  <a:pt x="855" y="18026"/>
                </a:cubicBezTo>
                <a:close/>
                <a:moveTo>
                  <a:pt x="15980" y="19434"/>
                </a:moveTo>
                <a:cubicBezTo>
                  <a:pt x="15945" y="19437"/>
                  <a:pt x="15500" y="19513"/>
                  <a:pt x="14991" y="19604"/>
                </a:cubicBezTo>
                <a:cubicBezTo>
                  <a:pt x="14155" y="19753"/>
                  <a:pt x="14068" y="19778"/>
                  <a:pt x="14068" y="19855"/>
                </a:cubicBezTo>
                <a:cubicBezTo>
                  <a:pt x="14068" y="19902"/>
                  <a:pt x="14117" y="20308"/>
                  <a:pt x="14177" y="20758"/>
                </a:cubicBezTo>
                <a:cubicBezTo>
                  <a:pt x="14235" y="21190"/>
                  <a:pt x="14267" y="21539"/>
                  <a:pt x="14259" y="21600"/>
                </a:cubicBezTo>
                <a:lnTo>
                  <a:pt x="16063" y="21600"/>
                </a:lnTo>
                <a:lnTo>
                  <a:pt x="16055" y="20553"/>
                </a:lnTo>
                <a:cubicBezTo>
                  <a:pt x="16047" y="19585"/>
                  <a:pt x="16035" y="19430"/>
                  <a:pt x="15980" y="19434"/>
                </a:cubicBezTo>
                <a:close/>
              </a:path>
            </a:pathLst>
          </a:custGeom>
          <a:ln w="12700">
            <a:miter lim="400000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6" name="Picture 6" descr="Get In Touch – Growth Mindset by K.J Walton">
            <a:extLst>
              <a:ext uri="{FF2B5EF4-FFF2-40B4-BE49-F238E27FC236}">
                <a16:creationId xmlns:a16="http://schemas.microsoft.com/office/drawing/2014/main" xmlns="" id="{44D8CC21-9A45-45B0-9052-C15CEE7F7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9" r="63472"/>
          <a:stretch>
            <a:fillRect/>
          </a:stretch>
        </p:blipFill>
        <p:spPr bwMode="auto">
          <a:xfrm rot="2778675">
            <a:off x="13554361" y="2808196"/>
            <a:ext cx="1655375" cy="1826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5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FF1B7D4C-E4D8-4F90-BC1E-C82E9AC172E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3858472"/>
            <a:ext cx="1513628" cy="1513628"/>
          </a:xfrm>
          <a:prstGeom prst="rect">
            <a:avLst/>
          </a:prstGeom>
        </p:spPr>
      </p:pic>
      <p:cxnSp>
        <p:nvCxnSpPr>
          <p:cNvPr id="27" name="رابط مستقيم 26">
            <a:extLst>
              <a:ext uri="{FF2B5EF4-FFF2-40B4-BE49-F238E27FC236}">
                <a16:creationId xmlns:a16="http://schemas.microsoft.com/office/drawing/2014/main" xmlns="" id="{64E4F979-A2F3-443A-A060-EFF7B1CC4BE0}"/>
              </a:ext>
            </a:extLst>
          </p:cNvPr>
          <p:cNvCxnSpPr/>
          <p:nvPr/>
        </p:nvCxnSpPr>
        <p:spPr>
          <a:xfrm flipH="1">
            <a:off x="6276975" y="6808376"/>
            <a:ext cx="6600825" cy="0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66" name="Picture 2" descr="File:The Smurfs Logo.svg - Wikimedia Commons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56" y="5018065"/>
            <a:ext cx="10815644" cy="5002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Smurfs Logo PNG Transparent &amp;amp; SVG Vector - Freebie Supply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44" b="26480"/>
          <a:stretch/>
        </p:blipFill>
        <p:spPr bwMode="auto">
          <a:xfrm>
            <a:off x="5715000" y="1409700"/>
            <a:ext cx="7052407" cy="3453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5575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/>
          <p:cNvGrpSpPr/>
          <p:nvPr/>
        </p:nvGrpSpPr>
        <p:grpSpPr>
          <a:xfrm>
            <a:off x="1600200" y="775222"/>
            <a:ext cx="15373350" cy="8973616"/>
            <a:chOff x="1600200" y="775222"/>
            <a:chExt cx="15373350" cy="8973616"/>
          </a:xfrm>
        </p:grpSpPr>
        <p:pic>
          <p:nvPicPr>
            <p:cNvPr id="13323" name="Picture 11" descr="https://cutewallpaper.org/21/smurf-background/2017-Smurfs-The-Lost-Village-Wallpaper-HD-Wallpaper-Background.jpg"/>
            <p:cNvPicPr>
              <a:picLocks noChangeAspect="1" noChangeArrowheads="1"/>
            </p:cNvPicPr>
            <p:nvPr/>
          </p:nvPicPr>
          <p:blipFill>
            <a:blip r:embed="rId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8775" y="775222"/>
              <a:ext cx="15344775" cy="878787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" name="مجموعة 2"/>
            <p:cNvGrpSpPr/>
            <p:nvPr/>
          </p:nvGrpSpPr>
          <p:grpSpPr>
            <a:xfrm>
              <a:off x="1600200" y="876300"/>
              <a:ext cx="15373350" cy="8872538"/>
              <a:chOff x="1600200" y="-554831"/>
              <a:chExt cx="15373350" cy="8872538"/>
            </a:xfrm>
          </p:grpSpPr>
          <p:sp>
            <p:nvSpPr>
              <p:cNvPr id="12" name="مستطيل 11">
                <a:extLst>
                  <a:ext uri="{FF2B5EF4-FFF2-40B4-BE49-F238E27FC236}">
                    <a16:creationId xmlns:a16="http://schemas.microsoft.com/office/drawing/2014/main" xmlns="" id="{A7E665A4-C08F-4C94-B1A2-B70AF3112AA3}"/>
                  </a:ext>
                </a:extLst>
              </p:cNvPr>
              <p:cNvSpPr/>
              <p:nvPr/>
            </p:nvSpPr>
            <p:spPr>
              <a:xfrm>
                <a:off x="1628775" y="-554831"/>
                <a:ext cx="15344775" cy="8872538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  <a:alpha val="61000"/>
                </a:schemeClr>
              </a:solidFill>
              <a:ln w="762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37160" tIns="68580" rIns="137160" bIns="68580" rtlCol="1" anchor="ctr"/>
              <a:lstStyle/>
              <a:p>
                <a:pPr algn="ctr"/>
                <a:endParaRPr lang="ar-SA" dirty="0"/>
              </a:p>
            </p:txBody>
          </p:sp>
          <p:pic>
            <p:nvPicPr>
              <p:cNvPr id="13325" name="Picture 13" descr="The Smurfs 2 2013 wallpaper"/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00200" y="-503508"/>
                <a:ext cx="15291884" cy="87878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9" name="Rectangle 7">
            <a:extLst>
              <a:ext uri="{FF2B5EF4-FFF2-40B4-BE49-F238E27FC236}">
                <a16:creationId xmlns:a16="http://schemas.microsoft.com/office/drawing/2014/main" xmlns="" id="{0EFBAA83-8A72-4CA6-BD56-787B94E04A99}"/>
              </a:ext>
            </a:extLst>
          </p:cNvPr>
          <p:cNvSpPr/>
          <p:nvPr/>
        </p:nvSpPr>
        <p:spPr>
          <a:xfrm>
            <a:off x="2895600" y="3803184"/>
            <a:ext cx="8870698" cy="1492716"/>
          </a:xfrm>
          <a:prstGeom prst="rect">
            <a:avLst/>
          </a:prstGeom>
          <a:solidFill>
            <a:schemeClr val="tx2">
              <a:lumMod val="60000"/>
              <a:lumOff val="40000"/>
              <a:alpha val="76000"/>
            </a:schemeClr>
          </a:solidFill>
          <a:ln w="76200">
            <a:solidFill>
              <a:schemeClr val="bg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dir="8340000" sx="43000" sy="43000" kx="-1200000" algn="bl" rotWithShape="0">
              <a:prstClr val="black">
                <a:alpha val="61000"/>
              </a:prstClr>
            </a:outerShdw>
          </a:effectLst>
        </p:spPr>
        <p:txBody>
          <a:bodyPr wrap="none" lIns="137160" tIns="68580" rIns="137160" bIns="68580">
            <a:spAutoFit/>
          </a:bodyPr>
          <a:lstStyle/>
          <a:p>
            <a:pPr algn="ctr"/>
            <a:r>
              <a:rPr lang="ar-KW" sz="8800" dirty="0">
                <a:solidFill>
                  <a:schemeClr val="bg1"/>
                </a:solidFill>
                <a:cs typeface="PT Bold Heading" pitchFamily="2" charset="-78"/>
              </a:rPr>
              <a:t>اختر الاجابة الصحيحة</a:t>
            </a:r>
            <a:endParaRPr lang="en-US" sz="8800" dirty="0">
              <a:solidFill>
                <a:schemeClr val="bg1"/>
              </a:solidFill>
              <a:cs typeface="PT Bold Heading" pitchFamily="2" charset="-78"/>
            </a:endParaRPr>
          </a:p>
        </p:txBody>
      </p:sp>
      <p:pic>
        <p:nvPicPr>
          <p:cNvPr id="13329" name="Picture 17" descr="Joke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6878426"/>
            <a:ext cx="3082604" cy="308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1" name="Picture 19" descr="Grouch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104900"/>
            <a:ext cx="2759663" cy="2759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7" name="Picture 25" descr="Gargamel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6422779"/>
            <a:ext cx="3993898" cy="3993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9" name="Picture 27" descr="Azrael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916" y="571500"/>
            <a:ext cx="2890684" cy="2890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6"/>
          <p:cNvSpPr txBox="1"/>
          <p:nvPr/>
        </p:nvSpPr>
        <p:spPr>
          <a:xfrm rot="572472">
            <a:off x="11732919" y="1407863"/>
            <a:ext cx="6545613" cy="1579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</a:pPr>
            <a:r>
              <a:rPr lang="en-US" sz="3600" spc="400" dirty="0">
                <a:solidFill>
                  <a:srgbClr val="FFFFFF"/>
                </a:solidFill>
                <a:latin typeface="Snap ITC" pitchFamily="82" charset="0"/>
                <a:cs typeface="Simple Indust Outline" pitchFamily="2" charset="-78"/>
              </a:rPr>
              <a:t>ACTIVITY </a:t>
            </a:r>
            <a:endParaRPr lang="en-US" sz="3600" spc="400" dirty="0" smtClean="0">
              <a:solidFill>
                <a:srgbClr val="FFFFFF"/>
              </a:solidFill>
              <a:latin typeface="Snap ITC" pitchFamily="82" charset="0"/>
              <a:cs typeface="Simple Indust Outline" pitchFamily="2" charset="-78"/>
            </a:endParaRPr>
          </a:p>
          <a:p>
            <a:pPr marL="0" lvl="0" indent="0" algn="ctr"/>
            <a:r>
              <a:rPr lang="en-US" sz="3600" spc="400" dirty="0" smtClean="0">
                <a:solidFill>
                  <a:srgbClr val="FFFFFF"/>
                </a:solidFill>
                <a:latin typeface="Snap ITC" pitchFamily="82" charset="0"/>
                <a:cs typeface="Simple Indust Outline" pitchFamily="2" charset="-78"/>
              </a:rPr>
              <a:t>TIME</a:t>
            </a:r>
            <a:endParaRPr lang="en-US" sz="3600" spc="400" dirty="0">
              <a:solidFill>
                <a:srgbClr val="FFFFFF"/>
              </a:solidFill>
              <a:latin typeface="Snap ITC" pitchFamily="82" charset="0"/>
              <a:cs typeface="Simple Indust Outline" pitchFamily="2" charset="-7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850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2289725">
            <a:off x="15021753" y="8657099"/>
            <a:ext cx="3957772" cy="1494408"/>
          </a:xfrm>
          <a:prstGeom prst="rect">
            <a:avLst/>
          </a:prstGeom>
        </p:spPr>
      </p:pic>
      <p:pic>
        <p:nvPicPr>
          <p:cNvPr id="28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b="16682"/>
          <a:stretch>
            <a:fillRect/>
          </a:stretch>
        </p:blipFill>
        <p:spPr>
          <a:xfrm rot="-10800000">
            <a:off x="-74828" y="22191"/>
            <a:ext cx="1541832" cy="1345791"/>
          </a:xfrm>
          <a:prstGeom prst="rect">
            <a:avLst/>
          </a:prstGeom>
        </p:spPr>
      </p:pic>
      <p:pic>
        <p:nvPicPr>
          <p:cNvPr id="29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l="18057"/>
          <a:stretch>
            <a:fillRect/>
          </a:stretch>
        </p:blipFill>
        <p:spPr>
          <a:xfrm>
            <a:off x="16084836" y="4065299"/>
            <a:ext cx="2843850" cy="2763826"/>
          </a:xfrm>
          <a:prstGeom prst="rect">
            <a:avLst/>
          </a:prstGeom>
        </p:spPr>
      </p:pic>
      <p:pic>
        <p:nvPicPr>
          <p:cNvPr id="35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6095193" y="22191"/>
            <a:ext cx="1810892" cy="2128185"/>
          </a:xfrm>
          <a:prstGeom prst="rect">
            <a:avLst/>
          </a:prstGeom>
        </p:spPr>
      </p:pic>
      <p:pic>
        <p:nvPicPr>
          <p:cNvPr id="36" name="Picture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7170458" y="9302188"/>
            <a:ext cx="553995" cy="794312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451C4CF9-9DFE-45A9-B1C3-55295FE9301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3390" y="498645"/>
            <a:ext cx="16561220" cy="8915898"/>
          </a:xfrm>
          <a:prstGeom prst="rect">
            <a:avLst/>
          </a:prstGeom>
        </p:spPr>
      </p:pic>
      <p:sp>
        <p:nvSpPr>
          <p:cNvPr id="30" name="السؤال">
            <a:extLst>
              <a:ext uri="{FF2B5EF4-FFF2-40B4-BE49-F238E27FC236}">
                <a16:creationId xmlns:a16="http://schemas.microsoft.com/office/drawing/2014/main" xmlns="" id="{08792541-98CC-4D9D-9DF4-46F9EEA66880}"/>
              </a:ext>
            </a:extLst>
          </p:cNvPr>
          <p:cNvSpPr/>
          <p:nvPr/>
        </p:nvSpPr>
        <p:spPr>
          <a:xfrm>
            <a:off x="3641995" y="1606216"/>
            <a:ext cx="6645005" cy="2165684"/>
          </a:xfrm>
          <a:prstGeom prst="roundRect">
            <a:avLst/>
          </a:prstGeom>
          <a:solidFill>
            <a:schemeClr val="tx2">
              <a:lumMod val="40000"/>
              <a:lumOff val="60000"/>
              <a:alpha val="34000"/>
            </a:schemeClr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4800" b="1" dirty="0" smtClean="0">
                <a:ln w="11430"/>
                <a:solidFill>
                  <a:srgbClr val="C0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cs typeface="PT Bold Heading" panose="02010400000000000000" pitchFamily="2" charset="-78"/>
              </a:rPr>
              <a:t>عدد البطات في البحيرة هو</a:t>
            </a:r>
            <a:endParaRPr lang="ar-SA" sz="4800" b="1" dirty="0">
              <a:ln w="11430"/>
              <a:solidFill>
                <a:srgbClr val="C0000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cs typeface="PT Bold Heading" panose="02010400000000000000" pitchFamily="2" charset="-78"/>
            </a:endParaRPr>
          </a:p>
        </p:txBody>
      </p:sp>
      <p:sp>
        <p:nvSpPr>
          <p:cNvPr id="31" name="خطا يمين فوق">
            <a:extLst>
              <a:ext uri="{FF2B5EF4-FFF2-40B4-BE49-F238E27FC236}">
                <a16:creationId xmlns:a16="http://schemas.microsoft.com/office/drawing/2014/main" xmlns="" id="{FE1F5B27-5B93-4C96-AE54-4B0C8150F8A5}"/>
              </a:ext>
            </a:extLst>
          </p:cNvPr>
          <p:cNvSpPr/>
          <p:nvPr/>
        </p:nvSpPr>
        <p:spPr>
          <a:xfrm>
            <a:off x="1524791" y="4044616"/>
            <a:ext cx="4494541" cy="2165684"/>
          </a:xfrm>
          <a:prstGeom prst="roundRect">
            <a:avLst/>
          </a:prstGeom>
          <a:solidFill>
            <a:schemeClr val="tx2">
              <a:lumMod val="40000"/>
              <a:lumOff val="60000"/>
              <a:alpha val="34000"/>
            </a:schemeClr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15000" dirty="0" smtClean="0">
                <a:solidFill>
                  <a:srgbClr val="0070C0"/>
                </a:solidFill>
                <a:cs typeface="PT Bold Heading" panose="02010400000000000000" pitchFamily="2" charset="-78"/>
              </a:rPr>
              <a:t>5</a:t>
            </a:r>
            <a:endParaRPr lang="ar-SA" sz="15000" dirty="0">
              <a:solidFill>
                <a:srgbClr val="0070C0"/>
              </a:solidFill>
              <a:cs typeface="PT Bold Heading" panose="02010400000000000000" pitchFamily="2" charset="-78"/>
            </a:endParaRPr>
          </a:p>
          <a:p>
            <a:pPr algn="ctr" rtl="1"/>
            <a:endParaRPr lang="en-US" sz="4200" b="1" dirty="0">
              <a:solidFill>
                <a:sysClr val="windowText" lastClr="000000"/>
              </a:solidFill>
              <a:latin typeface="AbdoMaster-Bold" panose="02000500030000020004" pitchFamily="50" charset="-78"/>
              <a:cs typeface="PT Bold Heading" panose="02010400000000000000" pitchFamily="2" charset="-78"/>
            </a:endParaRPr>
          </a:p>
        </p:txBody>
      </p:sp>
      <p:sp>
        <p:nvSpPr>
          <p:cNvPr id="32" name="صحيح">
            <a:extLst>
              <a:ext uri="{FF2B5EF4-FFF2-40B4-BE49-F238E27FC236}">
                <a16:creationId xmlns:a16="http://schemas.microsoft.com/office/drawing/2014/main" xmlns="" id="{081EE0CB-D323-4D1A-A84F-D781E185D2E7}"/>
              </a:ext>
            </a:extLst>
          </p:cNvPr>
          <p:cNvSpPr/>
          <p:nvPr/>
        </p:nvSpPr>
        <p:spPr>
          <a:xfrm>
            <a:off x="1601459" y="6591300"/>
            <a:ext cx="4494541" cy="2165684"/>
          </a:xfrm>
          <a:prstGeom prst="roundRect">
            <a:avLst/>
          </a:prstGeom>
          <a:solidFill>
            <a:schemeClr val="tx2">
              <a:lumMod val="40000"/>
              <a:lumOff val="60000"/>
              <a:alpha val="34000"/>
            </a:schemeClr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15000" dirty="0" smtClean="0">
                <a:solidFill>
                  <a:srgbClr val="0070C0"/>
                </a:solidFill>
                <a:cs typeface="PT Bold Heading" panose="02010400000000000000" pitchFamily="2" charset="-78"/>
              </a:rPr>
              <a:t>4</a:t>
            </a:r>
            <a:endParaRPr lang="ar-SA" sz="15000" dirty="0">
              <a:solidFill>
                <a:srgbClr val="0070C0"/>
              </a:solidFill>
              <a:cs typeface="PT Bold Heading" panose="02010400000000000000" pitchFamily="2" charset="-78"/>
            </a:endParaRPr>
          </a:p>
          <a:p>
            <a:pPr rtl="1"/>
            <a:endParaRPr lang="en-US" sz="4200" b="1" dirty="0">
              <a:solidFill>
                <a:sysClr val="windowText" lastClr="000000"/>
              </a:solidFill>
              <a:latin typeface="AbdoMaster-Bold" panose="02000500030000020004" pitchFamily="50" charset="-78"/>
              <a:cs typeface="PT Bold Heading" panose="02010400000000000000" pitchFamily="2" charset="-78"/>
            </a:endParaRPr>
          </a:p>
        </p:txBody>
      </p:sp>
      <p:pic>
        <p:nvPicPr>
          <p:cNvPr id="33" name="سعيد">
            <a:extLst>
              <a:ext uri="{FF2B5EF4-FFF2-40B4-BE49-F238E27FC236}">
                <a16:creationId xmlns:a16="http://schemas.microsoft.com/office/drawing/2014/main" xmlns="" id="{9CF8D846-3F1D-4200-B882-319622A24FF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3" y="6504181"/>
            <a:ext cx="3127413" cy="2677919"/>
          </a:xfrm>
          <a:prstGeom prst="rect">
            <a:avLst/>
          </a:prstGeom>
        </p:spPr>
      </p:pic>
      <p:pic>
        <p:nvPicPr>
          <p:cNvPr id="34" name="حزين فوق يمين">
            <a:extLst>
              <a:ext uri="{FF2B5EF4-FFF2-40B4-BE49-F238E27FC236}">
                <a16:creationId xmlns:a16="http://schemas.microsoft.com/office/drawing/2014/main" xmlns="" id="{A6BF665D-3DAC-4E91-BD3F-E87497D2A49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30" y="3314700"/>
            <a:ext cx="2171999" cy="3039852"/>
          </a:xfrm>
          <a:prstGeom prst="rect">
            <a:avLst/>
          </a:prstGeom>
        </p:spPr>
      </p:pic>
      <p:pic>
        <p:nvPicPr>
          <p:cNvPr id="3074" name="Picture 2" descr="https://i.pinimg.com/564x/7d/87/0b/7d870b8d89c6dced74f5431946798aa2.jpg"/>
          <p:cNvPicPr>
            <a:picLocks noChangeAspect="1" noChangeArrowheads="1"/>
          </p:cNvPicPr>
          <p:nvPr/>
        </p:nvPicPr>
        <p:blipFill>
          <a:blip r:embed="rId2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801600" y="1606216"/>
            <a:ext cx="5869728" cy="826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BD6AF8B3-7729-4E5D-B8B0-C3348318808E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000" b="29889" l="67222" r="96556">
                        <a14:foregroundMark x1="87000" y1="9556" x2="87000" y2="10111"/>
                        <a14:foregroundMark x1="88111" y1="9556" x2="88111" y2="15222"/>
                        <a14:foregroundMark x1="69000" y1="19889" x2="69000" y2="19889"/>
                        <a14:foregroundMark x1="67333" y1="17000" x2="67333" y2="17000"/>
                        <a14:foregroundMark x1="81556" y1="29889" x2="81556" y2="29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66" b="69697"/>
          <a:stretch/>
        </p:blipFill>
        <p:spPr>
          <a:xfrm flipH="1">
            <a:off x="15268368" y="7736069"/>
            <a:ext cx="1343232" cy="1217431"/>
          </a:xfrm>
          <a:prstGeom prst="rect">
            <a:avLst/>
          </a:prstGeom>
        </p:spPr>
      </p:pic>
      <p:pic>
        <p:nvPicPr>
          <p:cNvPr id="13" name="Picture 22" descr="A close up of a logo&#10;&#10;Description automatically generated">
            <a:extLst>
              <a:ext uri="{FF2B5EF4-FFF2-40B4-BE49-F238E27FC236}">
                <a16:creationId xmlns:a16="http://schemas.microsoft.com/office/drawing/2014/main" xmlns="" id="{A2583B41-4B9F-43D8-8777-BD74D0BEE48E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3000" b="29889" l="67222" r="96556">
                        <a14:foregroundMark x1="87000" y1="9556" x2="87000" y2="10111"/>
                        <a14:foregroundMark x1="88111" y1="9556" x2="88111" y2="15222"/>
                        <a14:foregroundMark x1="69000" y1="19889" x2="69000" y2="19889"/>
                        <a14:foregroundMark x1="67333" y1="17000" x2="67333" y2="17000"/>
                        <a14:foregroundMark x1="81556" y1="29889" x2="81556" y2="29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66" b="69697"/>
          <a:stretch/>
        </p:blipFill>
        <p:spPr>
          <a:xfrm flipH="1">
            <a:off x="14455599" y="7907112"/>
            <a:ext cx="860601" cy="780001"/>
          </a:xfrm>
          <a:prstGeom prst="rect">
            <a:avLst/>
          </a:prstGeom>
        </p:spPr>
      </p:pic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xmlns="" id="{F7EE5A91-5D61-48A9-B487-EBC03E81094F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3000" b="29889" l="67222" r="96556">
                        <a14:foregroundMark x1="87000" y1="9556" x2="87000" y2="10111"/>
                        <a14:foregroundMark x1="88111" y1="9556" x2="88111" y2="15222"/>
                        <a14:foregroundMark x1="69000" y1="19889" x2="69000" y2="19889"/>
                        <a14:foregroundMark x1="67333" y1="17000" x2="67333" y2="17000"/>
                        <a14:foregroundMark x1="81556" y1="29889" x2="81556" y2="29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66" b="69697"/>
          <a:stretch/>
        </p:blipFill>
        <p:spPr>
          <a:xfrm flipH="1">
            <a:off x="13769799" y="7402839"/>
            <a:ext cx="860601" cy="780001"/>
          </a:xfrm>
          <a:prstGeom prst="rect">
            <a:avLst/>
          </a:prstGeom>
        </p:spPr>
      </p:pic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0448A11B-27CA-4EB9-8BA6-AEF84379ABF5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3000" b="29889" l="67222" r="96556">
                        <a14:foregroundMark x1="87000" y1="9556" x2="87000" y2="10111"/>
                        <a14:foregroundMark x1="88111" y1="9556" x2="88111" y2="15222"/>
                        <a14:foregroundMark x1="69000" y1="19889" x2="69000" y2="19889"/>
                        <a14:foregroundMark x1="67333" y1="17000" x2="67333" y2="17000"/>
                        <a14:foregroundMark x1="81556" y1="29889" x2="81556" y2="29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66" b="69697"/>
          <a:stretch/>
        </p:blipFill>
        <p:spPr>
          <a:xfrm flipH="1">
            <a:off x="14370091" y="6743594"/>
            <a:ext cx="1236451" cy="1120651"/>
          </a:xfrm>
          <a:prstGeom prst="rect">
            <a:avLst/>
          </a:prstGeom>
        </p:spPr>
      </p:pic>
      <p:pic>
        <p:nvPicPr>
          <p:cNvPr id="20" name="Picture 19" descr="A close up of a logo&#10;&#10;Description automatically generated">
            <a:extLst>
              <a:ext uri="{FF2B5EF4-FFF2-40B4-BE49-F238E27FC236}">
                <a16:creationId xmlns:a16="http://schemas.microsoft.com/office/drawing/2014/main" xmlns="" id="{975D55FF-170F-47AB-B393-0E5B774117BB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3000" b="29889" l="67222" r="96556">
                        <a14:foregroundMark x1="87000" y1="9556" x2="87000" y2="10111"/>
                        <a14:foregroundMark x1="88111" y1="9556" x2="88111" y2="15222"/>
                        <a14:foregroundMark x1="69000" y1="19889" x2="69000" y2="19889"/>
                        <a14:foregroundMark x1="67333" y1="17000" x2="67333" y2="17000"/>
                        <a14:foregroundMark x1="81556" y1="29889" x2="81556" y2="29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66" b="69697"/>
          <a:stretch/>
        </p:blipFill>
        <p:spPr>
          <a:xfrm flipH="1">
            <a:off x="12994217" y="7835773"/>
            <a:ext cx="860601" cy="780001"/>
          </a:xfrm>
          <a:prstGeom prst="rect">
            <a:avLst/>
          </a:prstGeom>
        </p:spPr>
      </p:pic>
      <p:pic>
        <p:nvPicPr>
          <p:cNvPr id="21" name="Picture 14">
            <a:extLst>
              <a:ext uri="{FF2B5EF4-FFF2-40B4-BE49-F238E27FC236}">
                <a16:creationId xmlns:a16="http://schemas.microsoft.com/office/drawing/2014/main" xmlns="" id="{48FCF677-73B5-432E-B279-4C5E3AEAE4A8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" t="2196" r="30496" b="79668"/>
          <a:stretch/>
        </p:blipFill>
        <p:spPr>
          <a:xfrm>
            <a:off x="10525133" y="1606216"/>
            <a:ext cx="3970060" cy="1086066"/>
          </a:xfrm>
          <a:prstGeom prst="rect">
            <a:avLst/>
          </a:prstGeom>
        </p:spPr>
      </p:pic>
      <p:pic>
        <p:nvPicPr>
          <p:cNvPr id="22" name="Picture 15" descr="A picture containing flower, dark, flying, small&#10;&#10;Description automatically generated">
            <a:extLst>
              <a:ext uri="{FF2B5EF4-FFF2-40B4-BE49-F238E27FC236}">
                <a16:creationId xmlns:a16="http://schemas.microsoft.com/office/drawing/2014/main" xmlns="" id="{F6C690BD-61EE-4F46-92A1-3F6157D066D2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0976" y="2967777"/>
            <a:ext cx="3389721" cy="2711776"/>
          </a:xfrm>
          <a:prstGeom prst="rect">
            <a:avLst/>
          </a:prstGeom>
        </p:spPr>
      </p:pic>
      <p:pic>
        <p:nvPicPr>
          <p:cNvPr id="1028" name="Picture 4" descr="سكرابز طبيعة . سكرابز رائع بدون تحميل . سكرابز طبيعة جديد - τнє τɪмє σf  sυиsєτ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750" y="6210300"/>
            <a:ext cx="6449297" cy="3250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5" descr="A close up of a logo&#10;&#10;Description automatically generated">
            <a:extLst>
              <a:ext uri="{FF2B5EF4-FFF2-40B4-BE49-F238E27FC236}">
                <a16:creationId xmlns:a16="http://schemas.microsoft.com/office/drawing/2014/main" xmlns="" id="{ADC4199A-6612-425D-92E7-457A83073DF9}"/>
              </a:ext>
            </a:extLst>
          </p:cNvPr>
          <p:cNvPicPr>
            <a:picLocks noChangeAspect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3000" b="29889" l="67222" r="96556">
                        <a14:foregroundMark x1="87000" y1="9556" x2="87000" y2="10111"/>
                        <a14:foregroundMark x1="88111" y1="9556" x2="88111" y2="15222"/>
                        <a14:foregroundMark x1="69000" y1="19889" x2="69000" y2="19889"/>
                        <a14:foregroundMark x1="67333" y1="17000" x2="67333" y2="17000"/>
                        <a14:foregroundMark x1="81556" y1="29889" x2="81556" y2="29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66" b="69697"/>
          <a:stretch/>
        </p:blipFill>
        <p:spPr>
          <a:xfrm>
            <a:off x="9865089" y="6852732"/>
            <a:ext cx="650511" cy="589587"/>
          </a:xfrm>
          <a:prstGeom prst="rect">
            <a:avLst/>
          </a:prstGeom>
        </p:spPr>
      </p:pic>
      <p:pic>
        <p:nvPicPr>
          <p:cNvPr id="16" name="Picture 27" descr="A close up of a logo&#10;&#10;Description automatically generated">
            <a:extLst>
              <a:ext uri="{FF2B5EF4-FFF2-40B4-BE49-F238E27FC236}">
                <a16:creationId xmlns:a16="http://schemas.microsoft.com/office/drawing/2014/main" xmlns="" id="{0FA083AC-A70D-4DEF-9574-CB4807DE377C}"/>
              </a:ext>
            </a:extLst>
          </p:cNvPr>
          <p:cNvPicPr>
            <a:picLocks noChangeAspect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3000" b="29889" l="67222" r="96556">
                        <a14:foregroundMark x1="87000" y1="9556" x2="87000" y2="10111"/>
                        <a14:foregroundMark x1="88111" y1="9556" x2="88111" y2="15222"/>
                        <a14:foregroundMark x1="69000" y1="19889" x2="69000" y2="19889"/>
                        <a14:foregroundMark x1="67333" y1="17000" x2="67333" y2="17000"/>
                        <a14:foregroundMark x1="81556" y1="29889" x2="81556" y2="29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66" b="69697"/>
          <a:stretch/>
        </p:blipFill>
        <p:spPr>
          <a:xfrm>
            <a:off x="8808347" y="7278081"/>
            <a:ext cx="650511" cy="589587"/>
          </a:xfrm>
          <a:prstGeom prst="rect">
            <a:avLst/>
          </a:prstGeom>
        </p:spPr>
      </p:pic>
      <p:pic>
        <p:nvPicPr>
          <p:cNvPr id="17" name="Picture 2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EBBD66C4-A907-450D-AB95-2EEAF19EF494}"/>
              </a:ext>
            </a:extLst>
          </p:cNvPr>
          <p:cNvPicPr>
            <a:picLocks noChangeAspect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3000" b="29889" l="67222" r="96556">
                        <a14:foregroundMark x1="87000" y1="9556" x2="87000" y2="10111"/>
                        <a14:foregroundMark x1="88111" y1="9556" x2="88111" y2="15222"/>
                        <a14:foregroundMark x1="69000" y1="19889" x2="69000" y2="19889"/>
                        <a14:foregroundMark x1="67333" y1="17000" x2="67333" y2="17000"/>
                        <a14:foregroundMark x1="81556" y1="29889" x2="81556" y2="29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66" b="69697"/>
          <a:stretch/>
        </p:blipFill>
        <p:spPr>
          <a:xfrm>
            <a:off x="7818804" y="7056877"/>
            <a:ext cx="650511" cy="589587"/>
          </a:xfrm>
          <a:prstGeom prst="rect">
            <a:avLst/>
          </a:prstGeom>
        </p:spPr>
      </p:pic>
      <p:pic>
        <p:nvPicPr>
          <p:cNvPr id="26" name="Picture 18" descr="Download Smurfs Png - Smurfs The Lost Village Clumsy - Full Size PNG Image  - PNGkit"/>
          <p:cNvPicPr>
            <a:picLocks noChangeAspect="1" noChangeArrowheads="1"/>
          </p:cNvPicPr>
          <p:nvPr/>
        </p:nvPicPr>
        <p:blipFill rotWithShape="1">
          <a:blip r:embed="rId3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77"/>
          <a:stretch/>
        </p:blipFill>
        <p:spPr bwMode="auto">
          <a:xfrm>
            <a:off x="7772400" y="2967777"/>
            <a:ext cx="4051450" cy="4035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6" descr="A close up of a logo&#10;&#10;Description automatically generated">
            <a:extLst>
              <a:ext uri="{FF2B5EF4-FFF2-40B4-BE49-F238E27FC236}">
                <a16:creationId xmlns:a16="http://schemas.microsoft.com/office/drawing/2014/main" xmlns="" id="{A1BE64E0-CDA0-405A-9FFC-C2833F70147E}"/>
              </a:ext>
            </a:extLst>
          </p:cNvPr>
          <p:cNvPicPr>
            <a:picLocks noChangeAspect="1"/>
          </p:cNvPicPr>
          <p:nvPr/>
        </p:nvPicPr>
        <p:blipFill rotWithShape="1"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3000" b="29889" l="67222" r="96556">
                        <a14:foregroundMark x1="87000" y1="9556" x2="87000" y2="10111"/>
                        <a14:foregroundMark x1="88111" y1="9556" x2="88111" y2="15222"/>
                        <a14:foregroundMark x1="69000" y1="19889" x2="69000" y2="19889"/>
                        <a14:foregroundMark x1="67333" y1="17000" x2="67333" y2="17000"/>
                        <a14:foregroundMark x1="81556" y1="29889" x2="81556" y2="29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66" b="69697"/>
          <a:stretch/>
        </p:blipFill>
        <p:spPr>
          <a:xfrm>
            <a:off x="8528505" y="6210300"/>
            <a:ext cx="1229383" cy="11142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643604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" dur="5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69" dur="5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0" dur="5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il-trumpet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" dur="50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79" dur="50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0" dur="50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50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-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1" grpId="1" animBg="1"/>
      <p:bldP spid="32" grpId="0" animBg="1"/>
      <p:bldP spid="32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2289725">
            <a:off x="15021753" y="8657099"/>
            <a:ext cx="3957772" cy="1494408"/>
          </a:xfrm>
          <a:prstGeom prst="rect">
            <a:avLst/>
          </a:prstGeom>
        </p:spPr>
      </p:pic>
      <p:pic>
        <p:nvPicPr>
          <p:cNvPr id="25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b="16682"/>
          <a:stretch>
            <a:fillRect/>
          </a:stretch>
        </p:blipFill>
        <p:spPr>
          <a:xfrm rot="-10800000">
            <a:off x="-74828" y="22191"/>
            <a:ext cx="1541832" cy="1345791"/>
          </a:xfrm>
          <a:prstGeom prst="rect">
            <a:avLst/>
          </a:prstGeom>
        </p:spPr>
      </p:pic>
      <p:pic>
        <p:nvPicPr>
          <p:cNvPr id="2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l="18057"/>
          <a:stretch>
            <a:fillRect/>
          </a:stretch>
        </p:blipFill>
        <p:spPr>
          <a:xfrm>
            <a:off x="16084836" y="4065299"/>
            <a:ext cx="2843850" cy="2763826"/>
          </a:xfrm>
          <a:prstGeom prst="rect">
            <a:avLst/>
          </a:prstGeom>
        </p:spPr>
      </p:pic>
      <p:pic>
        <p:nvPicPr>
          <p:cNvPr id="28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6095193" y="22191"/>
            <a:ext cx="1810892" cy="2128185"/>
          </a:xfrm>
          <a:prstGeom prst="rect">
            <a:avLst/>
          </a:prstGeom>
        </p:spPr>
      </p:pic>
      <p:pic>
        <p:nvPicPr>
          <p:cNvPr id="30" name="Picture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7170458" y="9302188"/>
            <a:ext cx="553995" cy="794312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451C4CF9-9DFE-45A9-B1C3-55295FE9301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3390" y="498646"/>
            <a:ext cx="16561220" cy="8729879"/>
          </a:xfrm>
          <a:prstGeom prst="rect">
            <a:avLst/>
          </a:prstGeom>
        </p:spPr>
      </p:pic>
      <p:sp>
        <p:nvSpPr>
          <p:cNvPr id="29" name="السؤال">
            <a:extLst>
              <a:ext uri="{FF2B5EF4-FFF2-40B4-BE49-F238E27FC236}">
                <a16:creationId xmlns:a16="http://schemas.microsoft.com/office/drawing/2014/main" xmlns="" id="{2DFC72FC-3EB7-44E6-AC80-7BF118F3D011}"/>
              </a:ext>
            </a:extLst>
          </p:cNvPr>
          <p:cNvSpPr/>
          <p:nvPr/>
        </p:nvSpPr>
        <p:spPr>
          <a:xfrm>
            <a:off x="4038600" y="1028700"/>
            <a:ext cx="10264188" cy="2165684"/>
          </a:xfrm>
          <a:prstGeom prst="roundRect">
            <a:avLst/>
          </a:prstGeom>
          <a:solidFill>
            <a:schemeClr val="tx2">
              <a:lumMod val="40000"/>
              <a:lumOff val="60000"/>
              <a:alpha val="34000"/>
            </a:schemeClr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5400" dirty="0" smtClean="0">
                <a:solidFill>
                  <a:srgbClr val="CC0066"/>
                </a:solidFill>
                <a:cs typeface="PT Bold Heading" panose="02010400000000000000" pitchFamily="2" charset="-78"/>
              </a:rPr>
              <a:t>كم عدد البالونات الصفراء؟</a:t>
            </a:r>
            <a:endParaRPr lang="ar-SA" sz="5400" dirty="0">
              <a:solidFill>
                <a:srgbClr val="CC0066"/>
              </a:solidFill>
              <a:cs typeface="PT Bold Heading" panose="02010400000000000000" pitchFamily="2" charset="-78"/>
            </a:endParaRPr>
          </a:p>
        </p:txBody>
      </p:sp>
      <p:sp>
        <p:nvSpPr>
          <p:cNvPr id="31" name="خطا يمين فوق">
            <a:extLst>
              <a:ext uri="{FF2B5EF4-FFF2-40B4-BE49-F238E27FC236}">
                <a16:creationId xmlns:a16="http://schemas.microsoft.com/office/drawing/2014/main" xmlns="" id="{E5D951A1-89D7-48F9-9FC8-203877B3697B}"/>
              </a:ext>
            </a:extLst>
          </p:cNvPr>
          <p:cNvSpPr/>
          <p:nvPr/>
        </p:nvSpPr>
        <p:spPr>
          <a:xfrm>
            <a:off x="2523548" y="3993601"/>
            <a:ext cx="3648652" cy="2165684"/>
          </a:xfrm>
          <a:prstGeom prst="roundRect">
            <a:avLst/>
          </a:prstGeom>
          <a:solidFill>
            <a:schemeClr val="tx2">
              <a:lumMod val="40000"/>
              <a:lumOff val="60000"/>
              <a:alpha val="34000"/>
            </a:schemeClr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r"/>
            <a:endParaRPr lang="ar-SA" sz="6000" dirty="0" smtClean="0">
              <a:solidFill>
                <a:srgbClr val="0070C0"/>
              </a:solidFill>
              <a:cs typeface="PT Bold Heading" panose="02010400000000000000" pitchFamily="2" charset="-78"/>
            </a:endParaRPr>
          </a:p>
          <a:p>
            <a:pPr algn="r"/>
            <a:r>
              <a:rPr lang="ar-SA" sz="6000" dirty="0" smtClean="0">
                <a:solidFill>
                  <a:srgbClr val="0070C0"/>
                </a:solidFill>
                <a:cs typeface="PT Bold Heading" panose="02010400000000000000" pitchFamily="2" charset="-78"/>
              </a:rPr>
              <a:t>خمسة</a:t>
            </a:r>
          </a:p>
          <a:p>
            <a:pPr algn="r" rtl="1"/>
            <a:endParaRPr lang="en-US" sz="6000" b="1" dirty="0">
              <a:solidFill>
                <a:srgbClr val="0070C0"/>
              </a:solidFill>
              <a:latin typeface="AbdoMaster-Bold" panose="02000500030000020004" pitchFamily="50" charset="-78"/>
              <a:cs typeface="PT Bold Heading" panose="02010400000000000000" pitchFamily="2" charset="-78"/>
            </a:endParaRPr>
          </a:p>
        </p:txBody>
      </p:sp>
      <p:sp>
        <p:nvSpPr>
          <p:cNvPr id="32" name="صحيح">
            <a:extLst>
              <a:ext uri="{FF2B5EF4-FFF2-40B4-BE49-F238E27FC236}">
                <a16:creationId xmlns:a16="http://schemas.microsoft.com/office/drawing/2014/main" xmlns="" id="{01683356-8428-4645-9B68-2E1412AF2061}"/>
              </a:ext>
            </a:extLst>
          </p:cNvPr>
          <p:cNvSpPr/>
          <p:nvPr/>
        </p:nvSpPr>
        <p:spPr>
          <a:xfrm>
            <a:off x="2523548" y="6835053"/>
            <a:ext cx="3648652" cy="2165684"/>
          </a:xfrm>
          <a:prstGeom prst="roundRect">
            <a:avLst/>
          </a:prstGeom>
          <a:solidFill>
            <a:schemeClr val="tx2">
              <a:lumMod val="40000"/>
              <a:lumOff val="60000"/>
              <a:alpha val="34000"/>
            </a:schemeClr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r"/>
            <a:endParaRPr lang="ar-SA" sz="6000" dirty="0" smtClean="0">
              <a:solidFill>
                <a:srgbClr val="0070C0"/>
              </a:solidFill>
              <a:cs typeface="PT Bold Heading" panose="02010400000000000000" pitchFamily="2" charset="-78"/>
            </a:endParaRPr>
          </a:p>
          <a:p>
            <a:pPr algn="r"/>
            <a:r>
              <a:rPr lang="ar-SA" sz="6000" dirty="0" smtClean="0">
                <a:solidFill>
                  <a:srgbClr val="0070C0"/>
                </a:solidFill>
                <a:cs typeface="PT Bold Heading" panose="02010400000000000000" pitchFamily="2" charset="-78"/>
              </a:rPr>
              <a:t>اثنان</a:t>
            </a:r>
          </a:p>
          <a:p>
            <a:pPr algn="r" rtl="1"/>
            <a:endParaRPr lang="en-US" sz="6000" b="1" dirty="0">
              <a:solidFill>
                <a:srgbClr val="0070C0"/>
              </a:solidFill>
              <a:latin typeface="AbdoMaster-Bold" panose="02000500030000020004" pitchFamily="50" charset="-78"/>
              <a:cs typeface="PT Bold Heading" panose="02010400000000000000" pitchFamily="2" charset="-78"/>
            </a:endParaRPr>
          </a:p>
        </p:txBody>
      </p:sp>
      <p:pic>
        <p:nvPicPr>
          <p:cNvPr id="33" name="سعيد">
            <a:extLst>
              <a:ext uri="{FF2B5EF4-FFF2-40B4-BE49-F238E27FC236}">
                <a16:creationId xmlns:a16="http://schemas.microsoft.com/office/drawing/2014/main" xmlns="" id="{DEB613E5-28E9-42DB-B3FC-2DEEBEE1C37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6298532"/>
            <a:ext cx="2076314" cy="3264568"/>
          </a:xfrm>
          <a:prstGeom prst="rect">
            <a:avLst/>
          </a:prstGeom>
        </p:spPr>
      </p:pic>
      <p:pic>
        <p:nvPicPr>
          <p:cNvPr id="34" name="حزين فوق يمين">
            <a:extLst>
              <a:ext uri="{FF2B5EF4-FFF2-40B4-BE49-F238E27FC236}">
                <a16:creationId xmlns:a16="http://schemas.microsoft.com/office/drawing/2014/main" xmlns="" id="{838C9CEE-914C-4FB2-919A-4D8898863DF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314700"/>
            <a:ext cx="3149178" cy="3146143"/>
          </a:xfrm>
          <a:prstGeom prst="rect">
            <a:avLst/>
          </a:prstGeom>
        </p:spPr>
      </p:pic>
      <p:pic>
        <p:nvPicPr>
          <p:cNvPr id="27" name="BE0C18F9-FDEC-46D3-8EC0-84918E30E11B-L0-001.jpeg">
            <a:extLst>
              <a:ext uri="{FF2B5EF4-FFF2-40B4-BE49-F238E27FC236}">
                <a16:creationId xmlns:a16="http://schemas.microsoft.com/office/drawing/2014/main" xmlns="" id="{FC0E7E74-D8B2-4269-9BE2-E413F16E0386}"/>
              </a:ext>
            </a:extLst>
          </p:cNvPr>
          <p:cNvPicPr>
            <a:picLocks noChangeAspect="1"/>
          </p:cNvPicPr>
          <p:nvPr/>
        </p:nvPicPr>
        <p:blipFill>
          <a:blip r:embed="rId21" cstate="print"/>
          <a:srcRect l="44" r="4" b="7796"/>
          <a:stretch>
            <a:fillRect/>
          </a:stretch>
        </p:blipFill>
        <p:spPr>
          <a:xfrm rot="20522056" flipH="1">
            <a:off x="2163541" y="1142649"/>
            <a:ext cx="2629931" cy="25862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4" h="21600" extrusionOk="0">
                <a:moveTo>
                  <a:pt x="20411" y="0"/>
                </a:moveTo>
                <a:cubicBezTo>
                  <a:pt x="19251" y="0"/>
                  <a:pt x="19226" y="1"/>
                  <a:pt x="19019" y="102"/>
                </a:cubicBezTo>
                <a:cubicBezTo>
                  <a:pt x="18747" y="236"/>
                  <a:pt x="18493" y="520"/>
                  <a:pt x="18327" y="874"/>
                </a:cubicBezTo>
                <a:cubicBezTo>
                  <a:pt x="18116" y="1323"/>
                  <a:pt x="18051" y="1671"/>
                  <a:pt x="18051" y="2333"/>
                </a:cubicBezTo>
                <a:cubicBezTo>
                  <a:pt x="18052" y="2982"/>
                  <a:pt x="18110" y="3235"/>
                  <a:pt x="18383" y="3744"/>
                </a:cubicBezTo>
                <a:lnTo>
                  <a:pt x="18526" y="4011"/>
                </a:lnTo>
                <a:lnTo>
                  <a:pt x="18420" y="4221"/>
                </a:lnTo>
                <a:cubicBezTo>
                  <a:pt x="18332" y="4394"/>
                  <a:pt x="18316" y="4474"/>
                  <a:pt x="18332" y="4672"/>
                </a:cubicBezTo>
                <a:cubicBezTo>
                  <a:pt x="18356" y="4959"/>
                  <a:pt x="18486" y="5235"/>
                  <a:pt x="18656" y="5362"/>
                </a:cubicBezTo>
                <a:cubicBezTo>
                  <a:pt x="18725" y="5414"/>
                  <a:pt x="18790" y="5514"/>
                  <a:pt x="18804" y="5589"/>
                </a:cubicBezTo>
                <a:cubicBezTo>
                  <a:pt x="18819" y="5662"/>
                  <a:pt x="18864" y="5756"/>
                  <a:pt x="18903" y="5799"/>
                </a:cubicBezTo>
                <a:cubicBezTo>
                  <a:pt x="18969" y="5873"/>
                  <a:pt x="18968" y="5885"/>
                  <a:pt x="18881" y="5966"/>
                </a:cubicBezTo>
                <a:cubicBezTo>
                  <a:pt x="18772" y="6069"/>
                  <a:pt x="18755" y="6316"/>
                  <a:pt x="18852" y="6398"/>
                </a:cubicBezTo>
                <a:cubicBezTo>
                  <a:pt x="18887" y="6428"/>
                  <a:pt x="18978" y="6467"/>
                  <a:pt x="19054" y="6487"/>
                </a:cubicBezTo>
                <a:cubicBezTo>
                  <a:pt x="19260" y="6541"/>
                  <a:pt x="19808" y="6504"/>
                  <a:pt x="20000" y="6422"/>
                </a:cubicBezTo>
                <a:cubicBezTo>
                  <a:pt x="20093" y="6383"/>
                  <a:pt x="20213" y="6308"/>
                  <a:pt x="20265" y="6258"/>
                </a:cubicBezTo>
                <a:cubicBezTo>
                  <a:pt x="20368" y="6160"/>
                  <a:pt x="20394" y="5970"/>
                  <a:pt x="20316" y="5891"/>
                </a:cubicBezTo>
                <a:cubicBezTo>
                  <a:pt x="20282" y="5856"/>
                  <a:pt x="20333" y="5803"/>
                  <a:pt x="20504" y="5691"/>
                </a:cubicBezTo>
                <a:cubicBezTo>
                  <a:pt x="20826" y="5482"/>
                  <a:pt x="20978" y="5214"/>
                  <a:pt x="20973" y="4871"/>
                </a:cubicBezTo>
                <a:cubicBezTo>
                  <a:pt x="20970" y="4624"/>
                  <a:pt x="20974" y="4618"/>
                  <a:pt x="21149" y="4496"/>
                </a:cubicBezTo>
                <a:cubicBezTo>
                  <a:pt x="21260" y="4419"/>
                  <a:pt x="21362" y="4295"/>
                  <a:pt x="21424" y="4165"/>
                </a:cubicBezTo>
                <a:cubicBezTo>
                  <a:pt x="21479" y="4050"/>
                  <a:pt x="21540" y="3920"/>
                  <a:pt x="21560" y="3879"/>
                </a:cubicBezTo>
                <a:cubicBezTo>
                  <a:pt x="21579" y="3837"/>
                  <a:pt x="21594" y="2948"/>
                  <a:pt x="21594" y="1902"/>
                </a:cubicBezTo>
                <a:lnTo>
                  <a:pt x="21594" y="0"/>
                </a:lnTo>
                <a:lnTo>
                  <a:pt x="20411" y="0"/>
                </a:lnTo>
                <a:close/>
                <a:moveTo>
                  <a:pt x="14159" y="3118"/>
                </a:moveTo>
                <a:cubicBezTo>
                  <a:pt x="14090" y="3129"/>
                  <a:pt x="14018" y="3158"/>
                  <a:pt x="13941" y="3207"/>
                </a:cubicBezTo>
                <a:lnTo>
                  <a:pt x="13790" y="3304"/>
                </a:lnTo>
                <a:lnTo>
                  <a:pt x="14007" y="3328"/>
                </a:lnTo>
                <a:cubicBezTo>
                  <a:pt x="14264" y="3356"/>
                  <a:pt x="14414" y="3447"/>
                  <a:pt x="14570" y="3671"/>
                </a:cubicBezTo>
                <a:cubicBezTo>
                  <a:pt x="14708" y="3871"/>
                  <a:pt x="14746" y="3795"/>
                  <a:pt x="14644" y="3523"/>
                </a:cubicBezTo>
                <a:cubicBezTo>
                  <a:pt x="14531" y="3222"/>
                  <a:pt x="14364" y="3085"/>
                  <a:pt x="14159" y="3118"/>
                </a:cubicBezTo>
                <a:close/>
                <a:moveTo>
                  <a:pt x="12377" y="3148"/>
                </a:moveTo>
                <a:cubicBezTo>
                  <a:pt x="12287" y="3150"/>
                  <a:pt x="12196" y="3172"/>
                  <a:pt x="12135" y="3212"/>
                </a:cubicBezTo>
                <a:cubicBezTo>
                  <a:pt x="12005" y="3300"/>
                  <a:pt x="11874" y="3520"/>
                  <a:pt x="11772" y="3822"/>
                </a:cubicBezTo>
                <a:cubicBezTo>
                  <a:pt x="11727" y="3955"/>
                  <a:pt x="11703" y="4063"/>
                  <a:pt x="11719" y="4062"/>
                </a:cubicBezTo>
                <a:cubicBezTo>
                  <a:pt x="11735" y="4061"/>
                  <a:pt x="11817" y="3949"/>
                  <a:pt x="11899" y="3817"/>
                </a:cubicBezTo>
                <a:cubicBezTo>
                  <a:pt x="12081" y="3523"/>
                  <a:pt x="12267" y="3372"/>
                  <a:pt x="12528" y="3304"/>
                </a:cubicBezTo>
                <a:cubicBezTo>
                  <a:pt x="12718" y="3255"/>
                  <a:pt x="12722" y="3254"/>
                  <a:pt x="12626" y="3202"/>
                </a:cubicBezTo>
                <a:cubicBezTo>
                  <a:pt x="12558" y="3165"/>
                  <a:pt x="12467" y="3145"/>
                  <a:pt x="12377" y="3148"/>
                </a:cubicBezTo>
                <a:close/>
                <a:moveTo>
                  <a:pt x="5477" y="3806"/>
                </a:moveTo>
                <a:cubicBezTo>
                  <a:pt x="5383" y="3810"/>
                  <a:pt x="5279" y="3838"/>
                  <a:pt x="5185" y="3887"/>
                </a:cubicBezTo>
                <a:cubicBezTo>
                  <a:pt x="5046" y="3959"/>
                  <a:pt x="4668" y="4323"/>
                  <a:pt x="4668" y="4386"/>
                </a:cubicBezTo>
                <a:cubicBezTo>
                  <a:pt x="4668" y="4430"/>
                  <a:pt x="4733" y="4406"/>
                  <a:pt x="4859" y="4318"/>
                </a:cubicBezTo>
                <a:cubicBezTo>
                  <a:pt x="5088" y="4160"/>
                  <a:pt x="5458" y="3983"/>
                  <a:pt x="5625" y="3952"/>
                </a:cubicBezTo>
                <a:cubicBezTo>
                  <a:pt x="5776" y="3923"/>
                  <a:pt x="5783" y="3917"/>
                  <a:pt x="5710" y="3863"/>
                </a:cubicBezTo>
                <a:cubicBezTo>
                  <a:pt x="5654" y="3821"/>
                  <a:pt x="5570" y="3802"/>
                  <a:pt x="5477" y="3806"/>
                </a:cubicBezTo>
                <a:close/>
                <a:moveTo>
                  <a:pt x="14729" y="4839"/>
                </a:moveTo>
                <a:cubicBezTo>
                  <a:pt x="14663" y="4839"/>
                  <a:pt x="14591" y="4856"/>
                  <a:pt x="14517" y="4890"/>
                </a:cubicBezTo>
                <a:cubicBezTo>
                  <a:pt x="14400" y="4944"/>
                  <a:pt x="14244" y="5165"/>
                  <a:pt x="14153" y="5403"/>
                </a:cubicBezTo>
                <a:cubicBezTo>
                  <a:pt x="14067" y="5629"/>
                  <a:pt x="14028" y="5662"/>
                  <a:pt x="13854" y="5662"/>
                </a:cubicBezTo>
                <a:cubicBezTo>
                  <a:pt x="13721" y="5662"/>
                  <a:pt x="13675" y="5637"/>
                  <a:pt x="13581" y="5511"/>
                </a:cubicBezTo>
                <a:cubicBezTo>
                  <a:pt x="13356" y="5211"/>
                  <a:pt x="12916" y="5098"/>
                  <a:pt x="12642" y="5268"/>
                </a:cubicBezTo>
                <a:cubicBezTo>
                  <a:pt x="12569" y="5313"/>
                  <a:pt x="12453" y="5459"/>
                  <a:pt x="12377" y="5605"/>
                </a:cubicBezTo>
                <a:lnTo>
                  <a:pt x="12244" y="5861"/>
                </a:lnTo>
                <a:lnTo>
                  <a:pt x="11913" y="5915"/>
                </a:lnTo>
                <a:cubicBezTo>
                  <a:pt x="11547" y="5977"/>
                  <a:pt x="10312" y="6288"/>
                  <a:pt x="10221" y="6341"/>
                </a:cubicBezTo>
                <a:cubicBezTo>
                  <a:pt x="10176" y="6368"/>
                  <a:pt x="10393" y="7141"/>
                  <a:pt x="11244" y="9985"/>
                </a:cubicBezTo>
                <a:cubicBezTo>
                  <a:pt x="11839" y="11970"/>
                  <a:pt x="12672" y="14750"/>
                  <a:pt x="13095" y="16165"/>
                </a:cubicBezTo>
                <a:cubicBezTo>
                  <a:pt x="13519" y="17579"/>
                  <a:pt x="13882" y="18800"/>
                  <a:pt x="13904" y="18878"/>
                </a:cubicBezTo>
                <a:cubicBezTo>
                  <a:pt x="13941" y="19009"/>
                  <a:pt x="13957" y="19019"/>
                  <a:pt x="14082" y="18997"/>
                </a:cubicBezTo>
                <a:cubicBezTo>
                  <a:pt x="14156" y="18984"/>
                  <a:pt x="14626" y="18916"/>
                  <a:pt x="15126" y="18846"/>
                </a:cubicBezTo>
                <a:cubicBezTo>
                  <a:pt x="15627" y="18776"/>
                  <a:pt x="16040" y="18712"/>
                  <a:pt x="16044" y="18706"/>
                </a:cubicBezTo>
                <a:cubicBezTo>
                  <a:pt x="16055" y="18690"/>
                  <a:pt x="16667" y="6062"/>
                  <a:pt x="16664" y="5894"/>
                </a:cubicBezTo>
                <a:lnTo>
                  <a:pt x="16662" y="5759"/>
                </a:lnTo>
                <a:lnTo>
                  <a:pt x="16375" y="5734"/>
                </a:lnTo>
                <a:cubicBezTo>
                  <a:pt x="16218" y="5720"/>
                  <a:pt x="15930" y="5696"/>
                  <a:pt x="15736" y="5681"/>
                </a:cubicBezTo>
                <a:lnTo>
                  <a:pt x="15384" y="5651"/>
                </a:lnTo>
                <a:lnTo>
                  <a:pt x="15243" y="5341"/>
                </a:lnTo>
                <a:cubicBezTo>
                  <a:pt x="15089" y="5002"/>
                  <a:pt x="14926" y="4840"/>
                  <a:pt x="14729" y="4839"/>
                </a:cubicBezTo>
                <a:close/>
                <a:moveTo>
                  <a:pt x="4480" y="5074"/>
                </a:moveTo>
                <a:cubicBezTo>
                  <a:pt x="4161" y="5107"/>
                  <a:pt x="3782" y="5312"/>
                  <a:pt x="3507" y="5621"/>
                </a:cubicBezTo>
                <a:cubicBezTo>
                  <a:pt x="3305" y="5848"/>
                  <a:pt x="3241" y="5889"/>
                  <a:pt x="2942" y="5991"/>
                </a:cubicBezTo>
                <a:cubicBezTo>
                  <a:pt x="1550" y="6463"/>
                  <a:pt x="636" y="7449"/>
                  <a:pt x="179" y="8969"/>
                </a:cubicBezTo>
                <a:cubicBezTo>
                  <a:pt x="114" y="9182"/>
                  <a:pt x="43" y="9383"/>
                  <a:pt x="20" y="9414"/>
                </a:cubicBezTo>
                <a:cubicBezTo>
                  <a:pt x="-6" y="9447"/>
                  <a:pt x="-6" y="9484"/>
                  <a:pt x="17" y="9505"/>
                </a:cubicBezTo>
                <a:cubicBezTo>
                  <a:pt x="38" y="9525"/>
                  <a:pt x="380" y="9615"/>
                  <a:pt x="778" y="9705"/>
                </a:cubicBezTo>
                <a:cubicBezTo>
                  <a:pt x="1762" y="9927"/>
                  <a:pt x="1698" y="9894"/>
                  <a:pt x="1682" y="10169"/>
                </a:cubicBezTo>
                <a:cubicBezTo>
                  <a:pt x="1672" y="10359"/>
                  <a:pt x="1657" y="10396"/>
                  <a:pt x="1584" y="10406"/>
                </a:cubicBezTo>
                <a:cubicBezTo>
                  <a:pt x="1280" y="10451"/>
                  <a:pt x="1294" y="11211"/>
                  <a:pt x="1608" y="11596"/>
                </a:cubicBezTo>
                <a:cubicBezTo>
                  <a:pt x="1852" y="11894"/>
                  <a:pt x="2097" y="11952"/>
                  <a:pt x="2194" y="11736"/>
                </a:cubicBezTo>
                <a:lnTo>
                  <a:pt x="2239" y="11633"/>
                </a:lnTo>
                <a:lnTo>
                  <a:pt x="2443" y="11712"/>
                </a:lnTo>
                <a:cubicBezTo>
                  <a:pt x="3094" y="11963"/>
                  <a:pt x="3708" y="11800"/>
                  <a:pt x="3942" y="11312"/>
                </a:cubicBezTo>
                <a:cubicBezTo>
                  <a:pt x="3990" y="11212"/>
                  <a:pt x="4106" y="11056"/>
                  <a:pt x="4199" y="10965"/>
                </a:cubicBezTo>
                <a:cubicBezTo>
                  <a:pt x="4297" y="10868"/>
                  <a:pt x="4401" y="10703"/>
                  <a:pt x="4448" y="10573"/>
                </a:cubicBezTo>
                <a:cubicBezTo>
                  <a:pt x="4546" y="10304"/>
                  <a:pt x="4636" y="10251"/>
                  <a:pt x="5111" y="10180"/>
                </a:cubicBezTo>
                <a:cubicBezTo>
                  <a:pt x="5300" y="10151"/>
                  <a:pt x="5502" y="10103"/>
                  <a:pt x="5559" y="10072"/>
                </a:cubicBezTo>
                <a:cubicBezTo>
                  <a:pt x="5657" y="10018"/>
                  <a:pt x="5676" y="10027"/>
                  <a:pt x="5848" y="10220"/>
                </a:cubicBezTo>
                <a:cubicBezTo>
                  <a:pt x="6200" y="10615"/>
                  <a:pt x="6238" y="11079"/>
                  <a:pt x="5970" y="11652"/>
                </a:cubicBezTo>
                <a:cubicBezTo>
                  <a:pt x="5724" y="12180"/>
                  <a:pt x="5142" y="12680"/>
                  <a:pt x="4498" y="12917"/>
                </a:cubicBezTo>
                <a:cubicBezTo>
                  <a:pt x="3935" y="13126"/>
                  <a:pt x="3738" y="13158"/>
                  <a:pt x="3011" y="13157"/>
                </a:cubicBezTo>
                <a:cubicBezTo>
                  <a:pt x="2325" y="13157"/>
                  <a:pt x="2238" y="13147"/>
                  <a:pt x="1483" y="12961"/>
                </a:cubicBezTo>
                <a:cubicBezTo>
                  <a:pt x="1441" y="12950"/>
                  <a:pt x="1401" y="13037"/>
                  <a:pt x="1346" y="13268"/>
                </a:cubicBezTo>
                <a:cubicBezTo>
                  <a:pt x="897" y="15127"/>
                  <a:pt x="597" y="16404"/>
                  <a:pt x="606" y="16413"/>
                </a:cubicBezTo>
                <a:cubicBezTo>
                  <a:pt x="612" y="16419"/>
                  <a:pt x="1399" y="16511"/>
                  <a:pt x="2356" y="16615"/>
                </a:cubicBezTo>
                <a:cubicBezTo>
                  <a:pt x="3312" y="16720"/>
                  <a:pt x="4115" y="16807"/>
                  <a:pt x="4140" y="16810"/>
                </a:cubicBezTo>
                <a:cubicBezTo>
                  <a:pt x="4168" y="16812"/>
                  <a:pt x="4243" y="16419"/>
                  <a:pt x="4331" y="15809"/>
                </a:cubicBezTo>
                <a:cubicBezTo>
                  <a:pt x="4490" y="14714"/>
                  <a:pt x="4512" y="14652"/>
                  <a:pt x="4764" y="14652"/>
                </a:cubicBezTo>
                <a:cubicBezTo>
                  <a:pt x="4977" y="14652"/>
                  <a:pt x="5609" y="14531"/>
                  <a:pt x="6020" y="14412"/>
                </a:cubicBezTo>
                <a:cubicBezTo>
                  <a:pt x="6500" y="14272"/>
                  <a:pt x="7247" y="13898"/>
                  <a:pt x="7619" y="13611"/>
                </a:cubicBezTo>
                <a:cubicBezTo>
                  <a:pt x="8611" y="12845"/>
                  <a:pt x="9204" y="11248"/>
                  <a:pt x="9054" y="9748"/>
                </a:cubicBezTo>
                <a:cubicBezTo>
                  <a:pt x="8895" y="8150"/>
                  <a:pt x="8111" y="6942"/>
                  <a:pt x="6797" y="6269"/>
                </a:cubicBezTo>
                <a:cubicBezTo>
                  <a:pt x="6555" y="6144"/>
                  <a:pt x="6531" y="6122"/>
                  <a:pt x="6596" y="6074"/>
                </a:cubicBezTo>
                <a:cubicBezTo>
                  <a:pt x="6662" y="6025"/>
                  <a:pt x="6634" y="5975"/>
                  <a:pt x="6299" y="5581"/>
                </a:cubicBezTo>
                <a:cubicBezTo>
                  <a:pt x="6095" y="5340"/>
                  <a:pt x="5913" y="5144"/>
                  <a:pt x="5896" y="5144"/>
                </a:cubicBezTo>
                <a:cubicBezTo>
                  <a:pt x="5829" y="5144"/>
                  <a:pt x="5980" y="5527"/>
                  <a:pt x="6103" y="5670"/>
                </a:cubicBezTo>
                <a:cubicBezTo>
                  <a:pt x="6183" y="5764"/>
                  <a:pt x="6112" y="5804"/>
                  <a:pt x="5967" y="5748"/>
                </a:cubicBezTo>
                <a:cubicBezTo>
                  <a:pt x="5810" y="5687"/>
                  <a:pt x="5626" y="5695"/>
                  <a:pt x="5456" y="5767"/>
                </a:cubicBezTo>
                <a:cubicBezTo>
                  <a:pt x="5285" y="5839"/>
                  <a:pt x="5247" y="5809"/>
                  <a:pt x="5204" y="5567"/>
                </a:cubicBezTo>
                <a:cubicBezTo>
                  <a:pt x="5169" y="5374"/>
                  <a:pt x="4981" y="5168"/>
                  <a:pt x="4772" y="5098"/>
                </a:cubicBezTo>
                <a:cubicBezTo>
                  <a:pt x="4684" y="5069"/>
                  <a:pt x="4586" y="5062"/>
                  <a:pt x="4480" y="5074"/>
                </a:cubicBezTo>
                <a:close/>
                <a:moveTo>
                  <a:pt x="855" y="18026"/>
                </a:moveTo>
                <a:cubicBezTo>
                  <a:pt x="774" y="18025"/>
                  <a:pt x="758" y="18060"/>
                  <a:pt x="712" y="18336"/>
                </a:cubicBezTo>
                <a:cubicBezTo>
                  <a:pt x="683" y="18509"/>
                  <a:pt x="587" y="19059"/>
                  <a:pt x="500" y="19558"/>
                </a:cubicBezTo>
                <a:cubicBezTo>
                  <a:pt x="412" y="20057"/>
                  <a:pt x="344" y="20470"/>
                  <a:pt x="348" y="20475"/>
                </a:cubicBezTo>
                <a:cubicBezTo>
                  <a:pt x="353" y="20481"/>
                  <a:pt x="1113" y="20602"/>
                  <a:pt x="2035" y="20742"/>
                </a:cubicBezTo>
                <a:cubicBezTo>
                  <a:pt x="2957" y="20883"/>
                  <a:pt x="3724" y="20999"/>
                  <a:pt x="3740" y="21001"/>
                </a:cubicBezTo>
                <a:cubicBezTo>
                  <a:pt x="3781" y="21008"/>
                  <a:pt x="3800" y="20896"/>
                  <a:pt x="3952" y="19698"/>
                </a:cubicBezTo>
                <a:cubicBezTo>
                  <a:pt x="4027" y="19110"/>
                  <a:pt x="4075" y="18615"/>
                  <a:pt x="4058" y="18598"/>
                </a:cubicBezTo>
                <a:cubicBezTo>
                  <a:pt x="4027" y="18566"/>
                  <a:pt x="1014" y="18028"/>
                  <a:pt x="855" y="18026"/>
                </a:cubicBezTo>
                <a:close/>
                <a:moveTo>
                  <a:pt x="15980" y="19434"/>
                </a:moveTo>
                <a:cubicBezTo>
                  <a:pt x="15945" y="19437"/>
                  <a:pt x="15500" y="19513"/>
                  <a:pt x="14991" y="19604"/>
                </a:cubicBezTo>
                <a:cubicBezTo>
                  <a:pt x="14155" y="19753"/>
                  <a:pt x="14068" y="19778"/>
                  <a:pt x="14068" y="19855"/>
                </a:cubicBezTo>
                <a:cubicBezTo>
                  <a:pt x="14068" y="19902"/>
                  <a:pt x="14117" y="20308"/>
                  <a:pt x="14177" y="20758"/>
                </a:cubicBezTo>
                <a:cubicBezTo>
                  <a:pt x="14235" y="21190"/>
                  <a:pt x="14267" y="21539"/>
                  <a:pt x="14259" y="21600"/>
                </a:cubicBezTo>
                <a:lnTo>
                  <a:pt x="16063" y="21600"/>
                </a:lnTo>
                <a:lnTo>
                  <a:pt x="16055" y="20553"/>
                </a:lnTo>
                <a:cubicBezTo>
                  <a:pt x="16047" y="19585"/>
                  <a:pt x="16035" y="19430"/>
                  <a:pt x="15980" y="19434"/>
                </a:cubicBezTo>
                <a:close/>
              </a:path>
            </a:pathLst>
          </a:custGeom>
          <a:ln w="12700">
            <a:miter lim="400000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2" name="Picture 20" descr="A picture containing lamp, clock&#10;&#10;Description automatically generated">
            <a:extLst>
              <a:ext uri="{FF2B5EF4-FFF2-40B4-BE49-F238E27FC236}">
                <a16:creationId xmlns:a16="http://schemas.microsoft.com/office/drawing/2014/main" xmlns="" id="{2DD80FC0-2E5D-4842-86CD-0668F1082805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339">
            <a:off x="6998934" y="3586618"/>
            <a:ext cx="2995857" cy="2995857"/>
          </a:xfrm>
          <a:prstGeom prst="rect">
            <a:avLst/>
          </a:prstGeom>
        </p:spPr>
      </p:pic>
      <p:pic>
        <p:nvPicPr>
          <p:cNvPr id="14" name="Picture 22" descr="A picture containing lamp, clock&#10;&#10;Description automatically generated">
            <a:extLst>
              <a:ext uri="{FF2B5EF4-FFF2-40B4-BE49-F238E27FC236}">
                <a16:creationId xmlns:a16="http://schemas.microsoft.com/office/drawing/2014/main" xmlns="" id="{4F3B9669-995F-4A0F-A434-40430DB38506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55705">
            <a:off x="6507278" y="3818376"/>
            <a:ext cx="2815955" cy="2815955"/>
          </a:xfrm>
          <a:prstGeom prst="rect">
            <a:avLst/>
          </a:prstGeom>
        </p:spPr>
      </p:pic>
      <p:pic>
        <p:nvPicPr>
          <p:cNvPr id="16" name="Picture 4" descr="A picture containing toy, doll, clock&#10;&#10;Description automatically generated">
            <a:extLst>
              <a:ext uri="{FF2B5EF4-FFF2-40B4-BE49-F238E27FC236}">
                <a16:creationId xmlns:a16="http://schemas.microsoft.com/office/drawing/2014/main" xmlns="" id="{59EBB04D-DB6B-4EE5-A087-1EB22481B4A9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585" b="92971" l="7508" r="91374">
                        <a14:foregroundMark x1="10064" y1="37061" x2="10064" y2="37061"/>
                        <a14:foregroundMark x1="8946" y1="39457" x2="8946" y2="39457"/>
                        <a14:foregroundMark x1="8466" y1="42013" x2="8466" y2="42013"/>
                        <a14:foregroundMark x1="7508" y1="39137" x2="7508" y2="39137"/>
                        <a14:foregroundMark x1="90256" y1="45048" x2="90256" y2="45048"/>
                        <a14:foregroundMark x1="90735" y1="47444" x2="90735" y2="47444"/>
                        <a14:foregroundMark x1="91214" y1="44409" x2="91214" y2="44409"/>
                        <a14:foregroundMark x1="91374" y1="49042" x2="91374" y2="49042"/>
                        <a14:foregroundMark x1="91214" y1="46805" x2="91214" y2="46805"/>
                        <a14:foregroundMark x1="66454" y1="90575" x2="71406" y2="87380"/>
                        <a14:foregroundMark x1="58466" y1="90575" x2="61182" y2="88978"/>
                        <a14:foregroundMark x1="57987" y1="92013" x2="61661" y2="90895"/>
                        <a14:foregroundMark x1="50319" y1="91374" x2="45367" y2="91054"/>
                        <a14:foregroundMark x1="29553" y1="92971" x2="33387" y2="905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670"/>
          <a:stretch/>
        </p:blipFill>
        <p:spPr>
          <a:xfrm>
            <a:off x="7709426" y="4921024"/>
            <a:ext cx="4930448" cy="42071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21" descr="A picture containing lamp, clock&#10;&#10;Description automatically generated">
            <a:extLst>
              <a:ext uri="{FF2B5EF4-FFF2-40B4-BE49-F238E27FC236}">
                <a16:creationId xmlns:a16="http://schemas.microsoft.com/office/drawing/2014/main" xmlns="" id="{9066C4B7-6BCA-42B8-B39A-D4343D0A8154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2087">
            <a:off x="11056461" y="3130782"/>
            <a:ext cx="2995857" cy="2995857"/>
          </a:xfrm>
          <a:prstGeom prst="rect">
            <a:avLst/>
          </a:prstGeom>
        </p:spPr>
      </p:pic>
      <p:pic>
        <p:nvPicPr>
          <p:cNvPr id="13" name="Picture 21" descr="A picture containing lamp, clock&#10;&#10;Description automatically generated">
            <a:extLst>
              <a:ext uri="{FF2B5EF4-FFF2-40B4-BE49-F238E27FC236}">
                <a16:creationId xmlns:a16="http://schemas.microsoft.com/office/drawing/2014/main" xmlns="" id="{9066C4B7-6BCA-42B8-B39A-D4343D0A8154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400" y="3747843"/>
            <a:ext cx="2995857" cy="2995857"/>
          </a:xfrm>
          <a:prstGeom prst="rect">
            <a:avLst/>
          </a:prstGeom>
        </p:spPr>
      </p:pic>
      <p:pic>
        <p:nvPicPr>
          <p:cNvPr id="15" name="Picture 23" descr="A picture containing lamp, clock&#10;&#10;Description automatically generated">
            <a:extLst>
              <a:ext uri="{FF2B5EF4-FFF2-40B4-BE49-F238E27FC236}">
                <a16:creationId xmlns:a16="http://schemas.microsoft.com/office/drawing/2014/main" xmlns="" id="{3C504BDE-7B11-4CC1-9B25-218563B3F4F7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4700">
            <a:off x="11441705" y="4375746"/>
            <a:ext cx="2403818" cy="2403818"/>
          </a:xfrm>
          <a:prstGeom prst="rect">
            <a:avLst/>
          </a:prstGeom>
        </p:spPr>
      </p:pic>
      <p:pic>
        <p:nvPicPr>
          <p:cNvPr id="18" name="Picture 4" descr="Resultado de imagem para smurf png | Smurfs movie, Smurfs, Smurfs party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0" y="5245771"/>
            <a:ext cx="3153773" cy="4544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105147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5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47" dur="5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5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il-trumpet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50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57" dur="50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50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-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9" grpId="0" animBg="1"/>
      <p:bldP spid="31" grpId="0" animBg="1"/>
      <p:bldP spid="31" grpId="1" animBg="1"/>
      <p:bldP spid="32" grpId="0" animBg="1"/>
      <p:bldP spid="32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2289725">
            <a:off x="15021753" y="8657099"/>
            <a:ext cx="3957772" cy="1494408"/>
          </a:xfrm>
          <a:prstGeom prst="rect">
            <a:avLst/>
          </a:prstGeom>
        </p:spPr>
      </p:pic>
      <p:pic>
        <p:nvPicPr>
          <p:cNvPr id="4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b="16682"/>
          <a:stretch>
            <a:fillRect/>
          </a:stretch>
        </p:blipFill>
        <p:spPr>
          <a:xfrm rot="-10800000">
            <a:off x="-74828" y="22191"/>
            <a:ext cx="1541832" cy="1345791"/>
          </a:xfrm>
          <a:prstGeom prst="rect">
            <a:avLst/>
          </a:prstGeom>
        </p:spPr>
      </p:pic>
      <p:pic>
        <p:nvPicPr>
          <p:cNvPr id="44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l="18057"/>
          <a:stretch>
            <a:fillRect/>
          </a:stretch>
        </p:blipFill>
        <p:spPr>
          <a:xfrm>
            <a:off x="16084836" y="4065299"/>
            <a:ext cx="2843850" cy="2763826"/>
          </a:xfrm>
          <a:prstGeom prst="rect">
            <a:avLst/>
          </a:prstGeom>
        </p:spPr>
      </p:pic>
      <p:pic>
        <p:nvPicPr>
          <p:cNvPr id="45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6095193" y="22191"/>
            <a:ext cx="1810892" cy="2128185"/>
          </a:xfrm>
          <a:prstGeom prst="rect">
            <a:avLst/>
          </a:prstGeom>
        </p:spPr>
      </p:pic>
      <p:pic>
        <p:nvPicPr>
          <p:cNvPr id="46" name="Picture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7170458" y="9302188"/>
            <a:ext cx="553995" cy="794312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451C4CF9-9DFE-45A9-B1C3-55295FE9301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40148" y="623509"/>
            <a:ext cx="16561220" cy="8729879"/>
          </a:xfrm>
          <a:prstGeom prst="rect">
            <a:avLst/>
          </a:prstGeom>
        </p:spPr>
      </p:pic>
      <p:sp>
        <p:nvSpPr>
          <p:cNvPr id="29" name="السؤال">
            <a:extLst>
              <a:ext uri="{FF2B5EF4-FFF2-40B4-BE49-F238E27FC236}">
                <a16:creationId xmlns:a16="http://schemas.microsoft.com/office/drawing/2014/main" xmlns="" id="{2DFC72FC-3EB7-44E6-AC80-7BF118F3D011}"/>
              </a:ext>
            </a:extLst>
          </p:cNvPr>
          <p:cNvSpPr/>
          <p:nvPr/>
        </p:nvSpPr>
        <p:spPr>
          <a:xfrm>
            <a:off x="4314794" y="1485900"/>
            <a:ext cx="9411927" cy="2165684"/>
          </a:xfrm>
          <a:prstGeom prst="roundRect">
            <a:avLst/>
          </a:prstGeom>
          <a:solidFill>
            <a:schemeClr val="tx2">
              <a:lumMod val="40000"/>
              <a:lumOff val="60000"/>
              <a:alpha val="34000"/>
            </a:schemeClr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6000" dirty="0" smtClean="0">
                <a:solidFill>
                  <a:srgbClr val="CC0066"/>
                </a:solidFill>
                <a:cs typeface="PT Bold Heading" panose="02010400000000000000" pitchFamily="2" charset="-78"/>
              </a:rPr>
              <a:t>صح ام خطاء عدد التفاح أكثر من عدد الصوص؟</a:t>
            </a:r>
            <a:endParaRPr lang="ar-SA" sz="6000" dirty="0">
              <a:solidFill>
                <a:srgbClr val="CC0066"/>
              </a:solidFill>
              <a:cs typeface="PT Bold Heading" panose="02010400000000000000" pitchFamily="2" charset="-78"/>
            </a:endParaRPr>
          </a:p>
        </p:txBody>
      </p:sp>
      <p:sp>
        <p:nvSpPr>
          <p:cNvPr id="31" name="خطا يمين فوق">
            <a:extLst>
              <a:ext uri="{FF2B5EF4-FFF2-40B4-BE49-F238E27FC236}">
                <a16:creationId xmlns:a16="http://schemas.microsoft.com/office/drawing/2014/main" xmlns="" id="{E5D951A1-89D7-48F9-9FC8-203877B3697B}"/>
              </a:ext>
            </a:extLst>
          </p:cNvPr>
          <p:cNvSpPr/>
          <p:nvPr/>
        </p:nvSpPr>
        <p:spPr>
          <a:xfrm>
            <a:off x="3927103" y="4354669"/>
            <a:ext cx="2897398" cy="1592042"/>
          </a:xfrm>
          <a:prstGeom prst="roundRect">
            <a:avLst/>
          </a:prstGeom>
          <a:solidFill>
            <a:schemeClr val="tx2">
              <a:lumMod val="40000"/>
              <a:lumOff val="60000"/>
              <a:alpha val="34000"/>
            </a:schemeClr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ar-SA" sz="8800" dirty="0" smtClean="0">
              <a:solidFill>
                <a:srgbClr val="0070C0"/>
              </a:solidFill>
              <a:cs typeface="PT Bold Heading" panose="02010400000000000000" pitchFamily="2" charset="-78"/>
            </a:endParaRPr>
          </a:p>
          <a:p>
            <a:pPr algn="r"/>
            <a:r>
              <a:rPr lang="ar-SA" sz="8800" dirty="0" smtClean="0">
                <a:solidFill>
                  <a:srgbClr val="0070C0"/>
                </a:solidFill>
                <a:cs typeface="PT Bold Heading" panose="02010400000000000000" pitchFamily="2" charset="-78"/>
              </a:rPr>
              <a:t>صح</a:t>
            </a:r>
            <a:endParaRPr lang="ar-SA" sz="8800" dirty="0">
              <a:solidFill>
                <a:srgbClr val="0070C0"/>
              </a:solidFill>
              <a:cs typeface="PT Bold Heading" panose="02010400000000000000" pitchFamily="2" charset="-78"/>
            </a:endParaRPr>
          </a:p>
          <a:p>
            <a:pPr rtl="1"/>
            <a:endParaRPr lang="ar-SA" sz="8800" b="1" dirty="0" smtClean="0">
              <a:solidFill>
                <a:srgbClr val="0070C0"/>
              </a:solidFill>
              <a:latin typeface="AbdoMaster-Bold" panose="02000500030000020004" pitchFamily="50" charset="-78"/>
              <a:cs typeface="PT Bold Heading" panose="02010400000000000000" pitchFamily="2" charset="-78"/>
            </a:endParaRPr>
          </a:p>
        </p:txBody>
      </p:sp>
      <p:sp>
        <p:nvSpPr>
          <p:cNvPr id="32" name="صحيح">
            <a:extLst>
              <a:ext uri="{FF2B5EF4-FFF2-40B4-BE49-F238E27FC236}">
                <a16:creationId xmlns:a16="http://schemas.microsoft.com/office/drawing/2014/main" xmlns="" id="{01683356-8428-4645-9B68-2E1412AF2061}"/>
              </a:ext>
            </a:extLst>
          </p:cNvPr>
          <p:cNvSpPr/>
          <p:nvPr/>
        </p:nvSpPr>
        <p:spPr>
          <a:xfrm>
            <a:off x="4003303" y="6768696"/>
            <a:ext cx="2897398" cy="1592042"/>
          </a:xfrm>
          <a:prstGeom prst="roundRect">
            <a:avLst/>
          </a:prstGeom>
          <a:solidFill>
            <a:schemeClr val="tx2">
              <a:lumMod val="40000"/>
              <a:lumOff val="60000"/>
              <a:alpha val="34000"/>
            </a:schemeClr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ar-SA" sz="8800" dirty="0" smtClean="0">
              <a:solidFill>
                <a:srgbClr val="0070C0"/>
              </a:solidFill>
              <a:cs typeface="PT Bold Heading" panose="02010400000000000000" pitchFamily="2" charset="-78"/>
            </a:endParaRPr>
          </a:p>
          <a:p>
            <a:pPr algn="r"/>
            <a:r>
              <a:rPr lang="ar-SA" sz="8800" dirty="0" smtClean="0">
                <a:solidFill>
                  <a:srgbClr val="0070C0"/>
                </a:solidFill>
                <a:cs typeface="PT Bold Heading" panose="02010400000000000000" pitchFamily="2" charset="-78"/>
              </a:rPr>
              <a:t>خطاء</a:t>
            </a:r>
            <a:endParaRPr lang="ar-SA" sz="8800" dirty="0">
              <a:solidFill>
                <a:srgbClr val="0070C0"/>
              </a:solidFill>
              <a:cs typeface="PT Bold Heading" panose="02010400000000000000" pitchFamily="2" charset="-78"/>
            </a:endParaRPr>
          </a:p>
          <a:p>
            <a:pPr rtl="1"/>
            <a:endParaRPr lang="en-US" sz="8800" b="1" dirty="0">
              <a:solidFill>
                <a:srgbClr val="0070C0"/>
              </a:solidFill>
              <a:latin typeface="AbdoMaster-Bold" panose="02000500030000020004" pitchFamily="50" charset="-78"/>
              <a:cs typeface="PT Bold Heading" panose="02010400000000000000" pitchFamily="2" charset="-78"/>
            </a:endParaRPr>
          </a:p>
        </p:txBody>
      </p:sp>
      <p:pic>
        <p:nvPicPr>
          <p:cNvPr id="33" name="سعيد">
            <a:extLst>
              <a:ext uri="{FF2B5EF4-FFF2-40B4-BE49-F238E27FC236}">
                <a16:creationId xmlns:a16="http://schemas.microsoft.com/office/drawing/2014/main" xmlns="" id="{DEB613E5-28E9-42DB-B3FC-2DEEBEE1C37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799" y="6401550"/>
            <a:ext cx="2514601" cy="2695449"/>
          </a:xfrm>
          <a:prstGeom prst="rect">
            <a:avLst/>
          </a:prstGeom>
        </p:spPr>
      </p:pic>
      <p:pic>
        <p:nvPicPr>
          <p:cNvPr id="34" name="حزين فوق يمين">
            <a:extLst>
              <a:ext uri="{FF2B5EF4-FFF2-40B4-BE49-F238E27FC236}">
                <a16:creationId xmlns:a16="http://schemas.microsoft.com/office/drawing/2014/main" xmlns="" id="{838C9CEE-914C-4FB2-919A-4D8898863DF4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4305300"/>
            <a:ext cx="2714792" cy="2071369"/>
          </a:xfrm>
          <a:prstGeom prst="rect">
            <a:avLst/>
          </a:prstGeom>
        </p:spPr>
      </p:pic>
      <p:pic>
        <p:nvPicPr>
          <p:cNvPr id="27" name="BE0C18F9-FDEC-46D3-8EC0-84918E30E11B-L0-001.jpeg">
            <a:extLst>
              <a:ext uri="{FF2B5EF4-FFF2-40B4-BE49-F238E27FC236}">
                <a16:creationId xmlns:a16="http://schemas.microsoft.com/office/drawing/2014/main" xmlns="" id="{FC0E7E74-D8B2-4269-9BE2-E413F16E0386}"/>
              </a:ext>
            </a:extLst>
          </p:cNvPr>
          <p:cNvPicPr>
            <a:picLocks noChangeAspect="1"/>
          </p:cNvPicPr>
          <p:nvPr/>
        </p:nvPicPr>
        <p:blipFill>
          <a:blip r:embed="rId21" cstate="print"/>
          <a:srcRect l="44" r="4" b="7796"/>
          <a:stretch>
            <a:fillRect/>
          </a:stretch>
        </p:blipFill>
        <p:spPr>
          <a:xfrm rot="21019486" flipH="1">
            <a:off x="14261278" y="3014934"/>
            <a:ext cx="2043584" cy="20096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4" h="21600" extrusionOk="0">
                <a:moveTo>
                  <a:pt x="20411" y="0"/>
                </a:moveTo>
                <a:cubicBezTo>
                  <a:pt x="19251" y="0"/>
                  <a:pt x="19226" y="1"/>
                  <a:pt x="19019" y="102"/>
                </a:cubicBezTo>
                <a:cubicBezTo>
                  <a:pt x="18747" y="236"/>
                  <a:pt x="18493" y="520"/>
                  <a:pt x="18327" y="874"/>
                </a:cubicBezTo>
                <a:cubicBezTo>
                  <a:pt x="18116" y="1323"/>
                  <a:pt x="18051" y="1671"/>
                  <a:pt x="18051" y="2333"/>
                </a:cubicBezTo>
                <a:cubicBezTo>
                  <a:pt x="18052" y="2982"/>
                  <a:pt x="18110" y="3235"/>
                  <a:pt x="18383" y="3744"/>
                </a:cubicBezTo>
                <a:lnTo>
                  <a:pt x="18526" y="4011"/>
                </a:lnTo>
                <a:lnTo>
                  <a:pt x="18420" y="4221"/>
                </a:lnTo>
                <a:cubicBezTo>
                  <a:pt x="18332" y="4394"/>
                  <a:pt x="18316" y="4474"/>
                  <a:pt x="18332" y="4672"/>
                </a:cubicBezTo>
                <a:cubicBezTo>
                  <a:pt x="18356" y="4959"/>
                  <a:pt x="18486" y="5235"/>
                  <a:pt x="18656" y="5362"/>
                </a:cubicBezTo>
                <a:cubicBezTo>
                  <a:pt x="18725" y="5414"/>
                  <a:pt x="18790" y="5514"/>
                  <a:pt x="18804" y="5589"/>
                </a:cubicBezTo>
                <a:cubicBezTo>
                  <a:pt x="18819" y="5662"/>
                  <a:pt x="18864" y="5756"/>
                  <a:pt x="18903" y="5799"/>
                </a:cubicBezTo>
                <a:cubicBezTo>
                  <a:pt x="18969" y="5873"/>
                  <a:pt x="18968" y="5885"/>
                  <a:pt x="18881" y="5966"/>
                </a:cubicBezTo>
                <a:cubicBezTo>
                  <a:pt x="18772" y="6069"/>
                  <a:pt x="18755" y="6316"/>
                  <a:pt x="18852" y="6398"/>
                </a:cubicBezTo>
                <a:cubicBezTo>
                  <a:pt x="18887" y="6428"/>
                  <a:pt x="18978" y="6467"/>
                  <a:pt x="19054" y="6487"/>
                </a:cubicBezTo>
                <a:cubicBezTo>
                  <a:pt x="19260" y="6541"/>
                  <a:pt x="19808" y="6504"/>
                  <a:pt x="20000" y="6422"/>
                </a:cubicBezTo>
                <a:cubicBezTo>
                  <a:pt x="20093" y="6383"/>
                  <a:pt x="20213" y="6308"/>
                  <a:pt x="20265" y="6258"/>
                </a:cubicBezTo>
                <a:cubicBezTo>
                  <a:pt x="20368" y="6160"/>
                  <a:pt x="20394" y="5970"/>
                  <a:pt x="20316" y="5891"/>
                </a:cubicBezTo>
                <a:cubicBezTo>
                  <a:pt x="20282" y="5856"/>
                  <a:pt x="20333" y="5803"/>
                  <a:pt x="20504" y="5691"/>
                </a:cubicBezTo>
                <a:cubicBezTo>
                  <a:pt x="20826" y="5482"/>
                  <a:pt x="20978" y="5214"/>
                  <a:pt x="20973" y="4871"/>
                </a:cubicBezTo>
                <a:cubicBezTo>
                  <a:pt x="20970" y="4624"/>
                  <a:pt x="20974" y="4618"/>
                  <a:pt x="21149" y="4496"/>
                </a:cubicBezTo>
                <a:cubicBezTo>
                  <a:pt x="21260" y="4419"/>
                  <a:pt x="21362" y="4295"/>
                  <a:pt x="21424" y="4165"/>
                </a:cubicBezTo>
                <a:cubicBezTo>
                  <a:pt x="21479" y="4050"/>
                  <a:pt x="21540" y="3920"/>
                  <a:pt x="21560" y="3879"/>
                </a:cubicBezTo>
                <a:cubicBezTo>
                  <a:pt x="21579" y="3837"/>
                  <a:pt x="21594" y="2948"/>
                  <a:pt x="21594" y="1902"/>
                </a:cubicBezTo>
                <a:lnTo>
                  <a:pt x="21594" y="0"/>
                </a:lnTo>
                <a:lnTo>
                  <a:pt x="20411" y="0"/>
                </a:lnTo>
                <a:close/>
                <a:moveTo>
                  <a:pt x="14159" y="3118"/>
                </a:moveTo>
                <a:cubicBezTo>
                  <a:pt x="14090" y="3129"/>
                  <a:pt x="14018" y="3158"/>
                  <a:pt x="13941" y="3207"/>
                </a:cubicBezTo>
                <a:lnTo>
                  <a:pt x="13790" y="3304"/>
                </a:lnTo>
                <a:lnTo>
                  <a:pt x="14007" y="3328"/>
                </a:lnTo>
                <a:cubicBezTo>
                  <a:pt x="14264" y="3356"/>
                  <a:pt x="14414" y="3447"/>
                  <a:pt x="14570" y="3671"/>
                </a:cubicBezTo>
                <a:cubicBezTo>
                  <a:pt x="14708" y="3871"/>
                  <a:pt x="14746" y="3795"/>
                  <a:pt x="14644" y="3523"/>
                </a:cubicBezTo>
                <a:cubicBezTo>
                  <a:pt x="14531" y="3222"/>
                  <a:pt x="14364" y="3085"/>
                  <a:pt x="14159" y="3118"/>
                </a:cubicBezTo>
                <a:close/>
                <a:moveTo>
                  <a:pt x="12377" y="3148"/>
                </a:moveTo>
                <a:cubicBezTo>
                  <a:pt x="12287" y="3150"/>
                  <a:pt x="12196" y="3172"/>
                  <a:pt x="12135" y="3212"/>
                </a:cubicBezTo>
                <a:cubicBezTo>
                  <a:pt x="12005" y="3300"/>
                  <a:pt x="11874" y="3520"/>
                  <a:pt x="11772" y="3822"/>
                </a:cubicBezTo>
                <a:cubicBezTo>
                  <a:pt x="11727" y="3955"/>
                  <a:pt x="11703" y="4063"/>
                  <a:pt x="11719" y="4062"/>
                </a:cubicBezTo>
                <a:cubicBezTo>
                  <a:pt x="11735" y="4061"/>
                  <a:pt x="11817" y="3949"/>
                  <a:pt x="11899" y="3817"/>
                </a:cubicBezTo>
                <a:cubicBezTo>
                  <a:pt x="12081" y="3523"/>
                  <a:pt x="12267" y="3372"/>
                  <a:pt x="12528" y="3304"/>
                </a:cubicBezTo>
                <a:cubicBezTo>
                  <a:pt x="12718" y="3255"/>
                  <a:pt x="12722" y="3254"/>
                  <a:pt x="12626" y="3202"/>
                </a:cubicBezTo>
                <a:cubicBezTo>
                  <a:pt x="12558" y="3165"/>
                  <a:pt x="12467" y="3145"/>
                  <a:pt x="12377" y="3148"/>
                </a:cubicBezTo>
                <a:close/>
                <a:moveTo>
                  <a:pt x="5477" y="3806"/>
                </a:moveTo>
                <a:cubicBezTo>
                  <a:pt x="5383" y="3810"/>
                  <a:pt x="5279" y="3838"/>
                  <a:pt x="5185" y="3887"/>
                </a:cubicBezTo>
                <a:cubicBezTo>
                  <a:pt x="5046" y="3959"/>
                  <a:pt x="4668" y="4323"/>
                  <a:pt x="4668" y="4386"/>
                </a:cubicBezTo>
                <a:cubicBezTo>
                  <a:pt x="4668" y="4430"/>
                  <a:pt x="4733" y="4406"/>
                  <a:pt x="4859" y="4318"/>
                </a:cubicBezTo>
                <a:cubicBezTo>
                  <a:pt x="5088" y="4160"/>
                  <a:pt x="5458" y="3983"/>
                  <a:pt x="5625" y="3952"/>
                </a:cubicBezTo>
                <a:cubicBezTo>
                  <a:pt x="5776" y="3923"/>
                  <a:pt x="5783" y="3917"/>
                  <a:pt x="5710" y="3863"/>
                </a:cubicBezTo>
                <a:cubicBezTo>
                  <a:pt x="5654" y="3821"/>
                  <a:pt x="5570" y="3802"/>
                  <a:pt x="5477" y="3806"/>
                </a:cubicBezTo>
                <a:close/>
                <a:moveTo>
                  <a:pt x="14729" y="4839"/>
                </a:moveTo>
                <a:cubicBezTo>
                  <a:pt x="14663" y="4839"/>
                  <a:pt x="14591" y="4856"/>
                  <a:pt x="14517" y="4890"/>
                </a:cubicBezTo>
                <a:cubicBezTo>
                  <a:pt x="14400" y="4944"/>
                  <a:pt x="14244" y="5165"/>
                  <a:pt x="14153" y="5403"/>
                </a:cubicBezTo>
                <a:cubicBezTo>
                  <a:pt x="14067" y="5629"/>
                  <a:pt x="14028" y="5662"/>
                  <a:pt x="13854" y="5662"/>
                </a:cubicBezTo>
                <a:cubicBezTo>
                  <a:pt x="13721" y="5662"/>
                  <a:pt x="13675" y="5637"/>
                  <a:pt x="13581" y="5511"/>
                </a:cubicBezTo>
                <a:cubicBezTo>
                  <a:pt x="13356" y="5211"/>
                  <a:pt x="12916" y="5098"/>
                  <a:pt x="12642" y="5268"/>
                </a:cubicBezTo>
                <a:cubicBezTo>
                  <a:pt x="12569" y="5313"/>
                  <a:pt x="12453" y="5459"/>
                  <a:pt x="12377" y="5605"/>
                </a:cubicBezTo>
                <a:lnTo>
                  <a:pt x="12244" y="5861"/>
                </a:lnTo>
                <a:lnTo>
                  <a:pt x="11913" y="5915"/>
                </a:lnTo>
                <a:cubicBezTo>
                  <a:pt x="11547" y="5977"/>
                  <a:pt x="10312" y="6288"/>
                  <a:pt x="10221" y="6341"/>
                </a:cubicBezTo>
                <a:cubicBezTo>
                  <a:pt x="10176" y="6368"/>
                  <a:pt x="10393" y="7141"/>
                  <a:pt x="11244" y="9985"/>
                </a:cubicBezTo>
                <a:cubicBezTo>
                  <a:pt x="11839" y="11970"/>
                  <a:pt x="12672" y="14750"/>
                  <a:pt x="13095" y="16165"/>
                </a:cubicBezTo>
                <a:cubicBezTo>
                  <a:pt x="13519" y="17579"/>
                  <a:pt x="13882" y="18800"/>
                  <a:pt x="13904" y="18878"/>
                </a:cubicBezTo>
                <a:cubicBezTo>
                  <a:pt x="13941" y="19009"/>
                  <a:pt x="13957" y="19019"/>
                  <a:pt x="14082" y="18997"/>
                </a:cubicBezTo>
                <a:cubicBezTo>
                  <a:pt x="14156" y="18984"/>
                  <a:pt x="14626" y="18916"/>
                  <a:pt x="15126" y="18846"/>
                </a:cubicBezTo>
                <a:cubicBezTo>
                  <a:pt x="15627" y="18776"/>
                  <a:pt x="16040" y="18712"/>
                  <a:pt x="16044" y="18706"/>
                </a:cubicBezTo>
                <a:cubicBezTo>
                  <a:pt x="16055" y="18690"/>
                  <a:pt x="16667" y="6062"/>
                  <a:pt x="16664" y="5894"/>
                </a:cubicBezTo>
                <a:lnTo>
                  <a:pt x="16662" y="5759"/>
                </a:lnTo>
                <a:lnTo>
                  <a:pt x="16375" y="5734"/>
                </a:lnTo>
                <a:cubicBezTo>
                  <a:pt x="16218" y="5720"/>
                  <a:pt x="15930" y="5696"/>
                  <a:pt x="15736" y="5681"/>
                </a:cubicBezTo>
                <a:lnTo>
                  <a:pt x="15384" y="5651"/>
                </a:lnTo>
                <a:lnTo>
                  <a:pt x="15243" y="5341"/>
                </a:lnTo>
                <a:cubicBezTo>
                  <a:pt x="15089" y="5002"/>
                  <a:pt x="14926" y="4840"/>
                  <a:pt x="14729" y="4839"/>
                </a:cubicBezTo>
                <a:close/>
                <a:moveTo>
                  <a:pt x="4480" y="5074"/>
                </a:moveTo>
                <a:cubicBezTo>
                  <a:pt x="4161" y="5107"/>
                  <a:pt x="3782" y="5312"/>
                  <a:pt x="3507" y="5621"/>
                </a:cubicBezTo>
                <a:cubicBezTo>
                  <a:pt x="3305" y="5848"/>
                  <a:pt x="3241" y="5889"/>
                  <a:pt x="2942" y="5991"/>
                </a:cubicBezTo>
                <a:cubicBezTo>
                  <a:pt x="1550" y="6463"/>
                  <a:pt x="636" y="7449"/>
                  <a:pt x="179" y="8969"/>
                </a:cubicBezTo>
                <a:cubicBezTo>
                  <a:pt x="114" y="9182"/>
                  <a:pt x="43" y="9383"/>
                  <a:pt x="20" y="9414"/>
                </a:cubicBezTo>
                <a:cubicBezTo>
                  <a:pt x="-6" y="9447"/>
                  <a:pt x="-6" y="9484"/>
                  <a:pt x="17" y="9505"/>
                </a:cubicBezTo>
                <a:cubicBezTo>
                  <a:pt x="38" y="9525"/>
                  <a:pt x="380" y="9615"/>
                  <a:pt x="778" y="9705"/>
                </a:cubicBezTo>
                <a:cubicBezTo>
                  <a:pt x="1762" y="9927"/>
                  <a:pt x="1698" y="9894"/>
                  <a:pt x="1682" y="10169"/>
                </a:cubicBezTo>
                <a:cubicBezTo>
                  <a:pt x="1672" y="10359"/>
                  <a:pt x="1657" y="10396"/>
                  <a:pt x="1584" y="10406"/>
                </a:cubicBezTo>
                <a:cubicBezTo>
                  <a:pt x="1280" y="10451"/>
                  <a:pt x="1294" y="11211"/>
                  <a:pt x="1608" y="11596"/>
                </a:cubicBezTo>
                <a:cubicBezTo>
                  <a:pt x="1852" y="11894"/>
                  <a:pt x="2097" y="11952"/>
                  <a:pt x="2194" y="11736"/>
                </a:cubicBezTo>
                <a:lnTo>
                  <a:pt x="2239" y="11633"/>
                </a:lnTo>
                <a:lnTo>
                  <a:pt x="2443" y="11712"/>
                </a:lnTo>
                <a:cubicBezTo>
                  <a:pt x="3094" y="11963"/>
                  <a:pt x="3708" y="11800"/>
                  <a:pt x="3942" y="11312"/>
                </a:cubicBezTo>
                <a:cubicBezTo>
                  <a:pt x="3990" y="11212"/>
                  <a:pt x="4106" y="11056"/>
                  <a:pt x="4199" y="10965"/>
                </a:cubicBezTo>
                <a:cubicBezTo>
                  <a:pt x="4297" y="10868"/>
                  <a:pt x="4401" y="10703"/>
                  <a:pt x="4448" y="10573"/>
                </a:cubicBezTo>
                <a:cubicBezTo>
                  <a:pt x="4546" y="10304"/>
                  <a:pt x="4636" y="10251"/>
                  <a:pt x="5111" y="10180"/>
                </a:cubicBezTo>
                <a:cubicBezTo>
                  <a:pt x="5300" y="10151"/>
                  <a:pt x="5502" y="10103"/>
                  <a:pt x="5559" y="10072"/>
                </a:cubicBezTo>
                <a:cubicBezTo>
                  <a:pt x="5657" y="10018"/>
                  <a:pt x="5676" y="10027"/>
                  <a:pt x="5848" y="10220"/>
                </a:cubicBezTo>
                <a:cubicBezTo>
                  <a:pt x="6200" y="10615"/>
                  <a:pt x="6238" y="11079"/>
                  <a:pt x="5970" y="11652"/>
                </a:cubicBezTo>
                <a:cubicBezTo>
                  <a:pt x="5724" y="12180"/>
                  <a:pt x="5142" y="12680"/>
                  <a:pt x="4498" y="12917"/>
                </a:cubicBezTo>
                <a:cubicBezTo>
                  <a:pt x="3935" y="13126"/>
                  <a:pt x="3738" y="13158"/>
                  <a:pt x="3011" y="13157"/>
                </a:cubicBezTo>
                <a:cubicBezTo>
                  <a:pt x="2325" y="13157"/>
                  <a:pt x="2238" y="13147"/>
                  <a:pt x="1483" y="12961"/>
                </a:cubicBezTo>
                <a:cubicBezTo>
                  <a:pt x="1441" y="12950"/>
                  <a:pt x="1401" y="13037"/>
                  <a:pt x="1346" y="13268"/>
                </a:cubicBezTo>
                <a:cubicBezTo>
                  <a:pt x="897" y="15127"/>
                  <a:pt x="597" y="16404"/>
                  <a:pt x="606" y="16413"/>
                </a:cubicBezTo>
                <a:cubicBezTo>
                  <a:pt x="612" y="16419"/>
                  <a:pt x="1399" y="16511"/>
                  <a:pt x="2356" y="16615"/>
                </a:cubicBezTo>
                <a:cubicBezTo>
                  <a:pt x="3312" y="16720"/>
                  <a:pt x="4115" y="16807"/>
                  <a:pt x="4140" y="16810"/>
                </a:cubicBezTo>
                <a:cubicBezTo>
                  <a:pt x="4168" y="16812"/>
                  <a:pt x="4243" y="16419"/>
                  <a:pt x="4331" y="15809"/>
                </a:cubicBezTo>
                <a:cubicBezTo>
                  <a:pt x="4490" y="14714"/>
                  <a:pt x="4512" y="14652"/>
                  <a:pt x="4764" y="14652"/>
                </a:cubicBezTo>
                <a:cubicBezTo>
                  <a:pt x="4977" y="14652"/>
                  <a:pt x="5609" y="14531"/>
                  <a:pt x="6020" y="14412"/>
                </a:cubicBezTo>
                <a:cubicBezTo>
                  <a:pt x="6500" y="14272"/>
                  <a:pt x="7247" y="13898"/>
                  <a:pt x="7619" y="13611"/>
                </a:cubicBezTo>
                <a:cubicBezTo>
                  <a:pt x="8611" y="12845"/>
                  <a:pt x="9204" y="11248"/>
                  <a:pt x="9054" y="9748"/>
                </a:cubicBezTo>
                <a:cubicBezTo>
                  <a:pt x="8895" y="8150"/>
                  <a:pt x="8111" y="6942"/>
                  <a:pt x="6797" y="6269"/>
                </a:cubicBezTo>
                <a:cubicBezTo>
                  <a:pt x="6555" y="6144"/>
                  <a:pt x="6531" y="6122"/>
                  <a:pt x="6596" y="6074"/>
                </a:cubicBezTo>
                <a:cubicBezTo>
                  <a:pt x="6662" y="6025"/>
                  <a:pt x="6634" y="5975"/>
                  <a:pt x="6299" y="5581"/>
                </a:cubicBezTo>
                <a:cubicBezTo>
                  <a:pt x="6095" y="5340"/>
                  <a:pt x="5913" y="5144"/>
                  <a:pt x="5896" y="5144"/>
                </a:cubicBezTo>
                <a:cubicBezTo>
                  <a:pt x="5829" y="5144"/>
                  <a:pt x="5980" y="5527"/>
                  <a:pt x="6103" y="5670"/>
                </a:cubicBezTo>
                <a:cubicBezTo>
                  <a:pt x="6183" y="5764"/>
                  <a:pt x="6112" y="5804"/>
                  <a:pt x="5967" y="5748"/>
                </a:cubicBezTo>
                <a:cubicBezTo>
                  <a:pt x="5810" y="5687"/>
                  <a:pt x="5626" y="5695"/>
                  <a:pt x="5456" y="5767"/>
                </a:cubicBezTo>
                <a:cubicBezTo>
                  <a:pt x="5285" y="5839"/>
                  <a:pt x="5247" y="5809"/>
                  <a:pt x="5204" y="5567"/>
                </a:cubicBezTo>
                <a:cubicBezTo>
                  <a:pt x="5169" y="5374"/>
                  <a:pt x="4981" y="5168"/>
                  <a:pt x="4772" y="5098"/>
                </a:cubicBezTo>
                <a:cubicBezTo>
                  <a:pt x="4684" y="5069"/>
                  <a:pt x="4586" y="5062"/>
                  <a:pt x="4480" y="5074"/>
                </a:cubicBezTo>
                <a:close/>
                <a:moveTo>
                  <a:pt x="855" y="18026"/>
                </a:moveTo>
                <a:cubicBezTo>
                  <a:pt x="774" y="18025"/>
                  <a:pt x="758" y="18060"/>
                  <a:pt x="712" y="18336"/>
                </a:cubicBezTo>
                <a:cubicBezTo>
                  <a:pt x="683" y="18509"/>
                  <a:pt x="587" y="19059"/>
                  <a:pt x="500" y="19558"/>
                </a:cubicBezTo>
                <a:cubicBezTo>
                  <a:pt x="412" y="20057"/>
                  <a:pt x="344" y="20470"/>
                  <a:pt x="348" y="20475"/>
                </a:cubicBezTo>
                <a:cubicBezTo>
                  <a:pt x="353" y="20481"/>
                  <a:pt x="1113" y="20602"/>
                  <a:pt x="2035" y="20742"/>
                </a:cubicBezTo>
                <a:cubicBezTo>
                  <a:pt x="2957" y="20883"/>
                  <a:pt x="3724" y="20999"/>
                  <a:pt x="3740" y="21001"/>
                </a:cubicBezTo>
                <a:cubicBezTo>
                  <a:pt x="3781" y="21008"/>
                  <a:pt x="3800" y="20896"/>
                  <a:pt x="3952" y="19698"/>
                </a:cubicBezTo>
                <a:cubicBezTo>
                  <a:pt x="4027" y="19110"/>
                  <a:pt x="4075" y="18615"/>
                  <a:pt x="4058" y="18598"/>
                </a:cubicBezTo>
                <a:cubicBezTo>
                  <a:pt x="4027" y="18566"/>
                  <a:pt x="1014" y="18028"/>
                  <a:pt x="855" y="18026"/>
                </a:cubicBezTo>
                <a:close/>
                <a:moveTo>
                  <a:pt x="15980" y="19434"/>
                </a:moveTo>
                <a:cubicBezTo>
                  <a:pt x="15945" y="19437"/>
                  <a:pt x="15500" y="19513"/>
                  <a:pt x="14991" y="19604"/>
                </a:cubicBezTo>
                <a:cubicBezTo>
                  <a:pt x="14155" y="19753"/>
                  <a:pt x="14068" y="19778"/>
                  <a:pt x="14068" y="19855"/>
                </a:cubicBezTo>
                <a:cubicBezTo>
                  <a:pt x="14068" y="19902"/>
                  <a:pt x="14117" y="20308"/>
                  <a:pt x="14177" y="20758"/>
                </a:cubicBezTo>
                <a:cubicBezTo>
                  <a:pt x="14235" y="21190"/>
                  <a:pt x="14267" y="21539"/>
                  <a:pt x="14259" y="21600"/>
                </a:cubicBezTo>
                <a:lnTo>
                  <a:pt x="16063" y="21600"/>
                </a:lnTo>
                <a:lnTo>
                  <a:pt x="16055" y="20553"/>
                </a:lnTo>
                <a:cubicBezTo>
                  <a:pt x="16047" y="19585"/>
                  <a:pt x="16035" y="19430"/>
                  <a:pt x="15980" y="19434"/>
                </a:cubicBezTo>
                <a:close/>
              </a:path>
            </a:pathLst>
          </a:custGeom>
          <a:ln w="12700">
            <a:miter lim="400000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0" name="Picture 6" descr="Get In Touch – Growth Mindset by K.J Walton">
            <a:extLst>
              <a:ext uri="{FF2B5EF4-FFF2-40B4-BE49-F238E27FC236}">
                <a16:creationId xmlns:a16="http://schemas.microsoft.com/office/drawing/2014/main" xmlns="" id="{07C7D6EA-67B3-490A-8C00-3EEFB488F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9" r="63472"/>
          <a:stretch>
            <a:fillRect/>
          </a:stretch>
        </p:blipFill>
        <p:spPr bwMode="auto">
          <a:xfrm rot="2384424">
            <a:off x="13758624" y="1017883"/>
            <a:ext cx="1655375" cy="1826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8">
            <a:extLst>
              <a:ext uri="{FF2B5EF4-FFF2-40B4-BE49-F238E27FC236}">
                <a16:creationId xmlns:a16="http://schemas.microsoft.com/office/drawing/2014/main" xmlns="" id="{37FB5759-5A5A-409E-99AA-DD925F210AB9}"/>
              </a:ext>
            </a:extLst>
          </p:cNvPr>
          <p:cNvGrpSpPr/>
          <p:nvPr/>
        </p:nvGrpSpPr>
        <p:grpSpPr>
          <a:xfrm>
            <a:off x="8382000" y="5150690"/>
            <a:ext cx="6204311" cy="2774165"/>
            <a:chOff x="1181990" y="1765327"/>
            <a:chExt cx="4378153" cy="1872288"/>
          </a:xfrm>
        </p:grpSpPr>
        <p:sp>
          <p:nvSpPr>
            <p:cNvPr id="18" name="Rectangle 19">
              <a:extLst>
                <a:ext uri="{FF2B5EF4-FFF2-40B4-BE49-F238E27FC236}">
                  <a16:creationId xmlns:a16="http://schemas.microsoft.com/office/drawing/2014/main" xmlns="" id="{D97EDA31-3EA0-480D-B2B7-23F5E8F54DD0}"/>
                </a:ext>
              </a:extLst>
            </p:cNvPr>
            <p:cNvSpPr/>
            <p:nvPr/>
          </p:nvSpPr>
          <p:spPr>
            <a:xfrm>
              <a:off x="1181990" y="1765327"/>
              <a:ext cx="4378153" cy="1872288"/>
            </a:xfrm>
            <a:custGeom>
              <a:avLst/>
              <a:gdLst>
                <a:gd name="connsiteX0" fmla="*/ 0 w 4378153"/>
                <a:gd name="connsiteY0" fmla="*/ 0 h 1872288"/>
                <a:gd name="connsiteX1" fmla="*/ 4378153 w 4378153"/>
                <a:gd name="connsiteY1" fmla="*/ 0 h 1872288"/>
                <a:gd name="connsiteX2" fmla="*/ 4378153 w 4378153"/>
                <a:gd name="connsiteY2" fmla="*/ 1872288 h 1872288"/>
                <a:gd name="connsiteX3" fmla="*/ 0 w 4378153"/>
                <a:gd name="connsiteY3" fmla="*/ 1872288 h 1872288"/>
                <a:gd name="connsiteX4" fmla="*/ 0 w 4378153"/>
                <a:gd name="connsiteY4" fmla="*/ 0 h 1872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78153" h="1872288" fill="none" extrusionOk="0">
                  <a:moveTo>
                    <a:pt x="0" y="0"/>
                  </a:moveTo>
                  <a:cubicBezTo>
                    <a:pt x="1464516" y="108103"/>
                    <a:pt x="3507550" y="-75754"/>
                    <a:pt x="4378153" y="0"/>
                  </a:cubicBezTo>
                  <a:cubicBezTo>
                    <a:pt x="4372666" y="428333"/>
                    <a:pt x="4216174" y="1638397"/>
                    <a:pt x="4378153" y="1872288"/>
                  </a:cubicBezTo>
                  <a:cubicBezTo>
                    <a:pt x="2672301" y="1865022"/>
                    <a:pt x="1294391" y="1713646"/>
                    <a:pt x="0" y="1872288"/>
                  </a:cubicBezTo>
                  <a:cubicBezTo>
                    <a:pt x="137713" y="1474494"/>
                    <a:pt x="154534" y="577627"/>
                    <a:pt x="0" y="0"/>
                  </a:cubicBezTo>
                  <a:close/>
                </a:path>
                <a:path w="4378153" h="1872288" stroke="0" extrusionOk="0">
                  <a:moveTo>
                    <a:pt x="0" y="0"/>
                  </a:moveTo>
                  <a:cubicBezTo>
                    <a:pt x="1889649" y="156835"/>
                    <a:pt x="3264269" y="6088"/>
                    <a:pt x="4378153" y="0"/>
                  </a:cubicBezTo>
                  <a:cubicBezTo>
                    <a:pt x="4317437" y="201699"/>
                    <a:pt x="4515752" y="1507025"/>
                    <a:pt x="4378153" y="1872288"/>
                  </a:cubicBezTo>
                  <a:cubicBezTo>
                    <a:pt x="2315086" y="1945698"/>
                    <a:pt x="1535259" y="1933716"/>
                    <a:pt x="0" y="1872288"/>
                  </a:cubicBezTo>
                  <a:cubicBezTo>
                    <a:pt x="150684" y="1667634"/>
                    <a:pt x="139432" y="336386"/>
                    <a:pt x="0" y="0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xmlns="" sd="106168873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9" name="Straight Connector 20">
              <a:extLst>
                <a:ext uri="{FF2B5EF4-FFF2-40B4-BE49-F238E27FC236}">
                  <a16:creationId xmlns:a16="http://schemas.microsoft.com/office/drawing/2014/main" xmlns="" id="{CBE6768E-D850-4CD3-8577-CB6CD295A258}"/>
                </a:ext>
              </a:extLst>
            </p:cNvPr>
            <p:cNvCxnSpPr>
              <a:cxnSpLocks/>
            </p:cNvCxnSpPr>
            <p:nvPr/>
          </p:nvCxnSpPr>
          <p:spPr>
            <a:xfrm>
              <a:off x="3371067" y="1765327"/>
              <a:ext cx="0" cy="1842792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B9C8BEC4-AB0F-448D-9E88-B715C009E360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701" b="89801" l="9961" r="89844">
                        <a14:foregroundMark x1="63867" y1="9701" x2="63867" y2="9701"/>
                        <a14:foregroundMark x1="31250" y1="31343" x2="35352" y2="45274"/>
                        <a14:foregroundMark x1="35352" y1="45274" x2="35547" y2="45522"/>
                        <a14:foregroundMark x1="32422" y1="34328" x2="27539" y2="45522"/>
                        <a14:foregroundMark x1="27539" y1="45522" x2="29883" y2="470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051" y="5669524"/>
            <a:ext cx="1356531" cy="1065089"/>
          </a:xfrm>
          <a:prstGeom prst="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pic>
        <p:nvPicPr>
          <p:cNvPr id="2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43CBBD4C-49DE-43C9-B7CA-9A762464D479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701" b="89801" l="9961" r="89844">
                        <a14:foregroundMark x1="63867" y1="9701" x2="63867" y2="9701"/>
                        <a14:foregroundMark x1="31250" y1="31343" x2="35352" y2="45274"/>
                        <a14:foregroundMark x1="35352" y1="45274" x2="35547" y2="45522"/>
                        <a14:foregroundMark x1="32422" y1="34328" x2="27539" y2="45522"/>
                        <a14:foregroundMark x1="27539" y1="45522" x2="29883" y2="470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0253" y="6446159"/>
            <a:ext cx="1356531" cy="1065089"/>
          </a:xfrm>
          <a:prstGeom prst="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pic>
        <p:nvPicPr>
          <p:cNvPr id="23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B648E44B-082B-4131-8676-3828689CFA56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701" b="89801" l="9961" r="89844">
                        <a14:foregroundMark x1="63867" y1="9701" x2="63867" y2="9701"/>
                        <a14:foregroundMark x1="31250" y1="31343" x2="35352" y2="45274"/>
                        <a14:foregroundMark x1="35352" y1="45274" x2="35547" y2="45522"/>
                        <a14:foregroundMark x1="32422" y1="34328" x2="27539" y2="45522"/>
                        <a14:foregroundMark x1="27539" y1="45522" x2="29883" y2="470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6669" y="5524500"/>
            <a:ext cx="1356531" cy="1065089"/>
          </a:xfrm>
          <a:prstGeom prst="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pic>
        <p:nvPicPr>
          <p:cNvPr id="24" name="Picture 22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CE28A361-C793-47E2-B81E-310BE784029B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350" b="95951" l="2092" r="95607">
                        <a14:foregroundMark x1="47908" y1="4723" x2="47280" y2="7962"/>
                        <a14:foregroundMark x1="34937" y1="6883" x2="36611" y2="10796"/>
                        <a14:foregroundMark x1="44979" y1="1889" x2="44979" y2="1889"/>
                        <a14:foregroundMark x1="95607" y1="51417" x2="90167" y2="57220"/>
                        <a14:foregroundMark x1="4812" y1="54656" x2="8787" y2="61538"/>
                        <a14:foregroundMark x1="8787" y1="61538" x2="8787" y2="61538"/>
                        <a14:foregroundMark x1="2510" y1="62618" x2="2301" y2="63698"/>
                        <a14:foregroundMark x1="63598" y1="31444" x2="54812" y2="38057"/>
                        <a14:foregroundMark x1="39121" y1="95951" x2="42259" y2="92443"/>
                        <a14:foregroundMark x1="63808" y1="88799" x2="63808" y2="85560"/>
                        <a14:foregroundMark x1="46234" y1="1350" x2="46234" y2="13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026" y="5337402"/>
            <a:ext cx="974368" cy="975042"/>
          </a:xfrm>
          <a:prstGeom prst="rect">
            <a:avLst/>
          </a:prstGeom>
        </p:spPr>
      </p:pic>
      <p:pic>
        <p:nvPicPr>
          <p:cNvPr id="25" name="Picture 23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9CD326E1-D955-4B57-891C-276BBB4BF4CD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350" b="95951" l="2092" r="95607">
                        <a14:foregroundMark x1="47908" y1="4723" x2="47280" y2="7962"/>
                        <a14:foregroundMark x1="34937" y1="6883" x2="36611" y2="10796"/>
                        <a14:foregroundMark x1="44979" y1="1889" x2="44979" y2="1889"/>
                        <a14:foregroundMark x1="95607" y1="51417" x2="90167" y2="57220"/>
                        <a14:foregroundMark x1="4812" y1="54656" x2="8787" y2="61538"/>
                        <a14:foregroundMark x1="8787" y1="61538" x2="8787" y2="61538"/>
                        <a14:foregroundMark x1="2510" y1="62618" x2="2301" y2="63698"/>
                        <a14:foregroundMark x1="63598" y1="31444" x2="54812" y2="38057"/>
                        <a14:foregroundMark x1="39121" y1="95951" x2="42259" y2="92443"/>
                        <a14:foregroundMark x1="63808" y1="88799" x2="63808" y2="85560"/>
                        <a14:foregroundMark x1="46234" y1="1350" x2="46234" y2="13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9097" y="5466583"/>
            <a:ext cx="974368" cy="975042"/>
          </a:xfrm>
          <a:prstGeom prst="rect">
            <a:avLst/>
          </a:prstGeom>
        </p:spPr>
      </p:pic>
      <p:pic>
        <p:nvPicPr>
          <p:cNvPr id="28" name="Picture 2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D3AC3F36-6C3D-4D0B-8E0A-809BB2372F24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350" b="95951" l="2092" r="95607">
                        <a14:foregroundMark x1="47908" y1="4723" x2="47280" y2="7962"/>
                        <a14:foregroundMark x1="34937" y1="6883" x2="36611" y2="10796"/>
                        <a14:foregroundMark x1="44979" y1="1889" x2="44979" y2="1889"/>
                        <a14:foregroundMark x1="95607" y1="51417" x2="90167" y2="57220"/>
                        <a14:foregroundMark x1="4812" y1="54656" x2="8787" y2="61538"/>
                        <a14:foregroundMark x1="8787" y1="61538" x2="8787" y2="61538"/>
                        <a14:foregroundMark x1="2510" y1="62618" x2="2301" y2="63698"/>
                        <a14:foregroundMark x1="63598" y1="31444" x2="54812" y2="38057"/>
                        <a14:foregroundMark x1="39121" y1="95951" x2="42259" y2="92443"/>
                        <a14:foregroundMark x1="63808" y1="88799" x2="63808" y2="85560"/>
                        <a14:foregroundMark x1="46234" y1="1350" x2="46234" y2="13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759" y="6628195"/>
            <a:ext cx="974368" cy="975042"/>
          </a:xfrm>
          <a:prstGeom prst="rect">
            <a:avLst/>
          </a:prstGeom>
        </p:spPr>
      </p:pic>
      <p:pic>
        <p:nvPicPr>
          <p:cNvPr id="35" name="Picture 27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F06691F6-3637-4687-B303-4322F9C0FFF8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350" b="95951" l="2092" r="95607">
                        <a14:foregroundMark x1="47908" y1="4723" x2="47280" y2="7962"/>
                        <a14:foregroundMark x1="34937" y1="6883" x2="36611" y2="10796"/>
                        <a14:foregroundMark x1="44979" y1="1889" x2="44979" y2="1889"/>
                        <a14:foregroundMark x1="95607" y1="51417" x2="90167" y2="57220"/>
                        <a14:foregroundMark x1="4812" y1="54656" x2="8787" y2="61538"/>
                        <a14:foregroundMark x1="8787" y1="61538" x2="8787" y2="61538"/>
                        <a14:foregroundMark x1="2510" y1="62618" x2="2301" y2="63698"/>
                        <a14:foregroundMark x1="63598" y1="31444" x2="54812" y2="38057"/>
                        <a14:foregroundMark x1="39121" y1="95951" x2="42259" y2="92443"/>
                        <a14:foregroundMark x1="63808" y1="88799" x2="63808" y2="85560"/>
                        <a14:foregroundMark x1="46234" y1="1350" x2="46234" y2="13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989" y="6525120"/>
            <a:ext cx="974368" cy="975042"/>
          </a:xfrm>
          <a:prstGeom prst="rect">
            <a:avLst/>
          </a:prstGeom>
        </p:spPr>
      </p:pic>
      <p:pic>
        <p:nvPicPr>
          <p:cNvPr id="37" name="Picture 2" descr="Smurfs PNG Download Image | PNG All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1174" y="5824923"/>
            <a:ext cx="3851800" cy="376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107169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5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53" dur="5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4" dur="5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il-trumpet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" dur="50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63" dur="50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4" dur="50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-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9" grpId="0" animBg="1"/>
      <p:bldP spid="31" grpId="0" animBg="1"/>
      <p:bldP spid="31" grpId="1" animBg="1"/>
      <p:bldP spid="32" grpId="0" animBg="1"/>
      <p:bldP spid="32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2289725">
            <a:off x="15021753" y="8657099"/>
            <a:ext cx="3957772" cy="1494408"/>
          </a:xfrm>
          <a:prstGeom prst="rect">
            <a:avLst/>
          </a:prstGeom>
        </p:spPr>
      </p:pic>
      <p:pic>
        <p:nvPicPr>
          <p:cNvPr id="20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b="16682"/>
          <a:stretch>
            <a:fillRect/>
          </a:stretch>
        </p:blipFill>
        <p:spPr>
          <a:xfrm rot="-10800000">
            <a:off x="-74828" y="22191"/>
            <a:ext cx="1541832" cy="1345791"/>
          </a:xfrm>
          <a:prstGeom prst="rect">
            <a:avLst/>
          </a:prstGeom>
        </p:spPr>
      </p:pic>
      <p:pic>
        <p:nvPicPr>
          <p:cNvPr id="21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l="18057"/>
          <a:stretch>
            <a:fillRect/>
          </a:stretch>
        </p:blipFill>
        <p:spPr>
          <a:xfrm>
            <a:off x="16084836" y="4065299"/>
            <a:ext cx="2843850" cy="2763826"/>
          </a:xfrm>
          <a:prstGeom prst="rect">
            <a:avLst/>
          </a:prstGeom>
        </p:spPr>
      </p:pic>
      <p:pic>
        <p:nvPicPr>
          <p:cNvPr id="22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6095193" y="22191"/>
            <a:ext cx="1810892" cy="2128185"/>
          </a:xfrm>
          <a:prstGeom prst="rect">
            <a:avLst/>
          </a:prstGeom>
        </p:spPr>
      </p:pic>
      <p:pic>
        <p:nvPicPr>
          <p:cNvPr id="24" name="Picture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7170458" y="9302188"/>
            <a:ext cx="553995" cy="794312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451C4CF9-9DFE-45A9-B1C3-55295FE9301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96088" y="551484"/>
            <a:ext cx="16561220" cy="8612697"/>
          </a:xfrm>
          <a:prstGeom prst="rect">
            <a:avLst/>
          </a:prstGeom>
        </p:spPr>
      </p:pic>
      <p:sp>
        <p:nvSpPr>
          <p:cNvPr id="33" name="السؤال">
            <a:extLst>
              <a:ext uri="{FF2B5EF4-FFF2-40B4-BE49-F238E27FC236}">
                <a16:creationId xmlns:a16="http://schemas.microsoft.com/office/drawing/2014/main" xmlns="" id="{D4E1F774-642E-4FCF-A958-1A51D1731ABE}"/>
              </a:ext>
            </a:extLst>
          </p:cNvPr>
          <p:cNvSpPr/>
          <p:nvPr/>
        </p:nvSpPr>
        <p:spPr>
          <a:xfrm>
            <a:off x="3610469" y="1606216"/>
            <a:ext cx="10238267" cy="2165684"/>
          </a:xfrm>
          <a:prstGeom prst="roundRect">
            <a:avLst/>
          </a:prstGeom>
          <a:solidFill>
            <a:schemeClr val="accent3">
              <a:lumMod val="20000"/>
              <a:lumOff val="80000"/>
              <a:alpha val="49000"/>
            </a:schemeClr>
          </a:solidFill>
          <a:ln w="12700">
            <a:solidFill>
              <a:srgbClr val="99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5400" dirty="0" smtClean="0">
                <a:solidFill>
                  <a:srgbClr val="CC0099"/>
                </a:solidFill>
                <a:cs typeface="PT Bold Heading" panose="02010400000000000000" pitchFamily="2" charset="-78"/>
              </a:rPr>
              <a:t>عدد السمك في الحوض .....</a:t>
            </a:r>
            <a:endParaRPr lang="ar-SA" sz="5400" dirty="0">
              <a:solidFill>
                <a:srgbClr val="CC0099"/>
              </a:solidFill>
              <a:cs typeface="PT Bold Heading" panose="02010400000000000000" pitchFamily="2" charset="-78"/>
            </a:endParaRPr>
          </a:p>
        </p:txBody>
      </p:sp>
      <p:sp>
        <p:nvSpPr>
          <p:cNvPr id="34" name="صحيح">
            <a:extLst>
              <a:ext uri="{FF2B5EF4-FFF2-40B4-BE49-F238E27FC236}">
                <a16:creationId xmlns:a16="http://schemas.microsoft.com/office/drawing/2014/main" xmlns="" id="{1E23C31F-BEED-4965-9AB3-4523A0FA05D4}"/>
              </a:ext>
            </a:extLst>
          </p:cNvPr>
          <p:cNvSpPr/>
          <p:nvPr/>
        </p:nvSpPr>
        <p:spPr>
          <a:xfrm>
            <a:off x="2575768" y="4936489"/>
            <a:ext cx="2758231" cy="154917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49000"/>
            </a:schemeClr>
          </a:solidFill>
          <a:ln w="12700">
            <a:solidFill>
              <a:srgbClr val="99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rtl="1"/>
            <a:endParaRPr lang="ar-SA" sz="9600" dirty="0" smtClean="0">
              <a:solidFill>
                <a:srgbClr val="9900CC"/>
              </a:solidFill>
              <a:latin typeface="AbdoMaster-Bold" panose="02000500030000020004" pitchFamily="50" charset="-78"/>
              <a:cs typeface="PT Bold Heading" panose="02010400000000000000" pitchFamily="2" charset="-78"/>
            </a:endParaRPr>
          </a:p>
          <a:p>
            <a:pPr algn="ctr" rtl="1"/>
            <a:r>
              <a:rPr lang="ar-SA" sz="9600" dirty="0" smtClean="0">
                <a:solidFill>
                  <a:srgbClr val="9900CC"/>
                </a:solidFill>
                <a:latin typeface="AbdoMaster-Bold" panose="02000500030000020004" pitchFamily="50" charset="-78"/>
                <a:cs typeface="PT Bold Heading" panose="02010400000000000000" pitchFamily="2" charset="-78"/>
              </a:rPr>
              <a:t>5</a:t>
            </a:r>
            <a:endParaRPr lang="ar-SA" sz="9600" dirty="0">
              <a:solidFill>
                <a:srgbClr val="9900CC"/>
              </a:solidFill>
              <a:latin typeface="AbdoMaster-Bold" panose="02000500030000020004" pitchFamily="50" charset="-78"/>
              <a:cs typeface="PT Bold Heading" panose="02010400000000000000" pitchFamily="2" charset="-78"/>
            </a:endParaRPr>
          </a:p>
          <a:p>
            <a:pPr rtl="1"/>
            <a:endParaRPr lang="en-US" sz="9600" dirty="0">
              <a:solidFill>
                <a:srgbClr val="9900CC"/>
              </a:solidFill>
              <a:latin typeface="AbdoMaster-Bold" panose="02000500030000020004" pitchFamily="50" charset="-78"/>
              <a:cs typeface="PT Bold Heading" panose="02010400000000000000" pitchFamily="2" charset="-78"/>
            </a:endParaRPr>
          </a:p>
        </p:txBody>
      </p:sp>
      <p:sp>
        <p:nvSpPr>
          <p:cNvPr id="35" name="خطا يسار تحت">
            <a:extLst>
              <a:ext uri="{FF2B5EF4-FFF2-40B4-BE49-F238E27FC236}">
                <a16:creationId xmlns:a16="http://schemas.microsoft.com/office/drawing/2014/main" xmlns="" id="{63ED5554-CC3E-4AE4-B2EB-01DCADF01900}"/>
              </a:ext>
            </a:extLst>
          </p:cNvPr>
          <p:cNvSpPr/>
          <p:nvPr/>
        </p:nvSpPr>
        <p:spPr>
          <a:xfrm>
            <a:off x="2627525" y="7031257"/>
            <a:ext cx="2758231" cy="154917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49000"/>
            </a:schemeClr>
          </a:solidFill>
          <a:ln w="12700">
            <a:solidFill>
              <a:srgbClr val="99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rtl="1"/>
            <a:r>
              <a:rPr lang="ar-SA" sz="9600" dirty="0" smtClean="0">
                <a:solidFill>
                  <a:srgbClr val="9900CC"/>
                </a:solidFill>
                <a:latin typeface="AbdoMaster-Bold" panose="02000500030000020004" pitchFamily="50" charset="-78"/>
                <a:cs typeface="PT Bold Heading" panose="02010400000000000000" pitchFamily="2" charset="-78"/>
              </a:rPr>
              <a:t>0</a:t>
            </a:r>
            <a:endParaRPr lang="ar-SA" sz="9600" dirty="0">
              <a:solidFill>
                <a:srgbClr val="9900CC"/>
              </a:solidFill>
              <a:latin typeface="AbdoMaster-Bold" panose="02000500030000020004" pitchFamily="50" charset="-78"/>
              <a:cs typeface="PT Bold Heading" panose="02010400000000000000" pitchFamily="2" charset="-78"/>
            </a:endParaRPr>
          </a:p>
        </p:txBody>
      </p:sp>
      <p:pic>
        <p:nvPicPr>
          <p:cNvPr id="36" name="سعيد">
            <a:extLst>
              <a:ext uri="{FF2B5EF4-FFF2-40B4-BE49-F238E27FC236}">
                <a16:creationId xmlns:a16="http://schemas.microsoft.com/office/drawing/2014/main" xmlns="" id="{A45D5A47-70E9-4CF0-90E1-7D10837FB432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449" y="4381500"/>
            <a:ext cx="1961951" cy="2714793"/>
          </a:xfrm>
          <a:prstGeom prst="rect">
            <a:avLst/>
          </a:prstGeom>
        </p:spPr>
      </p:pic>
      <p:pic>
        <p:nvPicPr>
          <p:cNvPr id="37" name="حزين تحت يسار">
            <a:extLst>
              <a:ext uri="{FF2B5EF4-FFF2-40B4-BE49-F238E27FC236}">
                <a16:creationId xmlns:a16="http://schemas.microsoft.com/office/drawing/2014/main" xmlns="" id="{54853F9C-5F44-4C8A-B00F-CB4CAEDFDB1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305" y="7020093"/>
            <a:ext cx="1213617" cy="2427236"/>
          </a:xfrm>
          <a:prstGeom prst="rect">
            <a:avLst/>
          </a:prstGeom>
        </p:spPr>
      </p:pic>
      <p:pic>
        <p:nvPicPr>
          <p:cNvPr id="22540" name="Picture 12" descr="https://i.pinimg.com/564x/c4/82/64/c482645792ee620391ca90c7a96dd851.jpg"/>
          <p:cNvPicPr>
            <a:picLocks noChangeAspect="1" noChangeArrowheads="1"/>
          </p:cNvPicPr>
          <p:nvPr/>
        </p:nvPicPr>
        <p:blipFill rotWithShape="1">
          <a:blip r:embed="rId2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1435" b="37129"/>
          <a:stretch/>
        </p:blipFill>
        <p:spPr bwMode="auto">
          <a:xfrm>
            <a:off x="7243661" y="4610100"/>
            <a:ext cx="4643539" cy="4379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مجموعة 22">
            <a:extLst>
              <a:ext uri="{FF2B5EF4-FFF2-40B4-BE49-F238E27FC236}">
                <a16:creationId xmlns:a16="http://schemas.microsoft.com/office/drawing/2014/main" xmlns="" id="{52C5B386-53FD-448F-965E-FE5B8EBC04CE}"/>
              </a:ext>
            </a:extLst>
          </p:cNvPr>
          <p:cNvGrpSpPr/>
          <p:nvPr/>
        </p:nvGrpSpPr>
        <p:grpSpPr>
          <a:xfrm>
            <a:off x="12816429" y="952577"/>
            <a:ext cx="2629931" cy="4412540"/>
            <a:chOff x="9635563" y="-591901"/>
            <a:chExt cx="1753287" cy="2941693"/>
          </a:xfrm>
        </p:grpSpPr>
        <p:pic>
          <p:nvPicPr>
            <p:cNvPr id="26" name="BE0C18F9-FDEC-46D3-8EC0-84918E30E11B-L0-001.jpeg">
              <a:extLst>
                <a:ext uri="{FF2B5EF4-FFF2-40B4-BE49-F238E27FC236}">
                  <a16:creationId xmlns:a16="http://schemas.microsoft.com/office/drawing/2014/main" xmlns="" id="{065BFE29-7724-44FC-A1C2-B7B742CB9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/>
            <a:srcRect l="44" r="4" b="7796"/>
            <a:stretch>
              <a:fillRect/>
            </a:stretch>
          </p:blipFill>
          <p:spPr>
            <a:xfrm rot="20522056" flipH="1">
              <a:off x="9635563" y="625650"/>
              <a:ext cx="1753287" cy="1724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4" h="21600" extrusionOk="0">
                  <a:moveTo>
                    <a:pt x="20411" y="0"/>
                  </a:moveTo>
                  <a:cubicBezTo>
                    <a:pt x="19251" y="0"/>
                    <a:pt x="19226" y="1"/>
                    <a:pt x="19019" y="102"/>
                  </a:cubicBezTo>
                  <a:cubicBezTo>
                    <a:pt x="18747" y="236"/>
                    <a:pt x="18493" y="520"/>
                    <a:pt x="18327" y="874"/>
                  </a:cubicBezTo>
                  <a:cubicBezTo>
                    <a:pt x="18116" y="1323"/>
                    <a:pt x="18051" y="1671"/>
                    <a:pt x="18051" y="2333"/>
                  </a:cubicBezTo>
                  <a:cubicBezTo>
                    <a:pt x="18052" y="2982"/>
                    <a:pt x="18110" y="3235"/>
                    <a:pt x="18383" y="3744"/>
                  </a:cubicBezTo>
                  <a:lnTo>
                    <a:pt x="18526" y="4011"/>
                  </a:lnTo>
                  <a:lnTo>
                    <a:pt x="18420" y="4221"/>
                  </a:lnTo>
                  <a:cubicBezTo>
                    <a:pt x="18332" y="4394"/>
                    <a:pt x="18316" y="4474"/>
                    <a:pt x="18332" y="4672"/>
                  </a:cubicBezTo>
                  <a:cubicBezTo>
                    <a:pt x="18356" y="4959"/>
                    <a:pt x="18486" y="5235"/>
                    <a:pt x="18656" y="5362"/>
                  </a:cubicBezTo>
                  <a:cubicBezTo>
                    <a:pt x="18725" y="5414"/>
                    <a:pt x="18790" y="5514"/>
                    <a:pt x="18804" y="5589"/>
                  </a:cubicBezTo>
                  <a:cubicBezTo>
                    <a:pt x="18819" y="5662"/>
                    <a:pt x="18864" y="5756"/>
                    <a:pt x="18903" y="5799"/>
                  </a:cubicBezTo>
                  <a:cubicBezTo>
                    <a:pt x="18969" y="5873"/>
                    <a:pt x="18968" y="5885"/>
                    <a:pt x="18881" y="5966"/>
                  </a:cubicBezTo>
                  <a:cubicBezTo>
                    <a:pt x="18772" y="6069"/>
                    <a:pt x="18755" y="6316"/>
                    <a:pt x="18852" y="6398"/>
                  </a:cubicBezTo>
                  <a:cubicBezTo>
                    <a:pt x="18887" y="6428"/>
                    <a:pt x="18978" y="6467"/>
                    <a:pt x="19054" y="6487"/>
                  </a:cubicBezTo>
                  <a:cubicBezTo>
                    <a:pt x="19260" y="6541"/>
                    <a:pt x="19808" y="6504"/>
                    <a:pt x="20000" y="6422"/>
                  </a:cubicBezTo>
                  <a:cubicBezTo>
                    <a:pt x="20093" y="6383"/>
                    <a:pt x="20213" y="6308"/>
                    <a:pt x="20265" y="6258"/>
                  </a:cubicBezTo>
                  <a:cubicBezTo>
                    <a:pt x="20368" y="6160"/>
                    <a:pt x="20394" y="5970"/>
                    <a:pt x="20316" y="5891"/>
                  </a:cubicBezTo>
                  <a:cubicBezTo>
                    <a:pt x="20282" y="5856"/>
                    <a:pt x="20333" y="5803"/>
                    <a:pt x="20504" y="5691"/>
                  </a:cubicBezTo>
                  <a:cubicBezTo>
                    <a:pt x="20826" y="5482"/>
                    <a:pt x="20978" y="5214"/>
                    <a:pt x="20973" y="4871"/>
                  </a:cubicBezTo>
                  <a:cubicBezTo>
                    <a:pt x="20970" y="4624"/>
                    <a:pt x="20974" y="4618"/>
                    <a:pt x="21149" y="4496"/>
                  </a:cubicBezTo>
                  <a:cubicBezTo>
                    <a:pt x="21260" y="4419"/>
                    <a:pt x="21362" y="4295"/>
                    <a:pt x="21424" y="4165"/>
                  </a:cubicBezTo>
                  <a:cubicBezTo>
                    <a:pt x="21479" y="4050"/>
                    <a:pt x="21540" y="3920"/>
                    <a:pt x="21560" y="3879"/>
                  </a:cubicBezTo>
                  <a:cubicBezTo>
                    <a:pt x="21579" y="3837"/>
                    <a:pt x="21594" y="2948"/>
                    <a:pt x="21594" y="1902"/>
                  </a:cubicBezTo>
                  <a:lnTo>
                    <a:pt x="21594" y="0"/>
                  </a:lnTo>
                  <a:lnTo>
                    <a:pt x="20411" y="0"/>
                  </a:lnTo>
                  <a:close/>
                  <a:moveTo>
                    <a:pt x="14159" y="3118"/>
                  </a:moveTo>
                  <a:cubicBezTo>
                    <a:pt x="14090" y="3129"/>
                    <a:pt x="14018" y="3158"/>
                    <a:pt x="13941" y="3207"/>
                  </a:cubicBezTo>
                  <a:lnTo>
                    <a:pt x="13790" y="3304"/>
                  </a:lnTo>
                  <a:lnTo>
                    <a:pt x="14007" y="3328"/>
                  </a:lnTo>
                  <a:cubicBezTo>
                    <a:pt x="14264" y="3356"/>
                    <a:pt x="14414" y="3447"/>
                    <a:pt x="14570" y="3671"/>
                  </a:cubicBezTo>
                  <a:cubicBezTo>
                    <a:pt x="14708" y="3871"/>
                    <a:pt x="14746" y="3795"/>
                    <a:pt x="14644" y="3523"/>
                  </a:cubicBezTo>
                  <a:cubicBezTo>
                    <a:pt x="14531" y="3222"/>
                    <a:pt x="14364" y="3085"/>
                    <a:pt x="14159" y="3118"/>
                  </a:cubicBezTo>
                  <a:close/>
                  <a:moveTo>
                    <a:pt x="12377" y="3148"/>
                  </a:moveTo>
                  <a:cubicBezTo>
                    <a:pt x="12287" y="3150"/>
                    <a:pt x="12196" y="3172"/>
                    <a:pt x="12135" y="3212"/>
                  </a:cubicBezTo>
                  <a:cubicBezTo>
                    <a:pt x="12005" y="3300"/>
                    <a:pt x="11874" y="3520"/>
                    <a:pt x="11772" y="3822"/>
                  </a:cubicBezTo>
                  <a:cubicBezTo>
                    <a:pt x="11727" y="3955"/>
                    <a:pt x="11703" y="4063"/>
                    <a:pt x="11719" y="4062"/>
                  </a:cubicBezTo>
                  <a:cubicBezTo>
                    <a:pt x="11735" y="4061"/>
                    <a:pt x="11817" y="3949"/>
                    <a:pt x="11899" y="3817"/>
                  </a:cubicBezTo>
                  <a:cubicBezTo>
                    <a:pt x="12081" y="3523"/>
                    <a:pt x="12267" y="3372"/>
                    <a:pt x="12528" y="3304"/>
                  </a:cubicBezTo>
                  <a:cubicBezTo>
                    <a:pt x="12718" y="3255"/>
                    <a:pt x="12722" y="3254"/>
                    <a:pt x="12626" y="3202"/>
                  </a:cubicBezTo>
                  <a:cubicBezTo>
                    <a:pt x="12558" y="3165"/>
                    <a:pt x="12467" y="3145"/>
                    <a:pt x="12377" y="3148"/>
                  </a:cubicBezTo>
                  <a:close/>
                  <a:moveTo>
                    <a:pt x="5477" y="3806"/>
                  </a:moveTo>
                  <a:cubicBezTo>
                    <a:pt x="5383" y="3810"/>
                    <a:pt x="5279" y="3838"/>
                    <a:pt x="5185" y="3887"/>
                  </a:cubicBezTo>
                  <a:cubicBezTo>
                    <a:pt x="5046" y="3959"/>
                    <a:pt x="4668" y="4323"/>
                    <a:pt x="4668" y="4386"/>
                  </a:cubicBezTo>
                  <a:cubicBezTo>
                    <a:pt x="4668" y="4430"/>
                    <a:pt x="4733" y="4406"/>
                    <a:pt x="4859" y="4318"/>
                  </a:cubicBezTo>
                  <a:cubicBezTo>
                    <a:pt x="5088" y="4160"/>
                    <a:pt x="5458" y="3983"/>
                    <a:pt x="5625" y="3952"/>
                  </a:cubicBezTo>
                  <a:cubicBezTo>
                    <a:pt x="5776" y="3923"/>
                    <a:pt x="5783" y="3917"/>
                    <a:pt x="5710" y="3863"/>
                  </a:cubicBezTo>
                  <a:cubicBezTo>
                    <a:pt x="5654" y="3821"/>
                    <a:pt x="5570" y="3802"/>
                    <a:pt x="5477" y="3806"/>
                  </a:cubicBezTo>
                  <a:close/>
                  <a:moveTo>
                    <a:pt x="14729" y="4839"/>
                  </a:moveTo>
                  <a:cubicBezTo>
                    <a:pt x="14663" y="4839"/>
                    <a:pt x="14591" y="4856"/>
                    <a:pt x="14517" y="4890"/>
                  </a:cubicBezTo>
                  <a:cubicBezTo>
                    <a:pt x="14400" y="4944"/>
                    <a:pt x="14244" y="5165"/>
                    <a:pt x="14153" y="5403"/>
                  </a:cubicBezTo>
                  <a:cubicBezTo>
                    <a:pt x="14067" y="5629"/>
                    <a:pt x="14028" y="5662"/>
                    <a:pt x="13854" y="5662"/>
                  </a:cubicBezTo>
                  <a:cubicBezTo>
                    <a:pt x="13721" y="5662"/>
                    <a:pt x="13675" y="5637"/>
                    <a:pt x="13581" y="5511"/>
                  </a:cubicBezTo>
                  <a:cubicBezTo>
                    <a:pt x="13356" y="5211"/>
                    <a:pt x="12916" y="5098"/>
                    <a:pt x="12642" y="5268"/>
                  </a:cubicBezTo>
                  <a:cubicBezTo>
                    <a:pt x="12569" y="5313"/>
                    <a:pt x="12453" y="5459"/>
                    <a:pt x="12377" y="5605"/>
                  </a:cubicBezTo>
                  <a:lnTo>
                    <a:pt x="12244" y="5861"/>
                  </a:lnTo>
                  <a:lnTo>
                    <a:pt x="11913" y="5915"/>
                  </a:lnTo>
                  <a:cubicBezTo>
                    <a:pt x="11547" y="5977"/>
                    <a:pt x="10312" y="6288"/>
                    <a:pt x="10221" y="6341"/>
                  </a:cubicBezTo>
                  <a:cubicBezTo>
                    <a:pt x="10176" y="6368"/>
                    <a:pt x="10393" y="7141"/>
                    <a:pt x="11244" y="9985"/>
                  </a:cubicBezTo>
                  <a:cubicBezTo>
                    <a:pt x="11839" y="11970"/>
                    <a:pt x="12672" y="14750"/>
                    <a:pt x="13095" y="16165"/>
                  </a:cubicBezTo>
                  <a:cubicBezTo>
                    <a:pt x="13519" y="17579"/>
                    <a:pt x="13882" y="18800"/>
                    <a:pt x="13904" y="18878"/>
                  </a:cubicBezTo>
                  <a:cubicBezTo>
                    <a:pt x="13941" y="19009"/>
                    <a:pt x="13957" y="19019"/>
                    <a:pt x="14082" y="18997"/>
                  </a:cubicBezTo>
                  <a:cubicBezTo>
                    <a:pt x="14156" y="18984"/>
                    <a:pt x="14626" y="18916"/>
                    <a:pt x="15126" y="18846"/>
                  </a:cubicBezTo>
                  <a:cubicBezTo>
                    <a:pt x="15627" y="18776"/>
                    <a:pt x="16040" y="18712"/>
                    <a:pt x="16044" y="18706"/>
                  </a:cubicBezTo>
                  <a:cubicBezTo>
                    <a:pt x="16055" y="18690"/>
                    <a:pt x="16667" y="6062"/>
                    <a:pt x="16664" y="5894"/>
                  </a:cubicBezTo>
                  <a:lnTo>
                    <a:pt x="16662" y="5759"/>
                  </a:lnTo>
                  <a:lnTo>
                    <a:pt x="16375" y="5734"/>
                  </a:lnTo>
                  <a:cubicBezTo>
                    <a:pt x="16218" y="5720"/>
                    <a:pt x="15930" y="5696"/>
                    <a:pt x="15736" y="5681"/>
                  </a:cubicBezTo>
                  <a:lnTo>
                    <a:pt x="15384" y="5651"/>
                  </a:lnTo>
                  <a:lnTo>
                    <a:pt x="15243" y="5341"/>
                  </a:lnTo>
                  <a:cubicBezTo>
                    <a:pt x="15089" y="5002"/>
                    <a:pt x="14926" y="4840"/>
                    <a:pt x="14729" y="4839"/>
                  </a:cubicBezTo>
                  <a:close/>
                  <a:moveTo>
                    <a:pt x="4480" y="5074"/>
                  </a:moveTo>
                  <a:cubicBezTo>
                    <a:pt x="4161" y="5107"/>
                    <a:pt x="3782" y="5312"/>
                    <a:pt x="3507" y="5621"/>
                  </a:cubicBezTo>
                  <a:cubicBezTo>
                    <a:pt x="3305" y="5848"/>
                    <a:pt x="3241" y="5889"/>
                    <a:pt x="2942" y="5991"/>
                  </a:cubicBezTo>
                  <a:cubicBezTo>
                    <a:pt x="1550" y="6463"/>
                    <a:pt x="636" y="7449"/>
                    <a:pt x="179" y="8969"/>
                  </a:cubicBezTo>
                  <a:cubicBezTo>
                    <a:pt x="114" y="9182"/>
                    <a:pt x="43" y="9383"/>
                    <a:pt x="20" y="9414"/>
                  </a:cubicBezTo>
                  <a:cubicBezTo>
                    <a:pt x="-6" y="9447"/>
                    <a:pt x="-6" y="9484"/>
                    <a:pt x="17" y="9505"/>
                  </a:cubicBezTo>
                  <a:cubicBezTo>
                    <a:pt x="38" y="9525"/>
                    <a:pt x="380" y="9615"/>
                    <a:pt x="778" y="9705"/>
                  </a:cubicBezTo>
                  <a:cubicBezTo>
                    <a:pt x="1762" y="9927"/>
                    <a:pt x="1698" y="9894"/>
                    <a:pt x="1682" y="10169"/>
                  </a:cubicBezTo>
                  <a:cubicBezTo>
                    <a:pt x="1672" y="10359"/>
                    <a:pt x="1657" y="10396"/>
                    <a:pt x="1584" y="10406"/>
                  </a:cubicBezTo>
                  <a:cubicBezTo>
                    <a:pt x="1280" y="10451"/>
                    <a:pt x="1294" y="11211"/>
                    <a:pt x="1608" y="11596"/>
                  </a:cubicBezTo>
                  <a:cubicBezTo>
                    <a:pt x="1852" y="11894"/>
                    <a:pt x="2097" y="11952"/>
                    <a:pt x="2194" y="11736"/>
                  </a:cubicBezTo>
                  <a:lnTo>
                    <a:pt x="2239" y="11633"/>
                  </a:lnTo>
                  <a:lnTo>
                    <a:pt x="2443" y="11712"/>
                  </a:lnTo>
                  <a:cubicBezTo>
                    <a:pt x="3094" y="11963"/>
                    <a:pt x="3708" y="11800"/>
                    <a:pt x="3942" y="11312"/>
                  </a:cubicBezTo>
                  <a:cubicBezTo>
                    <a:pt x="3990" y="11212"/>
                    <a:pt x="4106" y="11056"/>
                    <a:pt x="4199" y="10965"/>
                  </a:cubicBezTo>
                  <a:cubicBezTo>
                    <a:pt x="4297" y="10868"/>
                    <a:pt x="4401" y="10703"/>
                    <a:pt x="4448" y="10573"/>
                  </a:cubicBezTo>
                  <a:cubicBezTo>
                    <a:pt x="4546" y="10304"/>
                    <a:pt x="4636" y="10251"/>
                    <a:pt x="5111" y="10180"/>
                  </a:cubicBezTo>
                  <a:cubicBezTo>
                    <a:pt x="5300" y="10151"/>
                    <a:pt x="5502" y="10103"/>
                    <a:pt x="5559" y="10072"/>
                  </a:cubicBezTo>
                  <a:cubicBezTo>
                    <a:pt x="5657" y="10018"/>
                    <a:pt x="5676" y="10027"/>
                    <a:pt x="5848" y="10220"/>
                  </a:cubicBezTo>
                  <a:cubicBezTo>
                    <a:pt x="6200" y="10615"/>
                    <a:pt x="6238" y="11079"/>
                    <a:pt x="5970" y="11652"/>
                  </a:cubicBezTo>
                  <a:cubicBezTo>
                    <a:pt x="5724" y="12180"/>
                    <a:pt x="5142" y="12680"/>
                    <a:pt x="4498" y="12917"/>
                  </a:cubicBezTo>
                  <a:cubicBezTo>
                    <a:pt x="3935" y="13126"/>
                    <a:pt x="3738" y="13158"/>
                    <a:pt x="3011" y="13157"/>
                  </a:cubicBezTo>
                  <a:cubicBezTo>
                    <a:pt x="2325" y="13157"/>
                    <a:pt x="2238" y="13147"/>
                    <a:pt x="1483" y="12961"/>
                  </a:cubicBezTo>
                  <a:cubicBezTo>
                    <a:pt x="1441" y="12950"/>
                    <a:pt x="1401" y="13037"/>
                    <a:pt x="1346" y="13268"/>
                  </a:cubicBezTo>
                  <a:cubicBezTo>
                    <a:pt x="897" y="15127"/>
                    <a:pt x="597" y="16404"/>
                    <a:pt x="606" y="16413"/>
                  </a:cubicBezTo>
                  <a:cubicBezTo>
                    <a:pt x="612" y="16419"/>
                    <a:pt x="1399" y="16511"/>
                    <a:pt x="2356" y="16615"/>
                  </a:cubicBezTo>
                  <a:cubicBezTo>
                    <a:pt x="3312" y="16720"/>
                    <a:pt x="4115" y="16807"/>
                    <a:pt x="4140" y="16810"/>
                  </a:cubicBezTo>
                  <a:cubicBezTo>
                    <a:pt x="4168" y="16812"/>
                    <a:pt x="4243" y="16419"/>
                    <a:pt x="4331" y="15809"/>
                  </a:cubicBezTo>
                  <a:cubicBezTo>
                    <a:pt x="4490" y="14714"/>
                    <a:pt x="4512" y="14652"/>
                    <a:pt x="4764" y="14652"/>
                  </a:cubicBezTo>
                  <a:cubicBezTo>
                    <a:pt x="4977" y="14652"/>
                    <a:pt x="5609" y="14531"/>
                    <a:pt x="6020" y="14412"/>
                  </a:cubicBezTo>
                  <a:cubicBezTo>
                    <a:pt x="6500" y="14272"/>
                    <a:pt x="7247" y="13898"/>
                    <a:pt x="7619" y="13611"/>
                  </a:cubicBezTo>
                  <a:cubicBezTo>
                    <a:pt x="8611" y="12845"/>
                    <a:pt x="9204" y="11248"/>
                    <a:pt x="9054" y="9748"/>
                  </a:cubicBezTo>
                  <a:cubicBezTo>
                    <a:pt x="8895" y="8150"/>
                    <a:pt x="8111" y="6942"/>
                    <a:pt x="6797" y="6269"/>
                  </a:cubicBezTo>
                  <a:cubicBezTo>
                    <a:pt x="6555" y="6144"/>
                    <a:pt x="6531" y="6122"/>
                    <a:pt x="6596" y="6074"/>
                  </a:cubicBezTo>
                  <a:cubicBezTo>
                    <a:pt x="6662" y="6025"/>
                    <a:pt x="6634" y="5975"/>
                    <a:pt x="6299" y="5581"/>
                  </a:cubicBezTo>
                  <a:cubicBezTo>
                    <a:pt x="6095" y="5340"/>
                    <a:pt x="5913" y="5144"/>
                    <a:pt x="5896" y="5144"/>
                  </a:cubicBezTo>
                  <a:cubicBezTo>
                    <a:pt x="5829" y="5144"/>
                    <a:pt x="5980" y="5527"/>
                    <a:pt x="6103" y="5670"/>
                  </a:cubicBezTo>
                  <a:cubicBezTo>
                    <a:pt x="6183" y="5764"/>
                    <a:pt x="6112" y="5804"/>
                    <a:pt x="5967" y="5748"/>
                  </a:cubicBezTo>
                  <a:cubicBezTo>
                    <a:pt x="5810" y="5687"/>
                    <a:pt x="5626" y="5695"/>
                    <a:pt x="5456" y="5767"/>
                  </a:cubicBezTo>
                  <a:cubicBezTo>
                    <a:pt x="5285" y="5839"/>
                    <a:pt x="5247" y="5809"/>
                    <a:pt x="5204" y="5567"/>
                  </a:cubicBezTo>
                  <a:cubicBezTo>
                    <a:pt x="5169" y="5374"/>
                    <a:pt x="4981" y="5168"/>
                    <a:pt x="4772" y="5098"/>
                  </a:cubicBezTo>
                  <a:cubicBezTo>
                    <a:pt x="4684" y="5069"/>
                    <a:pt x="4586" y="5062"/>
                    <a:pt x="4480" y="5074"/>
                  </a:cubicBezTo>
                  <a:close/>
                  <a:moveTo>
                    <a:pt x="855" y="18026"/>
                  </a:moveTo>
                  <a:cubicBezTo>
                    <a:pt x="774" y="18025"/>
                    <a:pt x="758" y="18060"/>
                    <a:pt x="712" y="18336"/>
                  </a:cubicBezTo>
                  <a:cubicBezTo>
                    <a:pt x="683" y="18509"/>
                    <a:pt x="587" y="19059"/>
                    <a:pt x="500" y="19558"/>
                  </a:cubicBezTo>
                  <a:cubicBezTo>
                    <a:pt x="412" y="20057"/>
                    <a:pt x="344" y="20470"/>
                    <a:pt x="348" y="20475"/>
                  </a:cubicBezTo>
                  <a:cubicBezTo>
                    <a:pt x="353" y="20481"/>
                    <a:pt x="1113" y="20602"/>
                    <a:pt x="2035" y="20742"/>
                  </a:cubicBezTo>
                  <a:cubicBezTo>
                    <a:pt x="2957" y="20883"/>
                    <a:pt x="3724" y="20999"/>
                    <a:pt x="3740" y="21001"/>
                  </a:cubicBezTo>
                  <a:cubicBezTo>
                    <a:pt x="3781" y="21008"/>
                    <a:pt x="3800" y="20896"/>
                    <a:pt x="3952" y="19698"/>
                  </a:cubicBezTo>
                  <a:cubicBezTo>
                    <a:pt x="4027" y="19110"/>
                    <a:pt x="4075" y="18615"/>
                    <a:pt x="4058" y="18598"/>
                  </a:cubicBezTo>
                  <a:cubicBezTo>
                    <a:pt x="4027" y="18566"/>
                    <a:pt x="1014" y="18028"/>
                    <a:pt x="855" y="18026"/>
                  </a:cubicBezTo>
                  <a:close/>
                  <a:moveTo>
                    <a:pt x="15980" y="19434"/>
                  </a:moveTo>
                  <a:cubicBezTo>
                    <a:pt x="15945" y="19437"/>
                    <a:pt x="15500" y="19513"/>
                    <a:pt x="14991" y="19604"/>
                  </a:cubicBezTo>
                  <a:cubicBezTo>
                    <a:pt x="14155" y="19753"/>
                    <a:pt x="14068" y="19778"/>
                    <a:pt x="14068" y="19855"/>
                  </a:cubicBezTo>
                  <a:cubicBezTo>
                    <a:pt x="14068" y="19902"/>
                    <a:pt x="14117" y="20308"/>
                    <a:pt x="14177" y="20758"/>
                  </a:cubicBezTo>
                  <a:cubicBezTo>
                    <a:pt x="14235" y="21190"/>
                    <a:pt x="14267" y="21539"/>
                    <a:pt x="14259" y="21600"/>
                  </a:cubicBezTo>
                  <a:lnTo>
                    <a:pt x="16063" y="21600"/>
                  </a:lnTo>
                  <a:lnTo>
                    <a:pt x="16055" y="20553"/>
                  </a:lnTo>
                  <a:cubicBezTo>
                    <a:pt x="16047" y="19585"/>
                    <a:pt x="16035" y="19430"/>
                    <a:pt x="15980" y="19434"/>
                  </a:cubicBezTo>
                  <a:close/>
                </a:path>
              </a:pathLst>
            </a:custGeom>
            <a:ln w="12700">
              <a:miter lim="400000"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29" name="Picture 6" descr="Get In Touch – Growth Mindset by K.J Walton">
              <a:extLst>
                <a:ext uri="{FF2B5EF4-FFF2-40B4-BE49-F238E27FC236}">
                  <a16:creationId xmlns:a16="http://schemas.microsoft.com/office/drawing/2014/main" xmlns="" id="{1FDD63B0-6AD1-4129-8C57-EA3596C89E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79" r="63472"/>
            <a:stretch>
              <a:fillRect/>
            </a:stretch>
          </p:blipFill>
          <p:spPr bwMode="auto">
            <a:xfrm rot="2778675">
              <a:off x="9911461" y="-648858"/>
              <a:ext cx="1103583" cy="12174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Picture 4" descr="Smurfs PNG Free Image | PNG All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7491" y="5842232"/>
            <a:ext cx="3927219" cy="3927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845940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2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50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34" dur="50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5" dur="50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-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50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44" dur="50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50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il-trumpet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4" grpId="1" animBg="1"/>
      <p:bldP spid="35" grpId="0" animBg="1"/>
      <p:bldP spid="35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2289725">
            <a:off x="15021753" y="8657099"/>
            <a:ext cx="3957772" cy="1494408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b="16682"/>
          <a:stretch>
            <a:fillRect/>
          </a:stretch>
        </p:blipFill>
        <p:spPr>
          <a:xfrm rot="-10800000">
            <a:off x="-74828" y="22191"/>
            <a:ext cx="1541832" cy="1345791"/>
          </a:xfrm>
          <a:prstGeom prst="rect">
            <a:avLst/>
          </a:prstGeom>
        </p:spPr>
      </p:pic>
      <p:pic>
        <p:nvPicPr>
          <p:cNvPr id="20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l="18057"/>
          <a:stretch>
            <a:fillRect/>
          </a:stretch>
        </p:blipFill>
        <p:spPr>
          <a:xfrm>
            <a:off x="16084836" y="4065299"/>
            <a:ext cx="2843850" cy="2763826"/>
          </a:xfrm>
          <a:prstGeom prst="rect">
            <a:avLst/>
          </a:prstGeom>
        </p:spPr>
      </p:pic>
      <p:pic>
        <p:nvPicPr>
          <p:cNvPr id="21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6095193" y="22191"/>
            <a:ext cx="1810892" cy="2128185"/>
          </a:xfrm>
          <a:prstGeom prst="rect">
            <a:avLst/>
          </a:prstGeom>
        </p:spPr>
      </p:pic>
      <p:pic>
        <p:nvPicPr>
          <p:cNvPr id="22" name="Picture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7170458" y="9302188"/>
            <a:ext cx="553995" cy="794312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451C4CF9-9DFE-45A9-B1C3-55295FE9301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96088" y="551484"/>
            <a:ext cx="16561220" cy="8612697"/>
          </a:xfrm>
          <a:prstGeom prst="rect">
            <a:avLst/>
          </a:prstGeom>
        </p:spPr>
      </p:pic>
      <p:sp>
        <p:nvSpPr>
          <p:cNvPr id="33" name="السؤال">
            <a:extLst>
              <a:ext uri="{FF2B5EF4-FFF2-40B4-BE49-F238E27FC236}">
                <a16:creationId xmlns:a16="http://schemas.microsoft.com/office/drawing/2014/main" xmlns="" id="{D4E1F774-642E-4FCF-A958-1A51D1731ABE}"/>
              </a:ext>
            </a:extLst>
          </p:cNvPr>
          <p:cNvSpPr/>
          <p:nvPr/>
        </p:nvSpPr>
        <p:spPr>
          <a:xfrm>
            <a:off x="6503675" y="1403805"/>
            <a:ext cx="8812526" cy="2165684"/>
          </a:xfrm>
          <a:prstGeom prst="roundRect">
            <a:avLst/>
          </a:prstGeom>
          <a:solidFill>
            <a:schemeClr val="accent5">
              <a:lumMod val="60000"/>
              <a:lumOff val="40000"/>
              <a:alpha val="23000"/>
            </a:schemeClr>
          </a:solidFill>
          <a:ln w="127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r"/>
            <a:r>
              <a:rPr lang="ar-SA" sz="7200" dirty="0" smtClean="0">
                <a:solidFill>
                  <a:srgbClr val="CC0099"/>
                </a:solidFill>
                <a:cs typeface="PT Bold Heading" panose="02010400000000000000" pitchFamily="2" charset="-78"/>
              </a:rPr>
              <a:t>عدد التفاح في السلة.....</a:t>
            </a:r>
            <a:endParaRPr lang="ar-SA" sz="7200" dirty="0">
              <a:solidFill>
                <a:srgbClr val="CC0099"/>
              </a:solidFill>
              <a:cs typeface="PT Bold Heading" panose="02010400000000000000" pitchFamily="2" charset="-78"/>
            </a:endParaRPr>
          </a:p>
        </p:txBody>
      </p:sp>
      <p:sp>
        <p:nvSpPr>
          <p:cNvPr id="34" name="صحيح">
            <a:extLst>
              <a:ext uri="{FF2B5EF4-FFF2-40B4-BE49-F238E27FC236}">
                <a16:creationId xmlns:a16="http://schemas.microsoft.com/office/drawing/2014/main" xmlns="" id="{1E23C31F-BEED-4965-9AB3-4523A0FA05D4}"/>
              </a:ext>
            </a:extLst>
          </p:cNvPr>
          <p:cNvSpPr/>
          <p:nvPr/>
        </p:nvSpPr>
        <p:spPr>
          <a:xfrm>
            <a:off x="8564361" y="3974296"/>
            <a:ext cx="4433489" cy="2165684"/>
          </a:xfrm>
          <a:prstGeom prst="roundRect">
            <a:avLst/>
          </a:prstGeom>
          <a:solidFill>
            <a:schemeClr val="accent5">
              <a:lumMod val="60000"/>
              <a:lumOff val="40000"/>
              <a:alpha val="23000"/>
            </a:schemeClr>
          </a:solidFill>
          <a:ln w="127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rtl="1"/>
            <a:endParaRPr lang="ar-SA" sz="9600" dirty="0" smtClean="0">
              <a:solidFill>
                <a:srgbClr val="9900CC"/>
              </a:solidFill>
              <a:latin typeface="AbdoMaster-Bold" panose="02000500030000020004" pitchFamily="50" charset="-78"/>
              <a:cs typeface="PT Bold Heading" panose="02010400000000000000" pitchFamily="2" charset="-78"/>
            </a:endParaRPr>
          </a:p>
          <a:p>
            <a:pPr algn="ctr" rtl="1"/>
            <a:r>
              <a:rPr lang="ar-SA" sz="9600" dirty="0" smtClean="0">
                <a:solidFill>
                  <a:srgbClr val="9900CC"/>
                </a:solidFill>
                <a:latin typeface="AbdoMaster-Bold" panose="02000500030000020004" pitchFamily="50" charset="-78"/>
                <a:cs typeface="PT Bold Heading" panose="02010400000000000000" pitchFamily="2" charset="-78"/>
              </a:rPr>
              <a:t>صفر</a:t>
            </a:r>
            <a:endParaRPr lang="ar-SA" sz="9600" dirty="0">
              <a:solidFill>
                <a:srgbClr val="9900CC"/>
              </a:solidFill>
              <a:latin typeface="AbdoMaster-Bold" panose="02000500030000020004" pitchFamily="50" charset="-78"/>
              <a:cs typeface="PT Bold Heading" panose="02010400000000000000" pitchFamily="2" charset="-78"/>
            </a:endParaRPr>
          </a:p>
          <a:p>
            <a:pPr algn="ctr" rtl="1"/>
            <a:endParaRPr lang="en-US" sz="9600" dirty="0">
              <a:solidFill>
                <a:srgbClr val="9900CC"/>
              </a:solidFill>
              <a:latin typeface="AbdoMaster-Bold" panose="02000500030000020004" pitchFamily="50" charset="-78"/>
              <a:cs typeface="PT Bold Heading" panose="02010400000000000000" pitchFamily="2" charset="-78"/>
            </a:endParaRPr>
          </a:p>
        </p:txBody>
      </p:sp>
      <p:sp>
        <p:nvSpPr>
          <p:cNvPr id="35" name="خطا يسار تحت">
            <a:extLst>
              <a:ext uri="{FF2B5EF4-FFF2-40B4-BE49-F238E27FC236}">
                <a16:creationId xmlns:a16="http://schemas.microsoft.com/office/drawing/2014/main" xmlns="" id="{63ED5554-CC3E-4AE4-B2EB-01DCADF01900}"/>
              </a:ext>
            </a:extLst>
          </p:cNvPr>
          <p:cNvSpPr/>
          <p:nvPr/>
        </p:nvSpPr>
        <p:spPr>
          <a:xfrm>
            <a:off x="8544697" y="6678664"/>
            <a:ext cx="4433489" cy="2165684"/>
          </a:xfrm>
          <a:prstGeom prst="roundRect">
            <a:avLst/>
          </a:prstGeom>
          <a:solidFill>
            <a:schemeClr val="accent5">
              <a:lumMod val="60000"/>
              <a:lumOff val="40000"/>
              <a:alpha val="23000"/>
            </a:schemeClr>
          </a:solidFill>
          <a:ln w="127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rtl="1"/>
            <a:r>
              <a:rPr lang="ar-SA" sz="9600" dirty="0" smtClean="0">
                <a:solidFill>
                  <a:srgbClr val="9900CC"/>
                </a:solidFill>
                <a:latin typeface="AbdoMaster-Bold" panose="02000500030000020004" pitchFamily="50" charset="-78"/>
                <a:cs typeface="PT Bold Heading" panose="02010400000000000000" pitchFamily="2" charset="-78"/>
              </a:rPr>
              <a:t>أربعة</a:t>
            </a:r>
            <a:endParaRPr lang="ar-SA" sz="9600" dirty="0">
              <a:solidFill>
                <a:srgbClr val="9900CC"/>
              </a:solidFill>
              <a:latin typeface="AbdoMaster-Bold" panose="02000500030000020004" pitchFamily="50" charset="-78"/>
              <a:cs typeface="PT Bold Heading" panose="02010400000000000000" pitchFamily="2" charset="-78"/>
            </a:endParaRPr>
          </a:p>
        </p:txBody>
      </p:sp>
      <p:pic>
        <p:nvPicPr>
          <p:cNvPr id="36" name="سعيد">
            <a:extLst>
              <a:ext uri="{FF2B5EF4-FFF2-40B4-BE49-F238E27FC236}">
                <a16:creationId xmlns:a16="http://schemas.microsoft.com/office/drawing/2014/main" xmlns="" id="{A45D5A47-70E9-4CF0-90E1-7D10837FB43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703" y="3587536"/>
            <a:ext cx="1726649" cy="2714793"/>
          </a:xfrm>
          <a:prstGeom prst="rect">
            <a:avLst/>
          </a:prstGeom>
        </p:spPr>
      </p:pic>
      <p:pic>
        <p:nvPicPr>
          <p:cNvPr id="37" name="حزين تحت يسار">
            <a:extLst>
              <a:ext uri="{FF2B5EF4-FFF2-40B4-BE49-F238E27FC236}">
                <a16:creationId xmlns:a16="http://schemas.microsoft.com/office/drawing/2014/main" xmlns="" id="{54853F9C-5F44-4C8A-B00F-CB4CAEDFDB17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6754864"/>
            <a:ext cx="2231431" cy="2427236"/>
          </a:xfrm>
          <a:prstGeom prst="rect">
            <a:avLst/>
          </a:prstGeom>
        </p:spPr>
      </p:pic>
      <p:grpSp>
        <p:nvGrpSpPr>
          <p:cNvPr id="23" name="مجموعة 22">
            <a:extLst>
              <a:ext uri="{FF2B5EF4-FFF2-40B4-BE49-F238E27FC236}">
                <a16:creationId xmlns:a16="http://schemas.microsoft.com/office/drawing/2014/main" xmlns="" id="{52C5B386-53FD-448F-965E-FE5B8EBC04CE}"/>
              </a:ext>
            </a:extLst>
          </p:cNvPr>
          <p:cNvGrpSpPr/>
          <p:nvPr/>
        </p:nvGrpSpPr>
        <p:grpSpPr>
          <a:xfrm>
            <a:off x="3539003" y="0"/>
            <a:ext cx="2629931" cy="4412540"/>
            <a:chOff x="9635563" y="-591901"/>
            <a:chExt cx="1753287" cy="2941693"/>
          </a:xfrm>
        </p:grpSpPr>
        <p:pic>
          <p:nvPicPr>
            <p:cNvPr id="26" name="BE0C18F9-FDEC-46D3-8EC0-84918E30E11B-L0-001.jpeg">
              <a:extLst>
                <a:ext uri="{FF2B5EF4-FFF2-40B4-BE49-F238E27FC236}">
                  <a16:creationId xmlns:a16="http://schemas.microsoft.com/office/drawing/2014/main" xmlns="" id="{065BFE29-7724-44FC-A1C2-B7B742CB9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/>
            <a:srcRect l="44" r="4" b="7796"/>
            <a:stretch>
              <a:fillRect/>
            </a:stretch>
          </p:blipFill>
          <p:spPr>
            <a:xfrm rot="20522056" flipH="1">
              <a:off x="9635563" y="625650"/>
              <a:ext cx="1753287" cy="1724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4" h="21600" extrusionOk="0">
                  <a:moveTo>
                    <a:pt x="20411" y="0"/>
                  </a:moveTo>
                  <a:cubicBezTo>
                    <a:pt x="19251" y="0"/>
                    <a:pt x="19226" y="1"/>
                    <a:pt x="19019" y="102"/>
                  </a:cubicBezTo>
                  <a:cubicBezTo>
                    <a:pt x="18747" y="236"/>
                    <a:pt x="18493" y="520"/>
                    <a:pt x="18327" y="874"/>
                  </a:cubicBezTo>
                  <a:cubicBezTo>
                    <a:pt x="18116" y="1323"/>
                    <a:pt x="18051" y="1671"/>
                    <a:pt x="18051" y="2333"/>
                  </a:cubicBezTo>
                  <a:cubicBezTo>
                    <a:pt x="18052" y="2982"/>
                    <a:pt x="18110" y="3235"/>
                    <a:pt x="18383" y="3744"/>
                  </a:cubicBezTo>
                  <a:lnTo>
                    <a:pt x="18526" y="4011"/>
                  </a:lnTo>
                  <a:lnTo>
                    <a:pt x="18420" y="4221"/>
                  </a:lnTo>
                  <a:cubicBezTo>
                    <a:pt x="18332" y="4394"/>
                    <a:pt x="18316" y="4474"/>
                    <a:pt x="18332" y="4672"/>
                  </a:cubicBezTo>
                  <a:cubicBezTo>
                    <a:pt x="18356" y="4959"/>
                    <a:pt x="18486" y="5235"/>
                    <a:pt x="18656" y="5362"/>
                  </a:cubicBezTo>
                  <a:cubicBezTo>
                    <a:pt x="18725" y="5414"/>
                    <a:pt x="18790" y="5514"/>
                    <a:pt x="18804" y="5589"/>
                  </a:cubicBezTo>
                  <a:cubicBezTo>
                    <a:pt x="18819" y="5662"/>
                    <a:pt x="18864" y="5756"/>
                    <a:pt x="18903" y="5799"/>
                  </a:cubicBezTo>
                  <a:cubicBezTo>
                    <a:pt x="18969" y="5873"/>
                    <a:pt x="18968" y="5885"/>
                    <a:pt x="18881" y="5966"/>
                  </a:cubicBezTo>
                  <a:cubicBezTo>
                    <a:pt x="18772" y="6069"/>
                    <a:pt x="18755" y="6316"/>
                    <a:pt x="18852" y="6398"/>
                  </a:cubicBezTo>
                  <a:cubicBezTo>
                    <a:pt x="18887" y="6428"/>
                    <a:pt x="18978" y="6467"/>
                    <a:pt x="19054" y="6487"/>
                  </a:cubicBezTo>
                  <a:cubicBezTo>
                    <a:pt x="19260" y="6541"/>
                    <a:pt x="19808" y="6504"/>
                    <a:pt x="20000" y="6422"/>
                  </a:cubicBezTo>
                  <a:cubicBezTo>
                    <a:pt x="20093" y="6383"/>
                    <a:pt x="20213" y="6308"/>
                    <a:pt x="20265" y="6258"/>
                  </a:cubicBezTo>
                  <a:cubicBezTo>
                    <a:pt x="20368" y="6160"/>
                    <a:pt x="20394" y="5970"/>
                    <a:pt x="20316" y="5891"/>
                  </a:cubicBezTo>
                  <a:cubicBezTo>
                    <a:pt x="20282" y="5856"/>
                    <a:pt x="20333" y="5803"/>
                    <a:pt x="20504" y="5691"/>
                  </a:cubicBezTo>
                  <a:cubicBezTo>
                    <a:pt x="20826" y="5482"/>
                    <a:pt x="20978" y="5214"/>
                    <a:pt x="20973" y="4871"/>
                  </a:cubicBezTo>
                  <a:cubicBezTo>
                    <a:pt x="20970" y="4624"/>
                    <a:pt x="20974" y="4618"/>
                    <a:pt x="21149" y="4496"/>
                  </a:cubicBezTo>
                  <a:cubicBezTo>
                    <a:pt x="21260" y="4419"/>
                    <a:pt x="21362" y="4295"/>
                    <a:pt x="21424" y="4165"/>
                  </a:cubicBezTo>
                  <a:cubicBezTo>
                    <a:pt x="21479" y="4050"/>
                    <a:pt x="21540" y="3920"/>
                    <a:pt x="21560" y="3879"/>
                  </a:cubicBezTo>
                  <a:cubicBezTo>
                    <a:pt x="21579" y="3837"/>
                    <a:pt x="21594" y="2948"/>
                    <a:pt x="21594" y="1902"/>
                  </a:cubicBezTo>
                  <a:lnTo>
                    <a:pt x="21594" y="0"/>
                  </a:lnTo>
                  <a:lnTo>
                    <a:pt x="20411" y="0"/>
                  </a:lnTo>
                  <a:close/>
                  <a:moveTo>
                    <a:pt x="14159" y="3118"/>
                  </a:moveTo>
                  <a:cubicBezTo>
                    <a:pt x="14090" y="3129"/>
                    <a:pt x="14018" y="3158"/>
                    <a:pt x="13941" y="3207"/>
                  </a:cubicBezTo>
                  <a:lnTo>
                    <a:pt x="13790" y="3304"/>
                  </a:lnTo>
                  <a:lnTo>
                    <a:pt x="14007" y="3328"/>
                  </a:lnTo>
                  <a:cubicBezTo>
                    <a:pt x="14264" y="3356"/>
                    <a:pt x="14414" y="3447"/>
                    <a:pt x="14570" y="3671"/>
                  </a:cubicBezTo>
                  <a:cubicBezTo>
                    <a:pt x="14708" y="3871"/>
                    <a:pt x="14746" y="3795"/>
                    <a:pt x="14644" y="3523"/>
                  </a:cubicBezTo>
                  <a:cubicBezTo>
                    <a:pt x="14531" y="3222"/>
                    <a:pt x="14364" y="3085"/>
                    <a:pt x="14159" y="3118"/>
                  </a:cubicBezTo>
                  <a:close/>
                  <a:moveTo>
                    <a:pt x="12377" y="3148"/>
                  </a:moveTo>
                  <a:cubicBezTo>
                    <a:pt x="12287" y="3150"/>
                    <a:pt x="12196" y="3172"/>
                    <a:pt x="12135" y="3212"/>
                  </a:cubicBezTo>
                  <a:cubicBezTo>
                    <a:pt x="12005" y="3300"/>
                    <a:pt x="11874" y="3520"/>
                    <a:pt x="11772" y="3822"/>
                  </a:cubicBezTo>
                  <a:cubicBezTo>
                    <a:pt x="11727" y="3955"/>
                    <a:pt x="11703" y="4063"/>
                    <a:pt x="11719" y="4062"/>
                  </a:cubicBezTo>
                  <a:cubicBezTo>
                    <a:pt x="11735" y="4061"/>
                    <a:pt x="11817" y="3949"/>
                    <a:pt x="11899" y="3817"/>
                  </a:cubicBezTo>
                  <a:cubicBezTo>
                    <a:pt x="12081" y="3523"/>
                    <a:pt x="12267" y="3372"/>
                    <a:pt x="12528" y="3304"/>
                  </a:cubicBezTo>
                  <a:cubicBezTo>
                    <a:pt x="12718" y="3255"/>
                    <a:pt x="12722" y="3254"/>
                    <a:pt x="12626" y="3202"/>
                  </a:cubicBezTo>
                  <a:cubicBezTo>
                    <a:pt x="12558" y="3165"/>
                    <a:pt x="12467" y="3145"/>
                    <a:pt x="12377" y="3148"/>
                  </a:cubicBezTo>
                  <a:close/>
                  <a:moveTo>
                    <a:pt x="5477" y="3806"/>
                  </a:moveTo>
                  <a:cubicBezTo>
                    <a:pt x="5383" y="3810"/>
                    <a:pt x="5279" y="3838"/>
                    <a:pt x="5185" y="3887"/>
                  </a:cubicBezTo>
                  <a:cubicBezTo>
                    <a:pt x="5046" y="3959"/>
                    <a:pt x="4668" y="4323"/>
                    <a:pt x="4668" y="4386"/>
                  </a:cubicBezTo>
                  <a:cubicBezTo>
                    <a:pt x="4668" y="4430"/>
                    <a:pt x="4733" y="4406"/>
                    <a:pt x="4859" y="4318"/>
                  </a:cubicBezTo>
                  <a:cubicBezTo>
                    <a:pt x="5088" y="4160"/>
                    <a:pt x="5458" y="3983"/>
                    <a:pt x="5625" y="3952"/>
                  </a:cubicBezTo>
                  <a:cubicBezTo>
                    <a:pt x="5776" y="3923"/>
                    <a:pt x="5783" y="3917"/>
                    <a:pt x="5710" y="3863"/>
                  </a:cubicBezTo>
                  <a:cubicBezTo>
                    <a:pt x="5654" y="3821"/>
                    <a:pt x="5570" y="3802"/>
                    <a:pt x="5477" y="3806"/>
                  </a:cubicBezTo>
                  <a:close/>
                  <a:moveTo>
                    <a:pt x="14729" y="4839"/>
                  </a:moveTo>
                  <a:cubicBezTo>
                    <a:pt x="14663" y="4839"/>
                    <a:pt x="14591" y="4856"/>
                    <a:pt x="14517" y="4890"/>
                  </a:cubicBezTo>
                  <a:cubicBezTo>
                    <a:pt x="14400" y="4944"/>
                    <a:pt x="14244" y="5165"/>
                    <a:pt x="14153" y="5403"/>
                  </a:cubicBezTo>
                  <a:cubicBezTo>
                    <a:pt x="14067" y="5629"/>
                    <a:pt x="14028" y="5662"/>
                    <a:pt x="13854" y="5662"/>
                  </a:cubicBezTo>
                  <a:cubicBezTo>
                    <a:pt x="13721" y="5662"/>
                    <a:pt x="13675" y="5637"/>
                    <a:pt x="13581" y="5511"/>
                  </a:cubicBezTo>
                  <a:cubicBezTo>
                    <a:pt x="13356" y="5211"/>
                    <a:pt x="12916" y="5098"/>
                    <a:pt x="12642" y="5268"/>
                  </a:cubicBezTo>
                  <a:cubicBezTo>
                    <a:pt x="12569" y="5313"/>
                    <a:pt x="12453" y="5459"/>
                    <a:pt x="12377" y="5605"/>
                  </a:cubicBezTo>
                  <a:lnTo>
                    <a:pt x="12244" y="5861"/>
                  </a:lnTo>
                  <a:lnTo>
                    <a:pt x="11913" y="5915"/>
                  </a:lnTo>
                  <a:cubicBezTo>
                    <a:pt x="11547" y="5977"/>
                    <a:pt x="10312" y="6288"/>
                    <a:pt x="10221" y="6341"/>
                  </a:cubicBezTo>
                  <a:cubicBezTo>
                    <a:pt x="10176" y="6368"/>
                    <a:pt x="10393" y="7141"/>
                    <a:pt x="11244" y="9985"/>
                  </a:cubicBezTo>
                  <a:cubicBezTo>
                    <a:pt x="11839" y="11970"/>
                    <a:pt x="12672" y="14750"/>
                    <a:pt x="13095" y="16165"/>
                  </a:cubicBezTo>
                  <a:cubicBezTo>
                    <a:pt x="13519" y="17579"/>
                    <a:pt x="13882" y="18800"/>
                    <a:pt x="13904" y="18878"/>
                  </a:cubicBezTo>
                  <a:cubicBezTo>
                    <a:pt x="13941" y="19009"/>
                    <a:pt x="13957" y="19019"/>
                    <a:pt x="14082" y="18997"/>
                  </a:cubicBezTo>
                  <a:cubicBezTo>
                    <a:pt x="14156" y="18984"/>
                    <a:pt x="14626" y="18916"/>
                    <a:pt x="15126" y="18846"/>
                  </a:cubicBezTo>
                  <a:cubicBezTo>
                    <a:pt x="15627" y="18776"/>
                    <a:pt x="16040" y="18712"/>
                    <a:pt x="16044" y="18706"/>
                  </a:cubicBezTo>
                  <a:cubicBezTo>
                    <a:pt x="16055" y="18690"/>
                    <a:pt x="16667" y="6062"/>
                    <a:pt x="16664" y="5894"/>
                  </a:cubicBezTo>
                  <a:lnTo>
                    <a:pt x="16662" y="5759"/>
                  </a:lnTo>
                  <a:lnTo>
                    <a:pt x="16375" y="5734"/>
                  </a:lnTo>
                  <a:cubicBezTo>
                    <a:pt x="16218" y="5720"/>
                    <a:pt x="15930" y="5696"/>
                    <a:pt x="15736" y="5681"/>
                  </a:cubicBezTo>
                  <a:lnTo>
                    <a:pt x="15384" y="5651"/>
                  </a:lnTo>
                  <a:lnTo>
                    <a:pt x="15243" y="5341"/>
                  </a:lnTo>
                  <a:cubicBezTo>
                    <a:pt x="15089" y="5002"/>
                    <a:pt x="14926" y="4840"/>
                    <a:pt x="14729" y="4839"/>
                  </a:cubicBezTo>
                  <a:close/>
                  <a:moveTo>
                    <a:pt x="4480" y="5074"/>
                  </a:moveTo>
                  <a:cubicBezTo>
                    <a:pt x="4161" y="5107"/>
                    <a:pt x="3782" y="5312"/>
                    <a:pt x="3507" y="5621"/>
                  </a:cubicBezTo>
                  <a:cubicBezTo>
                    <a:pt x="3305" y="5848"/>
                    <a:pt x="3241" y="5889"/>
                    <a:pt x="2942" y="5991"/>
                  </a:cubicBezTo>
                  <a:cubicBezTo>
                    <a:pt x="1550" y="6463"/>
                    <a:pt x="636" y="7449"/>
                    <a:pt x="179" y="8969"/>
                  </a:cubicBezTo>
                  <a:cubicBezTo>
                    <a:pt x="114" y="9182"/>
                    <a:pt x="43" y="9383"/>
                    <a:pt x="20" y="9414"/>
                  </a:cubicBezTo>
                  <a:cubicBezTo>
                    <a:pt x="-6" y="9447"/>
                    <a:pt x="-6" y="9484"/>
                    <a:pt x="17" y="9505"/>
                  </a:cubicBezTo>
                  <a:cubicBezTo>
                    <a:pt x="38" y="9525"/>
                    <a:pt x="380" y="9615"/>
                    <a:pt x="778" y="9705"/>
                  </a:cubicBezTo>
                  <a:cubicBezTo>
                    <a:pt x="1762" y="9927"/>
                    <a:pt x="1698" y="9894"/>
                    <a:pt x="1682" y="10169"/>
                  </a:cubicBezTo>
                  <a:cubicBezTo>
                    <a:pt x="1672" y="10359"/>
                    <a:pt x="1657" y="10396"/>
                    <a:pt x="1584" y="10406"/>
                  </a:cubicBezTo>
                  <a:cubicBezTo>
                    <a:pt x="1280" y="10451"/>
                    <a:pt x="1294" y="11211"/>
                    <a:pt x="1608" y="11596"/>
                  </a:cubicBezTo>
                  <a:cubicBezTo>
                    <a:pt x="1852" y="11894"/>
                    <a:pt x="2097" y="11952"/>
                    <a:pt x="2194" y="11736"/>
                  </a:cubicBezTo>
                  <a:lnTo>
                    <a:pt x="2239" y="11633"/>
                  </a:lnTo>
                  <a:lnTo>
                    <a:pt x="2443" y="11712"/>
                  </a:lnTo>
                  <a:cubicBezTo>
                    <a:pt x="3094" y="11963"/>
                    <a:pt x="3708" y="11800"/>
                    <a:pt x="3942" y="11312"/>
                  </a:cubicBezTo>
                  <a:cubicBezTo>
                    <a:pt x="3990" y="11212"/>
                    <a:pt x="4106" y="11056"/>
                    <a:pt x="4199" y="10965"/>
                  </a:cubicBezTo>
                  <a:cubicBezTo>
                    <a:pt x="4297" y="10868"/>
                    <a:pt x="4401" y="10703"/>
                    <a:pt x="4448" y="10573"/>
                  </a:cubicBezTo>
                  <a:cubicBezTo>
                    <a:pt x="4546" y="10304"/>
                    <a:pt x="4636" y="10251"/>
                    <a:pt x="5111" y="10180"/>
                  </a:cubicBezTo>
                  <a:cubicBezTo>
                    <a:pt x="5300" y="10151"/>
                    <a:pt x="5502" y="10103"/>
                    <a:pt x="5559" y="10072"/>
                  </a:cubicBezTo>
                  <a:cubicBezTo>
                    <a:pt x="5657" y="10018"/>
                    <a:pt x="5676" y="10027"/>
                    <a:pt x="5848" y="10220"/>
                  </a:cubicBezTo>
                  <a:cubicBezTo>
                    <a:pt x="6200" y="10615"/>
                    <a:pt x="6238" y="11079"/>
                    <a:pt x="5970" y="11652"/>
                  </a:cubicBezTo>
                  <a:cubicBezTo>
                    <a:pt x="5724" y="12180"/>
                    <a:pt x="5142" y="12680"/>
                    <a:pt x="4498" y="12917"/>
                  </a:cubicBezTo>
                  <a:cubicBezTo>
                    <a:pt x="3935" y="13126"/>
                    <a:pt x="3738" y="13158"/>
                    <a:pt x="3011" y="13157"/>
                  </a:cubicBezTo>
                  <a:cubicBezTo>
                    <a:pt x="2325" y="13157"/>
                    <a:pt x="2238" y="13147"/>
                    <a:pt x="1483" y="12961"/>
                  </a:cubicBezTo>
                  <a:cubicBezTo>
                    <a:pt x="1441" y="12950"/>
                    <a:pt x="1401" y="13037"/>
                    <a:pt x="1346" y="13268"/>
                  </a:cubicBezTo>
                  <a:cubicBezTo>
                    <a:pt x="897" y="15127"/>
                    <a:pt x="597" y="16404"/>
                    <a:pt x="606" y="16413"/>
                  </a:cubicBezTo>
                  <a:cubicBezTo>
                    <a:pt x="612" y="16419"/>
                    <a:pt x="1399" y="16511"/>
                    <a:pt x="2356" y="16615"/>
                  </a:cubicBezTo>
                  <a:cubicBezTo>
                    <a:pt x="3312" y="16720"/>
                    <a:pt x="4115" y="16807"/>
                    <a:pt x="4140" y="16810"/>
                  </a:cubicBezTo>
                  <a:cubicBezTo>
                    <a:pt x="4168" y="16812"/>
                    <a:pt x="4243" y="16419"/>
                    <a:pt x="4331" y="15809"/>
                  </a:cubicBezTo>
                  <a:cubicBezTo>
                    <a:pt x="4490" y="14714"/>
                    <a:pt x="4512" y="14652"/>
                    <a:pt x="4764" y="14652"/>
                  </a:cubicBezTo>
                  <a:cubicBezTo>
                    <a:pt x="4977" y="14652"/>
                    <a:pt x="5609" y="14531"/>
                    <a:pt x="6020" y="14412"/>
                  </a:cubicBezTo>
                  <a:cubicBezTo>
                    <a:pt x="6500" y="14272"/>
                    <a:pt x="7247" y="13898"/>
                    <a:pt x="7619" y="13611"/>
                  </a:cubicBezTo>
                  <a:cubicBezTo>
                    <a:pt x="8611" y="12845"/>
                    <a:pt x="9204" y="11248"/>
                    <a:pt x="9054" y="9748"/>
                  </a:cubicBezTo>
                  <a:cubicBezTo>
                    <a:pt x="8895" y="8150"/>
                    <a:pt x="8111" y="6942"/>
                    <a:pt x="6797" y="6269"/>
                  </a:cubicBezTo>
                  <a:cubicBezTo>
                    <a:pt x="6555" y="6144"/>
                    <a:pt x="6531" y="6122"/>
                    <a:pt x="6596" y="6074"/>
                  </a:cubicBezTo>
                  <a:cubicBezTo>
                    <a:pt x="6662" y="6025"/>
                    <a:pt x="6634" y="5975"/>
                    <a:pt x="6299" y="5581"/>
                  </a:cubicBezTo>
                  <a:cubicBezTo>
                    <a:pt x="6095" y="5340"/>
                    <a:pt x="5913" y="5144"/>
                    <a:pt x="5896" y="5144"/>
                  </a:cubicBezTo>
                  <a:cubicBezTo>
                    <a:pt x="5829" y="5144"/>
                    <a:pt x="5980" y="5527"/>
                    <a:pt x="6103" y="5670"/>
                  </a:cubicBezTo>
                  <a:cubicBezTo>
                    <a:pt x="6183" y="5764"/>
                    <a:pt x="6112" y="5804"/>
                    <a:pt x="5967" y="5748"/>
                  </a:cubicBezTo>
                  <a:cubicBezTo>
                    <a:pt x="5810" y="5687"/>
                    <a:pt x="5626" y="5695"/>
                    <a:pt x="5456" y="5767"/>
                  </a:cubicBezTo>
                  <a:cubicBezTo>
                    <a:pt x="5285" y="5839"/>
                    <a:pt x="5247" y="5809"/>
                    <a:pt x="5204" y="5567"/>
                  </a:cubicBezTo>
                  <a:cubicBezTo>
                    <a:pt x="5169" y="5374"/>
                    <a:pt x="4981" y="5168"/>
                    <a:pt x="4772" y="5098"/>
                  </a:cubicBezTo>
                  <a:cubicBezTo>
                    <a:pt x="4684" y="5069"/>
                    <a:pt x="4586" y="5062"/>
                    <a:pt x="4480" y="5074"/>
                  </a:cubicBezTo>
                  <a:close/>
                  <a:moveTo>
                    <a:pt x="855" y="18026"/>
                  </a:moveTo>
                  <a:cubicBezTo>
                    <a:pt x="774" y="18025"/>
                    <a:pt x="758" y="18060"/>
                    <a:pt x="712" y="18336"/>
                  </a:cubicBezTo>
                  <a:cubicBezTo>
                    <a:pt x="683" y="18509"/>
                    <a:pt x="587" y="19059"/>
                    <a:pt x="500" y="19558"/>
                  </a:cubicBezTo>
                  <a:cubicBezTo>
                    <a:pt x="412" y="20057"/>
                    <a:pt x="344" y="20470"/>
                    <a:pt x="348" y="20475"/>
                  </a:cubicBezTo>
                  <a:cubicBezTo>
                    <a:pt x="353" y="20481"/>
                    <a:pt x="1113" y="20602"/>
                    <a:pt x="2035" y="20742"/>
                  </a:cubicBezTo>
                  <a:cubicBezTo>
                    <a:pt x="2957" y="20883"/>
                    <a:pt x="3724" y="20999"/>
                    <a:pt x="3740" y="21001"/>
                  </a:cubicBezTo>
                  <a:cubicBezTo>
                    <a:pt x="3781" y="21008"/>
                    <a:pt x="3800" y="20896"/>
                    <a:pt x="3952" y="19698"/>
                  </a:cubicBezTo>
                  <a:cubicBezTo>
                    <a:pt x="4027" y="19110"/>
                    <a:pt x="4075" y="18615"/>
                    <a:pt x="4058" y="18598"/>
                  </a:cubicBezTo>
                  <a:cubicBezTo>
                    <a:pt x="4027" y="18566"/>
                    <a:pt x="1014" y="18028"/>
                    <a:pt x="855" y="18026"/>
                  </a:cubicBezTo>
                  <a:close/>
                  <a:moveTo>
                    <a:pt x="15980" y="19434"/>
                  </a:moveTo>
                  <a:cubicBezTo>
                    <a:pt x="15945" y="19437"/>
                    <a:pt x="15500" y="19513"/>
                    <a:pt x="14991" y="19604"/>
                  </a:cubicBezTo>
                  <a:cubicBezTo>
                    <a:pt x="14155" y="19753"/>
                    <a:pt x="14068" y="19778"/>
                    <a:pt x="14068" y="19855"/>
                  </a:cubicBezTo>
                  <a:cubicBezTo>
                    <a:pt x="14068" y="19902"/>
                    <a:pt x="14117" y="20308"/>
                    <a:pt x="14177" y="20758"/>
                  </a:cubicBezTo>
                  <a:cubicBezTo>
                    <a:pt x="14235" y="21190"/>
                    <a:pt x="14267" y="21539"/>
                    <a:pt x="14259" y="21600"/>
                  </a:cubicBezTo>
                  <a:lnTo>
                    <a:pt x="16063" y="21600"/>
                  </a:lnTo>
                  <a:lnTo>
                    <a:pt x="16055" y="20553"/>
                  </a:lnTo>
                  <a:cubicBezTo>
                    <a:pt x="16047" y="19585"/>
                    <a:pt x="16035" y="19430"/>
                    <a:pt x="15980" y="19434"/>
                  </a:cubicBezTo>
                  <a:close/>
                </a:path>
              </a:pathLst>
            </a:custGeom>
            <a:ln w="12700">
              <a:miter lim="400000"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29" name="Picture 6" descr="Get In Touch – Growth Mindset by K.J Walton">
              <a:extLst>
                <a:ext uri="{FF2B5EF4-FFF2-40B4-BE49-F238E27FC236}">
                  <a16:creationId xmlns:a16="http://schemas.microsoft.com/office/drawing/2014/main" xmlns="" id="{1FDD63B0-6AD1-4129-8C57-EA3596C89E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79" r="63472"/>
            <a:stretch>
              <a:fillRect/>
            </a:stretch>
          </p:blipFill>
          <p:spPr bwMode="auto">
            <a:xfrm rot="2778675">
              <a:off x="9911461" y="-648858"/>
              <a:ext cx="1103583" cy="12174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05" t="46095" r="12922" b="29014"/>
          <a:stretch/>
        </p:blipFill>
        <p:spPr bwMode="auto">
          <a:xfrm>
            <a:off x="2332285" y="4381500"/>
            <a:ext cx="5067002" cy="5383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 descr="Smurfs PNG Pic | PNG All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1209" y="5145816"/>
            <a:ext cx="4446791" cy="444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867931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-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50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49" dur="50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0" dur="50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il-trumpet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4" grpId="1" animBg="1"/>
      <p:bldP spid="35" grpId="0" animBg="1"/>
      <p:bldP spid="35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2289725">
            <a:off x="15021753" y="8657099"/>
            <a:ext cx="3957772" cy="1494408"/>
          </a:xfrm>
          <a:prstGeom prst="rect">
            <a:avLst/>
          </a:prstGeom>
        </p:spPr>
      </p:pic>
      <p:pic>
        <p:nvPicPr>
          <p:cNvPr id="30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b="16682"/>
          <a:stretch>
            <a:fillRect/>
          </a:stretch>
        </p:blipFill>
        <p:spPr>
          <a:xfrm rot="-10800000">
            <a:off x="-74828" y="22191"/>
            <a:ext cx="1541832" cy="1345791"/>
          </a:xfrm>
          <a:prstGeom prst="rect">
            <a:avLst/>
          </a:prstGeom>
        </p:spPr>
      </p:pic>
      <p:pic>
        <p:nvPicPr>
          <p:cNvPr id="35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l="18057"/>
          <a:stretch>
            <a:fillRect/>
          </a:stretch>
        </p:blipFill>
        <p:spPr>
          <a:xfrm>
            <a:off x="16084836" y="4065299"/>
            <a:ext cx="2843850" cy="2763826"/>
          </a:xfrm>
          <a:prstGeom prst="rect">
            <a:avLst/>
          </a:prstGeom>
        </p:spPr>
      </p:pic>
      <p:pic>
        <p:nvPicPr>
          <p:cNvPr id="36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6095193" y="22191"/>
            <a:ext cx="1810892" cy="2128185"/>
          </a:xfrm>
          <a:prstGeom prst="rect">
            <a:avLst/>
          </a:prstGeom>
        </p:spPr>
      </p:pic>
      <p:pic>
        <p:nvPicPr>
          <p:cNvPr id="37" name="Picture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7170458" y="9302188"/>
            <a:ext cx="553995" cy="794312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451C4CF9-9DFE-45A9-B1C3-55295FE9301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3390" y="498646"/>
            <a:ext cx="16561220" cy="8729879"/>
          </a:xfrm>
          <a:prstGeom prst="rect">
            <a:avLst/>
          </a:prstGeom>
        </p:spPr>
      </p:pic>
      <p:sp>
        <p:nvSpPr>
          <p:cNvPr id="29" name="السؤال">
            <a:extLst>
              <a:ext uri="{FF2B5EF4-FFF2-40B4-BE49-F238E27FC236}">
                <a16:creationId xmlns:a16="http://schemas.microsoft.com/office/drawing/2014/main" xmlns="" id="{2DFC72FC-3EB7-44E6-AC80-7BF118F3D011}"/>
              </a:ext>
            </a:extLst>
          </p:cNvPr>
          <p:cNvSpPr/>
          <p:nvPr/>
        </p:nvSpPr>
        <p:spPr>
          <a:xfrm>
            <a:off x="4648200" y="1530016"/>
            <a:ext cx="9183327" cy="2165684"/>
          </a:xfrm>
          <a:prstGeom prst="roundRect">
            <a:avLst/>
          </a:prstGeom>
          <a:solidFill>
            <a:schemeClr val="tx2">
              <a:lumMod val="40000"/>
              <a:lumOff val="60000"/>
              <a:alpha val="34000"/>
            </a:schemeClr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r"/>
            <a:r>
              <a:rPr lang="ar-SA" sz="5400" dirty="0" smtClean="0">
                <a:solidFill>
                  <a:srgbClr val="CC0066"/>
                </a:solidFill>
                <a:cs typeface="PT Bold Heading" panose="02010400000000000000" pitchFamily="2" charset="-78"/>
              </a:rPr>
              <a:t>انظر للأشكال التالية وحدد نوع التصنيف وفق الصورة</a:t>
            </a:r>
            <a:endParaRPr lang="ar-SA" sz="5400" dirty="0">
              <a:solidFill>
                <a:srgbClr val="CC0066"/>
              </a:solidFill>
              <a:cs typeface="PT Bold Heading" panose="02010400000000000000" pitchFamily="2" charset="-78"/>
            </a:endParaRPr>
          </a:p>
        </p:txBody>
      </p:sp>
      <p:sp>
        <p:nvSpPr>
          <p:cNvPr id="31" name="خطا يمين فوق">
            <a:extLst>
              <a:ext uri="{FF2B5EF4-FFF2-40B4-BE49-F238E27FC236}">
                <a16:creationId xmlns:a16="http://schemas.microsoft.com/office/drawing/2014/main" xmlns="" id="{E5D951A1-89D7-48F9-9FC8-203877B3697B}"/>
              </a:ext>
            </a:extLst>
          </p:cNvPr>
          <p:cNvSpPr/>
          <p:nvPr/>
        </p:nvSpPr>
        <p:spPr>
          <a:xfrm>
            <a:off x="3729663" y="4009430"/>
            <a:ext cx="4957138" cy="1743670"/>
          </a:xfrm>
          <a:prstGeom prst="roundRect">
            <a:avLst/>
          </a:prstGeom>
          <a:solidFill>
            <a:schemeClr val="tx2">
              <a:lumMod val="40000"/>
              <a:lumOff val="60000"/>
              <a:alpha val="34000"/>
            </a:schemeClr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ar-SA" sz="6000" dirty="0" smtClean="0">
              <a:solidFill>
                <a:srgbClr val="0070C0"/>
              </a:solidFill>
              <a:cs typeface="PT Bold Heading" panose="02010400000000000000" pitchFamily="2" charset="-78"/>
            </a:endParaRPr>
          </a:p>
          <a:p>
            <a:pPr algn="r"/>
            <a:r>
              <a:rPr lang="ar-SA" sz="6000" dirty="0" smtClean="0">
                <a:solidFill>
                  <a:srgbClr val="0070C0"/>
                </a:solidFill>
                <a:cs typeface="PT Bold Heading" panose="02010400000000000000" pitchFamily="2" charset="-78"/>
              </a:rPr>
              <a:t>الشكل واللون</a:t>
            </a:r>
            <a:endParaRPr lang="ar-SA" sz="6000" dirty="0">
              <a:solidFill>
                <a:srgbClr val="0070C0"/>
              </a:solidFill>
              <a:cs typeface="PT Bold Heading" panose="02010400000000000000" pitchFamily="2" charset="-78"/>
            </a:endParaRPr>
          </a:p>
          <a:p>
            <a:pPr algn="ctr" rtl="1"/>
            <a:endParaRPr lang="en-US" sz="6000" b="1" dirty="0">
              <a:solidFill>
                <a:srgbClr val="0070C0"/>
              </a:solidFill>
              <a:latin typeface="AbdoMaster-Bold" panose="02000500030000020004" pitchFamily="50" charset="-78"/>
              <a:cs typeface="PT Bold Heading" panose="02010400000000000000" pitchFamily="2" charset="-78"/>
            </a:endParaRPr>
          </a:p>
        </p:txBody>
      </p:sp>
      <p:sp>
        <p:nvSpPr>
          <p:cNvPr id="32" name="صحيح">
            <a:extLst>
              <a:ext uri="{FF2B5EF4-FFF2-40B4-BE49-F238E27FC236}">
                <a16:creationId xmlns:a16="http://schemas.microsoft.com/office/drawing/2014/main" xmlns="" id="{01683356-8428-4645-9B68-2E1412AF2061}"/>
              </a:ext>
            </a:extLst>
          </p:cNvPr>
          <p:cNvSpPr/>
          <p:nvPr/>
        </p:nvSpPr>
        <p:spPr>
          <a:xfrm>
            <a:off x="3729663" y="6850882"/>
            <a:ext cx="4957138" cy="1721618"/>
          </a:xfrm>
          <a:prstGeom prst="roundRect">
            <a:avLst/>
          </a:prstGeom>
          <a:solidFill>
            <a:schemeClr val="tx2">
              <a:lumMod val="40000"/>
              <a:lumOff val="60000"/>
              <a:alpha val="34000"/>
            </a:schemeClr>
          </a:solidFill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r"/>
            <a:endParaRPr lang="ar-SA" sz="6000" dirty="0" smtClean="0">
              <a:solidFill>
                <a:srgbClr val="0070C0"/>
              </a:solidFill>
              <a:cs typeface="PT Bold Heading" panose="02010400000000000000" pitchFamily="2" charset="-78"/>
            </a:endParaRPr>
          </a:p>
          <a:p>
            <a:pPr algn="r"/>
            <a:r>
              <a:rPr lang="ar-SA" sz="6000" dirty="0" smtClean="0">
                <a:solidFill>
                  <a:srgbClr val="0070C0"/>
                </a:solidFill>
                <a:cs typeface="PT Bold Heading" panose="02010400000000000000" pitchFamily="2" charset="-78"/>
              </a:rPr>
              <a:t>الشكل والحجم</a:t>
            </a:r>
            <a:endParaRPr lang="ar-SA" sz="6000" dirty="0">
              <a:solidFill>
                <a:srgbClr val="0070C0"/>
              </a:solidFill>
              <a:cs typeface="PT Bold Heading" panose="02010400000000000000" pitchFamily="2" charset="-78"/>
            </a:endParaRPr>
          </a:p>
          <a:p>
            <a:pPr algn="r" rtl="1"/>
            <a:endParaRPr lang="en-US" sz="6000" b="1" dirty="0">
              <a:solidFill>
                <a:srgbClr val="0070C0"/>
              </a:solidFill>
              <a:latin typeface="AbdoMaster-Bold" panose="02000500030000020004" pitchFamily="50" charset="-78"/>
              <a:cs typeface="PT Bold Heading" panose="02010400000000000000" pitchFamily="2" charset="-78"/>
            </a:endParaRPr>
          </a:p>
        </p:txBody>
      </p:sp>
      <p:pic>
        <p:nvPicPr>
          <p:cNvPr id="33" name="سعيد">
            <a:extLst>
              <a:ext uri="{FF2B5EF4-FFF2-40B4-BE49-F238E27FC236}">
                <a16:creationId xmlns:a16="http://schemas.microsoft.com/office/drawing/2014/main" xmlns="" id="{DEB613E5-28E9-42DB-B3FC-2DEEBEE1C37A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6022027"/>
            <a:ext cx="3166901" cy="3083873"/>
          </a:xfrm>
          <a:prstGeom prst="rect">
            <a:avLst/>
          </a:prstGeom>
        </p:spPr>
      </p:pic>
      <p:pic>
        <p:nvPicPr>
          <p:cNvPr id="34" name="حزين فوق يمين">
            <a:extLst>
              <a:ext uri="{FF2B5EF4-FFF2-40B4-BE49-F238E27FC236}">
                <a16:creationId xmlns:a16="http://schemas.microsoft.com/office/drawing/2014/main" xmlns="" id="{838C9CEE-914C-4FB2-919A-4D8898863DF4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3695700"/>
            <a:ext cx="2301708" cy="2301708"/>
          </a:xfrm>
          <a:prstGeom prst="rect">
            <a:avLst/>
          </a:prstGeom>
        </p:spPr>
      </p:pic>
      <p:pic>
        <p:nvPicPr>
          <p:cNvPr id="15" name="Picture 11">
            <a:extLst>
              <a:ext uri="{FF2B5EF4-FFF2-40B4-BE49-F238E27FC236}">
                <a16:creationId xmlns:a16="http://schemas.microsoft.com/office/drawing/2014/main" xmlns="" id="{29C912B8-77B4-4FC5-A6F8-0AC26091CF35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86" t="40858" r="11858" b="48642"/>
          <a:stretch/>
        </p:blipFill>
        <p:spPr>
          <a:xfrm rot="433855">
            <a:off x="14865453" y="4610100"/>
            <a:ext cx="2186185" cy="1621611"/>
          </a:xfrm>
          <a:prstGeom prst="rect">
            <a:avLst/>
          </a:prstGeom>
        </p:spPr>
      </p:pic>
      <p:grpSp>
        <p:nvGrpSpPr>
          <p:cNvPr id="19" name="Group 17">
            <a:extLst>
              <a:ext uri="{FF2B5EF4-FFF2-40B4-BE49-F238E27FC236}">
                <a16:creationId xmlns:a16="http://schemas.microsoft.com/office/drawing/2014/main" xmlns="" id="{865212B1-9511-4FFB-8C23-5708195627CD}"/>
              </a:ext>
            </a:extLst>
          </p:cNvPr>
          <p:cNvGrpSpPr/>
          <p:nvPr/>
        </p:nvGrpSpPr>
        <p:grpSpPr>
          <a:xfrm>
            <a:off x="8991601" y="4009430"/>
            <a:ext cx="5638362" cy="4788538"/>
            <a:chOff x="1181990" y="1765327"/>
            <a:chExt cx="4378153" cy="1872288"/>
          </a:xfrm>
          <a:solidFill>
            <a:schemeClr val="bg1">
              <a:alpha val="0"/>
            </a:schemeClr>
          </a:solidFill>
        </p:grpSpPr>
        <p:sp>
          <p:nvSpPr>
            <p:cNvPr id="20" name="Rectangle 16">
              <a:extLst>
                <a:ext uri="{FF2B5EF4-FFF2-40B4-BE49-F238E27FC236}">
                  <a16:creationId xmlns:a16="http://schemas.microsoft.com/office/drawing/2014/main" xmlns="" id="{4CE2533C-5DDD-410A-9DA3-685A0EA41B09}"/>
                </a:ext>
              </a:extLst>
            </p:cNvPr>
            <p:cNvSpPr/>
            <p:nvPr/>
          </p:nvSpPr>
          <p:spPr>
            <a:xfrm>
              <a:off x="1181990" y="1765327"/>
              <a:ext cx="4378153" cy="1872288"/>
            </a:xfrm>
            <a:custGeom>
              <a:avLst/>
              <a:gdLst>
                <a:gd name="connsiteX0" fmla="*/ 0 w 4378153"/>
                <a:gd name="connsiteY0" fmla="*/ 0 h 1872288"/>
                <a:gd name="connsiteX1" fmla="*/ 4378153 w 4378153"/>
                <a:gd name="connsiteY1" fmla="*/ 0 h 1872288"/>
                <a:gd name="connsiteX2" fmla="*/ 4378153 w 4378153"/>
                <a:gd name="connsiteY2" fmla="*/ 1872288 h 1872288"/>
                <a:gd name="connsiteX3" fmla="*/ 0 w 4378153"/>
                <a:gd name="connsiteY3" fmla="*/ 1872288 h 1872288"/>
                <a:gd name="connsiteX4" fmla="*/ 0 w 4378153"/>
                <a:gd name="connsiteY4" fmla="*/ 0 h 1872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78153" h="1872288" fill="none" extrusionOk="0">
                  <a:moveTo>
                    <a:pt x="0" y="0"/>
                  </a:moveTo>
                  <a:cubicBezTo>
                    <a:pt x="1464516" y="108103"/>
                    <a:pt x="3507550" y="-75754"/>
                    <a:pt x="4378153" y="0"/>
                  </a:cubicBezTo>
                  <a:cubicBezTo>
                    <a:pt x="4372666" y="428333"/>
                    <a:pt x="4216174" y="1638397"/>
                    <a:pt x="4378153" y="1872288"/>
                  </a:cubicBezTo>
                  <a:cubicBezTo>
                    <a:pt x="2672301" y="1865022"/>
                    <a:pt x="1294391" y="1713646"/>
                    <a:pt x="0" y="1872288"/>
                  </a:cubicBezTo>
                  <a:cubicBezTo>
                    <a:pt x="137713" y="1474494"/>
                    <a:pt x="154534" y="577627"/>
                    <a:pt x="0" y="0"/>
                  </a:cubicBezTo>
                  <a:close/>
                </a:path>
                <a:path w="4378153" h="1872288" stroke="0" extrusionOk="0">
                  <a:moveTo>
                    <a:pt x="0" y="0"/>
                  </a:moveTo>
                  <a:cubicBezTo>
                    <a:pt x="1889649" y="156835"/>
                    <a:pt x="3264269" y="6088"/>
                    <a:pt x="4378153" y="0"/>
                  </a:cubicBezTo>
                  <a:cubicBezTo>
                    <a:pt x="4317437" y="201699"/>
                    <a:pt x="4515752" y="1507025"/>
                    <a:pt x="4378153" y="1872288"/>
                  </a:cubicBezTo>
                  <a:cubicBezTo>
                    <a:pt x="2315086" y="1945698"/>
                    <a:pt x="1535259" y="1933716"/>
                    <a:pt x="0" y="1872288"/>
                  </a:cubicBezTo>
                  <a:cubicBezTo>
                    <a:pt x="150684" y="1667634"/>
                    <a:pt x="139432" y="336386"/>
                    <a:pt x="0" y="0"/>
                  </a:cubicBezTo>
                  <a:close/>
                </a:path>
              </a:pathLst>
            </a:custGeom>
            <a:grpFill/>
            <a:ln w="38100">
              <a:extLst>
                <a:ext uri="{C807C97D-BFC1-408E-A445-0C87EB9F89A2}">
                  <ask:lineSketchStyleProps xmlns:ask="http://schemas.microsoft.com/office/drawing/2018/sketchyshapes" xmlns="" sd="106168873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1" name="Straight Connector 3">
              <a:extLst>
                <a:ext uri="{FF2B5EF4-FFF2-40B4-BE49-F238E27FC236}">
                  <a16:creationId xmlns:a16="http://schemas.microsoft.com/office/drawing/2014/main" xmlns="" id="{5B04C0DE-F186-416B-99F8-1F20B998E28F}"/>
                </a:ext>
              </a:extLst>
            </p:cNvPr>
            <p:cNvCxnSpPr>
              <a:cxnSpLocks/>
            </p:cNvCxnSpPr>
            <p:nvPr/>
          </p:nvCxnSpPr>
          <p:spPr>
            <a:xfrm>
              <a:off x="3371067" y="1765327"/>
              <a:ext cx="0" cy="1842792"/>
            </a:xfrm>
            <a:prstGeom prst="line">
              <a:avLst/>
            </a:prstGeom>
            <a:grpFill/>
            <a:ln w="381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" name="Picture 26" descr="Download Smurfs Image HQ PNG Image | FreePNGIm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9963" y="5753100"/>
            <a:ext cx="3048437" cy="4218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Geometric Shapes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91"/>
          <a:stretch/>
        </p:blipFill>
        <p:spPr bwMode="auto">
          <a:xfrm>
            <a:off x="1752600" y="1881192"/>
            <a:ext cx="3327610" cy="1814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eometric Shapes Clip Art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15"/>
          <a:stretch/>
        </p:blipFill>
        <p:spPr bwMode="auto">
          <a:xfrm>
            <a:off x="12488529" y="1367982"/>
            <a:ext cx="4656471" cy="287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eometric shapes | Create WebQuest"/>
          <p:cNvPicPr>
            <a:picLocks noChangeAspect="1" noChangeArrowheads="1"/>
          </p:cNvPicPr>
          <p:nvPr/>
        </p:nvPicPr>
        <p:blipFill rotWithShape="1"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3" t="40614" r="1819" b="9292"/>
          <a:stretch/>
        </p:blipFill>
        <p:spPr bwMode="auto">
          <a:xfrm>
            <a:off x="12649200" y="5676900"/>
            <a:ext cx="2076493" cy="2173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اسماء الاشكال الهندسية بالفرنسية مع الصور - les formes"/>
          <p:cNvPicPr>
            <a:picLocks noChangeAspect="1" noChangeArrowheads="1"/>
          </p:cNvPicPr>
          <p:nvPr/>
        </p:nvPicPr>
        <p:blipFill rotWithShape="1"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27" t="1956" r="40978" b="67950"/>
          <a:stretch/>
        </p:blipFill>
        <p:spPr bwMode="auto">
          <a:xfrm>
            <a:off x="9144000" y="7050074"/>
            <a:ext cx="1780619" cy="162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صور اشكال هندسيه , تعرف على الاشكال الهندسية - احاسيس بريئة"/>
          <p:cNvPicPr>
            <a:picLocks noChangeAspect="1" noChangeArrowheads="1"/>
          </p:cNvPicPr>
          <p:nvPr/>
        </p:nvPicPr>
        <p:blipFill rotWithShape="1"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4" t="1" r="67850" b="58001"/>
          <a:stretch/>
        </p:blipFill>
        <p:spPr bwMode="auto">
          <a:xfrm>
            <a:off x="11963400" y="4152820"/>
            <a:ext cx="2546983" cy="2086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2" descr="صور اشكال هندسيه , تعرف على الاشكال الهندسية - احاسيس بريئة"/>
          <p:cNvPicPr>
            <a:picLocks noChangeAspect="1" noChangeArrowheads="1"/>
          </p:cNvPicPr>
          <p:nvPr/>
        </p:nvPicPr>
        <p:blipFill rotWithShape="1"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62" t="52352" r="40162" b="12174"/>
          <a:stretch/>
        </p:blipFill>
        <p:spPr bwMode="auto">
          <a:xfrm>
            <a:off x="9050652" y="4182792"/>
            <a:ext cx="2074548" cy="210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8" descr="اسماء الاشكال الهندسية بالفرنسية مع الصور - les formes"/>
          <p:cNvPicPr>
            <a:picLocks noChangeAspect="1" noChangeArrowheads="1"/>
          </p:cNvPicPr>
          <p:nvPr/>
        </p:nvPicPr>
        <p:blipFill rotWithShape="1"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72" t="29528" r="15385" b="31415"/>
          <a:stretch/>
        </p:blipFill>
        <p:spPr bwMode="auto">
          <a:xfrm rot="163481">
            <a:off x="11807226" y="6787077"/>
            <a:ext cx="1867407" cy="1784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0" descr="تفسيرات بعض الأشكال المستخدمة في الحياة اليومية تفسيرات بعض الأشكال  المستخدمة في الحياة اليومية."/>
          <p:cNvPicPr>
            <a:picLocks noChangeAspect="1" noChangeArrowheads="1"/>
          </p:cNvPicPr>
          <p:nvPr/>
        </p:nvPicPr>
        <p:blipFill rotWithShape="1"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78" r="27666" b="59207"/>
          <a:stretch/>
        </p:blipFill>
        <p:spPr bwMode="auto">
          <a:xfrm>
            <a:off x="9829800" y="5626863"/>
            <a:ext cx="2123199" cy="1878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073246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5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60" dur="5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1" dur="5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50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il-trumpet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" dur="50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70" dur="50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1" dur="50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-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9" grpId="0" animBg="1"/>
      <p:bldP spid="31" grpId="0" animBg="1"/>
      <p:bldP spid="31" grpId="1" animBg="1"/>
      <p:bldP spid="32" grpId="0" animBg="1"/>
      <p:bldP spid="32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2289725">
            <a:off x="15021753" y="8657099"/>
            <a:ext cx="3957772" cy="1494408"/>
          </a:xfrm>
          <a:prstGeom prst="rect">
            <a:avLst/>
          </a:prstGeom>
        </p:spPr>
      </p:pic>
      <p:pic>
        <p:nvPicPr>
          <p:cNvPr id="22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b="16682"/>
          <a:stretch>
            <a:fillRect/>
          </a:stretch>
        </p:blipFill>
        <p:spPr>
          <a:xfrm rot="-10800000">
            <a:off x="-74828" y="22191"/>
            <a:ext cx="1541832" cy="1345791"/>
          </a:xfrm>
          <a:prstGeom prst="rect">
            <a:avLst/>
          </a:prstGeom>
        </p:spPr>
      </p:pic>
      <p:pic>
        <p:nvPicPr>
          <p:cNvPr id="23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l="18057"/>
          <a:stretch>
            <a:fillRect/>
          </a:stretch>
        </p:blipFill>
        <p:spPr>
          <a:xfrm>
            <a:off x="16084836" y="4065299"/>
            <a:ext cx="2843850" cy="2763826"/>
          </a:xfrm>
          <a:prstGeom prst="rect">
            <a:avLst/>
          </a:prstGeom>
        </p:spPr>
      </p:pic>
      <p:pic>
        <p:nvPicPr>
          <p:cNvPr id="25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6095193" y="22191"/>
            <a:ext cx="1810892" cy="2128185"/>
          </a:xfrm>
          <a:prstGeom prst="rect">
            <a:avLst/>
          </a:prstGeom>
        </p:spPr>
      </p:pic>
      <p:pic>
        <p:nvPicPr>
          <p:cNvPr id="27" name="Picture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7170458" y="9302188"/>
            <a:ext cx="553995" cy="794312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451C4CF9-9DFE-45A9-B1C3-55295FE9301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96088" y="551484"/>
            <a:ext cx="16561220" cy="8612697"/>
          </a:xfrm>
          <a:prstGeom prst="rect">
            <a:avLst/>
          </a:prstGeom>
        </p:spPr>
      </p:pic>
      <p:sp>
        <p:nvSpPr>
          <p:cNvPr id="33" name="السؤال">
            <a:extLst>
              <a:ext uri="{FF2B5EF4-FFF2-40B4-BE49-F238E27FC236}">
                <a16:creationId xmlns:a16="http://schemas.microsoft.com/office/drawing/2014/main" xmlns="" id="{D4E1F774-642E-4FCF-A958-1A51D1731ABE}"/>
              </a:ext>
            </a:extLst>
          </p:cNvPr>
          <p:cNvSpPr/>
          <p:nvPr/>
        </p:nvSpPr>
        <p:spPr>
          <a:xfrm>
            <a:off x="3711343" y="1485900"/>
            <a:ext cx="10238267" cy="2165684"/>
          </a:xfrm>
          <a:prstGeom prst="roundRect">
            <a:avLst/>
          </a:prstGeom>
          <a:solidFill>
            <a:schemeClr val="tx2">
              <a:lumMod val="20000"/>
              <a:lumOff val="80000"/>
              <a:alpha val="49000"/>
            </a:schemeClr>
          </a:solidFill>
          <a:ln w="127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4800" dirty="0" smtClean="0">
                <a:solidFill>
                  <a:srgbClr val="CC0099"/>
                </a:solidFill>
                <a:cs typeface="PT Bold Heading" panose="02010400000000000000" pitchFamily="2" charset="-78"/>
              </a:rPr>
              <a:t>حدد نوع التصنيف الذي قامت به </a:t>
            </a:r>
            <a:r>
              <a:rPr lang="ar-SA" sz="4800" dirty="0" err="1" smtClean="0">
                <a:solidFill>
                  <a:srgbClr val="CC0099"/>
                </a:solidFill>
                <a:cs typeface="PT Bold Heading" panose="02010400000000000000" pitchFamily="2" charset="-78"/>
              </a:rPr>
              <a:t>سنفورة</a:t>
            </a:r>
            <a:r>
              <a:rPr lang="ar-SA" sz="4800" dirty="0" smtClean="0">
                <a:solidFill>
                  <a:srgbClr val="CC0099"/>
                </a:solidFill>
                <a:cs typeface="PT Bold Heading" panose="02010400000000000000" pitchFamily="2" charset="-78"/>
              </a:rPr>
              <a:t>؟</a:t>
            </a:r>
            <a:endParaRPr lang="ar-SA" sz="4800" dirty="0">
              <a:solidFill>
                <a:srgbClr val="CC0099"/>
              </a:solidFill>
              <a:cs typeface="PT Bold Heading" panose="02010400000000000000" pitchFamily="2" charset="-78"/>
            </a:endParaRPr>
          </a:p>
        </p:txBody>
      </p:sp>
      <p:sp>
        <p:nvSpPr>
          <p:cNvPr id="34" name="صحيح">
            <a:extLst>
              <a:ext uri="{FF2B5EF4-FFF2-40B4-BE49-F238E27FC236}">
                <a16:creationId xmlns:a16="http://schemas.microsoft.com/office/drawing/2014/main" xmlns="" id="{1E23C31F-BEED-4965-9AB3-4523A0FA05D4}"/>
              </a:ext>
            </a:extLst>
          </p:cNvPr>
          <p:cNvSpPr/>
          <p:nvPr/>
        </p:nvSpPr>
        <p:spPr>
          <a:xfrm>
            <a:off x="1535159" y="4491867"/>
            <a:ext cx="4610904" cy="1472245"/>
          </a:xfrm>
          <a:prstGeom prst="roundRect">
            <a:avLst/>
          </a:prstGeom>
          <a:solidFill>
            <a:schemeClr val="tx2">
              <a:lumMod val="20000"/>
              <a:lumOff val="80000"/>
              <a:alpha val="49000"/>
            </a:schemeClr>
          </a:solidFill>
          <a:ln w="127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rtl="1"/>
            <a:endParaRPr lang="ar-SA" sz="9600" b="1" dirty="0">
              <a:solidFill>
                <a:srgbClr val="9900CC"/>
              </a:solidFill>
              <a:latin typeface="AbdoMaster-Bold" panose="02000500030000020004" pitchFamily="50" charset="-78"/>
              <a:cs typeface="PT Bold Heading" panose="02010400000000000000" pitchFamily="2" charset="-78"/>
            </a:endParaRPr>
          </a:p>
          <a:p>
            <a:pPr algn="r" rtl="1"/>
            <a:r>
              <a:rPr lang="ar-SA" sz="9600" b="1" dirty="0" smtClean="0">
                <a:solidFill>
                  <a:srgbClr val="C00000"/>
                </a:solidFill>
                <a:latin typeface="AbdoMaster-Bold" panose="02000500030000020004" pitchFamily="50" charset="-78"/>
                <a:cs typeface="PT Bold Heading" panose="02010400000000000000" pitchFamily="2" charset="-78"/>
              </a:rPr>
              <a:t>الشكل</a:t>
            </a:r>
            <a:endParaRPr lang="ar-SA" sz="9600" b="1" dirty="0">
              <a:solidFill>
                <a:srgbClr val="C00000"/>
              </a:solidFill>
              <a:latin typeface="AbdoMaster-Bold" panose="02000500030000020004" pitchFamily="50" charset="-78"/>
              <a:cs typeface="PT Bold Heading" panose="02010400000000000000" pitchFamily="2" charset="-78"/>
            </a:endParaRPr>
          </a:p>
          <a:p>
            <a:pPr rtl="1"/>
            <a:endParaRPr lang="en-US" sz="9600" b="1" dirty="0">
              <a:solidFill>
                <a:srgbClr val="9900CC"/>
              </a:solidFill>
              <a:latin typeface="AbdoMaster-Bold" panose="02000500030000020004" pitchFamily="50" charset="-78"/>
              <a:cs typeface="PT Bold Heading" panose="02010400000000000000" pitchFamily="2" charset="-78"/>
            </a:endParaRPr>
          </a:p>
        </p:txBody>
      </p:sp>
      <p:sp>
        <p:nvSpPr>
          <p:cNvPr id="35" name="خطا يسار تحت">
            <a:extLst>
              <a:ext uri="{FF2B5EF4-FFF2-40B4-BE49-F238E27FC236}">
                <a16:creationId xmlns:a16="http://schemas.microsoft.com/office/drawing/2014/main" xmlns="" id="{63ED5554-CC3E-4AE4-B2EB-01DCADF01900}"/>
              </a:ext>
            </a:extLst>
          </p:cNvPr>
          <p:cNvSpPr/>
          <p:nvPr/>
        </p:nvSpPr>
        <p:spPr>
          <a:xfrm>
            <a:off x="1789896" y="7135864"/>
            <a:ext cx="4610904" cy="1436636"/>
          </a:xfrm>
          <a:prstGeom prst="roundRect">
            <a:avLst/>
          </a:prstGeom>
          <a:solidFill>
            <a:schemeClr val="tx2">
              <a:lumMod val="20000"/>
              <a:lumOff val="80000"/>
              <a:alpha val="49000"/>
            </a:schemeClr>
          </a:solidFill>
          <a:ln w="127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r" rtl="1"/>
            <a:r>
              <a:rPr lang="ar-SA" sz="10000" b="1" dirty="0" smtClean="0">
                <a:solidFill>
                  <a:srgbClr val="C00000"/>
                </a:solidFill>
                <a:latin typeface="AbdoMaster-Bold" panose="02000500030000020004" pitchFamily="50" charset="-78"/>
                <a:cs typeface="PT Bold Heading" panose="02010400000000000000" pitchFamily="2" charset="-78"/>
              </a:rPr>
              <a:t>اللون</a:t>
            </a:r>
            <a:endParaRPr lang="ar-SA" sz="10000" b="1" dirty="0">
              <a:solidFill>
                <a:srgbClr val="C00000"/>
              </a:solidFill>
              <a:latin typeface="AbdoMaster-Bold" panose="02000500030000020004" pitchFamily="50" charset="-78"/>
              <a:cs typeface="PT Bold Heading" panose="02010400000000000000" pitchFamily="2" charset="-78"/>
            </a:endParaRPr>
          </a:p>
        </p:txBody>
      </p:sp>
      <p:pic>
        <p:nvPicPr>
          <p:cNvPr id="36" name="سعيد">
            <a:extLst>
              <a:ext uri="{FF2B5EF4-FFF2-40B4-BE49-F238E27FC236}">
                <a16:creationId xmlns:a16="http://schemas.microsoft.com/office/drawing/2014/main" xmlns="" id="{A45D5A47-70E9-4CF0-90E1-7D10837FB432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62" y="3314700"/>
            <a:ext cx="2737638" cy="3168316"/>
          </a:xfrm>
          <a:prstGeom prst="rect">
            <a:avLst/>
          </a:prstGeom>
        </p:spPr>
      </p:pic>
      <p:pic>
        <p:nvPicPr>
          <p:cNvPr id="37" name="حزين تحت يسار">
            <a:extLst>
              <a:ext uri="{FF2B5EF4-FFF2-40B4-BE49-F238E27FC236}">
                <a16:creationId xmlns:a16="http://schemas.microsoft.com/office/drawing/2014/main" xmlns="" id="{54853F9C-5F44-4C8A-B00F-CB4CAEDFDB1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75" y="6324499"/>
            <a:ext cx="3833525" cy="3086201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02" t="46095" r="13478" b="22764"/>
          <a:stretch/>
        </p:blipFill>
        <p:spPr bwMode="auto">
          <a:xfrm>
            <a:off x="6965048" y="4051791"/>
            <a:ext cx="6984562" cy="5112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7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1834588" y="3524684"/>
            <a:ext cx="484313" cy="464940"/>
          </a:xfrm>
          <a:prstGeom prst="rect">
            <a:avLst/>
          </a:prstGeom>
        </p:spPr>
      </p:pic>
      <p:pic>
        <p:nvPicPr>
          <p:cNvPr id="28" name="Picture 8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1" y="3524684"/>
            <a:ext cx="5862226" cy="60607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029879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50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34" dur="50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5" dur="50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-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50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44" dur="50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50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il-trumpet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4" grpId="1" animBg="1"/>
      <p:bldP spid="35" grpId="0" animBg="1"/>
      <p:bldP spid="35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مجموعة 7"/>
          <p:cNvGrpSpPr/>
          <p:nvPr/>
        </p:nvGrpSpPr>
        <p:grpSpPr>
          <a:xfrm>
            <a:off x="1447800" y="876300"/>
            <a:ext cx="15344775" cy="8787877"/>
            <a:chOff x="1752600" y="1028700"/>
            <a:chExt cx="15344775" cy="8787877"/>
          </a:xfrm>
        </p:grpSpPr>
        <p:pic>
          <p:nvPicPr>
            <p:cNvPr id="6" name="Picture 13" descr="The Smurfs 2 2013 wallpap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1028700"/>
              <a:ext cx="15244259" cy="87878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مستطيل 6">
              <a:extLst>
                <a:ext uri="{FF2B5EF4-FFF2-40B4-BE49-F238E27FC236}">
                  <a16:creationId xmlns:a16="http://schemas.microsoft.com/office/drawing/2014/main" xmlns="" id="{A7E665A4-C08F-4C94-B1A2-B70AF3112AA3}"/>
                </a:ext>
              </a:extLst>
            </p:cNvPr>
            <p:cNvSpPr/>
            <p:nvPr/>
          </p:nvSpPr>
          <p:spPr>
            <a:xfrm>
              <a:off x="1752600" y="1028700"/>
              <a:ext cx="15344775" cy="8787877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 w="762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60" tIns="68580" rIns="137160" bIns="68580" rtlCol="1" anchor="ctr"/>
            <a:lstStyle/>
            <a:p>
              <a:pPr algn="ctr"/>
              <a:endParaRPr lang="ar-SA" dirty="0"/>
            </a:p>
          </p:txBody>
        </p:sp>
      </p:grpSp>
      <p:sp>
        <p:nvSpPr>
          <p:cNvPr id="5" name="Rectangle 8">
            <a:extLst>
              <a:ext uri="{FF2B5EF4-FFF2-40B4-BE49-F238E27FC236}">
                <a16:creationId xmlns:a16="http://schemas.microsoft.com/office/drawing/2014/main" xmlns="" id="{E490BC45-A25D-4D00-9FE5-5D9B5C43A00E}"/>
              </a:ext>
            </a:extLst>
          </p:cNvPr>
          <p:cNvSpPr/>
          <p:nvPr/>
        </p:nvSpPr>
        <p:spPr>
          <a:xfrm>
            <a:off x="3494707" y="6446610"/>
            <a:ext cx="6587802" cy="2354490"/>
          </a:xfrm>
          <a:prstGeom prst="rect">
            <a:avLst/>
          </a:prstGeom>
          <a:solidFill>
            <a:schemeClr val="accent5">
              <a:lumMod val="75000"/>
              <a:alpha val="61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37160" tIns="68580" rIns="137160" bIns="68580">
            <a:spAutoFit/>
          </a:bodyPr>
          <a:lstStyle/>
          <a:p>
            <a:pPr algn="ctr"/>
            <a:r>
              <a:rPr lang="ar-KW" sz="14400" dirty="0">
                <a:solidFill>
                  <a:schemeClr val="bg1"/>
                </a:solidFill>
                <a:cs typeface="PT Bold Heading" pitchFamily="2" charset="-78"/>
              </a:rPr>
              <a:t>أحسنتم </a:t>
            </a:r>
            <a:endParaRPr lang="en-US" sz="14400" dirty="0">
              <a:solidFill>
                <a:schemeClr val="bg1"/>
              </a:solidFill>
              <a:cs typeface="PT Bold Heading" pitchFamily="2" charset="-78"/>
            </a:endParaRP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xmlns="" id="{0920D214-E440-4FD3-AAED-1A95EC64D7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 flipH="1">
            <a:off x="11078488" y="-30327"/>
            <a:ext cx="2181072" cy="4515111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xmlns="" id="{4876A548-81CE-4F11-B66B-94AAFC54B4F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tretch>
            <a:fillRect/>
          </a:stretch>
        </p:blipFill>
        <p:spPr>
          <a:xfrm flipH="1">
            <a:off x="13868400" y="0"/>
            <a:ext cx="3361842" cy="5505981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="" xmlns:a16="http://schemas.microsoft.com/office/drawing/2014/main" id="{4876A548-81CE-4F11-B66B-94AAFC54B4F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 flipH="1">
            <a:off x="4230006" y="4409495"/>
            <a:ext cx="1481416" cy="2426243"/>
          </a:xfrm>
          <a:prstGeom prst="rect">
            <a:avLst/>
          </a:prstGeom>
        </p:spPr>
      </p:pic>
      <p:pic>
        <p:nvPicPr>
          <p:cNvPr id="12" name="Picture 5">
            <a:extLst>
              <a:ext uri="{FF2B5EF4-FFF2-40B4-BE49-F238E27FC236}">
                <a16:creationId xmlns="" xmlns:a16="http://schemas.microsoft.com/office/drawing/2014/main" id="{0920D214-E440-4FD3-AAED-1A95EC64D70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 flipH="1">
            <a:off x="9889503" y="7039756"/>
            <a:ext cx="1188985" cy="2461359"/>
          </a:xfrm>
          <a:prstGeom prst="rect">
            <a:avLst/>
          </a:prstGeom>
        </p:spPr>
      </p:pic>
      <p:pic>
        <p:nvPicPr>
          <p:cNvPr id="13" name="Picture 6">
            <a:extLst>
              <a:ext uri="{FF2B5EF4-FFF2-40B4-BE49-F238E27FC236}">
                <a16:creationId xmlns="" xmlns:a16="http://schemas.microsoft.com/office/drawing/2014/main" id="{4876A548-81CE-4F11-B66B-94AAFC54B4F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 flipH="1">
            <a:off x="1803905" y="4898443"/>
            <a:ext cx="1832668" cy="3001520"/>
          </a:xfrm>
          <a:prstGeom prst="rect">
            <a:avLst/>
          </a:prstGeom>
        </p:spPr>
      </p:pic>
      <p:pic>
        <p:nvPicPr>
          <p:cNvPr id="14" name="Picture 5">
            <a:extLst>
              <a:ext uri="{FF2B5EF4-FFF2-40B4-BE49-F238E27FC236}">
                <a16:creationId xmlns="" xmlns:a16="http://schemas.microsoft.com/office/drawing/2014/main" id="{0920D214-E440-4FD3-AAED-1A95EC64D70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 flipH="1">
            <a:off x="541921" y="6676830"/>
            <a:ext cx="1454048" cy="3010074"/>
          </a:xfrm>
          <a:prstGeom prst="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="" xmlns:a16="http://schemas.microsoft.com/office/drawing/2014/main" id="{4876A548-81CE-4F11-B66B-94AAFC54B4F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 flipH="1">
            <a:off x="10082509" y="3885167"/>
            <a:ext cx="2241228" cy="3670654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="" xmlns:a16="http://schemas.microsoft.com/office/drawing/2014/main" id="{0920D214-E440-4FD3-AAED-1A95EC64D70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 flipH="1">
            <a:off x="8654748" y="8666304"/>
            <a:ext cx="1454048" cy="3010074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="" xmlns:a16="http://schemas.microsoft.com/office/drawing/2014/main" id="{4876A548-81CE-4F11-B66B-94AAFC54B4F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rgbClr val="33CC33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 flipH="1">
            <a:off x="875355" y="8193907"/>
            <a:ext cx="2241228" cy="3670654"/>
          </a:xfrm>
          <a:prstGeom prst="rect">
            <a:avLst/>
          </a:prstGeom>
        </p:spPr>
      </p:pic>
      <p:pic>
        <p:nvPicPr>
          <p:cNvPr id="18" name="Picture 5">
            <a:extLst>
              <a:ext uri="{FF2B5EF4-FFF2-40B4-BE49-F238E27FC236}">
                <a16:creationId xmlns="" xmlns:a16="http://schemas.microsoft.com/office/drawing/2014/main" id="{0920D214-E440-4FD3-AAED-1A95EC64D70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 flipH="1">
            <a:off x="8899632" y="2260164"/>
            <a:ext cx="1454048" cy="3010074"/>
          </a:xfrm>
          <a:prstGeom prst="rect">
            <a:avLst/>
          </a:prstGeom>
        </p:spPr>
      </p:pic>
      <p:pic>
        <p:nvPicPr>
          <p:cNvPr id="19" name="Picture 6">
            <a:extLst>
              <a:ext uri="{FF2B5EF4-FFF2-40B4-BE49-F238E27FC236}">
                <a16:creationId xmlns="" xmlns:a16="http://schemas.microsoft.com/office/drawing/2014/main" id="{4876A548-81CE-4F11-B66B-94AAFC54B4F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 flipH="1">
            <a:off x="1683238" y="1770720"/>
            <a:ext cx="2241228" cy="3670654"/>
          </a:xfrm>
          <a:prstGeom prst="rect">
            <a:avLst/>
          </a:prstGeom>
        </p:spPr>
      </p:pic>
      <p:sp>
        <p:nvSpPr>
          <p:cNvPr id="20" name="Rectangle 8">
            <a:extLst>
              <a:ext uri="{FF2B5EF4-FFF2-40B4-BE49-F238E27FC236}">
                <a16:creationId xmlns="" xmlns:a16="http://schemas.microsoft.com/office/drawing/2014/main" id="{E490BC45-A25D-4D00-9FE5-5D9B5C43A00E}"/>
              </a:ext>
            </a:extLst>
          </p:cNvPr>
          <p:cNvSpPr/>
          <p:nvPr/>
        </p:nvSpPr>
        <p:spPr>
          <a:xfrm>
            <a:off x="5843041" y="5426224"/>
            <a:ext cx="4391868" cy="707876"/>
          </a:xfrm>
          <a:prstGeom prst="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31" tIns="45715" rIns="91431" bIns="45715">
            <a:spAutoFit/>
          </a:bodyPr>
          <a:lstStyle/>
          <a:p>
            <a:pPr algn="ctr"/>
            <a:r>
              <a:rPr lang="ar-SA" sz="4000" dirty="0" smtClean="0">
                <a:solidFill>
                  <a:schemeClr val="bg1"/>
                </a:solidFill>
                <a:cs typeface="PT Bold Heading" pitchFamily="2" charset="-78"/>
              </a:rPr>
              <a:t>رائع يا صفي العجيب</a:t>
            </a:r>
            <a:endParaRPr lang="en-US" sz="4000" dirty="0">
              <a:solidFill>
                <a:schemeClr val="bg1"/>
              </a:solidFill>
              <a:cs typeface="PT Bold Heading" pitchFamily="2" charset="-78"/>
            </a:endParaRPr>
          </a:p>
        </p:txBody>
      </p:sp>
      <p:pic>
        <p:nvPicPr>
          <p:cNvPr id="21" name="Picture 1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042" y="949291"/>
            <a:ext cx="4778273" cy="3535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005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>
            <a:extLst>
              <a:ext uri="{FF2B5EF4-FFF2-40B4-BE49-F238E27FC236}">
                <a16:creationId xmlns:a16="http://schemas.microsoft.com/office/drawing/2014/main" xmlns="" id="{6E5122E2-354E-4184-960D-DB5DD2386BC0}"/>
              </a:ext>
            </a:extLst>
          </p:cNvPr>
          <p:cNvSpPr/>
          <p:nvPr/>
        </p:nvSpPr>
        <p:spPr>
          <a:xfrm>
            <a:off x="846433" y="710066"/>
            <a:ext cx="16579933" cy="8663292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SA"/>
          </a:p>
        </p:txBody>
      </p:sp>
      <p:grpSp>
        <p:nvGrpSpPr>
          <p:cNvPr id="8" name="Group 10">
            <a:extLst>
              <a:ext uri="{FF2B5EF4-FFF2-40B4-BE49-F238E27FC236}">
                <a16:creationId xmlns="" xmlns:a16="http://schemas.microsoft.com/office/drawing/2014/main" id="{F6DE113F-86C2-4D03-8095-3A66AD599F56}"/>
              </a:ext>
            </a:extLst>
          </p:cNvPr>
          <p:cNvGrpSpPr/>
          <p:nvPr/>
        </p:nvGrpSpPr>
        <p:grpSpPr>
          <a:xfrm flipH="1" flipV="1">
            <a:off x="609600" y="473231"/>
            <a:ext cx="8205673" cy="3374869"/>
            <a:chOff x="711958" y="2131325"/>
            <a:chExt cx="11348666" cy="4667535"/>
          </a:xfrm>
          <a:solidFill>
            <a:srgbClr val="FFC000"/>
          </a:solidFill>
        </p:grpSpPr>
        <p:sp>
          <p:nvSpPr>
            <p:cNvPr id="9" name="Oval 11">
              <a:extLst>
                <a:ext uri="{FF2B5EF4-FFF2-40B4-BE49-F238E27FC236}">
                  <a16:creationId xmlns="" xmlns:a16="http://schemas.microsoft.com/office/drawing/2014/main" id="{316AAA8A-01EA-4F20-A29F-5F9A4C25A52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10" name="Straight Connector 12">
              <a:extLst>
                <a:ext uri="{FF2B5EF4-FFF2-40B4-BE49-F238E27FC236}">
                  <a16:creationId xmlns="" xmlns:a16="http://schemas.microsoft.com/office/drawing/2014/main" id="{28AEEC72-B5F3-4539-8F89-8BE1C2FD9A59}"/>
                </a:ext>
              </a:extLst>
            </p:cNvPr>
            <p:cNvCxnSpPr>
              <a:stCxn id="9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grpFill/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3">
              <a:extLst>
                <a:ext uri="{FF2B5EF4-FFF2-40B4-BE49-F238E27FC236}">
                  <a16:creationId xmlns="" xmlns:a16="http://schemas.microsoft.com/office/drawing/2014/main" id="{6841B50C-4BCD-448C-B49D-F865DA4E1776}"/>
                </a:ext>
              </a:extLst>
            </p:cNvPr>
            <p:cNvCxnSpPr>
              <a:stCxn id="9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grpFill/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6">
            <a:extLst>
              <a:ext uri="{FF2B5EF4-FFF2-40B4-BE49-F238E27FC236}">
                <a16:creationId xmlns="" xmlns:a16="http://schemas.microsoft.com/office/drawing/2014/main" id="{980917E4-54C6-45A7-B591-BE3DA3E9B0CE}"/>
              </a:ext>
            </a:extLst>
          </p:cNvPr>
          <p:cNvGrpSpPr/>
          <p:nvPr/>
        </p:nvGrpSpPr>
        <p:grpSpPr>
          <a:xfrm rot="10800000" flipH="1" flipV="1">
            <a:off x="9472727" y="6264431"/>
            <a:ext cx="8205673" cy="3374869"/>
            <a:chOff x="711958" y="2131325"/>
            <a:chExt cx="11348666" cy="4667535"/>
          </a:xfrm>
          <a:solidFill>
            <a:srgbClr val="FFC000"/>
          </a:solidFill>
        </p:grpSpPr>
        <p:sp>
          <p:nvSpPr>
            <p:cNvPr id="13" name="Oval 17">
              <a:extLst>
                <a:ext uri="{FF2B5EF4-FFF2-40B4-BE49-F238E27FC236}">
                  <a16:creationId xmlns="" xmlns:a16="http://schemas.microsoft.com/office/drawing/2014/main" id="{543302C5-9FD8-4004-B714-BEB4BDF512A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2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14" name="Straight Connector 18">
              <a:extLst>
                <a:ext uri="{FF2B5EF4-FFF2-40B4-BE49-F238E27FC236}">
                  <a16:creationId xmlns="" xmlns:a16="http://schemas.microsoft.com/office/drawing/2014/main" id="{24373373-C3E5-41C1-879D-A19952DDE8EB}"/>
                </a:ext>
              </a:extLst>
            </p:cNvPr>
            <p:cNvCxnSpPr>
              <a:stCxn id="13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grpFill/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1002">
              <a:schemeClr val="lt2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9">
              <a:extLst>
                <a:ext uri="{FF2B5EF4-FFF2-40B4-BE49-F238E27FC236}">
                  <a16:creationId xmlns="" xmlns:a16="http://schemas.microsoft.com/office/drawing/2014/main" id="{20DE293A-1D11-4506-877D-260A33538391}"/>
                </a:ext>
              </a:extLst>
            </p:cNvPr>
            <p:cNvCxnSpPr>
              <a:stCxn id="13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grpFill/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1002">
              <a:schemeClr val="lt2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2860720" y="4305300"/>
            <a:ext cx="4344014" cy="1863977"/>
          </a:xfrm>
          <a:prstGeom prst="rect">
            <a:avLst/>
          </a:prstGeom>
        </p:spPr>
      </p:pic>
      <p:pic>
        <p:nvPicPr>
          <p:cNvPr id="17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785002">
            <a:off x="819981" y="1212166"/>
            <a:ext cx="5191704" cy="1340278"/>
          </a:xfrm>
          <a:prstGeom prst="rect">
            <a:avLst/>
          </a:prstGeom>
        </p:spPr>
      </p:pic>
      <p:pic>
        <p:nvPicPr>
          <p:cNvPr id="18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3834383" y="6151"/>
            <a:ext cx="3268083" cy="1271582"/>
          </a:xfrm>
          <a:prstGeom prst="rect">
            <a:avLst/>
          </a:prstGeom>
        </p:spPr>
      </p:pic>
      <p:pic>
        <p:nvPicPr>
          <p:cNvPr id="19" name="Picture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 l="19892" b="14514"/>
          <a:stretch>
            <a:fillRect/>
          </a:stretch>
        </p:blipFill>
        <p:spPr>
          <a:xfrm>
            <a:off x="-79872" y="8514217"/>
            <a:ext cx="2949586" cy="1854220"/>
          </a:xfrm>
          <a:prstGeom prst="rect">
            <a:avLst/>
          </a:prstGeom>
        </p:spPr>
      </p:pic>
      <p:pic>
        <p:nvPicPr>
          <p:cNvPr id="20" name="Picture 1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flipH="1">
            <a:off x="16600909" y="249253"/>
            <a:ext cx="1911396" cy="1198967"/>
          </a:xfrm>
          <a:prstGeom prst="rect">
            <a:avLst/>
          </a:prstGeom>
        </p:spPr>
      </p:pic>
      <p:sp>
        <p:nvSpPr>
          <p:cNvPr id="21" name="مربع نص 20"/>
          <p:cNvSpPr txBox="1"/>
          <p:nvPr/>
        </p:nvSpPr>
        <p:spPr>
          <a:xfrm rot="20556455">
            <a:off x="197353" y="4111214"/>
            <a:ext cx="3352800" cy="1323439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Learn with the Smurfs</a:t>
            </a:r>
            <a:endParaRPr lang="ar-SA" sz="4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028" name="Picture 4" descr="https://i.pinimg.com/564x/1e/44/ea/1e44eaa7dd94ca735425599b7347d2ce.jpg"/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-266700"/>
            <a:ext cx="35814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خمسة فئران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3446318" y="2819400"/>
            <a:ext cx="11776364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177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7" grpId="0" animBg="1"/>
      <p:bldP spid="2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7">
            <a:extLst>
              <a:ext uri="{FF2B5EF4-FFF2-40B4-BE49-F238E27FC236}">
                <a16:creationId xmlns:a16="http://schemas.microsoft.com/office/drawing/2014/main" xmlns="" id="{0EFBAA83-8A72-4CA6-BD56-787B94E04A99}"/>
              </a:ext>
            </a:extLst>
          </p:cNvPr>
          <p:cNvSpPr/>
          <p:nvPr/>
        </p:nvSpPr>
        <p:spPr>
          <a:xfrm>
            <a:off x="4965409" y="1333500"/>
            <a:ext cx="8146140" cy="124649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76200">
            <a:solidFill>
              <a:schemeClr val="bg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dir="8340000" sx="43000" sy="43000" kx="-1200000" algn="bl" rotWithShape="0">
              <a:prstClr val="black">
                <a:alpha val="61000"/>
              </a:prstClr>
            </a:outerShdw>
          </a:effectLst>
        </p:spPr>
        <p:txBody>
          <a:bodyPr wrap="none" lIns="137160" tIns="68580" rIns="137160" bIns="68580">
            <a:spAutoFit/>
          </a:bodyPr>
          <a:lstStyle/>
          <a:p>
            <a:pPr algn="ctr"/>
            <a:r>
              <a:rPr lang="ar-SA" sz="7200" dirty="0">
                <a:solidFill>
                  <a:schemeClr val="bg1"/>
                </a:solidFill>
                <a:cs typeface="PT Bold Heading" pitchFamily="2" charset="-78"/>
              </a:rPr>
              <a:t>اجب عن الأسئلة التالية</a:t>
            </a:r>
            <a:endParaRPr lang="en-US" sz="7200" dirty="0">
              <a:solidFill>
                <a:schemeClr val="bg1"/>
              </a:solidFill>
              <a:cs typeface="PT Bold Heading" pitchFamily="2" charset="-78"/>
            </a:endParaRPr>
          </a:p>
        </p:txBody>
      </p:sp>
      <p:pic>
        <p:nvPicPr>
          <p:cNvPr id="15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7275934" y="2921195"/>
            <a:ext cx="2858666" cy="850705"/>
          </a:xfrm>
          <a:prstGeom prst="rect">
            <a:avLst/>
          </a:prstGeom>
        </p:spPr>
      </p:pic>
      <p:sp>
        <p:nvSpPr>
          <p:cNvPr id="17" name="مربع نص 16"/>
          <p:cNvSpPr txBox="1"/>
          <p:nvPr/>
        </p:nvSpPr>
        <p:spPr>
          <a:xfrm>
            <a:off x="7866194" y="2943880"/>
            <a:ext cx="160020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dirty="0" smtClean="0">
                <a:solidFill>
                  <a:schemeClr val="accent1">
                    <a:lumMod val="50000"/>
                  </a:schemeClr>
                </a:solidFill>
                <a:cs typeface="PT Bold Heading" pitchFamily="2" charset="-78"/>
              </a:rPr>
              <a:t>فكر وجواب </a:t>
            </a:r>
            <a:endParaRPr lang="ar-SA" sz="2800" dirty="0">
              <a:solidFill>
                <a:schemeClr val="accent1">
                  <a:lumMod val="50000"/>
                </a:schemeClr>
              </a:solidFill>
              <a:cs typeface="PT Bold Heading" pitchFamily="2" charset="-78"/>
            </a:endParaRPr>
          </a:p>
        </p:txBody>
      </p:sp>
      <p:pic>
        <p:nvPicPr>
          <p:cNvPr id="5" name="Picture 24" descr="Smurfs Clipart Transparent - Smurfs 2 Logo - Png Download (#3756696) -  PinClipart"/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191" y="419100"/>
            <a:ext cx="3670009" cy="2335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مجموعة 5">
            <a:extLst>
              <a:ext uri="{FF2B5EF4-FFF2-40B4-BE49-F238E27FC236}">
                <a16:creationId xmlns:a16="http://schemas.microsoft.com/office/drawing/2014/main" xmlns="" id="{52C5B386-53FD-448F-965E-FE5B8EBC04CE}"/>
              </a:ext>
            </a:extLst>
          </p:cNvPr>
          <p:cNvGrpSpPr/>
          <p:nvPr/>
        </p:nvGrpSpPr>
        <p:grpSpPr>
          <a:xfrm>
            <a:off x="13111549" y="726861"/>
            <a:ext cx="1752600" cy="3190870"/>
            <a:chOff x="9635563" y="-591901"/>
            <a:chExt cx="1753287" cy="2941693"/>
          </a:xfrm>
        </p:grpSpPr>
        <p:pic>
          <p:nvPicPr>
            <p:cNvPr id="7" name="BE0C18F9-FDEC-46D3-8EC0-84918E30E11B-L0-001.jpeg">
              <a:extLst>
                <a:ext uri="{FF2B5EF4-FFF2-40B4-BE49-F238E27FC236}">
                  <a16:creationId xmlns:a16="http://schemas.microsoft.com/office/drawing/2014/main" xmlns="" id="{065BFE29-7724-44FC-A1C2-B7B742CB9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/>
            <a:srcRect l="44" r="4" b="7796"/>
            <a:stretch>
              <a:fillRect/>
            </a:stretch>
          </p:blipFill>
          <p:spPr>
            <a:xfrm rot="20522056" flipH="1">
              <a:off x="9635563" y="625650"/>
              <a:ext cx="1753287" cy="1724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4" h="21600" extrusionOk="0">
                  <a:moveTo>
                    <a:pt x="20411" y="0"/>
                  </a:moveTo>
                  <a:cubicBezTo>
                    <a:pt x="19251" y="0"/>
                    <a:pt x="19226" y="1"/>
                    <a:pt x="19019" y="102"/>
                  </a:cubicBezTo>
                  <a:cubicBezTo>
                    <a:pt x="18747" y="236"/>
                    <a:pt x="18493" y="520"/>
                    <a:pt x="18327" y="874"/>
                  </a:cubicBezTo>
                  <a:cubicBezTo>
                    <a:pt x="18116" y="1323"/>
                    <a:pt x="18051" y="1671"/>
                    <a:pt x="18051" y="2333"/>
                  </a:cubicBezTo>
                  <a:cubicBezTo>
                    <a:pt x="18052" y="2982"/>
                    <a:pt x="18110" y="3235"/>
                    <a:pt x="18383" y="3744"/>
                  </a:cubicBezTo>
                  <a:lnTo>
                    <a:pt x="18526" y="4011"/>
                  </a:lnTo>
                  <a:lnTo>
                    <a:pt x="18420" y="4221"/>
                  </a:lnTo>
                  <a:cubicBezTo>
                    <a:pt x="18332" y="4394"/>
                    <a:pt x="18316" y="4474"/>
                    <a:pt x="18332" y="4672"/>
                  </a:cubicBezTo>
                  <a:cubicBezTo>
                    <a:pt x="18356" y="4959"/>
                    <a:pt x="18486" y="5235"/>
                    <a:pt x="18656" y="5362"/>
                  </a:cubicBezTo>
                  <a:cubicBezTo>
                    <a:pt x="18725" y="5414"/>
                    <a:pt x="18790" y="5514"/>
                    <a:pt x="18804" y="5589"/>
                  </a:cubicBezTo>
                  <a:cubicBezTo>
                    <a:pt x="18819" y="5662"/>
                    <a:pt x="18864" y="5756"/>
                    <a:pt x="18903" y="5799"/>
                  </a:cubicBezTo>
                  <a:cubicBezTo>
                    <a:pt x="18969" y="5873"/>
                    <a:pt x="18968" y="5885"/>
                    <a:pt x="18881" y="5966"/>
                  </a:cubicBezTo>
                  <a:cubicBezTo>
                    <a:pt x="18772" y="6069"/>
                    <a:pt x="18755" y="6316"/>
                    <a:pt x="18852" y="6398"/>
                  </a:cubicBezTo>
                  <a:cubicBezTo>
                    <a:pt x="18887" y="6428"/>
                    <a:pt x="18978" y="6467"/>
                    <a:pt x="19054" y="6487"/>
                  </a:cubicBezTo>
                  <a:cubicBezTo>
                    <a:pt x="19260" y="6541"/>
                    <a:pt x="19808" y="6504"/>
                    <a:pt x="20000" y="6422"/>
                  </a:cubicBezTo>
                  <a:cubicBezTo>
                    <a:pt x="20093" y="6383"/>
                    <a:pt x="20213" y="6308"/>
                    <a:pt x="20265" y="6258"/>
                  </a:cubicBezTo>
                  <a:cubicBezTo>
                    <a:pt x="20368" y="6160"/>
                    <a:pt x="20394" y="5970"/>
                    <a:pt x="20316" y="5891"/>
                  </a:cubicBezTo>
                  <a:cubicBezTo>
                    <a:pt x="20282" y="5856"/>
                    <a:pt x="20333" y="5803"/>
                    <a:pt x="20504" y="5691"/>
                  </a:cubicBezTo>
                  <a:cubicBezTo>
                    <a:pt x="20826" y="5482"/>
                    <a:pt x="20978" y="5214"/>
                    <a:pt x="20973" y="4871"/>
                  </a:cubicBezTo>
                  <a:cubicBezTo>
                    <a:pt x="20970" y="4624"/>
                    <a:pt x="20974" y="4618"/>
                    <a:pt x="21149" y="4496"/>
                  </a:cubicBezTo>
                  <a:cubicBezTo>
                    <a:pt x="21260" y="4419"/>
                    <a:pt x="21362" y="4295"/>
                    <a:pt x="21424" y="4165"/>
                  </a:cubicBezTo>
                  <a:cubicBezTo>
                    <a:pt x="21479" y="4050"/>
                    <a:pt x="21540" y="3920"/>
                    <a:pt x="21560" y="3879"/>
                  </a:cubicBezTo>
                  <a:cubicBezTo>
                    <a:pt x="21579" y="3837"/>
                    <a:pt x="21594" y="2948"/>
                    <a:pt x="21594" y="1902"/>
                  </a:cubicBezTo>
                  <a:lnTo>
                    <a:pt x="21594" y="0"/>
                  </a:lnTo>
                  <a:lnTo>
                    <a:pt x="20411" y="0"/>
                  </a:lnTo>
                  <a:close/>
                  <a:moveTo>
                    <a:pt x="14159" y="3118"/>
                  </a:moveTo>
                  <a:cubicBezTo>
                    <a:pt x="14090" y="3129"/>
                    <a:pt x="14018" y="3158"/>
                    <a:pt x="13941" y="3207"/>
                  </a:cubicBezTo>
                  <a:lnTo>
                    <a:pt x="13790" y="3304"/>
                  </a:lnTo>
                  <a:lnTo>
                    <a:pt x="14007" y="3328"/>
                  </a:lnTo>
                  <a:cubicBezTo>
                    <a:pt x="14264" y="3356"/>
                    <a:pt x="14414" y="3447"/>
                    <a:pt x="14570" y="3671"/>
                  </a:cubicBezTo>
                  <a:cubicBezTo>
                    <a:pt x="14708" y="3871"/>
                    <a:pt x="14746" y="3795"/>
                    <a:pt x="14644" y="3523"/>
                  </a:cubicBezTo>
                  <a:cubicBezTo>
                    <a:pt x="14531" y="3222"/>
                    <a:pt x="14364" y="3085"/>
                    <a:pt x="14159" y="3118"/>
                  </a:cubicBezTo>
                  <a:close/>
                  <a:moveTo>
                    <a:pt x="12377" y="3148"/>
                  </a:moveTo>
                  <a:cubicBezTo>
                    <a:pt x="12287" y="3150"/>
                    <a:pt x="12196" y="3172"/>
                    <a:pt x="12135" y="3212"/>
                  </a:cubicBezTo>
                  <a:cubicBezTo>
                    <a:pt x="12005" y="3300"/>
                    <a:pt x="11874" y="3520"/>
                    <a:pt x="11772" y="3822"/>
                  </a:cubicBezTo>
                  <a:cubicBezTo>
                    <a:pt x="11727" y="3955"/>
                    <a:pt x="11703" y="4063"/>
                    <a:pt x="11719" y="4062"/>
                  </a:cubicBezTo>
                  <a:cubicBezTo>
                    <a:pt x="11735" y="4061"/>
                    <a:pt x="11817" y="3949"/>
                    <a:pt x="11899" y="3817"/>
                  </a:cubicBezTo>
                  <a:cubicBezTo>
                    <a:pt x="12081" y="3523"/>
                    <a:pt x="12267" y="3372"/>
                    <a:pt x="12528" y="3304"/>
                  </a:cubicBezTo>
                  <a:cubicBezTo>
                    <a:pt x="12718" y="3255"/>
                    <a:pt x="12722" y="3254"/>
                    <a:pt x="12626" y="3202"/>
                  </a:cubicBezTo>
                  <a:cubicBezTo>
                    <a:pt x="12558" y="3165"/>
                    <a:pt x="12467" y="3145"/>
                    <a:pt x="12377" y="3148"/>
                  </a:cubicBezTo>
                  <a:close/>
                  <a:moveTo>
                    <a:pt x="5477" y="3806"/>
                  </a:moveTo>
                  <a:cubicBezTo>
                    <a:pt x="5383" y="3810"/>
                    <a:pt x="5279" y="3838"/>
                    <a:pt x="5185" y="3887"/>
                  </a:cubicBezTo>
                  <a:cubicBezTo>
                    <a:pt x="5046" y="3959"/>
                    <a:pt x="4668" y="4323"/>
                    <a:pt x="4668" y="4386"/>
                  </a:cubicBezTo>
                  <a:cubicBezTo>
                    <a:pt x="4668" y="4430"/>
                    <a:pt x="4733" y="4406"/>
                    <a:pt x="4859" y="4318"/>
                  </a:cubicBezTo>
                  <a:cubicBezTo>
                    <a:pt x="5088" y="4160"/>
                    <a:pt x="5458" y="3983"/>
                    <a:pt x="5625" y="3952"/>
                  </a:cubicBezTo>
                  <a:cubicBezTo>
                    <a:pt x="5776" y="3923"/>
                    <a:pt x="5783" y="3917"/>
                    <a:pt x="5710" y="3863"/>
                  </a:cubicBezTo>
                  <a:cubicBezTo>
                    <a:pt x="5654" y="3821"/>
                    <a:pt x="5570" y="3802"/>
                    <a:pt x="5477" y="3806"/>
                  </a:cubicBezTo>
                  <a:close/>
                  <a:moveTo>
                    <a:pt x="14729" y="4839"/>
                  </a:moveTo>
                  <a:cubicBezTo>
                    <a:pt x="14663" y="4839"/>
                    <a:pt x="14591" y="4856"/>
                    <a:pt x="14517" y="4890"/>
                  </a:cubicBezTo>
                  <a:cubicBezTo>
                    <a:pt x="14400" y="4944"/>
                    <a:pt x="14244" y="5165"/>
                    <a:pt x="14153" y="5403"/>
                  </a:cubicBezTo>
                  <a:cubicBezTo>
                    <a:pt x="14067" y="5629"/>
                    <a:pt x="14028" y="5662"/>
                    <a:pt x="13854" y="5662"/>
                  </a:cubicBezTo>
                  <a:cubicBezTo>
                    <a:pt x="13721" y="5662"/>
                    <a:pt x="13675" y="5637"/>
                    <a:pt x="13581" y="5511"/>
                  </a:cubicBezTo>
                  <a:cubicBezTo>
                    <a:pt x="13356" y="5211"/>
                    <a:pt x="12916" y="5098"/>
                    <a:pt x="12642" y="5268"/>
                  </a:cubicBezTo>
                  <a:cubicBezTo>
                    <a:pt x="12569" y="5313"/>
                    <a:pt x="12453" y="5459"/>
                    <a:pt x="12377" y="5605"/>
                  </a:cubicBezTo>
                  <a:lnTo>
                    <a:pt x="12244" y="5861"/>
                  </a:lnTo>
                  <a:lnTo>
                    <a:pt x="11913" y="5915"/>
                  </a:lnTo>
                  <a:cubicBezTo>
                    <a:pt x="11547" y="5977"/>
                    <a:pt x="10312" y="6288"/>
                    <a:pt x="10221" y="6341"/>
                  </a:cubicBezTo>
                  <a:cubicBezTo>
                    <a:pt x="10176" y="6368"/>
                    <a:pt x="10393" y="7141"/>
                    <a:pt x="11244" y="9985"/>
                  </a:cubicBezTo>
                  <a:cubicBezTo>
                    <a:pt x="11839" y="11970"/>
                    <a:pt x="12672" y="14750"/>
                    <a:pt x="13095" y="16165"/>
                  </a:cubicBezTo>
                  <a:cubicBezTo>
                    <a:pt x="13519" y="17579"/>
                    <a:pt x="13882" y="18800"/>
                    <a:pt x="13904" y="18878"/>
                  </a:cubicBezTo>
                  <a:cubicBezTo>
                    <a:pt x="13941" y="19009"/>
                    <a:pt x="13957" y="19019"/>
                    <a:pt x="14082" y="18997"/>
                  </a:cubicBezTo>
                  <a:cubicBezTo>
                    <a:pt x="14156" y="18984"/>
                    <a:pt x="14626" y="18916"/>
                    <a:pt x="15126" y="18846"/>
                  </a:cubicBezTo>
                  <a:cubicBezTo>
                    <a:pt x="15627" y="18776"/>
                    <a:pt x="16040" y="18712"/>
                    <a:pt x="16044" y="18706"/>
                  </a:cubicBezTo>
                  <a:cubicBezTo>
                    <a:pt x="16055" y="18690"/>
                    <a:pt x="16667" y="6062"/>
                    <a:pt x="16664" y="5894"/>
                  </a:cubicBezTo>
                  <a:lnTo>
                    <a:pt x="16662" y="5759"/>
                  </a:lnTo>
                  <a:lnTo>
                    <a:pt x="16375" y="5734"/>
                  </a:lnTo>
                  <a:cubicBezTo>
                    <a:pt x="16218" y="5720"/>
                    <a:pt x="15930" y="5696"/>
                    <a:pt x="15736" y="5681"/>
                  </a:cubicBezTo>
                  <a:lnTo>
                    <a:pt x="15384" y="5651"/>
                  </a:lnTo>
                  <a:lnTo>
                    <a:pt x="15243" y="5341"/>
                  </a:lnTo>
                  <a:cubicBezTo>
                    <a:pt x="15089" y="5002"/>
                    <a:pt x="14926" y="4840"/>
                    <a:pt x="14729" y="4839"/>
                  </a:cubicBezTo>
                  <a:close/>
                  <a:moveTo>
                    <a:pt x="4480" y="5074"/>
                  </a:moveTo>
                  <a:cubicBezTo>
                    <a:pt x="4161" y="5107"/>
                    <a:pt x="3782" y="5312"/>
                    <a:pt x="3507" y="5621"/>
                  </a:cubicBezTo>
                  <a:cubicBezTo>
                    <a:pt x="3305" y="5848"/>
                    <a:pt x="3241" y="5889"/>
                    <a:pt x="2942" y="5991"/>
                  </a:cubicBezTo>
                  <a:cubicBezTo>
                    <a:pt x="1550" y="6463"/>
                    <a:pt x="636" y="7449"/>
                    <a:pt x="179" y="8969"/>
                  </a:cubicBezTo>
                  <a:cubicBezTo>
                    <a:pt x="114" y="9182"/>
                    <a:pt x="43" y="9383"/>
                    <a:pt x="20" y="9414"/>
                  </a:cubicBezTo>
                  <a:cubicBezTo>
                    <a:pt x="-6" y="9447"/>
                    <a:pt x="-6" y="9484"/>
                    <a:pt x="17" y="9505"/>
                  </a:cubicBezTo>
                  <a:cubicBezTo>
                    <a:pt x="38" y="9525"/>
                    <a:pt x="380" y="9615"/>
                    <a:pt x="778" y="9705"/>
                  </a:cubicBezTo>
                  <a:cubicBezTo>
                    <a:pt x="1762" y="9927"/>
                    <a:pt x="1698" y="9894"/>
                    <a:pt x="1682" y="10169"/>
                  </a:cubicBezTo>
                  <a:cubicBezTo>
                    <a:pt x="1672" y="10359"/>
                    <a:pt x="1657" y="10396"/>
                    <a:pt x="1584" y="10406"/>
                  </a:cubicBezTo>
                  <a:cubicBezTo>
                    <a:pt x="1280" y="10451"/>
                    <a:pt x="1294" y="11211"/>
                    <a:pt x="1608" y="11596"/>
                  </a:cubicBezTo>
                  <a:cubicBezTo>
                    <a:pt x="1852" y="11894"/>
                    <a:pt x="2097" y="11952"/>
                    <a:pt x="2194" y="11736"/>
                  </a:cubicBezTo>
                  <a:lnTo>
                    <a:pt x="2239" y="11633"/>
                  </a:lnTo>
                  <a:lnTo>
                    <a:pt x="2443" y="11712"/>
                  </a:lnTo>
                  <a:cubicBezTo>
                    <a:pt x="3094" y="11963"/>
                    <a:pt x="3708" y="11800"/>
                    <a:pt x="3942" y="11312"/>
                  </a:cubicBezTo>
                  <a:cubicBezTo>
                    <a:pt x="3990" y="11212"/>
                    <a:pt x="4106" y="11056"/>
                    <a:pt x="4199" y="10965"/>
                  </a:cubicBezTo>
                  <a:cubicBezTo>
                    <a:pt x="4297" y="10868"/>
                    <a:pt x="4401" y="10703"/>
                    <a:pt x="4448" y="10573"/>
                  </a:cubicBezTo>
                  <a:cubicBezTo>
                    <a:pt x="4546" y="10304"/>
                    <a:pt x="4636" y="10251"/>
                    <a:pt x="5111" y="10180"/>
                  </a:cubicBezTo>
                  <a:cubicBezTo>
                    <a:pt x="5300" y="10151"/>
                    <a:pt x="5502" y="10103"/>
                    <a:pt x="5559" y="10072"/>
                  </a:cubicBezTo>
                  <a:cubicBezTo>
                    <a:pt x="5657" y="10018"/>
                    <a:pt x="5676" y="10027"/>
                    <a:pt x="5848" y="10220"/>
                  </a:cubicBezTo>
                  <a:cubicBezTo>
                    <a:pt x="6200" y="10615"/>
                    <a:pt x="6238" y="11079"/>
                    <a:pt x="5970" y="11652"/>
                  </a:cubicBezTo>
                  <a:cubicBezTo>
                    <a:pt x="5724" y="12180"/>
                    <a:pt x="5142" y="12680"/>
                    <a:pt x="4498" y="12917"/>
                  </a:cubicBezTo>
                  <a:cubicBezTo>
                    <a:pt x="3935" y="13126"/>
                    <a:pt x="3738" y="13158"/>
                    <a:pt x="3011" y="13157"/>
                  </a:cubicBezTo>
                  <a:cubicBezTo>
                    <a:pt x="2325" y="13157"/>
                    <a:pt x="2238" y="13147"/>
                    <a:pt x="1483" y="12961"/>
                  </a:cubicBezTo>
                  <a:cubicBezTo>
                    <a:pt x="1441" y="12950"/>
                    <a:pt x="1401" y="13037"/>
                    <a:pt x="1346" y="13268"/>
                  </a:cubicBezTo>
                  <a:cubicBezTo>
                    <a:pt x="897" y="15127"/>
                    <a:pt x="597" y="16404"/>
                    <a:pt x="606" y="16413"/>
                  </a:cubicBezTo>
                  <a:cubicBezTo>
                    <a:pt x="612" y="16419"/>
                    <a:pt x="1399" y="16511"/>
                    <a:pt x="2356" y="16615"/>
                  </a:cubicBezTo>
                  <a:cubicBezTo>
                    <a:pt x="3312" y="16720"/>
                    <a:pt x="4115" y="16807"/>
                    <a:pt x="4140" y="16810"/>
                  </a:cubicBezTo>
                  <a:cubicBezTo>
                    <a:pt x="4168" y="16812"/>
                    <a:pt x="4243" y="16419"/>
                    <a:pt x="4331" y="15809"/>
                  </a:cubicBezTo>
                  <a:cubicBezTo>
                    <a:pt x="4490" y="14714"/>
                    <a:pt x="4512" y="14652"/>
                    <a:pt x="4764" y="14652"/>
                  </a:cubicBezTo>
                  <a:cubicBezTo>
                    <a:pt x="4977" y="14652"/>
                    <a:pt x="5609" y="14531"/>
                    <a:pt x="6020" y="14412"/>
                  </a:cubicBezTo>
                  <a:cubicBezTo>
                    <a:pt x="6500" y="14272"/>
                    <a:pt x="7247" y="13898"/>
                    <a:pt x="7619" y="13611"/>
                  </a:cubicBezTo>
                  <a:cubicBezTo>
                    <a:pt x="8611" y="12845"/>
                    <a:pt x="9204" y="11248"/>
                    <a:pt x="9054" y="9748"/>
                  </a:cubicBezTo>
                  <a:cubicBezTo>
                    <a:pt x="8895" y="8150"/>
                    <a:pt x="8111" y="6942"/>
                    <a:pt x="6797" y="6269"/>
                  </a:cubicBezTo>
                  <a:cubicBezTo>
                    <a:pt x="6555" y="6144"/>
                    <a:pt x="6531" y="6122"/>
                    <a:pt x="6596" y="6074"/>
                  </a:cubicBezTo>
                  <a:cubicBezTo>
                    <a:pt x="6662" y="6025"/>
                    <a:pt x="6634" y="5975"/>
                    <a:pt x="6299" y="5581"/>
                  </a:cubicBezTo>
                  <a:cubicBezTo>
                    <a:pt x="6095" y="5340"/>
                    <a:pt x="5913" y="5144"/>
                    <a:pt x="5896" y="5144"/>
                  </a:cubicBezTo>
                  <a:cubicBezTo>
                    <a:pt x="5829" y="5144"/>
                    <a:pt x="5980" y="5527"/>
                    <a:pt x="6103" y="5670"/>
                  </a:cubicBezTo>
                  <a:cubicBezTo>
                    <a:pt x="6183" y="5764"/>
                    <a:pt x="6112" y="5804"/>
                    <a:pt x="5967" y="5748"/>
                  </a:cubicBezTo>
                  <a:cubicBezTo>
                    <a:pt x="5810" y="5687"/>
                    <a:pt x="5626" y="5695"/>
                    <a:pt x="5456" y="5767"/>
                  </a:cubicBezTo>
                  <a:cubicBezTo>
                    <a:pt x="5285" y="5839"/>
                    <a:pt x="5247" y="5809"/>
                    <a:pt x="5204" y="5567"/>
                  </a:cubicBezTo>
                  <a:cubicBezTo>
                    <a:pt x="5169" y="5374"/>
                    <a:pt x="4981" y="5168"/>
                    <a:pt x="4772" y="5098"/>
                  </a:cubicBezTo>
                  <a:cubicBezTo>
                    <a:pt x="4684" y="5069"/>
                    <a:pt x="4586" y="5062"/>
                    <a:pt x="4480" y="5074"/>
                  </a:cubicBezTo>
                  <a:close/>
                  <a:moveTo>
                    <a:pt x="855" y="18026"/>
                  </a:moveTo>
                  <a:cubicBezTo>
                    <a:pt x="774" y="18025"/>
                    <a:pt x="758" y="18060"/>
                    <a:pt x="712" y="18336"/>
                  </a:cubicBezTo>
                  <a:cubicBezTo>
                    <a:pt x="683" y="18509"/>
                    <a:pt x="587" y="19059"/>
                    <a:pt x="500" y="19558"/>
                  </a:cubicBezTo>
                  <a:cubicBezTo>
                    <a:pt x="412" y="20057"/>
                    <a:pt x="344" y="20470"/>
                    <a:pt x="348" y="20475"/>
                  </a:cubicBezTo>
                  <a:cubicBezTo>
                    <a:pt x="353" y="20481"/>
                    <a:pt x="1113" y="20602"/>
                    <a:pt x="2035" y="20742"/>
                  </a:cubicBezTo>
                  <a:cubicBezTo>
                    <a:pt x="2957" y="20883"/>
                    <a:pt x="3724" y="20999"/>
                    <a:pt x="3740" y="21001"/>
                  </a:cubicBezTo>
                  <a:cubicBezTo>
                    <a:pt x="3781" y="21008"/>
                    <a:pt x="3800" y="20896"/>
                    <a:pt x="3952" y="19698"/>
                  </a:cubicBezTo>
                  <a:cubicBezTo>
                    <a:pt x="4027" y="19110"/>
                    <a:pt x="4075" y="18615"/>
                    <a:pt x="4058" y="18598"/>
                  </a:cubicBezTo>
                  <a:cubicBezTo>
                    <a:pt x="4027" y="18566"/>
                    <a:pt x="1014" y="18028"/>
                    <a:pt x="855" y="18026"/>
                  </a:cubicBezTo>
                  <a:close/>
                  <a:moveTo>
                    <a:pt x="15980" y="19434"/>
                  </a:moveTo>
                  <a:cubicBezTo>
                    <a:pt x="15945" y="19437"/>
                    <a:pt x="15500" y="19513"/>
                    <a:pt x="14991" y="19604"/>
                  </a:cubicBezTo>
                  <a:cubicBezTo>
                    <a:pt x="14155" y="19753"/>
                    <a:pt x="14068" y="19778"/>
                    <a:pt x="14068" y="19855"/>
                  </a:cubicBezTo>
                  <a:cubicBezTo>
                    <a:pt x="14068" y="19902"/>
                    <a:pt x="14117" y="20308"/>
                    <a:pt x="14177" y="20758"/>
                  </a:cubicBezTo>
                  <a:cubicBezTo>
                    <a:pt x="14235" y="21190"/>
                    <a:pt x="14267" y="21539"/>
                    <a:pt x="14259" y="21600"/>
                  </a:cubicBezTo>
                  <a:lnTo>
                    <a:pt x="16063" y="21600"/>
                  </a:lnTo>
                  <a:lnTo>
                    <a:pt x="16055" y="20553"/>
                  </a:lnTo>
                  <a:cubicBezTo>
                    <a:pt x="16047" y="19585"/>
                    <a:pt x="16035" y="19430"/>
                    <a:pt x="15980" y="19434"/>
                  </a:cubicBezTo>
                  <a:close/>
                </a:path>
              </a:pathLst>
            </a:custGeom>
            <a:ln w="12700">
              <a:miter lim="400000"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8" name="Picture 6" descr="Get In Touch – Growth Mindset by K.J Walton">
              <a:extLst>
                <a:ext uri="{FF2B5EF4-FFF2-40B4-BE49-F238E27FC236}">
                  <a16:creationId xmlns:a16="http://schemas.microsoft.com/office/drawing/2014/main" xmlns="" id="{1FDD63B0-6AD1-4129-8C57-EA3596C89E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79" r="63472"/>
            <a:stretch>
              <a:fillRect/>
            </a:stretch>
          </p:blipFill>
          <p:spPr bwMode="auto">
            <a:xfrm rot="2778675">
              <a:off x="9911461" y="-648858"/>
              <a:ext cx="1103583" cy="12174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13"/>
          <p:cNvPicPr>
            <a:picLocks noChangeAspect="1"/>
          </p:cNvPicPr>
          <p:nvPr/>
        </p:nvPicPr>
        <p:blipFill>
          <a:blip r:embed="rId23">
            <a:clrChange>
              <a:clrFrom>
                <a:srgbClr val="466991"/>
              </a:clrFrom>
              <a:clrTo>
                <a:srgbClr val="46699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952432"/>
            <a:ext cx="8970669" cy="3364001"/>
          </a:xfrm>
          <a:prstGeom prst="rect">
            <a:avLst/>
          </a:prstGeom>
        </p:spPr>
      </p:pic>
      <p:pic>
        <p:nvPicPr>
          <p:cNvPr id="10" name="Picture 7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71" y="3771900"/>
            <a:ext cx="2574518" cy="2361064"/>
          </a:xfrm>
          <a:prstGeom prst="rect">
            <a:avLst/>
          </a:prstGeom>
        </p:spPr>
      </p:pic>
      <p:pic>
        <p:nvPicPr>
          <p:cNvPr id="11" name="Picture 8"/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077" y="2796726"/>
            <a:ext cx="5247118" cy="2691409"/>
          </a:xfrm>
          <a:prstGeom prst="rect">
            <a:avLst/>
          </a:prstGeom>
        </p:spPr>
      </p:pic>
      <p:pic>
        <p:nvPicPr>
          <p:cNvPr id="12" name="Picture 26" descr="Picture 26"/>
          <p:cNvPicPr>
            <a:picLocks noChangeAspect="1"/>
          </p:cNvPicPr>
          <p:nvPr/>
        </p:nvPicPr>
        <p:blipFill>
          <a:blip r:embed="rId27">
            <a:extLst/>
          </a:blip>
          <a:stretch>
            <a:fillRect/>
          </a:stretch>
        </p:blipFill>
        <p:spPr>
          <a:xfrm>
            <a:off x="3912929" y="7484496"/>
            <a:ext cx="3363005" cy="28025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Picture 27" descr="Picture 27"/>
          <p:cNvPicPr>
            <a:picLocks noChangeAspect="1"/>
          </p:cNvPicPr>
          <p:nvPr/>
        </p:nvPicPr>
        <p:blipFill>
          <a:blip r:embed="rId28">
            <a:extLst/>
          </a:blip>
          <a:stretch>
            <a:fillRect/>
          </a:stretch>
        </p:blipFill>
        <p:spPr>
          <a:xfrm>
            <a:off x="243999" y="7088326"/>
            <a:ext cx="3513570" cy="29279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Picture 28" descr="Picture 28"/>
          <p:cNvPicPr>
            <a:picLocks noChangeAspect="1"/>
          </p:cNvPicPr>
          <p:nvPr/>
        </p:nvPicPr>
        <p:blipFill>
          <a:blip r:embed="rId29">
            <a:extLst/>
          </a:blip>
          <a:stretch>
            <a:fillRect/>
          </a:stretch>
        </p:blipFill>
        <p:spPr>
          <a:xfrm>
            <a:off x="13713309" y="7185958"/>
            <a:ext cx="3584091" cy="29867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IMG_4941.jpeg" descr="IMG_4941.jpeg"/>
          <p:cNvPicPr>
            <a:picLocks noChangeAspect="1"/>
          </p:cNvPicPr>
          <p:nvPr/>
        </p:nvPicPr>
        <p:blipFill>
          <a:blip r:embed="rId30">
            <a:extLst/>
          </a:blip>
          <a:srcRect l="4196" t="4421" r="3543" b="4948"/>
          <a:stretch>
            <a:fillRect/>
          </a:stretch>
        </p:blipFill>
        <p:spPr>
          <a:xfrm>
            <a:off x="14630400" y="4505633"/>
            <a:ext cx="2588572" cy="25428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37" h="21590" extrusionOk="0">
                <a:moveTo>
                  <a:pt x="6090" y="1"/>
                </a:moveTo>
                <a:cubicBezTo>
                  <a:pt x="6050" y="-10"/>
                  <a:pt x="5776" y="99"/>
                  <a:pt x="5482" y="243"/>
                </a:cubicBezTo>
                <a:cubicBezTo>
                  <a:pt x="5189" y="387"/>
                  <a:pt x="4781" y="572"/>
                  <a:pt x="4575" y="655"/>
                </a:cubicBezTo>
                <a:lnTo>
                  <a:pt x="4201" y="803"/>
                </a:lnTo>
                <a:lnTo>
                  <a:pt x="4214" y="1143"/>
                </a:lnTo>
                <a:cubicBezTo>
                  <a:pt x="4221" y="1329"/>
                  <a:pt x="4248" y="1657"/>
                  <a:pt x="4276" y="1871"/>
                </a:cubicBezTo>
                <a:lnTo>
                  <a:pt x="4326" y="2258"/>
                </a:lnTo>
                <a:lnTo>
                  <a:pt x="4549" y="2383"/>
                </a:lnTo>
                <a:cubicBezTo>
                  <a:pt x="4671" y="2450"/>
                  <a:pt x="4769" y="2530"/>
                  <a:pt x="4769" y="2562"/>
                </a:cubicBezTo>
                <a:cubicBezTo>
                  <a:pt x="4769" y="2594"/>
                  <a:pt x="4792" y="2630"/>
                  <a:pt x="4819" y="2639"/>
                </a:cubicBezTo>
                <a:cubicBezTo>
                  <a:pt x="4907" y="2669"/>
                  <a:pt x="4900" y="2847"/>
                  <a:pt x="4792" y="3249"/>
                </a:cubicBezTo>
                <a:cubicBezTo>
                  <a:pt x="4585" y="4026"/>
                  <a:pt x="4676" y="4414"/>
                  <a:pt x="5098" y="4530"/>
                </a:cubicBezTo>
                <a:cubicBezTo>
                  <a:pt x="5255" y="4573"/>
                  <a:pt x="5266" y="4976"/>
                  <a:pt x="5127" y="5709"/>
                </a:cubicBezTo>
                <a:cubicBezTo>
                  <a:pt x="4938" y="6714"/>
                  <a:pt x="4796" y="7074"/>
                  <a:pt x="4552" y="7165"/>
                </a:cubicBezTo>
                <a:cubicBezTo>
                  <a:pt x="4374" y="7231"/>
                  <a:pt x="3999" y="7664"/>
                  <a:pt x="3928" y="7886"/>
                </a:cubicBezTo>
                <a:cubicBezTo>
                  <a:pt x="3885" y="8018"/>
                  <a:pt x="3884" y="8074"/>
                  <a:pt x="3925" y="8152"/>
                </a:cubicBezTo>
                <a:cubicBezTo>
                  <a:pt x="3969" y="8237"/>
                  <a:pt x="3962" y="8269"/>
                  <a:pt x="3879" y="8384"/>
                </a:cubicBezTo>
                <a:cubicBezTo>
                  <a:pt x="3825" y="8459"/>
                  <a:pt x="3702" y="8561"/>
                  <a:pt x="3602" y="8610"/>
                </a:cubicBezTo>
                <a:cubicBezTo>
                  <a:pt x="3371" y="8725"/>
                  <a:pt x="3080" y="9058"/>
                  <a:pt x="2916" y="9395"/>
                </a:cubicBezTo>
                <a:cubicBezTo>
                  <a:pt x="2778" y="9678"/>
                  <a:pt x="2762" y="9806"/>
                  <a:pt x="2827" y="10157"/>
                </a:cubicBezTo>
                <a:cubicBezTo>
                  <a:pt x="2867" y="10374"/>
                  <a:pt x="2863" y="10385"/>
                  <a:pt x="2699" y="10625"/>
                </a:cubicBezTo>
                <a:cubicBezTo>
                  <a:pt x="2556" y="10834"/>
                  <a:pt x="2471" y="10905"/>
                  <a:pt x="2140" y="11087"/>
                </a:cubicBezTo>
                <a:cubicBezTo>
                  <a:pt x="1648" y="11357"/>
                  <a:pt x="1558" y="11423"/>
                  <a:pt x="1230" y="11744"/>
                </a:cubicBezTo>
                <a:cubicBezTo>
                  <a:pt x="823" y="12141"/>
                  <a:pt x="210" y="13262"/>
                  <a:pt x="56" y="13890"/>
                </a:cubicBezTo>
                <a:cubicBezTo>
                  <a:pt x="20" y="14039"/>
                  <a:pt x="1" y="14187"/>
                  <a:pt x="0" y="14332"/>
                </a:cubicBezTo>
                <a:cubicBezTo>
                  <a:pt x="-1" y="14766"/>
                  <a:pt x="158" y="15172"/>
                  <a:pt x="460" y="15491"/>
                </a:cubicBezTo>
                <a:cubicBezTo>
                  <a:pt x="651" y="15691"/>
                  <a:pt x="1210" y="16097"/>
                  <a:pt x="1295" y="16097"/>
                </a:cubicBezTo>
                <a:cubicBezTo>
                  <a:pt x="1344" y="16097"/>
                  <a:pt x="1489" y="16257"/>
                  <a:pt x="1502" y="16327"/>
                </a:cubicBezTo>
                <a:cubicBezTo>
                  <a:pt x="1508" y="16355"/>
                  <a:pt x="1549" y="16500"/>
                  <a:pt x="1594" y="16647"/>
                </a:cubicBezTo>
                <a:lnTo>
                  <a:pt x="1677" y="16913"/>
                </a:lnTo>
                <a:lnTo>
                  <a:pt x="1292" y="17472"/>
                </a:lnTo>
                <a:cubicBezTo>
                  <a:pt x="1080" y="17780"/>
                  <a:pt x="825" y="18178"/>
                  <a:pt x="727" y="18355"/>
                </a:cubicBezTo>
                <a:cubicBezTo>
                  <a:pt x="510" y="18747"/>
                  <a:pt x="369" y="19288"/>
                  <a:pt x="365" y="19747"/>
                </a:cubicBezTo>
                <a:cubicBezTo>
                  <a:pt x="363" y="20034"/>
                  <a:pt x="380" y="20113"/>
                  <a:pt x="487" y="20330"/>
                </a:cubicBezTo>
                <a:cubicBezTo>
                  <a:pt x="586" y="20530"/>
                  <a:pt x="666" y="20618"/>
                  <a:pt x="878" y="20764"/>
                </a:cubicBezTo>
                <a:cubicBezTo>
                  <a:pt x="1353" y="21091"/>
                  <a:pt x="2039" y="21248"/>
                  <a:pt x="3146" y="21283"/>
                </a:cubicBezTo>
                <a:lnTo>
                  <a:pt x="3862" y="21307"/>
                </a:lnTo>
                <a:lnTo>
                  <a:pt x="4257" y="21054"/>
                </a:lnTo>
                <a:lnTo>
                  <a:pt x="4654" y="20805"/>
                </a:lnTo>
                <a:lnTo>
                  <a:pt x="5420" y="20855"/>
                </a:lnTo>
                <a:cubicBezTo>
                  <a:pt x="6470" y="20925"/>
                  <a:pt x="7993" y="21083"/>
                  <a:pt x="8049" y="21128"/>
                </a:cubicBezTo>
                <a:cubicBezTo>
                  <a:pt x="8075" y="21149"/>
                  <a:pt x="8117" y="21242"/>
                  <a:pt x="8145" y="21337"/>
                </a:cubicBezTo>
                <a:cubicBezTo>
                  <a:pt x="8183" y="21468"/>
                  <a:pt x="8219" y="21515"/>
                  <a:pt x="8289" y="21519"/>
                </a:cubicBezTo>
                <a:cubicBezTo>
                  <a:pt x="8341" y="21522"/>
                  <a:pt x="8698" y="21537"/>
                  <a:pt x="9081" y="21553"/>
                </a:cubicBezTo>
                <a:cubicBezTo>
                  <a:pt x="9648" y="21577"/>
                  <a:pt x="10701" y="21590"/>
                  <a:pt x="11734" y="21590"/>
                </a:cubicBezTo>
                <a:cubicBezTo>
                  <a:pt x="12766" y="21590"/>
                  <a:pt x="13776" y="21580"/>
                  <a:pt x="14254" y="21556"/>
                </a:cubicBezTo>
                <a:cubicBezTo>
                  <a:pt x="15340" y="21502"/>
                  <a:pt x="16180" y="21413"/>
                  <a:pt x="16959" y="21270"/>
                </a:cubicBezTo>
                <a:cubicBezTo>
                  <a:pt x="17967" y="21084"/>
                  <a:pt x="18255" y="21031"/>
                  <a:pt x="18649" y="20966"/>
                </a:cubicBezTo>
                <a:cubicBezTo>
                  <a:pt x="19129" y="20887"/>
                  <a:pt x="19641" y="20776"/>
                  <a:pt x="19727" y="20731"/>
                </a:cubicBezTo>
                <a:cubicBezTo>
                  <a:pt x="19933" y="20622"/>
                  <a:pt x="20190" y="19807"/>
                  <a:pt x="20190" y="19261"/>
                </a:cubicBezTo>
                <a:cubicBezTo>
                  <a:pt x="20190" y="18753"/>
                  <a:pt x="20115" y="18560"/>
                  <a:pt x="19743" y="18112"/>
                </a:cubicBezTo>
                <a:cubicBezTo>
                  <a:pt x="19566" y="17899"/>
                  <a:pt x="19330" y="17582"/>
                  <a:pt x="19217" y="17408"/>
                </a:cubicBezTo>
                <a:cubicBezTo>
                  <a:pt x="18999" y="17071"/>
                  <a:pt x="18726" y="16412"/>
                  <a:pt x="18783" y="16360"/>
                </a:cubicBezTo>
                <a:cubicBezTo>
                  <a:pt x="18802" y="16343"/>
                  <a:pt x="18961" y="16294"/>
                  <a:pt x="19135" y="16252"/>
                </a:cubicBezTo>
                <a:cubicBezTo>
                  <a:pt x="20564" y="15915"/>
                  <a:pt x="21599" y="14533"/>
                  <a:pt x="21416" y="13210"/>
                </a:cubicBezTo>
                <a:cubicBezTo>
                  <a:pt x="21301" y="12381"/>
                  <a:pt x="21032" y="11997"/>
                  <a:pt x="19838" y="10972"/>
                </a:cubicBezTo>
                <a:cubicBezTo>
                  <a:pt x="18762" y="10048"/>
                  <a:pt x="18185" y="9401"/>
                  <a:pt x="17659" y="8526"/>
                </a:cubicBezTo>
                <a:cubicBezTo>
                  <a:pt x="17321" y="7962"/>
                  <a:pt x="16865" y="7092"/>
                  <a:pt x="16627" y="6548"/>
                </a:cubicBezTo>
                <a:cubicBezTo>
                  <a:pt x="16400" y="6028"/>
                  <a:pt x="16282" y="5698"/>
                  <a:pt x="15503" y="3408"/>
                </a:cubicBezTo>
                <a:cubicBezTo>
                  <a:pt x="15273" y="2729"/>
                  <a:pt x="15032" y="2078"/>
                  <a:pt x="14968" y="1959"/>
                </a:cubicBezTo>
                <a:cubicBezTo>
                  <a:pt x="14793" y="1635"/>
                  <a:pt x="14425" y="1286"/>
                  <a:pt x="14038" y="1079"/>
                </a:cubicBezTo>
                <a:cubicBezTo>
                  <a:pt x="13358" y="717"/>
                  <a:pt x="12268" y="541"/>
                  <a:pt x="11303" y="638"/>
                </a:cubicBezTo>
                <a:cubicBezTo>
                  <a:pt x="10315" y="736"/>
                  <a:pt x="9804" y="966"/>
                  <a:pt x="9226" y="1564"/>
                </a:cubicBezTo>
                <a:cubicBezTo>
                  <a:pt x="8455" y="2362"/>
                  <a:pt x="8071" y="3121"/>
                  <a:pt x="7471" y="5028"/>
                </a:cubicBezTo>
                <a:cubicBezTo>
                  <a:pt x="7258" y="5706"/>
                  <a:pt x="7178" y="5902"/>
                  <a:pt x="7099" y="5955"/>
                </a:cubicBezTo>
                <a:cubicBezTo>
                  <a:pt x="6975" y="6039"/>
                  <a:pt x="6879" y="5988"/>
                  <a:pt x="6833" y="5810"/>
                </a:cubicBezTo>
                <a:cubicBezTo>
                  <a:pt x="6815" y="5740"/>
                  <a:pt x="6752" y="5641"/>
                  <a:pt x="6692" y="5591"/>
                </a:cubicBezTo>
                <a:cubicBezTo>
                  <a:pt x="6582" y="5501"/>
                  <a:pt x="6581" y="5499"/>
                  <a:pt x="6626" y="5166"/>
                </a:cubicBezTo>
                <a:cubicBezTo>
                  <a:pt x="6651" y="4982"/>
                  <a:pt x="6672" y="4554"/>
                  <a:pt x="6672" y="4216"/>
                </a:cubicBezTo>
                <a:cubicBezTo>
                  <a:pt x="6672" y="3677"/>
                  <a:pt x="6747" y="2965"/>
                  <a:pt x="6817" y="2848"/>
                </a:cubicBezTo>
                <a:cubicBezTo>
                  <a:pt x="6830" y="2827"/>
                  <a:pt x="6914" y="2783"/>
                  <a:pt x="7001" y="2754"/>
                </a:cubicBezTo>
                <a:cubicBezTo>
                  <a:pt x="7088" y="2725"/>
                  <a:pt x="7268" y="2647"/>
                  <a:pt x="7402" y="2579"/>
                </a:cubicBezTo>
                <a:lnTo>
                  <a:pt x="7642" y="2454"/>
                </a:lnTo>
                <a:lnTo>
                  <a:pt x="7642" y="1723"/>
                </a:lnTo>
                <a:lnTo>
                  <a:pt x="7642" y="992"/>
                </a:lnTo>
                <a:lnTo>
                  <a:pt x="6902" y="506"/>
                </a:lnTo>
                <a:cubicBezTo>
                  <a:pt x="6496" y="239"/>
                  <a:pt x="6131" y="12"/>
                  <a:pt x="6090" y="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" name="Picture 26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9550" y="183245"/>
            <a:ext cx="1940093" cy="1616744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20" name="Picture 27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2526" y="3205490"/>
            <a:ext cx="2470478" cy="2058732"/>
          </a:xfrm>
          <a:prstGeom prst="rect">
            <a:avLst/>
          </a:prstGeom>
        </p:spPr>
      </p:pic>
      <p:pic>
        <p:nvPicPr>
          <p:cNvPr id="21" name="Picture 28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4083" y="991617"/>
            <a:ext cx="2290205" cy="1908504"/>
          </a:xfrm>
          <a:prstGeom prst="rect">
            <a:avLst/>
          </a:prstGeom>
        </p:spPr>
      </p:pic>
      <p:pic>
        <p:nvPicPr>
          <p:cNvPr id="22" name="Picture 29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8601" y="2670902"/>
            <a:ext cx="1701168" cy="1560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693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>
            <a:extLst>
              <a:ext uri="{FF2B5EF4-FFF2-40B4-BE49-F238E27FC236}">
                <a16:creationId xmlns:a16="http://schemas.microsoft.com/office/drawing/2014/main" xmlns="" id="{1CD48116-1457-4ADF-B440-69B7E1EE6FA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5" b="10564"/>
          <a:stretch/>
        </p:blipFill>
        <p:spPr>
          <a:xfrm>
            <a:off x="4872672" y="38100"/>
            <a:ext cx="13567728" cy="103251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905958">
            <a:off x="2723851" y="3114083"/>
            <a:ext cx="1230357" cy="629826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l="27027" b="27027"/>
          <a:stretch>
            <a:fillRect/>
          </a:stretch>
        </p:blipFill>
        <p:spPr>
          <a:xfrm rot="-10800000" flipH="1">
            <a:off x="0" y="0"/>
            <a:ext cx="2016618" cy="126497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4015002" y="3986955"/>
            <a:ext cx="1650789" cy="382831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 r="53063"/>
          <a:stretch>
            <a:fillRect/>
          </a:stretch>
        </p:blipFill>
        <p:spPr>
          <a:xfrm rot="-8598904">
            <a:off x="-305951" y="8877565"/>
            <a:ext cx="1857649" cy="1494408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1142194">
            <a:off x="814509" y="2745238"/>
            <a:ext cx="625722" cy="1686996"/>
          </a:xfrm>
          <a:prstGeom prst="rect">
            <a:avLst/>
          </a:prstGeom>
        </p:spPr>
      </p:pic>
      <p:sp>
        <p:nvSpPr>
          <p:cNvPr id="36" name="Speech Bubble: Oval 10">
            <a:extLst>
              <a:ext uri="{FF2B5EF4-FFF2-40B4-BE49-F238E27FC236}">
                <a16:creationId xmlns:a16="http://schemas.microsoft.com/office/drawing/2014/main" xmlns="" id="{0822AAD6-2AB2-4415-88A4-042BEA7E878F}"/>
              </a:ext>
            </a:extLst>
          </p:cNvPr>
          <p:cNvSpPr/>
          <p:nvPr/>
        </p:nvSpPr>
        <p:spPr>
          <a:xfrm>
            <a:off x="7010400" y="969703"/>
            <a:ext cx="6862355" cy="3696948"/>
          </a:xfrm>
          <a:prstGeom prst="wedgeEllipseCallout">
            <a:avLst>
              <a:gd name="adj1" fmla="val 68178"/>
              <a:gd name="adj2" fmla="val -18381"/>
            </a:avLst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r>
              <a:rPr lang="ar-SA" sz="6000" dirty="0" smtClean="0">
                <a:solidFill>
                  <a:srgbClr val="C00000"/>
                </a:solidFill>
                <a:cs typeface="PT Bold Heading" pitchFamily="2" charset="-78"/>
              </a:rPr>
              <a:t>كم عدد التفاح على؟</a:t>
            </a:r>
            <a:endParaRPr lang="ar-KW" sz="7200" dirty="0">
              <a:solidFill>
                <a:srgbClr val="C00000"/>
              </a:solidFill>
              <a:cs typeface="PT Bold Heading" pitchFamily="2" charset="-78"/>
            </a:endParaRPr>
          </a:p>
        </p:txBody>
      </p:sp>
      <p:sp>
        <p:nvSpPr>
          <p:cNvPr id="41" name="Speech Bubble: Oval 1">
            <a:extLst>
              <a:ext uri="{FF2B5EF4-FFF2-40B4-BE49-F238E27FC236}">
                <a16:creationId xmlns:a16="http://schemas.microsoft.com/office/drawing/2014/main" xmlns="" id="{17ED71CB-2896-407D-A049-313E9BA3E46C}"/>
              </a:ext>
            </a:extLst>
          </p:cNvPr>
          <p:cNvSpPr/>
          <p:nvPr/>
        </p:nvSpPr>
        <p:spPr>
          <a:xfrm>
            <a:off x="4076343" y="3428996"/>
            <a:ext cx="4442016" cy="3921140"/>
          </a:xfrm>
          <a:prstGeom prst="wedgeEllipseCallout">
            <a:avLst>
              <a:gd name="adj1" fmla="val -57773"/>
              <a:gd name="adj2" fmla="val -19711"/>
            </a:avLst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lvl="0" algn="ctr"/>
            <a:endParaRPr lang="ar-SA" sz="9600" b="1" u="sng" dirty="0" smtClean="0">
              <a:solidFill>
                <a:schemeClr val="tx2">
                  <a:lumMod val="75000"/>
                </a:schemeClr>
              </a:solidFill>
              <a:cs typeface="PT Bold Heading" pitchFamily="2" charset="-78"/>
            </a:endParaRPr>
          </a:p>
          <a:p>
            <a:pPr lvl="0" algn="ctr"/>
            <a:r>
              <a:rPr lang="ar-SA" sz="9600" b="1" u="sng" dirty="0">
                <a:solidFill>
                  <a:schemeClr val="tx2">
                    <a:lumMod val="75000"/>
                  </a:schemeClr>
                </a:solidFill>
                <a:cs typeface="PT Bold Heading" pitchFamily="2" charset="-78"/>
              </a:rPr>
              <a:t>4</a:t>
            </a:r>
            <a:endParaRPr lang="ar-SA" sz="9600" b="1" u="sng" dirty="0" smtClean="0">
              <a:solidFill>
                <a:schemeClr val="tx2">
                  <a:lumMod val="75000"/>
                </a:schemeClr>
              </a:solidFill>
              <a:cs typeface="PT Bold Heading" pitchFamily="2" charset="-78"/>
            </a:endParaRPr>
          </a:p>
          <a:p>
            <a:pPr lvl="0" algn="ctr"/>
            <a:r>
              <a:rPr lang="ar-SA" sz="9600" b="1" u="sng" dirty="0" smtClean="0">
                <a:solidFill>
                  <a:schemeClr val="tx2">
                    <a:lumMod val="75000"/>
                  </a:schemeClr>
                </a:solidFill>
                <a:cs typeface="PT Bold Heading" pitchFamily="2" charset="-78"/>
              </a:rPr>
              <a:t>أربعة</a:t>
            </a:r>
            <a:endParaRPr lang="ar-SA" sz="9600" dirty="0">
              <a:solidFill>
                <a:schemeClr val="tx2">
                  <a:lumMod val="75000"/>
                </a:schemeClr>
              </a:solidFill>
              <a:cs typeface="PT Bold Heading" pitchFamily="2" charset="-78"/>
            </a:endParaRPr>
          </a:p>
          <a:p>
            <a:pPr algn="ctr"/>
            <a:endParaRPr lang="ar-KW" sz="9600" dirty="0">
              <a:solidFill>
                <a:schemeClr val="tx1"/>
              </a:solidFill>
              <a:cs typeface="PT Bold Heading" pitchFamily="2" charset="-78"/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 r="27110"/>
          <a:stretch>
            <a:fillRect/>
          </a:stretch>
        </p:blipFill>
        <p:spPr>
          <a:xfrm>
            <a:off x="3013748" y="8867034"/>
            <a:ext cx="1826648" cy="1458066"/>
          </a:xfrm>
          <a:prstGeom prst="rect">
            <a:avLst/>
          </a:prstGeom>
        </p:spPr>
      </p:pic>
      <p:pic>
        <p:nvPicPr>
          <p:cNvPr id="10" name="Picture 10" descr="A picture containing flower, table&#10;&#10;Description automatically generated">
            <a:extLst>
              <a:ext uri="{FF2B5EF4-FFF2-40B4-BE49-F238E27FC236}">
                <a16:creationId xmlns:a16="http://schemas.microsoft.com/office/drawing/2014/main" xmlns="" id="{ED17D5FF-3723-4B1E-93DA-150F1EEEC6B5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296" b="90000" l="10000" r="90000">
                        <a14:foregroundMark x1="47143" y1="8611" x2="50571" y2="11111"/>
                        <a14:foregroundMark x1="61857" y1="6944" x2="57571" y2="10741"/>
                        <a14:foregroundMark x1="46143" y1="6296" x2="46143" y2="6296"/>
                        <a14:foregroundMark x1="39000" y1="7037" x2="40143" y2="6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20" t="-1" r="16617" b="36915"/>
          <a:stretch/>
        </p:blipFill>
        <p:spPr>
          <a:xfrm>
            <a:off x="14199962" y="4831707"/>
            <a:ext cx="3411940" cy="5199918"/>
          </a:xfrm>
          <a:prstGeom prst="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pic>
        <p:nvPicPr>
          <p:cNvPr id="16" name="Picture 17" descr="A picture containing flower, table&#10;&#10;Description automatically generated">
            <a:extLst>
              <a:ext uri="{FF2B5EF4-FFF2-40B4-BE49-F238E27FC236}">
                <a16:creationId xmlns:a16="http://schemas.microsoft.com/office/drawing/2014/main" xmlns="" id="{2D5ADACB-0589-4AAF-8537-1675EE2F5C2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296" b="90000" l="10000" r="90000">
                        <a14:foregroundMark x1="47143" y1="8611" x2="50571" y2="11111"/>
                        <a14:foregroundMark x1="61857" y1="6944" x2="57571" y2="10741"/>
                        <a14:foregroundMark x1="46143" y1="6296" x2="46143" y2="6296"/>
                        <a14:foregroundMark x1="39000" y1="7037" x2="40143" y2="6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20" t="-1" r="16617" b="36915"/>
          <a:stretch/>
        </p:blipFill>
        <p:spPr>
          <a:xfrm>
            <a:off x="15563193" y="6172041"/>
            <a:ext cx="2524718" cy="3847760"/>
          </a:xfrm>
          <a:prstGeom prst="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pic>
        <p:nvPicPr>
          <p:cNvPr id="19" name="Picture 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3089" y="124400"/>
            <a:ext cx="2523742" cy="4707307"/>
          </a:xfrm>
          <a:prstGeom prst="rect">
            <a:avLst/>
          </a:prstGeom>
        </p:spPr>
      </p:pic>
      <p:pic>
        <p:nvPicPr>
          <p:cNvPr id="20" name="Picture 3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80"/>
          <a:stretch/>
        </p:blipFill>
        <p:spPr>
          <a:xfrm>
            <a:off x="-990600" y="3224076"/>
            <a:ext cx="5691742" cy="5671660"/>
          </a:xfrm>
          <a:prstGeom prst="rect">
            <a:avLst/>
          </a:prstGeom>
        </p:spPr>
      </p:pic>
      <p:pic>
        <p:nvPicPr>
          <p:cNvPr id="21" name="Picture 11" descr="A close up of a tree&#10;&#10;Description automatically generated">
            <a:extLst>
              <a:ext uri="{FF2B5EF4-FFF2-40B4-BE49-F238E27FC236}">
                <a16:creationId xmlns:a16="http://schemas.microsoft.com/office/drawing/2014/main" xmlns="" id="{F9FA207A-33EA-4285-94E8-EE5B51096C7A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6968" b="89976" l="10000" r="90000">
                        <a14:foregroundMark x1="47209" y1="6968" x2="47442" y2="117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12"/>
          <a:stretch/>
        </p:blipFill>
        <p:spPr>
          <a:xfrm>
            <a:off x="9714855" y="3224076"/>
            <a:ext cx="5753745" cy="6947197"/>
          </a:xfrm>
          <a:prstGeom prst="rect">
            <a:avLst/>
          </a:prstGeom>
        </p:spPr>
      </p:pic>
      <p:pic>
        <p:nvPicPr>
          <p:cNvPr id="11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F704CD84-4039-4860-B20D-3D66727255CC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9701" b="89801" l="9961" r="89844">
                        <a14:foregroundMark x1="63867" y1="9701" x2="63867" y2="9701"/>
                        <a14:foregroundMark x1="31250" y1="31343" x2="35352" y2="45274"/>
                        <a14:foregroundMark x1="35352" y1="45274" x2="35547" y2="45522"/>
                        <a14:foregroundMark x1="32422" y1="34328" x2="27539" y2="45522"/>
                        <a14:foregroundMark x1="27539" y1="45522" x2="29883" y2="470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9150" y="5446566"/>
            <a:ext cx="1630852" cy="1280474"/>
          </a:xfrm>
          <a:prstGeom prst="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pic>
        <p:nvPicPr>
          <p:cNvPr id="12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04D1EA1A-C543-4096-A3AB-4A40CA4EA55F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9701" b="89801" l="9961" r="89844">
                        <a14:foregroundMark x1="63867" y1="9701" x2="63867" y2="9701"/>
                        <a14:foregroundMark x1="31250" y1="31343" x2="35352" y2="45274"/>
                        <a14:foregroundMark x1="35352" y1="45274" x2="35547" y2="45522"/>
                        <a14:foregroundMark x1="32422" y1="34328" x2="27539" y2="45522"/>
                        <a14:foregroundMark x1="27539" y1="45522" x2="29883" y2="470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049" y="4457700"/>
            <a:ext cx="1630852" cy="1280474"/>
          </a:xfrm>
          <a:prstGeom prst="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pic>
        <p:nvPicPr>
          <p:cNvPr id="13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75D9E065-BB32-4007-BC7E-AA2491FF248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9701" b="89801" l="9961" r="89844">
                        <a14:foregroundMark x1="63867" y1="9701" x2="63867" y2="9701"/>
                        <a14:foregroundMark x1="31250" y1="31343" x2="35352" y2="45274"/>
                        <a14:foregroundMark x1="35352" y1="45274" x2="35547" y2="45522"/>
                        <a14:foregroundMark x1="32422" y1="34328" x2="27539" y2="45522"/>
                        <a14:foregroundMark x1="27539" y1="45522" x2="29883" y2="470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9100" y="5389566"/>
            <a:ext cx="1084388" cy="851414"/>
          </a:xfrm>
          <a:prstGeom prst="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pic>
        <p:nvPicPr>
          <p:cNvPr id="15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76262D4C-00CB-473F-B678-8856CE40CBD2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9701" b="89801" l="9961" r="89844">
                        <a14:foregroundMark x1="63867" y1="9701" x2="63867" y2="9701"/>
                        <a14:foregroundMark x1="31250" y1="31343" x2="35352" y2="45274"/>
                        <a14:foregroundMark x1="35352" y1="45274" x2="35547" y2="45522"/>
                        <a14:foregroundMark x1="32422" y1="34328" x2="27539" y2="45522"/>
                        <a14:foregroundMark x1="27539" y1="45522" x2="29883" y2="470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2124" y="4886760"/>
            <a:ext cx="1084388" cy="851414"/>
          </a:xfrm>
          <a:prstGeom prst="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pic>
        <p:nvPicPr>
          <p:cNvPr id="28" name="Picture 13" descr="Logo&#10;&#10;Description automatically generated">
            <a:extLst>
              <a:ext uri="{FF2B5EF4-FFF2-40B4-BE49-F238E27FC236}">
                <a16:creationId xmlns:a16="http://schemas.microsoft.com/office/drawing/2014/main" xmlns="" id="{12628B9D-D0F8-47E8-9567-2BB0E9F1B6FF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9928" b="89892" l="9953" r="92654">
                        <a14:foregroundMark x1="78436" y1="31047" x2="70142" y2="32491"/>
                        <a14:foregroundMark x1="32701" y1="26354" x2="30332" y2="31949"/>
                        <a14:foregroundMark x1="30332" y1="31949" x2="30095" y2="31949"/>
                        <a14:foregroundMark x1="33412" y1="36823" x2="35782" y2="34477"/>
                        <a14:foregroundMark x1="25829" y1="37906" x2="28673" y2="36462"/>
                        <a14:foregroundMark x1="37678" y1="33032" x2="36493" y2="35018"/>
                        <a14:foregroundMark x1="20853" y1="71661" x2="34834" y2="74368"/>
                        <a14:foregroundMark x1="27488" y1="75090" x2="34597" y2="74188"/>
                        <a14:foregroundMark x1="34597" y1="74188" x2="34597" y2="74188"/>
                        <a14:foregroundMark x1="42180" y1="71661" x2="42180" y2="73285"/>
                        <a14:foregroundMark x1="92654" y1="60469" x2="92654" y2="60469"/>
                        <a14:foregroundMark x1="79147" y1="33935" x2="69905" y2="34116"/>
                        <a14:foregroundMark x1="69905" y1="34116" x2="68483" y2="33935"/>
                        <a14:foregroundMark x1="30095" y1="33032" x2="27014" y2="346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743" r="59036" b="55133"/>
          <a:stretch/>
        </p:blipFill>
        <p:spPr>
          <a:xfrm>
            <a:off x="-301196" y="6581000"/>
            <a:ext cx="1848138" cy="1606469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68 0.00448 L 0.8493 -0.00293 " pathEditMode="relative" rAng="0" ptsTypes="AA">
                                      <p:cBhvr>
                                        <p:cTn id="40" dur="3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625" y="-3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l="14249"/>
          <a:stretch>
            <a:fillRect/>
          </a:stretch>
        </p:blipFill>
        <p:spPr>
          <a:xfrm>
            <a:off x="-152400" y="190500"/>
            <a:ext cx="3108555" cy="1100712"/>
          </a:xfrm>
          <a:prstGeom prst="rect">
            <a:avLst/>
          </a:prstGeom>
        </p:spPr>
      </p:pic>
      <p:pic>
        <p:nvPicPr>
          <p:cNvPr id="17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flipH="1">
            <a:off x="7048749" y="740856"/>
            <a:ext cx="11376897" cy="8229600"/>
          </a:xfrm>
          <a:prstGeom prst="rect">
            <a:avLst/>
          </a:prstGeom>
        </p:spPr>
      </p:pic>
      <p:pic>
        <p:nvPicPr>
          <p:cNvPr id="20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5743266" y="242289"/>
            <a:ext cx="2196383" cy="2379076"/>
          </a:xfrm>
          <a:prstGeom prst="rect">
            <a:avLst/>
          </a:prstGeom>
        </p:spPr>
      </p:pic>
      <p:pic>
        <p:nvPicPr>
          <p:cNvPr id="21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4677141" y="8799183"/>
            <a:ext cx="900931" cy="1527001"/>
          </a:xfrm>
          <a:prstGeom prst="rect">
            <a:avLst/>
          </a:prstGeom>
        </p:spPr>
      </p:pic>
      <p:sp>
        <p:nvSpPr>
          <p:cNvPr id="2" name="Speech Bubble: Oval 1">
            <a:extLst>
              <a:ext uri="{FF2B5EF4-FFF2-40B4-BE49-F238E27FC236}">
                <a16:creationId xmlns:a16="http://schemas.microsoft.com/office/drawing/2014/main" xmlns="" id="{17ED71CB-2896-407D-A049-313E9BA3E46C}"/>
              </a:ext>
            </a:extLst>
          </p:cNvPr>
          <p:cNvSpPr/>
          <p:nvPr/>
        </p:nvSpPr>
        <p:spPr>
          <a:xfrm>
            <a:off x="4509478" y="1790700"/>
            <a:ext cx="4558322" cy="3352801"/>
          </a:xfrm>
          <a:prstGeom prst="wedgeEllipseCallout">
            <a:avLst>
              <a:gd name="adj1" fmla="val -64095"/>
              <a:gd name="adj2" fmla="val 43776"/>
            </a:avLst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lvl="0" algn="ctr"/>
            <a:endParaRPr lang="ar-SA" sz="9600" u="sng" dirty="0" smtClean="0">
              <a:solidFill>
                <a:schemeClr val="accent1">
                  <a:lumMod val="75000"/>
                </a:schemeClr>
              </a:solidFill>
              <a:cs typeface="PT Bold Heading" pitchFamily="2" charset="-78"/>
            </a:endParaRPr>
          </a:p>
          <a:p>
            <a:pPr lvl="0" algn="ctr"/>
            <a:r>
              <a:rPr lang="ar-SA" sz="9600" u="sng" dirty="0" smtClean="0">
                <a:solidFill>
                  <a:schemeClr val="accent1">
                    <a:lumMod val="75000"/>
                  </a:schemeClr>
                </a:solidFill>
                <a:cs typeface="PT Bold Heading" pitchFamily="2" charset="-78"/>
              </a:rPr>
              <a:t>خمسة </a:t>
            </a:r>
          </a:p>
          <a:p>
            <a:pPr lvl="0" algn="ctr"/>
            <a:r>
              <a:rPr lang="ar-SA" sz="9600" u="sng" dirty="0">
                <a:solidFill>
                  <a:schemeClr val="accent1">
                    <a:lumMod val="75000"/>
                  </a:schemeClr>
                </a:solidFill>
                <a:cs typeface="PT Bold Heading" pitchFamily="2" charset="-78"/>
              </a:rPr>
              <a:t>5</a:t>
            </a:r>
            <a:endParaRPr lang="ar-SA" sz="9600" u="sng" dirty="0">
              <a:solidFill>
                <a:schemeClr val="tx1"/>
              </a:solidFill>
              <a:cs typeface="PT Bold Heading" pitchFamily="2" charset="-78"/>
            </a:endParaRPr>
          </a:p>
          <a:p>
            <a:pPr algn="ctr"/>
            <a:endParaRPr lang="ar-KW" sz="9600" dirty="0">
              <a:solidFill>
                <a:schemeClr val="tx1"/>
              </a:solidFill>
              <a:cs typeface="PT Bold Heading" pitchFamily="2" charset="-78"/>
            </a:endParaRPr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xmlns="" id="{0822AAD6-2AB2-4415-88A4-042BEA7E878F}"/>
              </a:ext>
            </a:extLst>
          </p:cNvPr>
          <p:cNvSpPr/>
          <p:nvPr/>
        </p:nvSpPr>
        <p:spPr>
          <a:xfrm>
            <a:off x="9067800" y="1790700"/>
            <a:ext cx="6973399" cy="4271112"/>
          </a:xfrm>
          <a:prstGeom prst="wedgeEllipseCallout">
            <a:avLst>
              <a:gd name="adj1" fmla="val 34471"/>
              <a:gd name="adj2" fmla="val 90047"/>
            </a:avLst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r>
              <a:rPr lang="ar-SA" sz="6600" dirty="0" smtClean="0">
                <a:solidFill>
                  <a:srgbClr val="C00000"/>
                </a:solidFill>
                <a:cs typeface="PT Bold Heading" pitchFamily="2" charset="-78"/>
              </a:rPr>
              <a:t>كم عدد الأصابع في اليد الواحدة</a:t>
            </a:r>
            <a:endParaRPr lang="ar-KW" sz="6600" dirty="0">
              <a:solidFill>
                <a:srgbClr val="C00000"/>
              </a:solidFill>
              <a:cs typeface="PT Bold Heading" pitchFamily="2" charset="-78"/>
            </a:endParaRPr>
          </a:p>
        </p:txBody>
      </p:sp>
      <p:pic>
        <p:nvPicPr>
          <p:cNvPr id="18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 r="33544" b="22486"/>
          <a:stretch>
            <a:fillRect/>
          </a:stretch>
        </p:blipFill>
        <p:spPr>
          <a:xfrm rot="5400000">
            <a:off x="-19111" y="8417005"/>
            <a:ext cx="1889107" cy="1850884"/>
          </a:xfrm>
          <a:prstGeom prst="rect">
            <a:avLst/>
          </a:prstGeom>
        </p:spPr>
      </p:pic>
      <p:pic>
        <p:nvPicPr>
          <p:cNvPr id="19" name="Picture 10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rcRect b="24805"/>
          <a:stretch>
            <a:fillRect/>
          </a:stretch>
        </p:blipFill>
        <p:spPr>
          <a:xfrm>
            <a:off x="925442" y="9330841"/>
            <a:ext cx="3268083" cy="956159"/>
          </a:xfrm>
          <a:prstGeom prst="rect">
            <a:avLst/>
          </a:prstGeom>
        </p:spPr>
      </p:pic>
      <p:pic>
        <p:nvPicPr>
          <p:cNvPr id="22" name="Picture 13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 rot="1952139">
            <a:off x="4738027" y="7197624"/>
            <a:ext cx="840485" cy="1057214"/>
          </a:xfrm>
          <a:prstGeom prst="rect">
            <a:avLst/>
          </a:prstGeom>
        </p:spPr>
      </p:pic>
      <p:pic>
        <p:nvPicPr>
          <p:cNvPr id="12" name="Picture 7" descr="A picture containing kitchenware&#10;&#10;Description automatically generated">
            <a:extLst>
              <a:ext uri="{FF2B5EF4-FFF2-40B4-BE49-F238E27FC236}">
                <a16:creationId xmlns:a16="http://schemas.microsoft.com/office/drawing/2014/main" xmlns="" id="{88D0E6E7-4CF5-4763-975B-974A1EDC5D4C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208" l="4773" r="93182">
                        <a14:foregroundMark x1="76136" y1="27917" x2="72727" y2="66667"/>
                        <a14:foregroundMark x1="93409" y1="38333" x2="93409" y2="38333"/>
                        <a14:foregroundMark x1="22727" y1="26667" x2="24091" y2="27500"/>
                        <a14:foregroundMark x1="24773" y1="29167" x2="32727" y2="82917"/>
                        <a14:foregroundMark x1="4773" y1="39583" x2="7500" y2="45000"/>
                        <a14:foregroundMark x1="20455" y1="10000" x2="20909" y2="16250"/>
                        <a14:foregroundMark x1="27045" y1="90208" x2="23182" y2="88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255" y="6441776"/>
            <a:ext cx="6781800" cy="3699164"/>
          </a:xfrm>
          <a:prstGeom prst="rect">
            <a:avLst/>
          </a:prstGeom>
        </p:spPr>
      </p:pic>
      <p:pic>
        <p:nvPicPr>
          <p:cNvPr id="13" name="Picture 9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04" y="3887174"/>
            <a:ext cx="2962048" cy="4349276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9145" y="3596415"/>
            <a:ext cx="4077020" cy="49307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8240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25900"/>
          <a:stretch>
            <a:fillRect/>
          </a:stretch>
        </p:blipFill>
        <p:spPr>
          <a:xfrm>
            <a:off x="2284528" y="-38101"/>
            <a:ext cx="5527419" cy="2610445"/>
          </a:xfrm>
          <a:prstGeom prst="rect">
            <a:avLst/>
          </a:prstGeom>
        </p:spPr>
      </p:pic>
      <p:grpSp>
        <p:nvGrpSpPr>
          <p:cNvPr id="34" name="Google Shape;1511;p30">
            <a:extLst>
              <a:ext uri="{FF2B5EF4-FFF2-40B4-BE49-F238E27FC236}">
                <a16:creationId xmlns:a16="http://schemas.microsoft.com/office/drawing/2014/main" xmlns="" id="{2153D432-752F-4DF4-8E34-7587FC866516}"/>
              </a:ext>
            </a:extLst>
          </p:cNvPr>
          <p:cNvGrpSpPr/>
          <p:nvPr/>
        </p:nvGrpSpPr>
        <p:grpSpPr>
          <a:xfrm>
            <a:off x="4812236" y="3543300"/>
            <a:ext cx="8647670" cy="2295380"/>
            <a:chOff x="1032250" y="948300"/>
            <a:chExt cx="5560250" cy="3820725"/>
          </a:xfrm>
        </p:grpSpPr>
        <p:sp>
          <p:nvSpPr>
            <p:cNvPr id="35" name="Google Shape;1512;p30">
              <a:extLst>
                <a:ext uri="{FF2B5EF4-FFF2-40B4-BE49-F238E27FC236}">
                  <a16:creationId xmlns:a16="http://schemas.microsoft.com/office/drawing/2014/main" xmlns="" id="{847C8BFD-6CC0-4D78-A872-B67ED6D5BC26}"/>
                </a:ext>
              </a:extLst>
            </p:cNvPr>
            <p:cNvSpPr/>
            <p:nvPr/>
          </p:nvSpPr>
          <p:spPr>
            <a:xfrm>
              <a:off x="1032250" y="952325"/>
              <a:ext cx="5554900" cy="3812400"/>
            </a:xfrm>
            <a:custGeom>
              <a:avLst/>
              <a:gdLst/>
              <a:ahLst/>
              <a:cxnLst/>
              <a:rect l="l" t="t" r="r" b="b"/>
              <a:pathLst>
                <a:path w="222196" h="152496" extrusionOk="0">
                  <a:moveTo>
                    <a:pt x="182488" y="1370"/>
                  </a:moveTo>
                  <a:cubicBezTo>
                    <a:pt x="195918" y="1370"/>
                    <a:pt x="205074" y="3549"/>
                    <a:pt x="210480" y="8037"/>
                  </a:cubicBezTo>
                  <a:cubicBezTo>
                    <a:pt x="214266" y="11181"/>
                    <a:pt x="216111" y="15372"/>
                    <a:pt x="216111" y="20825"/>
                  </a:cubicBezTo>
                  <a:cubicBezTo>
                    <a:pt x="216111" y="20837"/>
                    <a:pt x="216111" y="20837"/>
                    <a:pt x="216111" y="20849"/>
                  </a:cubicBezTo>
                  <a:lnTo>
                    <a:pt x="216111" y="20896"/>
                  </a:lnTo>
                  <a:cubicBezTo>
                    <a:pt x="216111" y="35315"/>
                    <a:pt x="218695" y="88500"/>
                    <a:pt x="220731" y="111931"/>
                  </a:cubicBezTo>
                  <a:cubicBezTo>
                    <a:pt x="221243" y="117860"/>
                    <a:pt x="220183" y="122159"/>
                    <a:pt x="217480" y="125040"/>
                  </a:cubicBezTo>
                  <a:cubicBezTo>
                    <a:pt x="215480" y="127183"/>
                    <a:pt x="212551" y="128647"/>
                    <a:pt x="208515" y="129505"/>
                  </a:cubicBezTo>
                  <a:cubicBezTo>
                    <a:pt x="205050" y="130255"/>
                    <a:pt x="200633" y="130600"/>
                    <a:pt x="194620" y="130600"/>
                  </a:cubicBezTo>
                  <a:cubicBezTo>
                    <a:pt x="193406" y="130600"/>
                    <a:pt x="192132" y="130588"/>
                    <a:pt x="190727" y="130564"/>
                  </a:cubicBezTo>
                  <a:lnTo>
                    <a:pt x="190644" y="130564"/>
                  </a:lnTo>
                  <a:lnTo>
                    <a:pt x="190572" y="130576"/>
                  </a:lnTo>
                  <a:cubicBezTo>
                    <a:pt x="186096" y="131493"/>
                    <a:pt x="182202" y="133612"/>
                    <a:pt x="179011" y="136851"/>
                  </a:cubicBezTo>
                  <a:cubicBezTo>
                    <a:pt x="176166" y="139756"/>
                    <a:pt x="174404" y="143018"/>
                    <a:pt x="173439" y="145269"/>
                  </a:cubicBezTo>
                  <a:cubicBezTo>
                    <a:pt x="173332" y="145507"/>
                    <a:pt x="173082" y="145638"/>
                    <a:pt x="172820" y="145638"/>
                  </a:cubicBezTo>
                  <a:lnTo>
                    <a:pt x="172808" y="145638"/>
                  </a:lnTo>
                  <a:cubicBezTo>
                    <a:pt x="172534" y="145638"/>
                    <a:pt x="172284" y="145495"/>
                    <a:pt x="172189" y="145245"/>
                  </a:cubicBezTo>
                  <a:cubicBezTo>
                    <a:pt x="166903" y="131326"/>
                    <a:pt x="148246" y="130374"/>
                    <a:pt x="145995" y="130314"/>
                  </a:cubicBezTo>
                  <a:cubicBezTo>
                    <a:pt x="121266" y="131612"/>
                    <a:pt x="93822" y="135553"/>
                    <a:pt x="62080" y="142328"/>
                  </a:cubicBezTo>
                  <a:cubicBezTo>
                    <a:pt x="53460" y="144173"/>
                    <a:pt x="45554" y="145114"/>
                    <a:pt x="38577" y="145114"/>
                  </a:cubicBezTo>
                  <a:cubicBezTo>
                    <a:pt x="32100" y="145114"/>
                    <a:pt x="22897" y="144268"/>
                    <a:pt x="15753" y="140220"/>
                  </a:cubicBezTo>
                  <a:cubicBezTo>
                    <a:pt x="11550" y="137839"/>
                    <a:pt x="9966" y="135422"/>
                    <a:pt x="9776" y="135113"/>
                  </a:cubicBezTo>
                  <a:lnTo>
                    <a:pt x="9657" y="134946"/>
                  </a:lnTo>
                  <a:cubicBezTo>
                    <a:pt x="5644" y="130100"/>
                    <a:pt x="3168" y="117920"/>
                    <a:pt x="2120" y="97715"/>
                  </a:cubicBezTo>
                  <a:cubicBezTo>
                    <a:pt x="1239" y="80999"/>
                    <a:pt x="1537" y="62711"/>
                    <a:pt x="1751" y="49352"/>
                  </a:cubicBezTo>
                  <a:lnTo>
                    <a:pt x="1751" y="49162"/>
                  </a:lnTo>
                  <a:cubicBezTo>
                    <a:pt x="1834" y="43828"/>
                    <a:pt x="1906" y="39208"/>
                    <a:pt x="1870" y="36148"/>
                  </a:cubicBezTo>
                  <a:cubicBezTo>
                    <a:pt x="1775" y="27135"/>
                    <a:pt x="3037" y="21753"/>
                    <a:pt x="6097" y="18170"/>
                  </a:cubicBezTo>
                  <a:cubicBezTo>
                    <a:pt x="9181" y="14574"/>
                    <a:pt x="14122" y="12705"/>
                    <a:pt x="22623" y="11919"/>
                  </a:cubicBezTo>
                  <a:cubicBezTo>
                    <a:pt x="24837" y="11716"/>
                    <a:pt x="27826" y="11621"/>
                    <a:pt x="32029" y="11621"/>
                  </a:cubicBezTo>
                  <a:cubicBezTo>
                    <a:pt x="36148" y="11621"/>
                    <a:pt x="40946" y="11705"/>
                    <a:pt x="46507" y="11812"/>
                  </a:cubicBezTo>
                  <a:lnTo>
                    <a:pt x="46531" y="11812"/>
                  </a:lnTo>
                  <a:cubicBezTo>
                    <a:pt x="53496" y="11943"/>
                    <a:pt x="61378" y="12086"/>
                    <a:pt x="69641" y="12086"/>
                  </a:cubicBezTo>
                  <a:cubicBezTo>
                    <a:pt x="85762" y="12086"/>
                    <a:pt x="109765" y="11597"/>
                    <a:pt x="131982" y="7430"/>
                  </a:cubicBezTo>
                  <a:cubicBezTo>
                    <a:pt x="146972" y="4608"/>
                    <a:pt x="166272" y="1370"/>
                    <a:pt x="182488" y="1370"/>
                  </a:cubicBezTo>
                  <a:close/>
                  <a:moveTo>
                    <a:pt x="182440" y="1"/>
                  </a:moveTo>
                  <a:cubicBezTo>
                    <a:pt x="166319" y="1"/>
                    <a:pt x="146876" y="3263"/>
                    <a:pt x="131732" y="6109"/>
                  </a:cubicBezTo>
                  <a:cubicBezTo>
                    <a:pt x="109622" y="10276"/>
                    <a:pt x="85702" y="10752"/>
                    <a:pt x="69629" y="10752"/>
                  </a:cubicBezTo>
                  <a:cubicBezTo>
                    <a:pt x="61366" y="10752"/>
                    <a:pt x="53496" y="10609"/>
                    <a:pt x="46542" y="10478"/>
                  </a:cubicBezTo>
                  <a:lnTo>
                    <a:pt x="46507" y="10478"/>
                  </a:lnTo>
                  <a:cubicBezTo>
                    <a:pt x="40970" y="10371"/>
                    <a:pt x="36184" y="10288"/>
                    <a:pt x="32053" y="10288"/>
                  </a:cubicBezTo>
                  <a:cubicBezTo>
                    <a:pt x="27790" y="10288"/>
                    <a:pt x="24754" y="10383"/>
                    <a:pt x="22492" y="10585"/>
                  </a:cubicBezTo>
                  <a:cubicBezTo>
                    <a:pt x="13824" y="11395"/>
                    <a:pt x="8490" y="13467"/>
                    <a:pt x="5192" y="17312"/>
                  </a:cubicBezTo>
                  <a:cubicBezTo>
                    <a:pt x="1894" y="21158"/>
                    <a:pt x="453" y="26968"/>
                    <a:pt x="537" y="36172"/>
                  </a:cubicBezTo>
                  <a:cubicBezTo>
                    <a:pt x="572" y="39172"/>
                    <a:pt x="501" y="43708"/>
                    <a:pt x="418" y="48959"/>
                  </a:cubicBezTo>
                  <a:lnTo>
                    <a:pt x="418" y="49316"/>
                  </a:lnTo>
                  <a:cubicBezTo>
                    <a:pt x="120" y="67461"/>
                    <a:pt x="1" y="86428"/>
                    <a:pt x="1061" y="102299"/>
                  </a:cubicBezTo>
                  <a:cubicBezTo>
                    <a:pt x="2239" y="120051"/>
                    <a:pt x="4704" y="130993"/>
                    <a:pt x="8585" y="135732"/>
                  </a:cubicBezTo>
                  <a:cubicBezTo>
                    <a:pt x="8597" y="135767"/>
                    <a:pt x="8621" y="135791"/>
                    <a:pt x="8633" y="135815"/>
                  </a:cubicBezTo>
                  <a:cubicBezTo>
                    <a:pt x="8942" y="136327"/>
                    <a:pt x="10728" y="139030"/>
                    <a:pt x="15241" y="141566"/>
                  </a:cubicBezTo>
                  <a:cubicBezTo>
                    <a:pt x="21075" y="144828"/>
                    <a:pt x="28850" y="146483"/>
                    <a:pt x="38363" y="146483"/>
                  </a:cubicBezTo>
                  <a:cubicBezTo>
                    <a:pt x="45483" y="146483"/>
                    <a:pt x="53555" y="145531"/>
                    <a:pt x="62366" y="143649"/>
                  </a:cubicBezTo>
                  <a:cubicBezTo>
                    <a:pt x="94036" y="136875"/>
                    <a:pt x="121385" y="132958"/>
                    <a:pt x="145983" y="131660"/>
                  </a:cubicBezTo>
                  <a:lnTo>
                    <a:pt x="146031" y="131660"/>
                  </a:lnTo>
                  <a:cubicBezTo>
                    <a:pt x="148412" y="131731"/>
                    <a:pt x="169367" y="132815"/>
                    <a:pt x="171987" y="149745"/>
                  </a:cubicBezTo>
                  <a:cubicBezTo>
                    <a:pt x="171987" y="149745"/>
                    <a:pt x="172272" y="152484"/>
                    <a:pt x="172558" y="152496"/>
                  </a:cubicBezTo>
                  <a:cubicBezTo>
                    <a:pt x="172796" y="152496"/>
                    <a:pt x="173308" y="149769"/>
                    <a:pt x="173308" y="149769"/>
                  </a:cubicBezTo>
                  <a:cubicBezTo>
                    <a:pt x="173332" y="149626"/>
                    <a:pt x="176547" y="134922"/>
                    <a:pt x="190703" y="131910"/>
                  </a:cubicBezTo>
                  <a:cubicBezTo>
                    <a:pt x="190751" y="131898"/>
                    <a:pt x="190799" y="131898"/>
                    <a:pt x="190846" y="131898"/>
                  </a:cubicBezTo>
                  <a:cubicBezTo>
                    <a:pt x="192168" y="131922"/>
                    <a:pt x="193358" y="131934"/>
                    <a:pt x="194513" y="131934"/>
                  </a:cubicBezTo>
                  <a:cubicBezTo>
                    <a:pt x="207551" y="131934"/>
                    <a:pt x="214492" y="130195"/>
                    <a:pt x="218457" y="125957"/>
                  </a:cubicBezTo>
                  <a:cubicBezTo>
                    <a:pt x="220969" y="123266"/>
                    <a:pt x="222195" y="119587"/>
                    <a:pt x="222195" y="114705"/>
                  </a:cubicBezTo>
                  <a:cubicBezTo>
                    <a:pt x="222195" y="113789"/>
                    <a:pt x="222112" y="112824"/>
                    <a:pt x="222029" y="111812"/>
                  </a:cubicBezTo>
                  <a:cubicBezTo>
                    <a:pt x="219993" y="88404"/>
                    <a:pt x="217373" y="35291"/>
                    <a:pt x="217373" y="20908"/>
                  </a:cubicBezTo>
                  <a:lnTo>
                    <a:pt x="217373" y="20825"/>
                  </a:lnTo>
                  <a:cubicBezTo>
                    <a:pt x="217373" y="15026"/>
                    <a:pt x="215349" y="10383"/>
                    <a:pt x="211289" y="7013"/>
                  </a:cubicBezTo>
                  <a:cubicBezTo>
                    <a:pt x="208360" y="4585"/>
                    <a:pt x="204336" y="2763"/>
                    <a:pt x="199264" y="1596"/>
                  </a:cubicBezTo>
                  <a:cubicBezTo>
                    <a:pt x="194609" y="536"/>
                    <a:pt x="188953" y="1"/>
                    <a:pt x="1824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1513;p30">
              <a:extLst>
                <a:ext uri="{FF2B5EF4-FFF2-40B4-BE49-F238E27FC236}">
                  <a16:creationId xmlns:a16="http://schemas.microsoft.com/office/drawing/2014/main" xmlns="" id="{116FD6F6-6C07-45D3-A4BD-69AF191DD528}"/>
                </a:ext>
              </a:extLst>
            </p:cNvPr>
            <p:cNvSpPr/>
            <p:nvPr/>
          </p:nvSpPr>
          <p:spPr>
            <a:xfrm>
              <a:off x="1077200" y="2182125"/>
              <a:ext cx="1225" cy="41825"/>
            </a:xfrm>
            <a:custGeom>
              <a:avLst/>
              <a:gdLst/>
              <a:ahLst/>
              <a:cxnLst/>
              <a:rect l="l" t="t" r="r" b="b"/>
              <a:pathLst>
                <a:path w="49" h="1673" extrusionOk="0">
                  <a:moveTo>
                    <a:pt x="35" y="1"/>
                  </a:moveTo>
                  <a:cubicBezTo>
                    <a:pt x="23" y="1"/>
                    <a:pt x="9" y="299"/>
                    <a:pt x="1" y="982"/>
                  </a:cubicBezTo>
                  <a:lnTo>
                    <a:pt x="36" y="1672"/>
                  </a:lnTo>
                  <a:lnTo>
                    <a:pt x="48" y="160"/>
                  </a:lnTo>
                  <a:cubicBezTo>
                    <a:pt x="45" y="56"/>
                    <a:pt x="40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1514;p30">
              <a:extLst>
                <a:ext uri="{FF2B5EF4-FFF2-40B4-BE49-F238E27FC236}">
                  <a16:creationId xmlns:a16="http://schemas.microsoft.com/office/drawing/2014/main" xmlns="" id="{83D77000-4B1D-4E05-8D32-324C8F2A7D20}"/>
                </a:ext>
              </a:extLst>
            </p:cNvPr>
            <p:cNvSpPr/>
            <p:nvPr/>
          </p:nvSpPr>
          <p:spPr>
            <a:xfrm>
              <a:off x="1073625" y="2237900"/>
              <a:ext cx="3300" cy="160750"/>
            </a:xfrm>
            <a:custGeom>
              <a:avLst/>
              <a:gdLst/>
              <a:ahLst/>
              <a:cxnLst/>
              <a:rect l="l" t="t" r="r" b="b"/>
              <a:pathLst>
                <a:path w="132" h="6430" extrusionOk="0">
                  <a:moveTo>
                    <a:pt x="108" y="1"/>
                  </a:moveTo>
                  <a:lnTo>
                    <a:pt x="108" y="1"/>
                  </a:lnTo>
                  <a:cubicBezTo>
                    <a:pt x="48" y="1275"/>
                    <a:pt x="25" y="2882"/>
                    <a:pt x="37" y="4561"/>
                  </a:cubicBezTo>
                  <a:cubicBezTo>
                    <a:pt x="29" y="4678"/>
                    <a:pt x="24" y="4720"/>
                    <a:pt x="20" y="4720"/>
                  </a:cubicBezTo>
                  <a:cubicBezTo>
                    <a:pt x="11" y="4720"/>
                    <a:pt x="9" y="4545"/>
                    <a:pt x="1" y="4489"/>
                  </a:cubicBezTo>
                  <a:lnTo>
                    <a:pt x="1" y="4489"/>
                  </a:lnTo>
                  <a:cubicBezTo>
                    <a:pt x="10" y="5402"/>
                    <a:pt x="27" y="6429"/>
                    <a:pt x="58" y="6429"/>
                  </a:cubicBezTo>
                  <a:cubicBezTo>
                    <a:pt x="66" y="6429"/>
                    <a:pt x="75" y="6364"/>
                    <a:pt x="84" y="6216"/>
                  </a:cubicBezTo>
                  <a:cubicBezTo>
                    <a:pt x="60" y="5085"/>
                    <a:pt x="84" y="4799"/>
                    <a:pt x="37" y="3584"/>
                  </a:cubicBezTo>
                  <a:cubicBezTo>
                    <a:pt x="47" y="2703"/>
                    <a:pt x="78" y="2025"/>
                    <a:pt x="92" y="2025"/>
                  </a:cubicBezTo>
                  <a:cubicBezTo>
                    <a:pt x="94" y="2025"/>
                    <a:pt x="95" y="2032"/>
                    <a:pt x="96" y="2049"/>
                  </a:cubicBezTo>
                  <a:cubicBezTo>
                    <a:pt x="84" y="1703"/>
                    <a:pt x="132" y="525"/>
                    <a:pt x="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1515;p30">
              <a:extLst>
                <a:ext uri="{FF2B5EF4-FFF2-40B4-BE49-F238E27FC236}">
                  <a16:creationId xmlns:a16="http://schemas.microsoft.com/office/drawing/2014/main" xmlns="" id="{21612D4E-32DC-409B-977D-301B09627545}"/>
                </a:ext>
              </a:extLst>
            </p:cNvPr>
            <p:cNvSpPr/>
            <p:nvPr/>
          </p:nvSpPr>
          <p:spPr>
            <a:xfrm>
              <a:off x="1570125" y="4522125"/>
              <a:ext cx="14600" cy="4475"/>
            </a:xfrm>
            <a:custGeom>
              <a:avLst/>
              <a:gdLst/>
              <a:ahLst/>
              <a:cxnLst/>
              <a:rect l="l" t="t" r="r" b="b"/>
              <a:pathLst>
                <a:path w="584" h="179" extrusionOk="0">
                  <a:moveTo>
                    <a:pt x="0" y="0"/>
                  </a:moveTo>
                  <a:cubicBezTo>
                    <a:pt x="16" y="5"/>
                    <a:pt x="32" y="10"/>
                    <a:pt x="48" y="15"/>
                  </a:cubicBezTo>
                  <a:lnTo>
                    <a:pt x="48" y="15"/>
                  </a:lnTo>
                  <a:lnTo>
                    <a:pt x="0" y="0"/>
                  </a:lnTo>
                  <a:close/>
                  <a:moveTo>
                    <a:pt x="48" y="15"/>
                  </a:moveTo>
                  <a:lnTo>
                    <a:pt x="584" y="179"/>
                  </a:lnTo>
                  <a:cubicBezTo>
                    <a:pt x="380" y="114"/>
                    <a:pt x="196" y="60"/>
                    <a:pt x="48" y="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1516;p30">
              <a:extLst>
                <a:ext uri="{FF2B5EF4-FFF2-40B4-BE49-F238E27FC236}">
                  <a16:creationId xmlns:a16="http://schemas.microsoft.com/office/drawing/2014/main" xmlns="" id="{BDA7C5BE-3AB0-492F-9A5A-1A7FDF24C243}"/>
                </a:ext>
              </a:extLst>
            </p:cNvPr>
            <p:cNvSpPr/>
            <p:nvPr/>
          </p:nvSpPr>
          <p:spPr>
            <a:xfrm>
              <a:off x="3025950" y="4421475"/>
              <a:ext cx="17350" cy="3325"/>
            </a:xfrm>
            <a:custGeom>
              <a:avLst/>
              <a:gdLst/>
              <a:ahLst/>
              <a:cxnLst/>
              <a:rect l="l" t="t" r="r" b="b"/>
              <a:pathLst>
                <a:path w="694" h="133" extrusionOk="0">
                  <a:moveTo>
                    <a:pt x="671" y="0"/>
                  </a:moveTo>
                  <a:cubicBezTo>
                    <a:pt x="669" y="0"/>
                    <a:pt x="664" y="1"/>
                    <a:pt x="656" y="2"/>
                  </a:cubicBezTo>
                  <a:cubicBezTo>
                    <a:pt x="215" y="85"/>
                    <a:pt x="25" y="121"/>
                    <a:pt x="1" y="133"/>
                  </a:cubicBezTo>
                  <a:cubicBezTo>
                    <a:pt x="382" y="57"/>
                    <a:pt x="693" y="0"/>
                    <a:pt x="6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1517;p30">
              <a:extLst>
                <a:ext uri="{FF2B5EF4-FFF2-40B4-BE49-F238E27FC236}">
                  <a16:creationId xmlns:a16="http://schemas.microsoft.com/office/drawing/2014/main" xmlns="" id="{3FFD45B0-0075-43C7-83C4-3FEF103F55B5}"/>
                </a:ext>
              </a:extLst>
            </p:cNvPr>
            <p:cNvSpPr/>
            <p:nvPr/>
          </p:nvSpPr>
          <p:spPr>
            <a:xfrm>
              <a:off x="3275700" y="4378050"/>
              <a:ext cx="14600" cy="2400"/>
            </a:xfrm>
            <a:custGeom>
              <a:avLst/>
              <a:gdLst/>
              <a:ahLst/>
              <a:cxnLst/>
              <a:rect l="l" t="t" r="r" b="b"/>
              <a:pathLst>
                <a:path w="584" h="96" extrusionOk="0">
                  <a:moveTo>
                    <a:pt x="584" y="0"/>
                  </a:moveTo>
                  <a:lnTo>
                    <a:pt x="584" y="0"/>
                  </a:lnTo>
                  <a:cubicBezTo>
                    <a:pt x="530" y="9"/>
                    <a:pt x="478" y="18"/>
                    <a:pt x="428" y="27"/>
                  </a:cubicBezTo>
                  <a:lnTo>
                    <a:pt x="428" y="27"/>
                  </a:lnTo>
                  <a:cubicBezTo>
                    <a:pt x="488" y="17"/>
                    <a:pt x="541" y="8"/>
                    <a:pt x="584" y="0"/>
                  </a:cubicBezTo>
                  <a:close/>
                  <a:moveTo>
                    <a:pt x="428" y="27"/>
                  </a:moveTo>
                  <a:cubicBezTo>
                    <a:pt x="305" y="48"/>
                    <a:pt x="153" y="72"/>
                    <a:pt x="0" y="96"/>
                  </a:cubicBezTo>
                  <a:cubicBezTo>
                    <a:pt x="143" y="78"/>
                    <a:pt x="279" y="53"/>
                    <a:pt x="428" y="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1518;p30">
              <a:extLst>
                <a:ext uri="{FF2B5EF4-FFF2-40B4-BE49-F238E27FC236}">
                  <a16:creationId xmlns:a16="http://schemas.microsoft.com/office/drawing/2014/main" xmlns="" id="{BC585D59-CA32-4CFC-8299-769370C4531C}"/>
                </a:ext>
              </a:extLst>
            </p:cNvPr>
            <p:cNvSpPr/>
            <p:nvPr/>
          </p:nvSpPr>
          <p:spPr>
            <a:xfrm>
              <a:off x="1584700" y="4526575"/>
              <a:ext cx="39275" cy="11350"/>
            </a:xfrm>
            <a:custGeom>
              <a:avLst/>
              <a:gdLst/>
              <a:ahLst/>
              <a:cxnLst/>
              <a:rect l="l" t="t" r="r" b="b"/>
              <a:pathLst>
                <a:path w="1571" h="454" extrusionOk="0">
                  <a:moveTo>
                    <a:pt x="1" y="1"/>
                  </a:moveTo>
                  <a:lnTo>
                    <a:pt x="1" y="1"/>
                  </a:lnTo>
                  <a:cubicBezTo>
                    <a:pt x="162" y="55"/>
                    <a:pt x="331" y="108"/>
                    <a:pt x="495" y="158"/>
                  </a:cubicBezTo>
                  <a:lnTo>
                    <a:pt x="495" y="158"/>
                  </a:lnTo>
                  <a:lnTo>
                    <a:pt x="1" y="1"/>
                  </a:lnTo>
                  <a:close/>
                  <a:moveTo>
                    <a:pt x="495" y="158"/>
                  </a:moveTo>
                  <a:lnTo>
                    <a:pt x="751" y="239"/>
                  </a:lnTo>
                  <a:lnTo>
                    <a:pt x="1513" y="453"/>
                  </a:lnTo>
                  <a:cubicBezTo>
                    <a:pt x="1516" y="453"/>
                    <a:pt x="1519" y="454"/>
                    <a:pt x="1520" y="454"/>
                  </a:cubicBezTo>
                  <a:cubicBezTo>
                    <a:pt x="1570" y="454"/>
                    <a:pt x="1061" y="328"/>
                    <a:pt x="495" y="15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1519;p30">
              <a:extLst>
                <a:ext uri="{FF2B5EF4-FFF2-40B4-BE49-F238E27FC236}">
                  <a16:creationId xmlns:a16="http://schemas.microsoft.com/office/drawing/2014/main" xmlns="" id="{D0427EDC-0E24-4156-9F6A-00B2375EBD8D}"/>
                </a:ext>
              </a:extLst>
            </p:cNvPr>
            <p:cNvSpPr/>
            <p:nvPr/>
          </p:nvSpPr>
          <p:spPr>
            <a:xfrm>
              <a:off x="1073325" y="2657000"/>
              <a:ext cx="325" cy="21450"/>
            </a:xfrm>
            <a:custGeom>
              <a:avLst/>
              <a:gdLst/>
              <a:ahLst/>
              <a:cxnLst/>
              <a:rect l="l" t="t" r="r" b="b"/>
              <a:pathLst>
                <a:path w="13" h="858" extrusionOk="0">
                  <a:moveTo>
                    <a:pt x="1" y="1"/>
                  </a:moveTo>
                  <a:cubicBezTo>
                    <a:pt x="1" y="275"/>
                    <a:pt x="1" y="536"/>
                    <a:pt x="1" y="810"/>
                  </a:cubicBezTo>
                  <a:cubicBezTo>
                    <a:pt x="13" y="822"/>
                    <a:pt x="13" y="834"/>
                    <a:pt x="13" y="858"/>
                  </a:cubicBezTo>
                  <a:cubicBezTo>
                    <a:pt x="13" y="536"/>
                    <a:pt x="13" y="263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1520;p30">
              <a:extLst>
                <a:ext uri="{FF2B5EF4-FFF2-40B4-BE49-F238E27FC236}">
                  <a16:creationId xmlns:a16="http://schemas.microsoft.com/office/drawing/2014/main" xmlns="" id="{FFCF75BC-A1F8-406B-8E1F-6C522DDE3B46}"/>
                </a:ext>
              </a:extLst>
            </p:cNvPr>
            <p:cNvSpPr/>
            <p:nvPr/>
          </p:nvSpPr>
          <p:spPr>
            <a:xfrm>
              <a:off x="1159350" y="4054800"/>
              <a:ext cx="5700" cy="21150"/>
            </a:xfrm>
            <a:custGeom>
              <a:avLst/>
              <a:gdLst/>
              <a:ahLst/>
              <a:cxnLst/>
              <a:rect l="l" t="t" r="r" b="b"/>
              <a:pathLst>
                <a:path w="228" h="846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48" y="215"/>
                    <a:pt x="108" y="429"/>
                  </a:cubicBezTo>
                  <a:cubicBezTo>
                    <a:pt x="168" y="643"/>
                    <a:pt x="227" y="846"/>
                    <a:pt x="227" y="846"/>
                  </a:cubicBezTo>
                  <a:lnTo>
                    <a:pt x="108" y="381"/>
                  </a:lnTo>
                  <a:cubicBezTo>
                    <a:pt x="72" y="250"/>
                    <a:pt x="37" y="119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1521;p30">
              <a:extLst>
                <a:ext uri="{FF2B5EF4-FFF2-40B4-BE49-F238E27FC236}">
                  <a16:creationId xmlns:a16="http://schemas.microsoft.com/office/drawing/2014/main" xmlns="" id="{AB01E7A8-01D8-46EA-8C49-24B345A7B464}"/>
                </a:ext>
              </a:extLst>
            </p:cNvPr>
            <p:cNvSpPr/>
            <p:nvPr/>
          </p:nvSpPr>
          <p:spPr>
            <a:xfrm>
              <a:off x="1094175" y="3576725"/>
              <a:ext cx="3300" cy="24475"/>
            </a:xfrm>
            <a:custGeom>
              <a:avLst/>
              <a:gdLst/>
              <a:ahLst/>
              <a:cxnLst/>
              <a:rect l="l" t="t" r="r" b="b"/>
              <a:pathLst>
                <a:path w="132" h="979" extrusionOk="0">
                  <a:moveTo>
                    <a:pt x="21" y="0"/>
                  </a:moveTo>
                  <a:cubicBezTo>
                    <a:pt x="10" y="0"/>
                    <a:pt x="0" y="62"/>
                    <a:pt x="0" y="204"/>
                  </a:cubicBezTo>
                  <a:cubicBezTo>
                    <a:pt x="36" y="657"/>
                    <a:pt x="96" y="812"/>
                    <a:pt x="131" y="978"/>
                  </a:cubicBezTo>
                  <a:cubicBezTo>
                    <a:pt x="96" y="728"/>
                    <a:pt x="60" y="395"/>
                    <a:pt x="24" y="2"/>
                  </a:cubicBezTo>
                  <a:cubicBezTo>
                    <a:pt x="23" y="1"/>
                    <a:pt x="22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1522;p30">
              <a:extLst>
                <a:ext uri="{FF2B5EF4-FFF2-40B4-BE49-F238E27FC236}">
                  <a16:creationId xmlns:a16="http://schemas.microsoft.com/office/drawing/2014/main" xmlns="" id="{ACA6E77A-A99B-46AE-AD4E-126CCCEA45C7}"/>
                </a:ext>
              </a:extLst>
            </p:cNvPr>
            <p:cNvSpPr/>
            <p:nvPr/>
          </p:nvSpPr>
          <p:spPr>
            <a:xfrm>
              <a:off x="1069175" y="2776375"/>
              <a:ext cx="325" cy="14000"/>
            </a:xfrm>
            <a:custGeom>
              <a:avLst/>
              <a:gdLst/>
              <a:ahLst/>
              <a:cxnLst/>
              <a:rect l="l" t="t" r="r" b="b"/>
              <a:pathLst>
                <a:path w="13" h="560" extrusionOk="0">
                  <a:moveTo>
                    <a:pt x="0" y="0"/>
                  </a:moveTo>
                  <a:cubicBezTo>
                    <a:pt x="0" y="143"/>
                    <a:pt x="0" y="393"/>
                    <a:pt x="12" y="56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1523;p30">
              <a:extLst>
                <a:ext uri="{FF2B5EF4-FFF2-40B4-BE49-F238E27FC236}">
                  <a16:creationId xmlns:a16="http://schemas.microsoft.com/office/drawing/2014/main" xmlns="" id="{C05E9601-A153-4B0C-8C5D-AAD1DAAB8D2D}"/>
                </a:ext>
              </a:extLst>
            </p:cNvPr>
            <p:cNvSpPr/>
            <p:nvPr/>
          </p:nvSpPr>
          <p:spPr>
            <a:xfrm>
              <a:off x="1326350" y="4390550"/>
              <a:ext cx="3300" cy="3300"/>
            </a:xfrm>
            <a:custGeom>
              <a:avLst/>
              <a:gdLst/>
              <a:ahLst/>
              <a:cxnLst/>
              <a:rect l="l" t="t" r="r" b="b"/>
              <a:pathLst>
                <a:path w="132" h="132" extrusionOk="0">
                  <a:moveTo>
                    <a:pt x="0" y="1"/>
                  </a:moveTo>
                  <a:cubicBezTo>
                    <a:pt x="24" y="24"/>
                    <a:pt x="72" y="72"/>
                    <a:pt x="131" y="131"/>
                  </a:cubicBezTo>
                  <a:cubicBezTo>
                    <a:pt x="131" y="131"/>
                    <a:pt x="84" y="72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1524;p30">
              <a:extLst>
                <a:ext uri="{FF2B5EF4-FFF2-40B4-BE49-F238E27FC236}">
                  <a16:creationId xmlns:a16="http://schemas.microsoft.com/office/drawing/2014/main" xmlns="" id="{C48F9EA8-7425-4D6E-BE7D-27126BDFF14D}"/>
                </a:ext>
              </a:extLst>
            </p:cNvPr>
            <p:cNvSpPr/>
            <p:nvPr/>
          </p:nvSpPr>
          <p:spPr>
            <a:xfrm>
              <a:off x="1100550" y="1609250"/>
              <a:ext cx="500" cy="2600"/>
            </a:xfrm>
            <a:custGeom>
              <a:avLst/>
              <a:gdLst/>
              <a:ahLst/>
              <a:cxnLst/>
              <a:rect l="l" t="t" r="r" b="b"/>
              <a:pathLst>
                <a:path w="20" h="104" extrusionOk="0">
                  <a:moveTo>
                    <a:pt x="19" y="1"/>
                  </a:moveTo>
                  <a:lnTo>
                    <a:pt x="19" y="1"/>
                  </a:lnTo>
                  <a:cubicBezTo>
                    <a:pt x="7" y="64"/>
                    <a:pt x="1" y="104"/>
                    <a:pt x="1" y="104"/>
                  </a:cubicBezTo>
                  <a:cubicBezTo>
                    <a:pt x="2" y="104"/>
                    <a:pt x="8" y="73"/>
                    <a:pt x="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1525;p30">
              <a:extLst>
                <a:ext uri="{FF2B5EF4-FFF2-40B4-BE49-F238E27FC236}">
                  <a16:creationId xmlns:a16="http://schemas.microsoft.com/office/drawing/2014/main" xmlns="" id="{7958B70B-6DAE-4EB2-96EF-EE4CD27ED9C0}"/>
                </a:ext>
              </a:extLst>
            </p:cNvPr>
            <p:cNvSpPr/>
            <p:nvPr/>
          </p:nvSpPr>
          <p:spPr>
            <a:xfrm>
              <a:off x="1075125" y="2176300"/>
              <a:ext cx="625" cy="9850"/>
            </a:xfrm>
            <a:custGeom>
              <a:avLst/>
              <a:gdLst/>
              <a:ahLst/>
              <a:cxnLst/>
              <a:rect l="l" t="t" r="r" b="b"/>
              <a:pathLst>
                <a:path w="25" h="394" extrusionOk="0">
                  <a:moveTo>
                    <a:pt x="0" y="0"/>
                  </a:moveTo>
                  <a:lnTo>
                    <a:pt x="24" y="393"/>
                  </a:lnTo>
                  <a:lnTo>
                    <a:pt x="24" y="72"/>
                  </a:lnTo>
                  <a:cubicBezTo>
                    <a:pt x="12" y="36"/>
                    <a:pt x="12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1526;p30">
              <a:extLst>
                <a:ext uri="{FF2B5EF4-FFF2-40B4-BE49-F238E27FC236}">
                  <a16:creationId xmlns:a16="http://schemas.microsoft.com/office/drawing/2014/main" xmlns="" id="{BAE945DC-17CA-4830-A947-16EFD7D0697A}"/>
                </a:ext>
              </a:extLst>
            </p:cNvPr>
            <p:cNvSpPr/>
            <p:nvPr/>
          </p:nvSpPr>
          <p:spPr>
            <a:xfrm>
              <a:off x="3737325" y="4307800"/>
              <a:ext cx="8700" cy="1325"/>
            </a:xfrm>
            <a:custGeom>
              <a:avLst/>
              <a:gdLst/>
              <a:ahLst/>
              <a:cxnLst/>
              <a:rect l="l" t="t" r="r" b="b"/>
              <a:pathLst>
                <a:path w="348" h="53" extrusionOk="0">
                  <a:moveTo>
                    <a:pt x="347" y="1"/>
                  </a:moveTo>
                  <a:lnTo>
                    <a:pt x="347" y="1"/>
                  </a:lnTo>
                  <a:cubicBezTo>
                    <a:pt x="323" y="5"/>
                    <a:pt x="298" y="9"/>
                    <a:pt x="275" y="12"/>
                  </a:cubicBezTo>
                  <a:lnTo>
                    <a:pt x="275" y="12"/>
                  </a:lnTo>
                  <a:cubicBezTo>
                    <a:pt x="302" y="12"/>
                    <a:pt x="315" y="11"/>
                    <a:pt x="347" y="1"/>
                  </a:cubicBezTo>
                  <a:close/>
                  <a:moveTo>
                    <a:pt x="275" y="12"/>
                  </a:moveTo>
                  <a:lnTo>
                    <a:pt x="275" y="12"/>
                  </a:lnTo>
                  <a:cubicBezTo>
                    <a:pt x="271" y="12"/>
                    <a:pt x="268" y="12"/>
                    <a:pt x="264" y="12"/>
                  </a:cubicBezTo>
                  <a:cubicBezTo>
                    <a:pt x="70" y="42"/>
                    <a:pt x="0" y="53"/>
                    <a:pt x="5" y="53"/>
                  </a:cubicBezTo>
                  <a:cubicBezTo>
                    <a:pt x="11" y="53"/>
                    <a:pt x="133" y="35"/>
                    <a:pt x="275" y="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" name="Google Shape;1527;p30">
              <a:extLst>
                <a:ext uri="{FF2B5EF4-FFF2-40B4-BE49-F238E27FC236}">
                  <a16:creationId xmlns:a16="http://schemas.microsoft.com/office/drawing/2014/main" xmlns="" id="{35BAF02A-B8B2-4034-B8E9-A2E4A839E0E2}"/>
                </a:ext>
              </a:extLst>
            </p:cNvPr>
            <p:cNvSpPr/>
            <p:nvPr/>
          </p:nvSpPr>
          <p:spPr>
            <a:xfrm>
              <a:off x="6496600" y="2908300"/>
              <a:ext cx="4375" cy="52450"/>
            </a:xfrm>
            <a:custGeom>
              <a:avLst/>
              <a:gdLst/>
              <a:ahLst/>
              <a:cxnLst/>
              <a:rect l="l" t="t" r="r" b="b"/>
              <a:pathLst>
                <a:path w="175" h="2098" extrusionOk="0">
                  <a:moveTo>
                    <a:pt x="7" y="0"/>
                  </a:moveTo>
                  <a:cubicBezTo>
                    <a:pt x="0" y="0"/>
                    <a:pt x="7" y="242"/>
                    <a:pt x="38" y="914"/>
                  </a:cubicBezTo>
                  <a:cubicBezTo>
                    <a:pt x="38" y="903"/>
                    <a:pt x="38" y="897"/>
                    <a:pt x="39" y="897"/>
                  </a:cubicBezTo>
                  <a:cubicBezTo>
                    <a:pt x="51" y="897"/>
                    <a:pt x="145" y="2098"/>
                    <a:pt x="165" y="2098"/>
                  </a:cubicBezTo>
                  <a:cubicBezTo>
                    <a:pt x="174" y="2098"/>
                    <a:pt x="168" y="1852"/>
                    <a:pt x="133" y="1141"/>
                  </a:cubicBezTo>
                  <a:lnTo>
                    <a:pt x="133" y="1141"/>
                  </a:lnTo>
                  <a:cubicBezTo>
                    <a:pt x="147" y="1463"/>
                    <a:pt x="150" y="1589"/>
                    <a:pt x="145" y="1589"/>
                  </a:cubicBezTo>
                  <a:cubicBezTo>
                    <a:pt x="130" y="1589"/>
                    <a:pt x="25" y="0"/>
                    <a:pt x="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Google Shape;1528;p30">
              <a:extLst>
                <a:ext uri="{FF2B5EF4-FFF2-40B4-BE49-F238E27FC236}">
                  <a16:creationId xmlns:a16="http://schemas.microsoft.com/office/drawing/2014/main" xmlns="" id="{D23FFAEE-8CE6-4AE7-9AA3-8797A296023E}"/>
                </a:ext>
              </a:extLst>
            </p:cNvPr>
            <p:cNvSpPr/>
            <p:nvPr/>
          </p:nvSpPr>
          <p:spPr>
            <a:xfrm>
              <a:off x="1073325" y="2691525"/>
              <a:ext cx="25" cy="20575"/>
            </a:xfrm>
            <a:custGeom>
              <a:avLst/>
              <a:gdLst/>
              <a:ahLst/>
              <a:cxnLst/>
              <a:rect l="l" t="t" r="r" b="b"/>
              <a:pathLst>
                <a:path w="1" h="823" extrusionOk="0">
                  <a:moveTo>
                    <a:pt x="1" y="1"/>
                  </a:moveTo>
                  <a:cubicBezTo>
                    <a:pt x="1" y="275"/>
                    <a:pt x="1" y="548"/>
                    <a:pt x="1" y="822"/>
                  </a:cubicBezTo>
                  <a:cubicBezTo>
                    <a:pt x="1" y="441"/>
                    <a:pt x="1" y="19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1529;p30">
              <a:extLst>
                <a:ext uri="{FF2B5EF4-FFF2-40B4-BE49-F238E27FC236}">
                  <a16:creationId xmlns:a16="http://schemas.microsoft.com/office/drawing/2014/main" xmlns="" id="{89D90754-6B56-4D49-AC2D-9F231ED76F85}"/>
                </a:ext>
              </a:extLst>
            </p:cNvPr>
            <p:cNvSpPr/>
            <p:nvPr/>
          </p:nvSpPr>
          <p:spPr>
            <a:xfrm>
              <a:off x="6497525" y="2931150"/>
              <a:ext cx="325" cy="7450"/>
            </a:xfrm>
            <a:custGeom>
              <a:avLst/>
              <a:gdLst/>
              <a:ahLst/>
              <a:cxnLst/>
              <a:rect l="l" t="t" r="r" b="b"/>
              <a:pathLst>
                <a:path w="13" h="298" extrusionOk="0">
                  <a:moveTo>
                    <a:pt x="1" y="0"/>
                  </a:moveTo>
                  <a:cubicBezTo>
                    <a:pt x="1" y="107"/>
                    <a:pt x="1" y="179"/>
                    <a:pt x="12" y="29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1530;p30">
              <a:extLst>
                <a:ext uri="{FF2B5EF4-FFF2-40B4-BE49-F238E27FC236}">
                  <a16:creationId xmlns:a16="http://schemas.microsoft.com/office/drawing/2014/main" xmlns="" id="{990FF0DC-2609-40DC-BBE9-FEA8152F6D4C}"/>
                </a:ext>
              </a:extLst>
            </p:cNvPr>
            <p:cNvSpPr/>
            <p:nvPr/>
          </p:nvSpPr>
          <p:spPr>
            <a:xfrm>
              <a:off x="4791075" y="4224450"/>
              <a:ext cx="10725" cy="2125"/>
            </a:xfrm>
            <a:custGeom>
              <a:avLst/>
              <a:gdLst/>
              <a:ahLst/>
              <a:cxnLst/>
              <a:rect l="l" t="t" r="r" b="b"/>
              <a:pathLst>
                <a:path w="429" h="85" extrusionOk="0">
                  <a:moveTo>
                    <a:pt x="0" y="1"/>
                  </a:moveTo>
                  <a:lnTo>
                    <a:pt x="0" y="1"/>
                  </a:lnTo>
                  <a:cubicBezTo>
                    <a:pt x="10" y="10"/>
                    <a:pt x="73" y="20"/>
                    <a:pt x="263" y="54"/>
                  </a:cubicBezTo>
                  <a:lnTo>
                    <a:pt x="263" y="54"/>
                  </a:lnTo>
                  <a:cubicBezTo>
                    <a:pt x="186" y="39"/>
                    <a:pt x="94" y="20"/>
                    <a:pt x="0" y="1"/>
                  </a:cubicBezTo>
                  <a:close/>
                  <a:moveTo>
                    <a:pt x="263" y="54"/>
                  </a:moveTo>
                  <a:lnTo>
                    <a:pt x="263" y="54"/>
                  </a:lnTo>
                  <a:cubicBezTo>
                    <a:pt x="332" y="68"/>
                    <a:pt x="389" y="79"/>
                    <a:pt x="429" y="84"/>
                  </a:cubicBezTo>
                  <a:cubicBezTo>
                    <a:pt x="365" y="72"/>
                    <a:pt x="310" y="62"/>
                    <a:pt x="263" y="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" name="Google Shape;1531;p30">
              <a:extLst>
                <a:ext uri="{FF2B5EF4-FFF2-40B4-BE49-F238E27FC236}">
                  <a16:creationId xmlns:a16="http://schemas.microsoft.com/office/drawing/2014/main" xmlns="" id="{5D46423E-041B-4E6C-94B1-061D536D0CCB}"/>
                </a:ext>
              </a:extLst>
            </p:cNvPr>
            <p:cNvSpPr/>
            <p:nvPr/>
          </p:nvSpPr>
          <p:spPr>
            <a:xfrm>
              <a:off x="4014475" y="4269100"/>
              <a:ext cx="19375" cy="2125"/>
            </a:xfrm>
            <a:custGeom>
              <a:avLst/>
              <a:gdLst/>
              <a:ahLst/>
              <a:cxnLst/>
              <a:rect l="l" t="t" r="r" b="b"/>
              <a:pathLst>
                <a:path w="775" h="85" extrusionOk="0">
                  <a:moveTo>
                    <a:pt x="775" y="1"/>
                  </a:moveTo>
                  <a:lnTo>
                    <a:pt x="158" y="67"/>
                  </a:lnTo>
                  <a:lnTo>
                    <a:pt x="158" y="67"/>
                  </a:lnTo>
                  <a:cubicBezTo>
                    <a:pt x="336" y="48"/>
                    <a:pt x="538" y="28"/>
                    <a:pt x="775" y="1"/>
                  </a:cubicBezTo>
                  <a:close/>
                  <a:moveTo>
                    <a:pt x="158" y="67"/>
                  </a:moveTo>
                  <a:lnTo>
                    <a:pt x="158" y="67"/>
                  </a:lnTo>
                  <a:cubicBezTo>
                    <a:pt x="103" y="73"/>
                    <a:pt x="51" y="79"/>
                    <a:pt x="1" y="84"/>
                  </a:cubicBezTo>
                  <a:lnTo>
                    <a:pt x="158" y="6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" name="Google Shape;1532;p30">
              <a:extLst>
                <a:ext uri="{FF2B5EF4-FFF2-40B4-BE49-F238E27FC236}">
                  <a16:creationId xmlns:a16="http://schemas.microsoft.com/office/drawing/2014/main" xmlns="" id="{374C1103-C808-426C-A64D-873FBC78519A}"/>
                </a:ext>
              </a:extLst>
            </p:cNvPr>
            <p:cNvSpPr/>
            <p:nvPr/>
          </p:nvSpPr>
          <p:spPr>
            <a:xfrm>
              <a:off x="5178025" y="4375675"/>
              <a:ext cx="22050" cy="18175"/>
            </a:xfrm>
            <a:custGeom>
              <a:avLst/>
              <a:gdLst/>
              <a:ahLst/>
              <a:cxnLst/>
              <a:rect l="l" t="t" r="r" b="b"/>
              <a:pathLst>
                <a:path w="882" h="727" extrusionOk="0">
                  <a:moveTo>
                    <a:pt x="0" y="0"/>
                  </a:moveTo>
                  <a:lnTo>
                    <a:pt x="0" y="0"/>
                  </a:lnTo>
                  <a:cubicBezTo>
                    <a:pt x="95" y="72"/>
                    <a:pt x="191" y="143"/>
                    <a:pt x="262" y="203"/>
                  </a:cubicBezTo>
                  <a:cubicBezTo>
                    <a:pt x="330" y="259"/>
                    <a:pt x="398" y="316"/>
                    <a:pt x="456" y="362"/>
                  </a:cubicBezTo>
                  <a:lnTo>
                    <a:pt x="456" y="362"/>
                  </a:lnTo>
                  <a:cubicBezTo>
                    <a:pt x="312" y="238"/>
                    <a:pt x="196" y="142"/>
                    <a:pt x="0" y="0"/>
                  </a:cubicBezTo>
                  <a:close/>
                  <a:moveTo>
                    <a:pt x="456" y="362"/>
                  </a:moveTo>
                  <a:cubicBezTo>
                    <a:pt x="565" y="457"/>
                    <a:pt x="691" y="567"/>
                    <a:pt x="881" y="726"/>
                  </a:cubicBezTo>
                  <a:cubicBezTo>
                    <a:pt x="845" y="691"/>
                    <a:pt x="810" y="655"/>
                    <a:pt x="750" y="607"/>
                  </a:cubicBezTo>
                  <a:cubicBezTo>
                    <a:pt x="679" y="548"/>
                    <a:pt x="584" y="465"/>
                    <a:pt x="464" y="369"/>
                  </a:cubicBezTo>
                  <a:cubicBezTo>
                    <a:pt x="462" y="367"/>
                    <a:pt x="459" y="365"/>
                    <a:pt x="456" y="3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Google Shape;1533;p30">
              <a:extLst>
                <a:ext uri="{FF2B5EF4-FFF2-40B4-BE49-F238E27FC236}">
                  <a16:creationId xmlns:a16="http://schemas.microsoft.com/office/drawing/2014/main" xmlns="" id="{C8616DBE-391D-4D83-B140-71D3603F545F}"/>
                </a:ext>
              </a:extLst>
            </p:cNvPr>
            <p:cNvSpPr/>
            <p:nvPr/>
          </p:nvSpPr>
          <p:spPr>
            <a:xfrm>
              <a:off x="5417325" y="4477275"/>
              <a:ext cx="11575" cy="18075"/>
            </a:xfrm>
            <a:custGeom>
              <a:avLst/>
              <a:gdLst/>
              <a:ahLst/>
              <a:cxnLst/>
              <a:rect l="l" t="t" r="r" b="b"/>
              <a:pathLst>
                <a:path w="463" h="723" extrusionOk="0">
                  <a:moveTo>
                    <a:pt x="463" y="0"/>
                  </a:moveTo>
                  <a:cubicBezTo>
                    <a:pt x="415" y="71"/>
                    <a:pt x="345" y="176"/>
                    <a:pt x="287" y="258"/>
                  </a:cubicBezTo>
                  <a:cubicBezTo>
                    <a:pt x="191" y="401"/>
                    <a:pt x="96" y="568"/>
                    <a:pt x="1" y="723"/>
                  </a:cubicBezTo>
                  <a:cubicBezTo>
                    <a:pt x="1" y="723"/>
                    <a:pt x="120" y="532"/>
                    <a:pt x="227" y="353"/>
                  </a:cubicBezTo>
                  <a:cubicBezTo>
                    <a:pt x="336" y="190"/>
                    <a:pt x="445" y="27"/>
                    <a:pt x="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Google Shape;1534;p30">
              <a:extLst>
                <a:ext uri="{FF2B5EF4-FFF2-40B4-BE49-F238E27FC236}">
                  <a16:creationId xmlns:a16="http://schemas.microsoft.com/office/drawing/2014/main" xmlns="" id="{39AC043A-F875-45AF-9EDB-518A5A013BC6}"/>
                </a:ext>
              </a:extLst>
            </p:cNvPr>
            <p:cNvSpPr/>
            <p:nvPr/>
          </p:nvSpPr>
          <p:spPr>
            <a:xfrm>
              <a:off x="2145800" y="1251175"/>
              <a:ext cx="76225" cy="1225"/>
            </a:xfrm>
            <a:custGeom>
              <a:avLst/>
              <a:gdLst/>
              <a:ahLst/>
              <a:cxnLst/>
              <a:rect l="l" t="t" r="r" b="b"/>
              <a:pathLst>
                <a:path w="3049" h="49" extrusionOk="0">
                  <a:moveTo>
                    <a:pt x="2262" y="1"/>
                  </a:moveTo>
                  <a:lnTo>
                    <a:pt x="2262" y="1"/>
                  </a:lnTo>
                  <a:cubicBezTo>
                    <a:pt x="2524" y="36"/>
                    <a:pt x="0" y="1"/>
                    <a:pt x="3048" y="48"/>
                  </a:cubicBezTo>
                  <a:cubicBezTo>
                    <a:pt x="2667" y="36"/>
                    <a:pt x="2441" y="12"/>
                    <a:pt x="22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1535;p30">
              <a:extLst>
                <a:ext uri="{FF2B5EF4-FFF2-40B4-BE49-F238E27FC236}">
                  <a16:creationId xmlns:a16="http://schemas.microsoft.com/office/drawing/2014/main" xmlns="" id="{5E8ECB23-7B21-4A15-BA62-6C62008EAEF6}"/>
                </a:ext>
              </a:extLst>
            </p:cNvPr>
            <p:cNvSpPr/>
            <p:nvPr/>
          </p:nvSpPr>
          <p:spPr>
            <a:xfrm>
              <a:off x="1073050" y="2676400"/>
              <a:ext cx="300" cy="15150"/>
            </a:xfrm>
            <a:custGeom>
              <a:avLst/>
              <a:gdLst/>
              <a:ahLst/>
              <a:cxnLst/>
              <a:rect l="l" t="t" r="r" b="b"/>
              <a:pathLst>
                <a:path w="12" h="606" extrusionOk="0">
                  <a:moveTo>
                    <a:pt x="7" y="0"/>
                  </a:moveTo>
                  <a:cubicBezTo>
                    <a:pt x="4" y="0"/>
                    <a:pt x="0" y="25"/>
                    <a:pt x="0" y="94"/>
                  </a:cubicBezTo>
                  <a:cubicBezTo>
                    <a:pt x="12" y="201"/>
                    <a:pt x="12" y="344"/>
                    <a:pt x="12" y="606"/>
                  </a:cubicBezTo>
                  <a:cubicBezTo>
                    <a:pt x="12" y="403"/>
                    <a:pt x="12" y="213"/>
                    <a:pt x="12" y="34"/>
                  </a:cubicBezTo>
                  <a:cubicBezTo>
                    <a:pt x="12" y="14"/>
                    <a:pt x="10" y="0"/>
                    <a:pt x="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" name="Google Shape;1536;p30">
              <a:extLst>
                <a:ext uri="{FF2B5EF4-FFF2-40B4-BE49-F238E27FC236}">
                  <a16:creationId xmlns:a16="http://schemas.microsoft.com/office/drawing/2014/main" xmlns="" id="{74E4575E-4A7F-4B62-8BFC-2F9F01B9F01B}"/>
                </a:ext>
              </a:extLst>
            </p:cNvPr>
            <p:cNvSpPr/>
            <p:nvPr/>
          </p:nvSpPr>
          <p:spPr>
            <a:xfrm>
              <a:off x="5196775" y="4380125"/>
              <a:ext cx="49725" cy="47650"/>
            </a:xfrm>
            <a:custGeom>
              <a:avLst/>
              <a:gdLst/>
              <a:ahLst/>
              <a:cxnLst/>
              <a:rect l="l" t="t" r="r" b="b"/>
              <a:pathLst>
                <a:path w="1989" h="1906" extrusionOk="0">
                  <a:moveTo>
                    <a:pt x="0" y="1"/>
                  </a:moveTo>
                  <a:cubicBezTo>
                    <a:pt x="1" y="1"/>
                    <a:pt x="132" y="108"/>
                    <a:pt x="334" y="287"/>
                  </a:cubicBezTo>
                  <a:cubicBezTo>
                    <a:pt x="429" y="370"/>
                    <a:pt x="536" y="465"/>
                    <a:pt x="667" y="572"/>
                  </a:cubicBezTo>
                  <a:cubicBezTo>
                    <a:pt x="774" y="679"/>
                    <a:pt x="905" y="799"/>
                    <a:pt x="1024" y="918"/>
                  </a:cubicBezTo>
                  <a:cubicBezTo>
                    <a:pt x="1032" y="926"/>
                    <a:pt x="1040" y="934"/>
                    <a:pt x="1048" y="942"/>
                  </a:cubicBezTo>
                  <a:lnTo>
                    <a:pt x="1048" y="942"/>
                  </a:lnTo>
                  <a:cubicBezTo>
                    <a:pt x="893" y="785"/>
                    <a:pt x="737" y="621"/>
                    <a:pt x="560" y="477"/>
                  </a:cubicBezTo>
                  <a:cubicBezTo>
                    <a:pt x="381" y="322"/>
                    <a:pt x="191" y="156"/>
                    <a:pt x="0" y="1"/>
                  </a:cubicBezTo>
                  <a:close/>
                  <a:moveTo>
                    <a:pt x="1048" y="942"/>
                  </a:moveTo>
                  <a:lnTo>
                    <a:pt x="1048" y="942"/>
                  </a:lnTo>
                  <a:cubicBezTo>
                    <a:pt x="1060" y="954"/>
                    <a:pt x="1072" y="965"/>
                    <a:pt x="1084" y="977"/>
                  </a:cubicBezTo>
                  <a:cubicBezTo>
                    <a:pt x="1091" y="984"/>
                    <a:pt x="1099" y="991"/>
                    <a:pt x="1106" y="998"/>
                  </a:cubicBezTo>
                  <a:lnTo>
                    <a:pt x="1106" y="998"/>
                  </a:lnTo>
                  <a:cubicBezTo>
                    <a:pt x="1087" y="979"/>
                    <a:pt x="1068" y="961"/>
                    <a:pt x="1048" y="942"/>
                  </a:cubicBezTo>
                  <a:close/>
                  <a:moveTo>
                    <a:pt x="1106" y="998"/>
                  </a:moveTo>
                  <a:cubicBezTo>
                    <a:pt x="1202" y="1090"/>
                    <a:pt x="1301" y="1183"/>
                    <a:pt x="1393" y="1275"/>
                  </a:cubicBezTo>
                  <a:cubicBezTo>
                    <a:pt x="1439" y="1320"/>
                    <a:pt x="1495" y="1377"/>
                    <a:pt x="1553" y="1424"/>
                  </a:cubicBezTo>
                  <a:lnTo>
                    <a:pt x="1553" y="1424"/>
                  </a:lnTo>
                  <a:cubicBezTo>
                    <a:pt x="1410" y="1291"/>
                    <a:pt x="1259" y="1140"/>
                    <a:pt x="1106" y="998"/>
                  </a:cubicBezTo>
                  <a:close/>
                  <a:moveTo>
                    <a:pt x="1553" y="1424"/>
                  </a:moveTo>
                  <a:cubicBezTo>
                    <a:pt x="1558" y="1429"/>
                    <a:pt x="1564" y="1434"/>
                    <a:pt x="1570" y="1439"/>
                  </a:cubicBezTo>
                  <a:lnTo>
                    <a:pt x="1570" y="1439"/>
                  </a:lnTo>
                  <a:cubicBezTo>
                    <a:pt x="1566" y="1436"/>
                    <a:pt x="1563" y="1433"/>
                    <a:pt x="1560" y="1430"/>
                  </a:cubicBezTo>
                  <a:cubicBezTo>
                    <a:pt x="1557" y="1428"/>
                    <a:pt x="1555" y="1426"/>
                    <a:pt x="1553" y="1424"/>
                  </a:cubicBezTo>
                  <a:close/>
                  <a:moveTo>
                    <a:pt x="1570" y="1439"/>
                  </a:moveTo>
                  <a:lnTo>
                    <a:pt x="1570" y="1439"/>
                  </a:lnTo>
                  <a:cubicBezTo>
                    <a:pt x="1571" y="1441"/>
                    <a:pt x="1572" y="1442"/>
                    <a:pt x="1574" y="1444"/>
                  </a:cubicBezTo>
                  <a:lnTo>
                    <a:pt x="1574" y="1444"/>
                  </a:lnTo>
                  <a:cubicBezTo>
                    <a:pt x="1573" y="1443"/>
                    <a:pt x="1573" y="1442"/>
                    <a:pt x="1572" y="1441"/>
                  </a:cubicBezTo>
                  <a:cubicBezTo>
                    <a:pt x="1571" y="1441"/>
                    <a:pt x="1570" y="1440"/>
                    <a:pt x="1570" y="1439"/>
                  </a:cubicBezTo>
                  <a:close/>
                  <a:moveTo>
                    <a:pt x="1574" y="1444"/>
                  </a:moveTo>
                  <a:lnTo>
                    <a:pt x="1574" y="1444"/>
                  </a:lnTo>
                  <a:cubicBezTo>
                    <a:pt x="1599" y="1473"/>
                    <a:pt x="1625" y="1503"/>
                    <a:pt x="1650" y="1531"/>
                  </a:cubicBezTo>
                  <a:lnTo>
                    <a:pt x="1650" y="1531"/>
                  </a:lnTo>
                  <a:cubicBezTo>
                    <a:pt x="1626" y="1502"/>
                    <a:pt x="1600" y="1471"/>
                    <a:pt x="1574" y="1444"/>
                  </a:cubicBezTo>
                  <a:close/>
                  <a:moveTo>
                    <a:pt x="1650" y="1531"/>
                  </a:moveTo>
                  <a:cubicBezTo>
                    <a:pt x="1665" y="1550"/>
                    <a:pt x="1679" y="1568"/>
                    <a:pt x="1691" y="1584"/>
                  </a:cubicBezTo>
                  <a:cubicBezTo>
                    <a:pt x="1778" y="1677"/>
                    <a:pt x="1851" y="1756"/>
                    <a:pt x="1903" y="1812"/>
                  </a:cubicBezTo>
                  <a:lnTo>
                    <a:pt x="1903" y="1812"/>
                  </a:lnTo>
                  <a:cubicBezTo>
                    <a:pt x="1821" y="1723"/>
                    <a:pt x="1736" y="1629"/>
                    <a:pt x="1650" y="1531"/>
                  </a:cubicBezTo>
                  <a:close/>
                  <a:moveTo>
                    <a:pt x="1903" y="1812"/>
                  </a:moveTo>
                  <a:cubicBezTo>
                    <a:pt x="1932" y="1844"/>
                    <a:pt x="1960" y="1875"/>
                    <a:pt x="1989" y="1906"/>
                  </a:cubicBezTo>
                  <a:cubicBezTo>
                    <a:pt x="1989" y="1906"/>
                    <a:pt x="1957" y="1871"/>
                    <a:pt x="1903" y="18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" name="Google Shape;1537;p30">
              <a:extLst>
                <a:ext uri="{FF2B5EF4-FFF2-40B4-BE49-F238E27FC236}">
                  <a16:creationId xmlns:a16="http://schemas.microsoft.com/office/drawing/2014/main" xmlns="" id="{2F522271-9FA2-46C8-A5AF-D51FA9F93304}"/>
                </a:ext>
              </a:extLst>
            </p:cNvPr>
            <p:cNvSpPr/>
            <p:nvPr/>
          </p:nvSpPr>
          <p:spPr>
            <a:xfrm>
              <a:off x="5258975" y="1005025"/>
              <a:ext cx="15500" cy="1500"/>
            </a:xfrm>
            <a:custGeom>
              <a:avLst/>
              <a:gdLst/>
              <a:ahLst/>
              <a:cxnLst/>
              <a:rect l="l" t="t" r="r" b="b"/>
              <a:pathLst>
                <a:path w="620" h="60" extrusionOk="0">
                  <a:moveTo>
                    <a:pt x="620" y="0"/>
                  </a:moveTo>
                  <a:cubicBezTo>
                    <a:pt x="465" y="12"/>
                    <a:pt x="239" y="36"/>
                    <a:pt x="1" y="60"/>
                  </a:cubicBezTo>
                  <a:lnTo>
                    <a:pt x="6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Google Shape;1538;p30">
              <a:extLst>
                <a:ext uri="{FF2B5EF4-FFF2-40B4-BE49-F238E27FC236}">
                  <a16:creationId xmlns:a16="http://schemas.microsoft.com/office/drawing/2014/main" xmlns="" id="{555C3BC5-9D93-437D-9706-D8A719465479}"/>
                </a:ext>
              </a:extLst>
            </p:cNvPr>
            <p:cNvSpPr/>
            <p:nvPr/>
          </p:nvSpPr>
          <p:spPr>
            <a:xfrm>
              <a:off x="5353925" y="4555750"/>
              <a:ext cx="21750" cy="32475"/>
            </a:xfrm>
            <a:custGeom>
              <a:avLst/>
              <a:gdLst/>
              <a:ahLst/>
              <a:cxnLst/>
              <a:rect l="l" t="t" r="r" b="b"/>
              <a:pathLst>
                <a:path w="870" h="1299" extrusionOk="0">
                  <a:moveTo>
                    <a:pt x="870" y="0"/>
                  </a:moveTo>
                  <a:cubicBezTo>
                    <a:pt x="870" y="1"/>
                    <a:pt x="858" y="37"/>
                    <a:pt x="834" y="72"/>
                  </a:cubicBezTo>
                  <a:cubicBezTo>
                    <a:pt x="810" y="120"/>
                    <a:pt x="775" y="191"/>
                    <a:pt x="739" y="262"/>
                  </a:cubicBezTo>
                  <a:cubicBezTo>
                    <a:pt x="667" y="429"/>
                    <a:pt x="572" y="632"/>
                    <a:pt x="477" y="846"/>
                  </a:cubicBezTo>
                  <a:cubicBezTo>
                    <a:pt x="429" y="953"/>
                    <a:pt x="370" y="1072"/>
                    <a:pt x="346" y="1120"/>
                  </a:cubicBezTo>
                  <a:cubicBezTo>
                    <a:pt x="343" y="1123"/>
                    <a:pt x="341" y="1126"/>
                    <a:pt x="338" y="1129"/>
                  </a:cubicBezTo>
                  <a:lnTo>
                    <a:pt x="338" y="1129"/>
                  </a:lnTo>
                  <a:cubicBezTo>
                    <a:pt x="358" y="1117"/>
                    <a:pt x="359" y="1095"/>
                    <a:pt x="370" y="1084"/>
                  </a:cubicBezTo>
                  <a:lnTo>
                    <a:pt x="394" y="1048"/>
                  </a:lnTo>
                  <a:lnTo>
                    <a:pt x="406" y="1013"/>
                  </a:lnTo>
                  <a:cubicBezTo>
                    <a:pt x="525" y="774"/>
                    <a:pt x="632" y="536"/>
                    <a:pt x="751" y="298"/>
                  </a:cubicBezTo>
                  <a:cubicBezTo>
                    <a:pt x="787" y="191"/>
                    <a:pt x="846" y="72"/>
                    <a:pt x="870" y="0"/>
                  </a:cubicBezTo>
                  <a:close/>
                  <a:moveTo>
                    <a:pt x="338" y="1129"/>
                  </a:moveTo>
                  <a:lnTo>
                    <a:pt x="338" y="1129"/>
                  </a:lnTo>
                  <a:cubicBezTo>
                    <a:pt x="337" y="1130"/>
                    <a:pt x="336" y="1131"/>
                    <a:pt x="334" y="1132"/>
                  </a:cubicBezTo>
                  <a:cubicBezTo>
                    <a:pt x="333" y="1134"/>
                    <a:pt x="332" y="1136"/>
                    <a:pt x="331" y="1138"/>
                  </a:cubicBezTo>
                  <a:lnTo>
                    <a:pt x="331" y="1138"/>
                  </a:lnTo>
                  <a:cubicBezTo>
                    <a:pt x="333" y="1135"/>
                    <a:pt x="336" y="1132"/>
                    <a:pt x="338" y="1129"/>
                  </a:cubicBezTo>
                  <a:close/>
                  <a:moveTo>
                    <a:pt x="331" y="1138"/>
                  </a:moveTo>
                  <a:lnTo>
                    <a:pt x="331" y="1138"/>
                  </a:lnTo>
                  <a:cubicBezTo>
                    <a:pt x="304" y="1168"/>
                    <a:pt x="277" y="1192"/>
                    <a:pt x="248" y="1210"/>
                  </a:cubicBezTo>
                  <a:lnTo>
                    <a:pt x="248" y="1210"/>
                  </a:lnTo>
                  <a:cubicBezTo>
                    <a:pt x="266" y="1200"/>
                    <a:pt x="278" y="1190"/>
                    <a:pt x="298" y="1179"/>
                  </a:cubicBezTo>
                  <a:cubicBezTo>
                    <a:pt x="309" y="1168"/>
                    <a:pt x="320" y="1158"/>
                    <a:pt x="331" y="1138"/>
                  </a:cubicBezTo>
                  <a:close/>
                  <a:moveTo>
                    <a:pt x="248" y="1210"/>
                  </a:moveTo>
                  <a:cubicBezTo>
                    <a:pt x="245" y="1212"/>
                    <a:pt x="242" y="1213"/>
                    <a:pt x="239" y="1215"/>
                  </a:cubicBezTo>
                  <a:cubicBezTo>
                    <a:pt x="238" y="1216"/>
                    <a:pt x="237" y="1217"/>
                    <a:pt x="236" y="1217"/>
                  </a:cubicBezTo>
                  <a:lnTo>
                    <a:pt x="236" y="1217"/>
                  </a:lnTo>
                  <a:cubicBezTo>
                    <a:pt x="240" y="1215"/>
                    <a:pt x="244" y="1213"/>
                    <a:pt x="248" y="1210"/>
                  </a:cubicBezTo>
                  <a:close/>
                  <a:moveTo>
                    <a:pt x="236" y="1217"/>
                  </a:moveTo>
                  <a:cubicBezTo>
                    <a:pt x="222" y="1225"/>
                    <a:pt x="207" y="1232"/>
                    <a:pt x="191" y="1239"/>
                  </a:cubicBezTo>
                  <a:cubicBezTo>
                    <a:pt x="170" y="1249"/>
                    <a:pt x="150" y="1260"/>
                    <a:pt x="129" y="1270"/>
                  </a:cubicBezTo>
                  <a:lnTo>
                    <a:pt x="129" y="1270"/>
                  </a:lnTo>
                  <a:cubicBezTo>
                    <a:pt x="169" y="1257"/>
                    <a:pt x="206" y="1240"/>
                    <a:pt x="236" y="1217"/>
                  </a:cubicBezTo>
                  <a:close/>
                  <a:moveTo>
                    <a:pt x="129" y="1270"/>
                  </a:moveTo>
                  <a:cubicBezTo>
                    <a:pt x="109" y="1276"/>
                    <a:pt x="88" y="1282"/>
                    <a:pt x="68" y="1286"/>
                  </a:cubicBezTo>
                  <a:lnTo>
                    <a:pt x="68" y="1286"/>
                  </a:lnTo>
                  <a:cubicBezTo>
                    <a:pt x="81" y="1286"/>
                    <a:pt x="100" y="1284"/>
                    <a:pt x="120" y="1274"/>
                  </a:cubicBezTo>
                  <a:cubicBezTo>
                    <a:pt x="123" y="1273"/>
                    <a:pt x="126" y="1271"/>
                    <a:pt x="129" y="1270"/>
                  </a:cubicBezTo>
                  <a:close/>
                  <a:moveTo>
                    <a:pt x="68" y="1286"/>
                  </a:moveTo>
                  <a:lnTo>
                    <a:pt x="68" y="1286"/>
                  </a:lnTo>
                  <a:cubicBezTo>
                    <a:pt x="65" y="1286"/>
                    <a:pt x="62" y="1286"/>
                    <a:pt x="60" y="1286"/>
                  </a:cubicBezTo>
                  <a:cubicBezTo>
                    <a:pt x="55" y="1288"/>
                    <a:pt x="50" y="1290"/>
                    <a:pt x="46" y="1291"/>
                  </a:cubicBezTo>
                  <a:lnTo>
                    <a:pt x="46" y="1291"/>
                  </a:lnTo>
                  <a:cubicBezTo>
                    <a:pt x="53" y="1289"/>
                    <a:pt x="60" y="1288"/>
                    <a:pt x="68" y="1286"/>
                  </a:cubicBezTo>
                  <a:close/>
                  <a:moveTo>
                    <a:pt x="46" y="1291"/>
                  </a:moveTo>
                  <a:cubicBezTo>
                    <a:pt x="30" y="1294"/>
                    <a:pt x="15" y="1296"/>
                    <a:pt x="1" y="1298"/>
                  </a:cubicBezTo>
                  <a:cubicBezTo>
                    <a:pt x="1" y="1298"/>
                    <a:pt x="18" y="1298"/>
                    <a:pt x="46" y="12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" name="Google Shape;1539;p30">
              <a:extLst>
                <a:ext uri="{FF2B5EF4-FFF2-40B4-BE49-F238E27FC236}">
                  <a16:creationId xmlns:a16="http://schemas.microsoft.com/office/drawing/2014/main" xmlns="" id="{7558774E-C683-4341-9605-2981C31D4317}"/>
                </a:ext>
              </a:extLst>
            </p:cNvPr>
            <p:cNvSpPr/>
            <p:nvPr/>
          </p:nvSpPr>
          <p:spPr>
            <a:xfrm>
              <a:off x="2202050" y="1251175"/>
              <a:ext cx="325" cy="25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0" y="1"/>
                  </a:moveTo>
                  <a:lnTo>
                    <a:pt x="12" y="1"/>
                  </a:lnTo>
                  <a:cubicBezTo>
                    <a:pt x="12" y="1"/>
                    <a:pt x="12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" name="Google Shape;1540;p30">
              <a:extLst>
                <a:ext uri="{FF2B5EF4-FFF2-40B4-BE49-F238E27FC236}">
                  <a16:creationId xmlns:a16="http://schemas.microsoft.com/office/drawing/2014/main" xmlns="" id="{C05E344D-257F-4371-8CEF-156740514489}"/>
                </a:ext>
              </a:extLst>
            </p:cNvPr>
            <p:cNvSpPr/>
            <p:nvPr/>
          </p:nvSpPr>
          <p:spPr>
            <a:xfrm>
              <a:off x="1068875" y="981400"/>
              <a:ext cx="5488200" cy="3613950"/>
            </a:xfrm>
            <a:custGeom>
              <a:avLst/>
              <a:gdLst/>
              <a:ahLst/>
              <a:cxnLst/>
              <a:rect l="l" t="t" r="r" b="b"/>
              <a:pathLst>
                <a:path w="219528" h="144558" extrusionOk="0">
                  <a:moveTo>
                    <a:pt x="200067" y="2609"/>
                  </a:moveTo>
                  <a:cubicBezTo>
                    <a:pt x="200096" y="2618"/>
                    <a:pt x="200126" y="2627"/>
                    <a:pt x="200156" y="2636"/>
                  </a:cubicBezTo>
                  <a:cubicBezTo>
                    <a:pt x="200127" y="2627"/>
                    <a:pt x="200097" y="2618"/>
                    <a:pt x="200067" y="2609"/>
                  </a:cubicBezTo>
                  <a:close/>
                  <a:moveTo>
                    <a:pt x="130529" y="6065"/>
                  </a:moveTo>
                  <a:cubicBezTo>
                    <a:pt x="130454" y="6078"/>
                    <a:pt x="130385" y="6090"/>
                    <a:pt x="130323" y="6101"/>
                  </a:cubicBezTo>
                  <a:lnTo>
                    <a:pt x="130323" y="6101"/>
                  </a:lnTo>
                  <a:cubicBezTo>
                    <a:pt x="130395" y="6088"/>
                    <a:pt x="130464" y="6076"/>
                    <a:pt x="130529" y="6065"/>
                  </a:cubicBezTo>
                  <a:close/>
                  <a:moveTo>
                    <a:pt x="112479" y="8768"/>
                  </a:moveTo>
                  <a:lnTo>
                    <a:pt x="112479" y="8768"/>
                  </a:lnTo>
                  <a:cubicBezTo>
                    <a:pt x="112391" y="8776"/>
                    <a:pt x="112312" y="8784"/>
                    <a:pt x="112240" y="8791"/>
                  </a:cubicBezTo>
                  <a:lnTo>
                    <a:pt x="112240" y="8791"/>
                  </a:lnTo>
                  <a:cubicBezTo>
                    <a:pt x="112316" y="8784"/>
                    <a:pt x="112395" y="8776"/>
                    <a:pt x="112479" y="8768"/>
                  </a:cubicBezTo>
                  <a:close/>
                  <a:moveTo>
                    <a:pt x="98870" y="9934"/>
                  </a:moveTo>
                  <a:cubicBezTo>
                    <a:pt x="98851" y="9935"/>
                    <a:pt x="98830" y="9936"/>
                    <a:pt x="98808" y="9938"/>
                  </a:cubicBezTo>
                  <a:lnTo>
                    <a:pt x="98808" y="9938"/>
                  </a:lnTo>
                  <a:cubicBezTo>
                    <a:pt x="98829" y="9937"/>
                    <a:pt x="98849" y="9935"/>
                    <a:pt x="98870" y="9934"/>
                  </a:cubicBezTo>
                  <a:close/>
                  <a:moveTo>
                    <a:pt x="93012" y="10494"/>
                  </a:moveTo>
                  <a:lnTo>
                    <a:pt x="93012" y="10494"/>
                  </a:lnTo>
                  <a:cubicBezTo>
                    <a:pt x="92393" y="10518"/>
                    <a:pt x="91619" y="10553"/>
                    <a:pt x="90809" y="10589"/>
                  </a:cubicBezTo>
                  <a:cubicBezTo>
                    <a:pt x="90631" y="10577"/>
                    <a:pt x="90821" y="10553"/>
                    <a:pt x="91333" y="10530"/>
                  </a:cubicBezTo>
                  <a:lnTo>
                    <a:pt x="91333" y="10530"/>
                  </a:lnTo>
                  <a:cubicBezTo>
                    <a:pt x="91280" y="10534"/>
                    <a:pt x="91282" y="10536"/>
                    <a:pt x="91326" y="10536"/>
                  </a:cubicBezTo>
                  <a:cubicBezTo>
                    <a:pt x="91508" y="10536"/>
                    <a:pt x="92399" y="10503"/>
                    <a:pt x="93012" y="10494"/>
                  </a:cubicBezTo>
                  <a:close/>
                  <a:moveTo>
                    <a:pt x="83202" y="10563"/>
                  </a:moveTo>
                  <a:cubicBezTo>
                    <a:pt x="83321" y="10563"/>
                    <a:pt x="83392" y="10565"/>
                    <a:pt x="83439" y="10565"/>
                  </a:cubicBezTo>
                  <a:cubicBezTo>
                    <a:pt x="83058" y="10577"/>
                    <a:pt x="82618" y="10589"/>
                    <a:pt x="82034" y="10613"/>
                  </a:cubicBezTo>
                  <a:lnTo>
                    <a:pt x="81939" y="10613"/>
                  </a:lnTo>
                  <a:cubicBezTo>
                    <a:pt x="82011" y="10601"/>
                    <a:pt x="82094" y="10601"/>
                    <a:pt x="82249" y="10589"/>
                  </a:cubicBezTo>
                  <a:cubicBezTo>
                    <a:pt x="82734" y="10568"/>
                    <a:pt x="83023" y="10563"/>
                    <a:pt x="83202" y="10563"/>
                  </a:cubicBezTo>
                  <a:close/>
                  <a:moveTo>
                    <a:pt x="86786" y="10751"/>
                  </a:moveTo>
                  <a:cubicBezTo>
                    <a:pt x="86748" y="10753"/>
                    <a:pt x="86712" y="10754"/>
                    <a:pt x="86678" y="10756"/>
                  </a:cubicBezTo>
                  <a:cubicBezTo>
                    <a:pt x="86712" y="10754"/>
                    <a:pt x="86748" y="10753"/>
                    <a:pt x="86786" y="10751"/>
                  </a:cubicBezTo>
                  <a:close/>
                  <a:moveTo>
                    <a:pt x="45193" y="10778"/>
                  </a:moveTo>
                  <a:lnTo>
                    <a:pt x="45193" y="10778"/>
                  </a:lnTo>
                  <a:cubicBezTo>
                    <a:pt x="45232" y="10782"/>
                    <a:pt x="45277" y="10787"/>
                    <a:pt x="45327" y="10792"/>
                  </a:cubicBezTo>
                  <a:cubicBezTo>
                    <a:pt x="45299" y="10784"/>
                    <a:pt x="45258" y="10782"/>
                    <a:pt x="45193" y="10778"/>
                  </a:cubicBezTo>
                  <a:close/>
                  <a:moveTo>
                    <a:pt x="214515" y="15828"/>
                  </a:moveTo>
                  <a:cubicBezTo>
                    <a:pt x="214517" y="15838"/>
                    <a:pt x="214518" y="15848"/>
                    <a:pt x="214520" y="15858"/>
                  </a:cubicBezTo>
                  <a:lnTo>
                    <a:pt x="214520" y="15858"/>
                  </a:lnTo>
                  <a:cubicBezTo>
                    <a:pt x="214522" y="15872"/>
                    <a:pt x="214525" y="15886"/>
                    <a:pt x="214527" y="15899"/>
                  </a:cubicBezTo>
                  <a:lnTo>
                    <a:pt x="214515" y="15828"/>
                  </a:lnTo>
                  <a:close/>
                  <a:moveTo>
                    <a:pt x="572" y="33311"/>
                  </a:moveTo>
                  <a:cubicBezTo>
                    <a:pt x="572" y="33329"/>
                    <a:pt x="572" y="33347"/>
                    <a:pt x="572" y="33366"/>
                  </a:cubicBezTo>
                  <a:cubicBezTo>
                    <a:pt x="573" y="33382"/>
                    <a:pt x="574" y="33398"/>
                    <a:pt x="574" y="33414"/>
                  </a:cubicBezTo>
                  <a:lnTo>
                    <a:pt x="574" y="33414"/>
                  </a:lnTo>
                  <a:cubicBezTo>
                    <a:pt x="574" y="33376"/>
                    <a:pt x="573" y="33341"/>
                    <a:pt x="572" y="33311"/>
                  </a:cubicBezTo>
                  <a:close/>
                  <a:moveTo>
                    <a:pt x="574" y="33414"/>
                  </a:moveTo>
                  <a:cubicBezTo>
                    <a:pt x="577" y="33545"/>
                    <a:pt x="580" y="33719"/>
                    <a:pt x="584" y="33925"/>
                  </a:cubicBezTo>
                  <a:cubicBezTo>
                    <a:pt x="584" y="33761"/>
                    <a:pt x="584" y="33597"/>
                    <a:pt x="574" y="33414"/>
                  </a:cubicBezTo>
                  <a:close/>
                  <a:moveTo>
                    <a:pt x="215146" y="41843"/>
                  </a:moveTo>
                  <a:lnTo>
                    <a:pt x="215158" y="42093"/>
                  </a:lnTo>
                  <a:cubicBezTo>
                    <a:pt x="215158" y="42093"/>
                    <a:pt x="215158" y="42094"/>
                    <a:pt x="215158" y="42094"/>
                  </a:cubicBezTo>
                  <a:lnTo>
                    <a:pt x="215158" y="42094"/>
                  </a:lnTo>
                  <a:cubicBezTo>
                    <a:pt x="215154" y="42010"/>
                    <a:pt x="215150" y="41926"/>
                    <a:pt x="215146" y="41843"/>
                  </a:cubicBezTo>
                  <a:close/>
                  <a:moveTo>
                    <a:pt x="163" y="58910"/>
                  </a:moveTo>
                  <a:cubicBezTo>
                    <a:pt x="160" y="58975"/>
                    <a:pt x="157" y="59067"/>
                    <a:pt x="155" y="59190"/>
                  </a:cubicBezTo>
                  <a:lnTo>
                    <a:pt x="163" y="58910"/>
                  </a:lnTo>
                  <a:close/>
                  <a:moveTo>
                    <a:pt x="24" y="72359"/>
                  </a:moveTo>
                  <a:cubicBezTo>
                    <a:pt x="24" y="72454"/>
                    <a:pt x="24" y="72519"/>
                    <a:pt x="26" y="72525"/>
                  </a:cubicBezTo>
                  <a:lnTo>
                    <a:pt x="26" y="72525"/>
                  </a:lnTo>
                  <a:lnTo>
                    <a:pt x="24" y="72359"/>
                  </a:lnTo>
                  <a:close/>
                  <a:moveTo>
                    <a:pt x="219456" y="111887"/>
                  </a:moveTo>
                  <a:lnTo>
                    <a:pt x="219456" y="111887"/>
                  </a:lnTo>
                  <a:cubicBezTo>
                    <a:pt x="219467" y="112134"/>
                    <a:pt x="219477" y="112416"/>
                    <a:pt x="219495" y="112696"/>
                  </a:cubicBezTo>
                  <a:lnTo>
                    <a:pt x="219495" y="112696"/>
                  </a:lnTo>
                  <a:cubicBezTo>
                    <a:pt x="219477" y="112329"/>
                    <a:pt x="219467" y="112042"/>
                    <a:pt x="219456" y="111887"/>
                  </a:cubicBezTo>
                  <a:close/>
                  <a:moveTo>
                    <a:pt x="219495" y="112696"/>
                  </a:moveTo>
                  <a:cubicBezTo>
                    <a:pt x="219498" y="112754"/>
                    <a:pt x="219501" y="112814"/>
                    <a:pt x="219504" y="112876"/>
                  </a:cubicBezTo>
                  <a:cubicBezTo>
                    <a:pt x="219504" y="112860"/>
                    <a:pt x="219504" y="112844"/>
                    <a:pt x="219504" y="112828"/>
                  </a:cubicBezTo>
                  <a:cubicBezTo>
                    <a:pt x="219501" y="112784"/>
                    <a:pt x="219498" y="112740"/>
                    <a:pt x="219495" y="112696"/>
                  </a:cubicBezTo>
                  <a:close/>
                  <a:moveTo>
                    <a:pt x="217087" y="122686"/>
                  </a:moveTo>
                  <a:cubicBezTo>
                    <a:pt x="217079" y="122698"/>
                    <a:pt x="217070" y="122709"/>
                    <a:pt x="217062" y="122721"/>
                  </a:cubicBezTo>
                  <a:lnTo>
                    <a:pt x="217062" y="122721"/>
                  </a:lnTo>
                  <a:cubicBezTo>
                    <a:pt x="217078" y="122700"/>
                    <a:pt x="217087" y="122686"/>
                    <a:pt x="217087" y="122686"/>
                  </a:cubicBezTo>
                  <a:close/>
                  <a:moveTo>
                    <a:pt x="144578" y="129282"/>
                  </a:moveTo>
                  <a:cubicBezTo>
                    <a:pt x="144587" y="129283"/>
                    <a:pt x="144596" y="129284"/>
                    <a:pt x="144605" y="129285"/>
                  </a:cubicBezTo>
                  <a:lnTo>
                    <a:pt x="144605" y="129285"/>
                  </a:lnTo>
                  <a:cubicBezTo>
                    <a:pt x="144600" y="129284"/>
                    <a:pt x="144595" y="129283"/>
                    <a:pt x="144590" y="129282"/>
                  </a:cubicBezTo>
                  <a:close/>
                  <a:moveTo>
                    <a:pt x="144495" y="129282"/>
                  </a:moveTo>
                  <a:lnTo>
                    <a:pt x="144411" y="129293"/>
                  </a:lnTo>
                  <a:lnTo>
                    <a:pt x="144411" y="129293"/>
                  </a:lnTo>
                  <a:cubicBezTo>
                    <a:pt x="144478" y="129290"/>
                    <a:pt x="144531" y="129282"/>
                    <a:pt x="144578" y="129282"/>
                  </a:cubicBezTo>
                  <a:close/>
                  <a:moveTo>
                    <a:pt x="144605" y="129285"/>
                  </a:moveTo>
                  <a:cubicBezTo>
                    <a:pt x="144670" y="129294"/>
                    <a:pt x="144726" y="129294"/>
                    <a:pt x="144792" y="129294"/>
                  </a:cubicBezTo>
                  <a:cubicBezTo>
                    <a:pt x="144792" y="129294"/>
                    <a:pt x="144720" y="129294"/>
                    <a:pt x="144605" y="129285"/>
                  </a:cubicBezTo>
                  <a:close/>
                  <a:moveTo>
                    <a:pt x="119491" y="131378"/>
                  </a:moveTo>
                  <a:cubicBezTo>
                    <a:pt x="119444" y="131384"/>
                    <a:pt x="119397" y="131389"/>
                    <a:pt x="119351" y="131395"/>
                  </a:cubicBezTo>
                  <a:lnTo>
                    <a:pt x="119351" y="131395"/>
                  </a:lnTo>
                  <a:cubicBezTo>
                    <a:pt x="119402" y="131389"/>
                    <a:pt x="119450" y="131383"/>
                    <a:pt x="119491" y="131378"/>
                  </a:cubicBezTo>
                  <a:close/>
                  <a:moveTo>
                    <a:pt x="117158" y="131390"/>
                  </a:moveTo>
                  <a:lnTo>
                    <a:pt x="117158" y="131390"/>
                  </a:lnTo>
                  <a:cubicBezTo>
                    <a:pt x="117122" y="131393"/>
                    <a:pt x="117086" y="131397"/>
                    <a:pt x="117050" y="131401"/>
                  </a:cubicBezTo>
                  <a:lnTo>
                    <a:pt x="117050" y="131401"/>
                  </a:lnTo>
                  <a:cubicBezTo>
                    <a:pt x="117087" y="131397"/>
                    <a:pt x="117122" y="131394"/>
                    <a:pt x="117158" y="131390"/>
                  </a:cubicBezTo>
                  <a:close/>
                  <a:moveTo>
                    <a:pt x="119351" y="131395"/>
                  </a:moveTo>
                  <a:lnTo>
                    <a:pt x="119351" y="131395"/>
                  </a:lnTo>
                  <a:cubicBezTo>
                    <a:pt x="119041" y="131432"/>
                    <a:pt x="118601" y="131482"/>
                    <a:pt x="118648" y="131482"/>
                  </a:cubicBezTo>
                  <a:cubicBezTo>
                    <a:pt x="118659" y="131482"/>
                    <a:pt x="118695" y="131479"/>
                    <a:pt x="118765" y="131473"/>
                  </a:cubicBezTo>
                  <a:cubicBezTo>
                    <a:pt x="118955" y="131446"/>
                    <a:pt x="119150" y="131420"/>
                    <a:pt x="119351" y="131395"/>
                  </a:cubicBezTo>
                  <a:close/>
                  <a:moveTo>
                    <a:pt x="116503" y="131474"/>
                  </a:moveTo>
                  <a:cubicBezTo>
                    <a:pt x="116403" y="131486"/>
                    <a:pt x="116304" y="131497"/>
                    <a:pt x="116205" y="131509"/>
                  </a:cubicBezTo>
                  <a:cubicBezTo>
                    <a:pt x="116205" y="131509"/>
                    <a:pt x="116330" y="131486"/>
                    <a:pt x="116503" y="131474"/>
                  </a:cubicBezTo>
                  <a:close/>
                  <a:moveTo>
                    <a:pt x="7442" y="132866"/>
                  </a:moveTo>
                  <a:cubicBezTo>
                    <a:pt x="7442" y="132866"/>
                    <a:pt x="7443" y="132868"/>
                    <a:pt x="7445" y="132870"/>
                  </a:cubicBezTo>
                  <a:lnTo>
                    <a:pt x="7445" y="132870"/>
                  </a:lnTo>
                  <a:cubicBezTo>
                    <a:pt x="7444" y="132869"/>
                    <a:pt x="7443" y="132867"/>
                    <a:pt x="7442" y="132866"/>
                  </a:cubicBezTo>
                  <a:close/>
                  <a:moveTo>
                    <a:pt x="106174" y="133161"/>
                  </a:moveTo>
                  <a:cubicBezTo>
                    <a:pt x="105856" y="133204"/>
                    <a:pt x="105565" y="133245"/>
                    <a:pt x="105299" y="133283"/>
                  </a:cubicBezTo>
                  <a:cubicBezTo>
                    <a:pt x="105707" y="133228"/>
                    <a:pt x="105986" y="133189"/>
                    <a:pt x="106174" y="133161"/>
                  </a:cubicBezTo>
                  <a:close/>
                  <a:moveTo>
                    <a:pt x="100251" y="133735"/>
                  </a:moveTo>
                  <a:cubicBezTo>
                    <a:pt x="100086" y="133760"/>
                    <a:pt x="99973" y="133777"/>
                    <a:pt x="99896" y="133789"/>
                  </a:cubicBezTo>
                  <a:lnTo>
                    <a:pt x="99896" y="133789"/>
                  </a:lnTo>
                  <a:cubicBezTo>
                    <a:pt x="100013" y="133771"/>
                    <a:pt x="100131" y="133753"/>
                    <a:pt x="100251" y="133735"/>
                  </a:cubicBezTo>
                  <a:close/>
                  <a:moveTo>
                    <a:pt x="8109" y="133795"/>
                  </a:moveTo>
                  <a:cubicBezTo>
                    <a:pt x="8117" y="133806"/>
                    <a:pt x="8127" y="133818"/>
                    <a:pt x="8136" y="133830"/>
                  </a:cubicBezTo>
                  <a:lnTo>
                    <a:pt x="8136" y="133830"/>
                  </a:lnTo>
                  <a:cubicBezTo>
                    <a:pt x="8127" y="133818"/>
                    <a:pt x="8118" y="133806"/>
                    <a:pt x="8109" y="133795"/>
                  </a:cubicBezTo>
                  <a:close/>
                  <a:moveTo>
                    <a:pt x="178832" y="134211"/>
                  </a:moveTo>
                  <a:cubicBezTo>
                    <a:pt x="178692" y="134322"/>
                    <a:pt x="178478" y="134521"/>
                    <a:pt x="178361" y="134632"/>
                  </a:cubicBezTo>
                  <a:lnTo>
                    <a:pt x="178361" y="134632"/>
                  </a:lnTo>
                  <a:cubicBezTo>
                    <a:pt x="178551" y="134459"/>
                    <a:pt x="178716" y="134313"/>
                    <a:pt x="178832" y="134211"/>
                  </a:cubicBezTo>
                  <a:close/>
                  <a:moveTo>
                    <a:pt x="94957" y="134850"/>
                  </a:moveTo>
                  <a:cubicBezTo>
                    <a:pt x="94900" y="134859"/>
                    <a:pt x="94843" y="134869"/>
                    <a:pt x="94786" y="134878"/>
                  </a:cubicBezTo>
                  <a:cubicBezTo>
                    <a:pt x="94840" y="134869"/>
                    <a:pt x="94897" y="134860"/>
                    <a:pt x="94957" y="134850"/>
                  </a:cubicBezTo>
                  <a:close/>
                  <a:moveTo>
                    <a:pt x="50923" y="143002"/>
                  </a:moveTo>
                  <a:cubicBezTo>
                    <a:pt x="50782" y="143023"/>
                    <a:pt x="50685" y="143034"/>
                    <a:pt x="50685" y="143034"/>
                  </a:cubicBezTo>
                  <a:cubicBezTo>
                    <a:pt x="50765" y="143024"/>
                    <a:pt x="50845" y="143013"/>
                    <a:pt x="50923" y="143002"/>
                  </a:cubicBezTo>
                  <a:close/>
                  <a:moveTo>
                    <a:pt x="44845" y="143697"/>
                  </a:moveTo>
                  <a:cubicBezTo>
                    <a:pt x="44542" y="143717"/>
                    <a:pt x="44204" y="143742"/>
                    <a:pt x="43815" y="143772"/>
                  </a:cubicBezTo>
                  <a:cubicBezTo>
                    <a:pt x="44347" y="143733"/>
                    <a:pt x="44663" y="143710"/>
                    <a:pt x="44845" y="143697"/>
                  </a:cubicBezTo>
                  <a:close/>
                  <a:moveTo>
                    <a:pt x="181159" y="1"/>
                  </a:moveTo>
                  <a:cubicBezTo>
                    <a:pt x="180410" y="1"/>
                    <a:pt x="179639" y="20"/>
                    <a:pt x="178939" y="28"/>
                  </a:cubicBezTo>
                  <a:lnTo>
                    <a:pt x="178594" y="112"/>
                  </a:lnTo>
                  <a:cubicBezTo>
                    <a:pt x="175903" y="112"/>
                    <a:pt x="172379" y="255"/>
                    <a:pt x="169176" y="540"/>
                  </a:cubicBezTo>
                  <a:cubicBezTo>
                    <a:pt x="168367" y="588"/>
                    <a:pt x="167581" y="671"/>
                    <a:pt x="166843" y="743"/>
                  </a:cubicBezTo>
                  <a:cubicBezTo>
                    <a:pt x="166093" y="802"/>
                    <a:pt x="165390" y="862"/>
                    <a:pt x="164735" y="933"/>
                  </a:cubicBezTo>
                  <a:cubicBezTo>
                    <a:pt x="163426" y="1064"/>
                    <a:pt x="162330" y="1159"/>
                    <a:pt x="161604" y="1219"/>
                  </a:cubicBezTo>
                  <a:cubicBezTo>
                    <a:pt x="160318" y="1398"/>
                    <a:pt x="158711" y="1564"/>
                    <a:pt x="157437" y="1755"/>
                  </a:cubicBezTo>
                  <a:lnTo>
                    <a:pt x="157508" y="1707"/>
                  </a:lnTo>
                  <a:lnTo>
                    <a:pt x="157508" y="1707"/>
                  </a:lnTo>
                  <a:cubicBezTo>
                    <a:pt x="156615" y="1814"/>
                    <a:pt x="155829" y="1910"/>
                    <a:pt x="155091" y="2005"/>
                  </a:cubicBezTo>
                  <a:cubicBezTo>
                    <a:pt x="154353" y="2112"/>
                    <a:pt x="153662" y="2207"/>
                    <a:pt x="152936" y="2302"/>
                  </a:cubicBezTo>
                  <a:cubicBezTo>
                    <a:pt x="152222" y="2398"/>
                    <a:pt x="151472" y="2505"/>
                    <a:pt x="150638" y="2636"/>
                  </a:cubicBezTo>
                  <a:cubicBezTo>
                    <a:pt x="149793" y="2755"/>
                    <a:pt x="148852" y="2898"/>
                    <a:pt x="147757" y="3076"/>
                  </a:cubicBezTo>
                  <a:lnTo>
                    <a:pt x="148650" y="2898"/>
                  </a:lnTo>
                  <a:lnTo>
                    <a:pt x="148650" y="2898"/>
                  </a:lnTo>
                  <a:cubicBezTo>
                    <a:pt x="146173" y="3291"/>
                    <a:pt x="145542" y="3505"/>
                    <a:pt x="143256" y="3886"/>
                  </a:cubicBezTo>
                  <a:lnTo>
                    <a:pt x="142566" y="3945"/>
                  </a:lnTo>
                  <a:cubicBezTo>
                    <a:pt x="141482" y="4124"/>
                    <a:pt x="140399" y="4303"/>
                    <a:pt x="139315" y="4481"/>
                  </a:cubicBezTo>
                  <a:cubicBezTo>
                    <a:pt x="138232" y="4672"/>
                    <a:pt x="137160" y="4862"/>
                    <a:pt x="136077" y="5053"/>
                  </a:cubicBezTo>
                  <a:cubicBezTo>
                    <a:pt x="134993" y="5243"/>
                    <a:pt x="133910" y="5434"/>
                    <a:pt x="132838" y="5636"/>
                  </a:cubicBezTo>
                  <a:cubicBezTo>
                    <a:pt x="131767" y="5839"/>
                    <a:pt x="130707" y="6053"/>
                    <a:pt x="129648" y="6255"/>
                  </a:cubicBezTo>
                  <a:cubicBezTo>
                    <a:pt x="129701" y="6234"/>
                    <a:pt x="129810" y="6194"/>
                    <a:pt x="130323" y="6101"/>
                  </a:cubicBezTo>
                  <a:lnTo>
                    <a:pt x="130323" y="6101"/>
                  </a:lnTo>
                  <a:cubicBezTo>
                    <a:pt x="129267" y="6287"/>
                    <a:pt x="127460" y="6606"/>
                    <a:pt x="125945" y="6863"/>
                  </a:cubicBezTo>
                  <a:cubicBezTo>
                    <a:pt x="124494" y="7086"/>
                    <a:pt x="123321" y="7282"/>
                    <a:pt x="123366" y="7303"/>
                  </a:cubicBezTo>
                  <a:lnTo>
                    <a:pt x="123366" y="7303"/>
                  </a:lnTo>
                  <a:cubicBezTo>
                    <a:pt x="123254" y="7311"/>
                    <a:pt x="123009" y="7345"/>
                    <a:pt x="122670" y="7398"/>
                  </a:cubicBezTo>
                  <a:cubicBezTo>
                    <a:pt x="122218" y="7470"/>
                    <a:pt x="121587" y="7565"/>
                    <a:pt x="120885" y="7660"/>
                  </a:cubicBezTo>
                  <a:cubicBezTo>
                    <a:pt x="119480" y="7863"/>
                    <a:pt x="117801" y="8125"/>
                    <a:pt x="116622" y="8267"/>
                  </a:cubicBezTo>
                  <a:lnTo>
                    <a:pt x="116991" y="8184"/>
                  </a:lnTo>
                  <a:lnTo>
                    <a:pt x="116991" y="8184"/>
                  </a:lnTo>
                  <a:cubicBezTo>
                    <a:pt x="116003" y="8327"/>
                    <a:pt x="115491" y="8398"/>
                    <a:pt x="114884" y="8494"/>
                  </a:cubicBezTo>
                  <a:cubicBezTo>
                    <a:pt x="114586" y="8529"/>
                    <a:pt x="114253" y="8577"/>
                    <a:pt x="113824" y="8637"/>
                  </a:cubicBezTo>
                  <a:cubicBezTo>
                    <a:pt x="113407" y="8684"/>
                    <a:pt x="112884" y="8744"/>
                    <a:pt x="112193" y="8815"/>
                  </a:cubicBezTo>
                  <a:cubicBezTo>
                    <a:pt x="111950" y="8842"/>
                    <a:pt x="111806" y="8853"/>
                    <a:pt x="111767" y="8853"/>
                  </a:cubicBezTo>
                  <a:cubicBezTo>
                    <a:pt x="111712" y="8853"/>
                    <a:pt x="111866" y="8830"/>
                    <a:pt x="112240" y="8791"/>
                  </a:cubicBezTo>
                  <a:lnTo>
                    <a:pt x="112240" y="8791"/>
                  </a:lnTo>
                  <a:cubicBezTo>
                    <a:pt x="111329" y="8882"/>
                    <a:pt x="110929" y="8927"/>
                    <a:pt x="110478" y="8982"/>
                  </a:cubicBezTo>
                  <a:cubicBezTo>
                    <a:pt x="110002" y="9041"/>
                    <a:pt x="109455" y="9113"/>
                    <a:pt x="108133" y="9220"/>
                  </a:cubicBezTo>
                  <a:lnTo>
                    <a:pt x="109121" y="9101"/>
                  </a:lnTo>
                  <a:lnTo>
                    <a:pt x="109121" y="9101"/>
                  </a:lnTo>
                  <a:cubicBezTo>
                    <a:pt x="106859" y="9303"/>
                    <a:pt x="107049" y="9303"/>
                    <a:pt x="105811" y="9446"/>
                  </a:cubicBezTo>
                  <a:cubicBezTo>
                    <a:pt x="104439" y="9584"/>
                    <a:pt x="101706" y="9756"/>
                    <a:pt x="101231" y="9756"/>
                  </a:cubicBezTo>
                  <a:cubicBezTo>
                    <a:pt x="101215" y="9756"/>
                    <a:pt x="101202" y="9756"/>
                    <a:pt x="101192" y="9756"/>
                  </a:cubicBezTo>
                  <a:cubicBezTo>
                    <a:pt x="100894" y="9803"/>
                    <a:pt x="99656" y="9911"/>
                    <a:pt x="98322" y="9994"/>
                  </a:cubicBezTo>
                  <a:cubicBezTo>
                    <a:pt x="98158" y="9994"/>
                    <a:pt x="98557" y="9954"/>
                    <a:pt x="98808" y="9938"/>
                  </a:cubicBezTo>
                  <a:lnTo>
                    <a:pt x="98808" y="9938"/>
                  </a:lnTo>
                  <a:cubicBezTo>
                    <a:pt x="96958" y="10043"/>
                    <a:pt x="95570" y="10126"/>
                    <a:pt x="94334" y="10208"/>
                  </a:cubicBezTo>
                  <a:cubicBezTo>
                    <a:pt x="93072" y="10291"/>
                    <a:pt x="91964" y="10339"/>
                    <a:pt x="90666" y="10375"/>
                  </a:cubicBezTo>
                  <a:cubicBezTo>
                    <a:pt x="90637" y="10369"/>
                    <a:pt x="90580" y="10366"/>
                    <a:pt x="90504" y="10366"/>
                  </a:cubicBezTo>
                  <a:cubicBezTo>
                    <a:pt x="90480" y="10366"/>
                    <a:pt x="90454" y="10366"/>
                    <a:pt x="90427" y="10367"/>
                  </a:cubicBezTo>
                  <a:lnTo>
                    <a:pt x="90427" y="10367"/>
                  </a:lnTo>
                  <a:cubicBezTo>
                    <a:pt x="93216" y="10254"/>
                    <a:pt x="95452" y="10124"/>
                    <a:pt x="95432" y="10124"/>
                  </a:cubicBezTo>
                  <a:cubicBezTo>
                    <a:pt x="95431" y="10124"/>
                    <a:pt x="95426" y="10124"/>
                    <a:pt x="95417" y="10125"/>
                  </a:cubicBezTo>
                  <a:cubicBezTo>
                    <a:pt x="95417" y="10120"/>
                    <a:pt x="95367" y="10118"/>
                    <a:pt x="95286" y="10118"/>
                  </a:cubicBezTo>
                  <a:cubicBezTo>
                    <a:pt x="95043" y="10118"/>
                    <a:pt x="94528" y="10135"/>
                    <a:pt x="94293" y="10135"/>
                  </a:cubicBezTo>
                  <a:cubicBezTo>
                    <a:pt x="94065" y="10135"/>
                    <a:pt x="94103" y="10119"/>
                    <a:pt x="94917" y="10053"/>
                  </a:cubicBezTo>
                  <a:lnTo>
                    <a:pt x="94917" y="10053"/>
                  </a:lnTo>
                  <a:cubicBezTo>
                    <a:pt x="94429" y="10089"/>
                    <a:pt x="93857" y="10125"/>
                    <a:pt x="93238" y="10172"/>
                  </a:cubicBezTo>
                  <a:cubicBezTo>
                    <a:pt x="92619" y="10208"/>
                    <a:pt x="91940" y="10244"/>
                    <a:pt x="91262" y="10291"/>
                  </a:cubicBezTo>
                  <a:cubicBezTo>
                    <a:pt x="90571" y="10327"/>
                    <a:pt x="89869" y="10363"/>
                    <a:pt x="89202" y="10399"/>
                  </a:cubicBezTo>
                  <a:cubicBezTo>
                    <a:pt x="88523" y="10434"/>
                    <a:pt x="87868" y="10446"/>
                    <a:pt x="87285" y="10470"/>
                  </a:cubicBezTo>
                  <a:lnTo>
                    <a:pt x="86976" y="10470"/>
                  </a:lnTo>
                  <a:lnTo>
                    <a:pt x="87214" y="10458"/>
                  </a:lnTo>
                  <a:lnTo>
                    <a:pt x="87214" y="10458"/>
                  </a:lnTo>
                  <a:cubicBezTo>
                    <a:pt x="86666" y="10470"/>
                    <a:pt x="86178" y="10494"/>
                    <a:pt x="85725" y="10506"/>
                  </a:cubicBezTo>
                  <a:cubicBezTo>
                    <a:pt x="84963" y="10530"/>
                    <a:pt x="84487" y="10542"/>
                    <a:pt x="83761" y="10553"/>
                  </a:cubicBezTo>
                  <a:cubicBezTo>
                    <a:pt x="83727" y="10550"/>
                    <a:pt x="83659" y="10549"/>
                    <a:pt x="83563" y="10549"/>
                  </a:cubicBezTo>
                  <a:cubicBezTo>
                    <a:pt x="82887" y="10549"/>
                    <a:pt x="80836" y="10614"/>
                    <a:pt x="79772" y="10625"/>
                  </a:cubicBezTo>
                  <a:cubicBezTo>
                    <a:pt x="79867" y="10672"/>
                    <a:pt x="78284" y="10696"/>
                    <a:pt x="79772" y="10696"/>
                  </a:cubicBezTo>
                  <a:cubicBezTo>
                    <a:pt x="79582" y="10696"/>
                    <a:pt x="79998" y="10684"/>
                    <a:pt x="80808" y="10672"/>
                  </a:cubicBezTo>
                  <a:cubicBezTo>
                    <a:pt x="80987" y="10672"/>
                    <a:pt x="81201" y="10661"/>
                    <a:pt x="81320" y="10661"/>
                  </a:cubicBezTo>
                  <a:lnTo>
                    <a:pt x="81237" y="10661"/>
                  </a:lnTo>
                  <a:cubicBezTo>
                    <a:pt x="82034" y="10637"/>
                    <a:pt x="83070" y="10613"/>
                    <a:pt x="84249" y="10589"/>
                  </a:cubicBezTo>
                  <a:lnTo>
                    <a:pt x="84249" y="10589"/>
                  </a:lnTo>
                  <a:cubicBezTo>
                    <a:pt x="83296" y="10625"/>
                    <a:pt x="82296" y="10684"/>
                    <a:pt x="80951" y="10684"/>
                  </a:cubicBezTo>
                  <a:cubicBezTo>
                    <a:pt x="80332" y="10720"/>
                    <a:pt x="79653" y="10756"/>
                    <a:pt x="79272" y="10780"/>
                  </a:cubicBezTo>
                  <a:cubicBezTo>
                    <a:pt x="78439" y="10780"/>
                    <a:pt x="77224" y="10768"/>
                    <a:pt x="76165" y="10756"/>
                  </a:cubicBezTo>
                  <a:cubicBezTo>
                    <a:pt x="75105" y="10756"/>
                    <a:pt x="74200" y="10744"/>
                    <a:pt x="73974" y="10732"/>
                  </a:cubicBezTo>
                  <a:cubicBezTo>
                    <a:pt x="72128" y="10756"/>
                    <a:pt x="69950" y="10768"/>
                    <a:pt x="67949" y="10780"/>
                  </a:cubicBezTo>
                  <a:cubicBezTo>
                    <a:pt x="67410" y="10776"/>
                    <a:pt x="66884" y="10775"/>
                    <a:pt x="66380" y="10775"/>
                  </a:cubicBezTo>
                  <a:cubicBezTo>
                    <a:pt x="65003" y="10775"/>
                    <a:pt x="63794" y="10786"/>
                    <a:pt x="62949" y="10803"/>
                  </a:cubicBezTo>
                  <a:cubicBezTo>
                    <a:pt x="62805" y="10805"/>
                    <a:pt x="62679" y="10806"/>
                    <a:pt x="62566" y="10806"/>
                  </a:cubicBezTo>
                  <a:cubicBezTo>
                    <a:pt x="61851" y="10806"/>
                    <a:pt x="61682" y="10776"/>
                    <a:pt x="61353" y="10756"/>
                  </a:cubicBezTo>
                  <a:cubicBezTo>
                    <a:pt x="61750" y="10756"/>
                    <a:pt x="62205" y="10761"/>
                    <a:pt x="62563" y="10761"/>
                  </a:cubicBezTo>
                  <a:cubicBezTo>
                    <a:pt x="62742" y="10761"/>
                    <a:pt x="62897" y="10760"/>
                    <a:pt x="63008" y="10756"/>
                  </a:cubicBezTo>
                  <a:cubicBezTo>
                    <a:pt x="61744" y="10756"/>
                    <a:pt x="59755" y="10743"/>
                    <a:pt x="58258" y="10743"/>
                  </a:cubicBezTo>
                  <a:cubicBezTo>
                    <a:pt x="57260" y="10743"/>
                    <a:pt x="56481" y="10749"/>
                    <a:pt x="56281" y="10768"/>
                  </a:cubicBezTo>
                  <a:cubicBezTo>
                    <a:pt x="53626" y="10696"/>
                    <a:pt x="57769" y="10744"/>
                    <a:pt x="54126" y="10696"/>
                  </a:cubicBezTo>
                  <a:lnTo>
                    <a:pt x="54626" y="10684"/>
                  </a:lnTo>
                  <a:cubicBezTo>
                    <a:pt x="51042" y="10577"/>
                    <a:pt x="48137" y="10565"/>
                    <a:pt x="45125" y="10542"/>
                  </a:cubicBezTo>
                  <a:cubicBezTo>
                    <a:pt x="42125" y="10542"/>
                    <a:pt x="39017" y="10530"/>
                    <a:pt x="35052" y="10411"/>
                  </a:cubicBezTo>
                  <a:lnTo>
                    <a:pt x="35052" y="10411"/>
                  </a:lnTo>
                  <a:cubicBezTo>
                    <a:pt x="35600" y="10434"/>
                    <a:pt x="35874" y="10434"/>
                    <a:pt x="35993" y="10446"/>
                  </a:cubicBezTo>
                  <a:cubicBezTo>
                    <a:pt x="33940" y="10408"/>
                    <a:pt x="31858" y="10371"/>
                    <a:pt x="29762" y="10371"/>
                  </a:cubicBezTo>
                  <a:cubicBezTo>
                    <a:pt x="27238" y="10371"/>
                    <a:pt x="24694" y="10425"/>
                    <a:pt x="22158" y="10601"/>
                  </a:cubicBezTo>
                  <a:lnTo>
                    <a:pt x="21289" y="10661"/>
                  </a:lnTo>
                  <a:cubicBezTo>
                    <a:pt x="21003" y="10684"/>
                    <a:pt x="20705" y="10720"/>
                    <a:pt x="20420" y="10744"/>
                  </a:cubicBezTo>
                  <a:lnTo>
                    <a:pt x="19550" y="10839"/>
                  </a:lnTo>
                  <a:lnTo>
                    <a:pt x="18693" y="10946"/>
                  </a:lnTo>
                  <a:cubicBezTo>
                    <a:pt x="17538" y="11089"/>
                    <a:pt x="16407" y="11292"/>
                    <a:pt x="15276" y="11506"/>
                  </a:cubicBezTo>
                  <a:cubicBezTo>
                    <a:pt x="14145" y="11744"/>
                    <a:pt x="13038" y="12018"/>
                    <a:pt x="11954" y="12351"/>
                  </a:cubicBezTo>
                  <a:cubicBezTo>
                    <a:pt x="10871" y="12708"/>
                    <a:pt x="9811" y="13113"/>
                    <a:pt x="8799" y="13625"/>
                  </a:cubicBezTo>
                  <a:cubicBezTo>
                    <a:pt x="8525" y="13768"/>
                    <a:pt x="8275" y="13911"/>
                    <a:pt x="8049" y="14030"/>
                  </a:cubicBezTo>
                  <a:cubicBezTo>
                    <a:pt x="7835" y="14161"/>
                    <a:pt x="7644" y="14280"/>
                    <a:pt x="7466" y="14399"/>
                  </a:cubicBezTo>
                  <a:cubicBezTo>
                    <a:pt x="7382" y="14447"/>
                    <a:pt x="7299" y="14494"/>
                    <a:pt x="7227" y="14554"/>
                  </a:cubicBezTo>
                  <a:cubicBezTo>
                    <a:pt x="7144" y="14613"/>
                    <a:pt x="7073" y="14661"/>
                    <a:pt x="7013" y="14709"/>
                  </a:cubicBezTo>
                  <a:cubicBezTo>
                    <a:pt x="6870" y="14816"/>
                    <a:pt x="6751" y="14899"/>
                    <a:pt x="6632" y="14994"/>
                  </a:cubicBezTo>
                  <a:cubicBezTo>
                    <a:pt x="6180" y="15352"/>
                    <a:pt x="5834" y="15661"/>
                    <a:pt x="5287" y="16209"/>
                  </a:cubicBezTo>
                  <a:cubicBezTo>
                    <a:pt x="5287" y="16209"/>
                    <a:pt x="5180" y="16292"/>
                    <a:pt x="5072" y="16399"/>
                  </a:cubicBezTo>
                  <a:cubicBezTo>
                    <a:pt x="4977" y="16495"/>
                    <a:pt x="4870" y="16578"/>
                    <a:pt x="4870" y="16578"/>
                  </a:cubicBezTo>
                  <a:cubicBezTo>
                    <a:pt x="4870" y="16578"/>
                    <a:pt x="4763" y="16709"/>
                    <a:pt x="4596" y="16899"/>
                  </a:cubicBezTo>
                  <a:cubicBezTo>
                    <a:pt x="4441" y="17090"/>
                    <a:pt x="4239" y="17364"/>
                    <a:pt x="4037" y="17626"/>
                  </a:cubicBezTo>
                  <a:cubicBezTo>
                    <a:pt x="3846" y="17900"/>
                    <a:pt x="3667" y="18173"/>
                    <a:pt x="3525" y="18388"/>
                  </a:cubicBezTo>
                  <a:cubicBezTo>
                    <a:pt x="3406" y="18602"/>
                    <a:pt x="3322" y="18745"/>
                    <a:pt x="3322" y="18745"/>
                  </a:cubicBezTo>
                  <a:cubicBezTo>
                    <a:pt x="3263" y="18840"/>
                    <a:pt x="3203" y="18947"/>
                    <a:pt x="3144" y="19043"/>
                  </a:cubicBezTo>
                  <a:lnTo>
                    <a:pt x="3060" y="19197"/>
                  </a:lnTo>
                  <a:lnTo>
                    <a:pt x="2977" y="19340"/>
                  </a:lnTo>
                  <a:cubicBezTo>
                    <a:pt x="2870" y="19555"/>
                    <a:pt x="2775" y="19745"/>
                    <a:pt x="2667" y="19947"/>
                  </a:cubicBezTo>
                  <a:cubicBezTo>
                    <a:pt x="2572" y="20150"/>
                    <a:pt x="2489" y="20352"/>
                    <a:pt x="2394" y="20543"/>
                  </a:cubicBezTo>
                  <a:cubicBezTo>
                    <a:pt x="2310" y="20745"/>
                    <a:pt x="2215" y="20948"/>
                    <a:pt x="2143" y="21150"/>
                  </a:cubicBezTo>
                  <a:cubicBezTo>
                    <a:pt x="2060" y="21352"/>
                    <a:pt x="1989" y="21555"/>
                    <a:pt x="1905" y="21745"/>
                  </a:cubicBezTo>
                  <a:cubicBezTo>
                    <a:pt x="1834" y="21948"/>
                    <a:pt x="1774" y="22150"/>
                    <a:pt x="1703" y="22353"/>
                  </a:cubicBezTo>
                  <a:cubicBezTo>
                    <a:pt x="1643" y="22567"/>
                    <a:pt x="1560" y="22769"/>
                    <a:pt x="1501" y="22972"/>
                  </a:cubicBezTo>
                  <a:cubicBezTo>
                    <a:pt x="1453" y="23186"/>
                    <a:pt x="1393" y="23388"/>
                    <a:pt x="1334" y="23603"/>
                  </a:cubicBezTo>
                  <a:cubicBezTo>
                    <a:pt x="881" y="25305"/>
                    <a:pt x="584" y="27175"/>
                    <a:pt x="453" y="29544"/>
                  </a:cubicBezTo>
                  <a:lnTo>
                    <a:pt x="524" y="28937"/>
                  </a:lnTo>
                  <a:lnTo>
                    <a:pt x="524" y="28937"/>
                  </a:lnTo>
                  <a:cubicBezTo>
                    <a:pt x="500" y="29365"/>
                    <a:pt x="453" y="29913"/>
                    <a:pt x="417" y="30496"/>
                  </a:cubicBezTo>
                  <a:cubicBezTo>
                    <a:pt x="405" y="31080"/>
                    <a:pt x="369" y="31699"/>
                    <a:pt x="358" y="32247"/>
                  </a:cubicBezTo>
                  <a:cubicBezTo>
                    <a:pt x="335" y="33272"/>
                    <a:pt x="344" y="34072"/>
                    <a:pt x="327" y="34072"/>
                  </a:cubicBezTo>
                  <a:cubicBezTo>
                    <a:pt x="325" y="34072"/>
                    <a:pt x="324" y="34067"/>
                    <a:pt x="322" y="34056"/>
                  </a:cubicBezTo>
                  <a:lnTo>
                    <a:pt x="322" y="34056"/>
                  </a:lnTo>
                  <a:cubicBezTo>
                    <a:pt x="322" y="34235"/>
                    <a:pt x="358" y="34628"/>
                    <a:pt x="334" y="35295"/>
                  </a:cubicBezTo>
                  <a:lnTo>
                    <a:pt x="310" y="35342"/>
                  </a:lnTo>
                  <a:lnTo>
                    <a:pt x="346" y="39533"/>
                  </a:lnTo>
                  <a:cubicBezTo>
                    <a:pt x="334" y="41164"/>
                    <a:pt x="298" y="41033"/>
                    <a:pt x="286" y="41093"/>
                  </a:cubicBezTo>
                  <a:cubicBezTo>
                    <a:pt x="262" y="41152"/>
                    <a:pt x="238" y="41391"/>
                    <a:pt x="203" y="43772"/>
                  </a:cubicBezTo>
                  <a:cubicBezTo>
                    <a:pt x="181" y="45376"/>
                    <a:pt x="189" y="48215"/>
                    <a:pt x="209" y="48215"/>
                  </a:cubicBezTo>
                  <a:cubicBezTo>
                    <a:pt x="210" y="48215"/>
                    <a:pt x="213" y="48188"/>
                    <a:pt x="215" y="48129"/>
                  </a:cubicBezTo>
                  <a:cubicBezTo>
                    <a:pt x="227" y="47415"/>
                    <a:pt x="262" y="46308"/>
                    <a:pt x="286" y="46260"/>
                  </a:cubicBezTo>
                  <a:lnTo>
                    <a:pt x="286" y="46260"/>
                  </a:lnTo>
                  <a:lnTo>
                    <a:pt x="274" y="47868"/>
                  </a:lnTo>
                  <a:cubicBezTo>
                    <a:pt x="299" y="47993"/>
                    <a:pt x="324" y="48286"/>
                    <a:pt x="353" y="48286"/>
                  </a:cubicBezTo>
                  <a:cubicBezTo>
                    <a:pt x="392" y="48286"/>
                    <a:pt x="438" y="47736"/>
                    <a:pt x="500" y="45451"/>
                  </a:cubicBezTo>
                  <a:lnTo>
                    <a:pt x="489" y="42688"/>
                  </a:lnTo>
                  <a:lnTo>
                    <a:pt x="536" y="41795"/>
                  </a:lnTo>
                  <a:lnTo>
                    <a:pt x="512" y="44117"/>
                  </a:lnTo>
                  <a:cubicBezTo>
                    <a:pt x="560" y="42807"/>
                    <a:pt x="548" y="41962"/>
                    <a:pt x="536" y="41033"/>
                  </a:cubicBezTo>
                  <a:cubicBezTo>
                    <a:pt x="560" y="40807"/>
                    <a:pt x="572" y="40426"/>
                    <a:pt x="584" y="39878"/>
                  </a:cubicBezTo>
                  <a:lnTo>
                    <a:pt x="524" y="37164"/>
                  </a:lnTo>
                  <a:cubicBezTo>
                    <a:pt x="527" y="37131"/>
                    <a:pt x="529" y="37118"/>
                    <a:pt x="531" y="37118"/>
                  </a:cubicBezTo>
                  <a:cubicBezTo>
                    <a:pt x="544" y="37118"/>
                    <a:pt x="556" y="37465"/>
                    <a:pt x="568" y="37465"/>
                  </a:cubicBezTo>
                  <a:cubicBezTo>
                    <a:pt x="577" y="37465"/>
                    <a:pt x="586" y="37264"/>
                    <a:pt x="596" y="36557"/>
                  </a:cubicBezTo>
                  <a:cubicBezTo>
                    <a:pt x="590" y="36274"/>
                    <a:pt x="584" y="36179"/>
                    <a:pt x="578" y="36179"/>
                  </a:cubicBezTo>
                  <a:cubicBezTo>
                    <a:pt x="566" y="36179"/>
                    <a:pt x="552" y="36561"/>
                    <a:pt x="539" y="36561"/>
                  </a:cubicBezTo>
                  <a:cubicBezTo>
                    <a:pt x="529" y="36561"/>
                    <a:pt x="520" y="36361"/>
                    <a:pt x="512" y="35676"/>
                  </a:cubicBezTo>
                  <a:cubicBezTo>
                    <a:pt x="548" y="34354"/>
                    <a:pt x="572" y="34747"/>
                    <a:pt x="548" y="33199"/>
                  </a:cubicBezTo>
                  <a:cubicBezTo>
                    <a:pt x="553" y="33154"/>
                    <a:pt x="557" y="33133"/>
                    <a:pt x="560" y="33133"/>
                  </a:cubicBezTo>
                  <a:cubicBezTo>
                    <a:pt x="566" y="33133"/>
                    <a:pt x="569" y="33196"/>
                    <a:pt x="572" y="33311"/>
                  </a:cubicBezTo>
                  <a:lnTo>
                    <a:pt x="572" y="33311"/>
                  </a:lnTo>
                  <a:cubicBezTo>
                    <a:pt x="574" y="33136"/>
                    <a:pt x="584" y="32952"/>
                    <a:pt x="584" y="32759"/>
                  </a:cubicBezTo>
                  <a:cubicBezTo>
                    <a:pt x="596" y="32342"/>
                    <a:pt x="584" y="31913"/>
                    <a:pt x="608" y="31496"/>
                  </a:cubicBezTo>
                  <a:cubicBezTo>
                    <a:pt x="619" y="31080"/>
                    <a:pt x="631" y="30687"/>
                    <a:pt x="643" y="30353"/>
                  </a:cubicBezTo>
                  <a:cubicBezTo>
                    <a:pt x="667" y="30020"/>
                    <a:pt x="679" y="29746"/>
                    <a:pt x="679" y="29568"/>
                  </a:cubicBezTo>
                  <a:cubicBezTo>
                    <a:pt x="691" y="29401"/>
                    <a:pt x="715" y="29199"/>
                    <a:pt x="727" y="28984"/>
                  </a:cubicBezTo>
                  <a:cubicBezTo>
                    <a:pt x="750" y="28758"/>
                    <a:pt x="774" y="28520"/>
                    <a:pt x="798" y="28282"/>
                  </a:cubicBezTo>
                  <a:cubicBezTo>
                    <a:pt x="822" y="28032"/>
                    <a:pt x="858" y="27770"/>
                    <a:pt x="881" y="27520"/>
                  </a:cubicBezTo>
                  <a:cubicBezTo>
                    <a:pt x="917" y="27270"/>
                    <a:pt x="941" y="27008"/>
                    <a:pt x="977" y="26770"/>
                  </a:cubicBezTo>
                  <a:cubicBezTo>
                    <a:pt x="1036" y="26293"/>
                    <a:pt x="1120" y="25865"/>
                    <a:pt x="1179" y="25555"/>
                  </a:cubicBezTo>
                  <a:cubicBezTo>
                    <a:pt x="1223" y="25283"/>
                    <a:pt x="1266" y="25110"/>
                    <a:pt x="1282" y="25110"/>
                  </a:cubicBezTo>
                  <a:cubicBezTo>
                    <a:pt x="1284" y="25110"/>
                    <a:pt x="1285" y="25112"/>
                    <a:pt x="1286" y="25115"/>
                  </a:cubicBezTo>
                  <a:cubicBezTo>
                    <a:pt x="1298" y="25008"/>
                    <a:pt x="1334" y="24805"/>
                    <a:pt x="1381" y="24543"/>
                  </a:cubicBezTo>
                  <a:cubicBezTo>
                    <a:pt x="1441" y="24281"/>
                    <a:pt x="1489" y="23960"/>
                    <a:pt x="1584" y="23626"/>
                  </a:cubicBezTo>
                  <a:cubicBezTo>
                    <a:pt x="1667" y="23281"/>
                    <a:pt x="1751" y="22912"/>
                    <a:pt x="1870" y="22555"/>
                  </a:cubicBezTo>
                  <a:cubicBezTo>
                    <a:pt x="1917" y="22376"/>
                    <a:pt x="1977" y="22210"/>
                    <a:pt x="2024" y="22031"/>
                  </a:cubicBezTo>
                  <a:cubicBezTo>
                    <a:pt x="2072" y="21864"/>
                    <a:pt x="2132" y="21710"/>
                    <a:pt x="2191" y="21567"/>
                  </a:cubicBezTo>
                  <a:lnTo>
                    <a:pt x="2191" y="21567"/>
                  </a:lnTo>
                  <a:cubicBezTo>
                    <a:pt x="2096" y="21841"/>
                    <a:pt x="2060" y="21972"/>
                    <a:pt x="2048" y="22007"/>
                  </a:cubicBezTo>
                  <a:cubicBezTo>
                    <a:pt x="2048" y="22010"/>
                    <a:pt x="2049" y="22012"/>
                    <a:pt x="2049" y="22012"/>
                  </a:cubicBezTo>
                  <a:cubicBezTo>
                    <a:pt x="2055" y="22012"/>
                    <a:pt x="2081" y="21940"/>
                    <a:pt x="2143" y="21805"/>
                  </a:cubicBezTo>
                  <a:cubicBezTo>
                    <a:pt x="2191" y="21650"/>
                    <a:pt x="2286" y="21424"/>
                    <a:pt x="2382" y="21162"/>
                  </a:cubicBezTo>
                  <a:cubicBezTo>
                    <a:pt x="2489" y="20888"/>
                    <a:pt x="2632" y="20590"/>
                    <a:pt x="2763" y="20269"/>
                  </a:cubicBezTo>
                  <a:cubicBezTo>
                    <a:pt x="2834" y="20114"/>
                    <a:pt x="2917" y="19959"/>
                    <a:pt x="3001" y="19805"/>
                  </a:cubicBezTo>
                  <a:cubicBezTo>
                    <a:pt x="3084" y="19650"/>
                    <a:pt x="3156" y="19495"/>
                    <a:pt x="3239" y="19340"/>
                  </a:cubicBezTo>
                  <a:cubicBezTo>
                    <a:pt x="3406" y="19054"/>
                    <a:pt x="3572" y="18781"/>
                    <a:pt x="3715" y="18554"/>
                  </a:cubicBezTo>
                  <a:cubicBezTo>
                    <a:pt x="3969" y="18193"/>
                    <a:pt x="4143" y="17960"/>
                    <a:pt x="4158" y="17960"/>
                  </a:cubicBezTo>
                  <a:cubicBezTo>
                    <a:pt x="4161" y="17960"/>
                    <a:pt x="4157" y="17971"/>
                    <a:pt x="4144" y="17995"/>
                  </a:cubicBezTo>
                  <a:cubicBezTo>
                    <a:pt x="4251" y="17816"/>
                    <a:pt x="4418" y="17626"/>
                    <a:pt x="4584" y="17388"/>
                  </a:cubicBezTo>
                  <a:cubicBezTo>
                    <a:pt x="4751" y="17161"/>
                    <a:pt x="4977" y="16923"/>
                    <a:pt x="5203" y="16661"/>
                  </a:cubicBezTo>
                  <a:cubicBezTo>
                    <a:pt x="5263" y="16602"/>
                    <a:pt x="5322" y="16530"/>
                    <a:pt x="5382" y="16459"/>
                  </a:cubicBezTo>
                  <a:cubicBezTo>
                    <a:pt x="5453" y="16399"/>
                    <a:pt x="5513" y="16340"/>
                    <a:pt x="5584" y="16268"/>
                  </a:cubicBezTo>
                  <a:cubicBezTo>
                    <a:pt x="5715" y="16137"/>
                    <a:pt x="5858" y="16006"/>
                    <a:pt x="6001" y="15876"/>
                  </a:cubicBezTo>
                  <a:cubicBezTo>
                    <a:pt x="6144" y="15745"/>
                    <a:pt x="6299" y="15614"/>
                    <a:pt x="6465" y="15483"/>
                  </a:cubicBezTo>
                  <a:cubicBezTo>
                    <a:pt x="6537" y="15423"/>
                    <a:pt x="6620" y="15352"/>
                    <a:pt x="6704" y="15292"/>
                  </a:cubicBezTo>
                  <a:cubicBezTo>
                    <a:pt x="6787" y="15221"/>
                    <a:pt x="6870" y="15161"/>
                    <a:pt x="6954" y="15102"/>
                  </a:cubicBezTo>
                  <a:cubicBezTo>
                    <a:pt x="7620" y="14590"/>
                    <a:pt x="8394" y="14149"/>
                    <a:pt x="9168" y="13756"/>
                  </a:cubicBezTo>
                  <a:cubicBezTo>
                    <a:pt x="9561" y="13566"/>
                    <a:pt x="9930" y="13375"/>
                    <a:pt x="10323" y="13220"/>
                  </a:cubicBezTo>
                  <a:cubicBezTo>
                    <a:pt x="10514" y="13137"/>
                    <a:pt x="10704" y="13066"/>
                    <a:pt x="10883" y="12994"/>
                  </a:cubicBezTo>
                  <a:cubicBezTo>
                    <a:pt x="11073" y="12923"/>
                    <a:pt x="11252" y="12851"/>
                    <a:pt x="11430" y="12792"/>
                  </a:cubicBezTo>
                  <a:lnTo>
                    <a:pt x="11430" y="12792"/>
                  </a:lnTo>
                  <a:cubicBezTo>
                    <a:pt x="11276" y="12851"/>
                    <a:pt x="10954" y="12958"/>
                    <a:pt x="10716" y="13066"/>
                  </a:cubicBezTo>
                  <a:cubicBezTo>
                    <a:pt x="11502" y="12768"/>
                    <a:pt x="12026" y="12601"/>
                    <a:pt x="12478" y="12482"/>
                  </a:cubicBezTo>
                  <a:cubicBezTo>
                    <a:pt x="12704" y="12411"/>
                    <a:pt x="12919" y="12351"/>
                    <a:pt x="13133" y="12292"/>
                  </a:cubicBezTo>
                  <a:cubicBezTo>
                    <a:pt x="13359" y="12244"/>
                    <a:pt x="13585" y="12185"/>
                    <a:pt x="13847" y="12125"/>
                  </a:cubicBezTo>
                  <a:cubicBezTo>
                    <a:pt x="13895" y="12101"/>
                    <a:pt x="14097" y="12030"/>
                    <a:pt x="14383" y="11958"/>
                  </a:cubicBezTo>
                  <a:cubicBezTo>
                    <a:pt x="14681" y="11887"/>
                    <a:pt x="15062" y="11792"/>
                    <a:pt x="15490" y="11685"/>
                  </a:cubicBezTo>
                  <a:cubicBezTo>
                    <a:pt x="15907" y="11601"/>
                    <a:pt x="16371" y="11518"/>
                    <a:pt x="16824" y="11423"/>
                  </a:cubicBezTo>
                  <a:cubicBezTo>
                    <a:pt x="17264" y="11351"/>
                    <a:pt x="17693" y="11268"/>
                    <a:pt x="18050" y="11208"/>
                  </a:cubicBezTo>
                  <a:cubicBezTo>
                    <a:pt x="18449" y="11167"/>
                    <a:pt x="18648" y="11150"/>
                    <a:pt x="18715" y="11150"/>
                  </a:cubicBezTo>
                  <a:cubicBezTo>
                    <a:pt x="18821" y="11150"/>
                    <a:pt x="18589" y="11193"/>
                    <a:pt x="18288" y="11244"/>
                  </a:cubicBezTo>
                  <a:cubicBezTo>
                    <a:pt x="17832" y="11320"/>
                    <a:pt x="17248" y="11426"/>
                    <a:pt x="17392" y="11426"/>
                  </a:cubicBezTo>
                  <a:cubicBezTo>
                    <a:pt x="17406" y="11426"/>
                    <a:pt x="17427" y="11425"/>
                    <a:pt x="17455" y="11423"/>
                  </a:cubicBezTo>
                  <a:cubicBezTo>
                    <a:pt x="17431" y="11423"/>
                    <a:pt x="17645" y="11375"/>
                    <a:pt x="17955" y="11327"/>
                  </a:cubicBezTo>
                  <a:cubicBezTo>
                    <a:pt x="18276" y="11268"/>
                    <a:pt x="18705" y="11208"/>
                    <a:pt x="19122" y="11149"/>
                  </a:cubicBezTo>
                  <a:cubicBezTo>
                    <a:pt x="19527" y="11089"/>
                    <a:pt x="19920" y="11042"/>
                    <a:pt x="20170" y="11018"/>
                  </a:cubicBezTo>
                  <a:cubicBezTo>
                    <a:pt x="20375" y="10988"/>
                    <a:pt x="20476" y="10967"/>
                    <a:pt x="20406" y="10967"/>
                  </a:cubicBezTo>
                  <a:cubicBezTo>
                    <a:pt x="20397" y="10967"/>
                    <a:pt x="20385" y="10967"/>
                    <a:pt x="20369" y="10968"/>
                  </a:cubicBezTo>
                  <a:lnTo>
                    <a:pt x="20369" y="10968"/>
                  </a:lnTo>
                  <a:cubicBezTo>
                    <a:pt x="20757" y="10945"/>
                    <a:pt x="21033" y="10922"/>
                    <a:pt x="21241" y="10899"/>
                  </a:cubicBezTo>
                  <a:cubicBezTo>
                    <a:pt x="21455" y="10887"/>
                    <a:pt x="21598" y="10875"/>
                    <a:pt x="21729" y="10875"/>
                  </a:cubicBezTo>
                  <a:cubicBezTo>
                    <a:pt x="21967" y="10863"/>
                    <a:pt x="22122" y="10863"/>
                    <a:pt x="22539" y="10851"/>
                  </a:cubicBezTo>
                  <a:cubicBezTo>
                    <a:pt x="22670" y="10803"/>
                    <a:pt x="23039" y="10768"/>
                    <a:pt x="23539" y="10756"/>
                  </a:cubicBezTo>
                  <a:cubicBezTo>
                    <a:pt x="24051" y="10732"/>
                    <a:pt x="24682" y="10708"/>
                    <a:pt x="25337" y="10661"/>
                  </a:cubicBezTo>
                  <a:cubicBezTo>
                    <a:pt x="26492" y="10661"/>
                    <a:pt x="26647" y="10672"/>
                    <a:pt x="26825" y="10672"/>
                  </a:cubicBezTo>
                  <a:cubicBezTo>
                    <a:pt x="26873" y="10676"/>
                    <a:pt x="26923" y="10677"/>
                    <a:pt x="26994" y="10677"/>
                  </a:cubicBezTo>
                  <a:cubicBezTo>
                    <a:pt x="27189" y="10677"/>
                    <a:pt x="27547" y="10666"/>
                    <a:pt x="28480" y="10649"/>
                  </a:cubicBezTo>
                  <a:lnTo>
                    <a:pt x="28480" y="10649"/>
                  </a:lnTo>
                  <a:cubicBezTo>
                    <a:pt x="29075" y="10661"/>
                    <a:pt x="28813" y="10672"/>
                    <a:pt x="28409" y="10684"/>
                  </a:cubicBezTo>
                  <a:cubicBezTo>
                    <a:pt x="27992" y="10696"/>
                    <a:pt x="27432" y="10720"/>
                    <a:pt x="27432" y="10720"/>
                  </a:cubicBezTo>
                  <a:cubicBezTo>
                    <a:pt x="30016" y="10696"/>
                    <a:pt x="28647" y="10649"/>
                    <a:pt x="29194" y="10613"/>
                  </a:cubicBezTo>
                  <a:cubicBezTo>
                    <a:pt x="29644" y="10606"/>
                    <a:pt x="29994" y="10603"/>
                    <a:pt x="30266" y="10603"/>
                  </a:cubicBezTo>
                  <a:cubicBezTo>
                    <a:pt x="30923" y="10603"/>
                    <a:pt x="31127" y="10620"/>
                    <a:pt x="31195" y="10637"/>
                  </a:cubicBezTo>
                  <a:cubicBezTo>
                    <a:pt x="31302" y="10649"/>
                    <a:pt x="31147" y="10672"/>
                    <a:pt x="31671" y="10684"/>
                  </a:cubicBezTo>
                  <a:cubicBezTo>
                    <a:pt x="32108" y="10687"/>
                    <a:pt x="32522" y="10688"/>
                    <a:pt x="32918" y="10688"/>
                  </a:cubicBezTo>
                  <a:cubicBezTo>
                    <a:pt x="33625" y="10688"/>
                    <a:pt x="34274" y="10685"/>
                    <a:pt x="34890" y="10685"/>
                  </a:cubicBezTo>
                  <a:cubicBezTo>
                    <a:pt x="35453" y="10685"/>
                    <a:pt x="35989" y="10688"/>
                    <a:pt x="36517" y="10696"/>
                  </a:cubicBezTo>
                  <a:cubicBezTo>
                    <a:pt x="36636" y="10696"/>
                    <a:pt x="36910" y="10708"/>
                    <a:pt x="36576" y="10720"/>
                  </a:cubicBezTo>
                  <a:cubicBezTo>
                    <a:pt x="36807" y="10717"/>
                    <a:pt x="37063" y="10716"/>
                    <a:pt x="37338" y="10716"/>
                  </a:cubicBezTo>
                  <a:cubicBezTo>
                    <a:pt x="39232" y="10716"/>
                    <a:pt x="42062" y="10772"/>
                    <a:pt x="44156" y="10772"/>
                  </a:cubicBezTo>
                  <a:cubicBezTo>
                    <a:pt x="44460" y="10772"/>
                    <a:pt x="44750" y="10770"/>
                    <a:pt x="45018" y="10768"/>
                  </a:cubicBezTo>
                  <a:cubicBezTo>
                    <a:pt x="45091" y="10773"/>
                    <a:pt x="45147" y="10775"/>
                    <a:pt x="45193" y="10778"/>
                  </a:cubicBezTo>
                  <a:lnTo>
                    <a:pt x="45193" y="10778"/>
                  </a:lnTo>
                  <a:cubicBezTo>
                    <a:pt x="44933" y="10750"/>
                    <a:pt x="44896" y="10729"/>
                    <a:pt x="44958" y="10708"/>
                  </a:cubicBezTo>
                  <a:lnTo>
                    <a:pt x="44958" y="10708"/>
                  </a:lnTo>
                  <a:cubicBezTo>
                    <a:pt x="46125" y="10732"/>
                    <a:pt x="47125" y="10708"/>
                    <a:pt x="47554" y="10756"/>
                  </a:cubicBezTo>
                  <a:cubicBezTo>
                    <a:pt x="47316" y="10752"/>
                    <a:pt x="47150" y="10751"/>
                    <a:pt x="47023" y="10751"/>
                  </a:cubicBezTo>
                  <a:cubicBezTo>
                    <a:pt x="46769" y="10751"/>
                    <a:pt x="46669" y="10756"/>
                    <a:pt x="46447" y="10756"/>
                  </a:cubicBezTo>
                  <a:lnTo>
                    <a:pt x="47673" y="10768"/>
                  </a:lnTo>
                  <a:cubicBezTo>
                    <a:pt x="48027" y="10791"/>
                    <a:pt x="47978" y="10798"/>
                    <a:pt x="47750" y="10798"/>
                  </a:cubicBezTo>
                  <a:cubicBezTo>
                    <a:pt x="47408" y="10798"/>
                    <a:pt x="46663" y="10782"/>
                    <a:pt x="46266" y="10782"/>
                  </a:cubicBezTo>
                  <a:cubicBezTo>
                    <a:pt x="46109" y="10782"/>
                    <a:pt x="46006" y="10785"/>
                    <a:pt x="46006" y="10792"/>
                  </a:cubicBezTo>
                  <a:cubicBezTo>
                    <a:pt x="48375" y="10815"/>
                    <a:pt x="51150" y="10815"/>
                    <a:pt x="52959" y="10863"/>
                  </a:cubicBezTo>
                  <a:cubicBezTo>
                    <a:pt x="53051" y="10877"/>
                    <a:pt x="52853" y="10882"/>
                    <a:pt x="52532" y="10882"/>
                  </a:cubicBezTo>
                  <a:cubicBezTo>
                    <a:pt x="51930" y="10882"/>
                    <a:pt x="50896" y="10865"/>
                    <a:pt x="50548" y="10865"/>
                  </a:cubicBezTo>
                  <a:cubicBezTo>
                    <a:pt x="50312" y="10865"/>
                    <a:pt x="50391" y="10873"/>
                    <a:pt x="51138" y="10899"/>
                  </a:cubicBezTo>
                  <a:lnTo>
                    <a:pt x="48328" y="10827"/>
                  </a:lnTo>
                  <a:lnTo>
                    <a:pt x="48328" y="10827"/>
                  </a:lnTo>
                  <a:cubicBezTo>
                    <a:pt x="49012" y="10865"/>
                    <a:pt x="49085" y="10875"/>
                    <a:pt x="48930" y="10875"/>
                  </a:cubicBezTo>
                  <a:cubicBezTo>
                    <a:pt x="48756" y="10875"/>
                    <a:pt x="48292" y="10863"/>
                    <a:pt x="48096" y="10863"/>
                  </a:cubicBezTo>
                  <a:cubicBezTo>
                    <a:pt x="47922" y="10863"/>
                    <a:pt x="47958" y="10873"/>
                    <a:pt x="48590" y="10911"/>
                  </a:cubicBezTo>
                  <a:cubicBezTo>
                    <a:pt x="52293" y="10994"/>
                    <a:pt x="52733" y="10958"/>
                    <a:pt x="56424" y="11030"/>
                  </a:cubicBezTo>
                  <a:cubicBezTo>
                    <a:pt x="57258" y="11006"/>
                    <a:pt x="56150" y="10982"/>
                    <a:pt x="56984" y="10970"/>
                  </a:cubicBezTo>
                  <a:cubicBezTo>
                    <a:pt x="57165" y="10970"/>
                    <a:pt x="57339" y="10970"/>
                    <a:pt x="57506" y="10970"/>
                  </a:cubicBezTo>
                  <a:cubicBezTo>
                    <a:pt x="61694" y="10970"/>
                    <a:pt x="61376" y="11094"/>
                    <a:pt x="63979" y="11094"/>
                  </a:cubicBezTo>
                  <a:cubicBezTo>
                    <a:pt x="64270" y="11094"/>
                    <a:pt x="64598" y="11093"/>
                    <a:pt x="64973" y="11089"/>
                  </a:cubicBezTo>
                  <a:cubicBezTo>
                    <a:pt x="65723" y="11062"/>
                    <a:pt x="66125" y="11029"/>
                    <a:pt x="67439" y="11029"/>
                  </a:cubicBezTo>
                  <a:cubicBezTo>
                    <a:pt x="67877" y="11029"/>
                    <a:pt x="68417" y="11033"/>
                    <a:pt x="69104" y="11042"/>
                  </a:cubicBezTo>
                  <a:lnTo>
                    <a:pt x="68176" y="11101"/>
                  </a:lnTo>
                  <a:cubicBezTo>
                    <a:pt x="71520" y="11101"/>
                    <a:pt x="70395" y="11029"/>
                    <a:pt x="73289" y="11029"/>
                  </a:cubicBezTo>
                  <a:cubicBezTo>
                    <a:pt x="73496" y="11029"/>
                    <a:pt x="73723" y="11029"/>
                    <a:pt x="73974" y="11030"/>
                  </a:cubicBezTo>
                  <a:cubicBezTo>
                    <a:pt x="73307" y="11065"/>
                    <a:pt x="71152" y="11077"/>
                    <a:pt x="71700" y="11077"/>
                  </a:cubicBezTo>
                  <a:cubicBezTo>
                    <a:pt x="72043" y="11081"/>
                    <a:pt x="72323" y="11082"/>
                    <a:pt x="72557" y="11082"/>
                  </a:cubicBezTo>
                  <a:cubicBezTo>
                    <a:pt x="73978" y="11082"/>
                    <a:pt x="73678" y="11028"/>
                    <a:pt x="75284" y="11018"/>
                  </a:cubicBezTo>
                  <a:lnTo>
                    <a:pt x="75676" y="11065"/>
                  </a:lnTo>
                  <a:cubicBezTo>
                    <a:pt x="79498" y="11006"/>
                    <a:pt x="83701" y="10887"/>
                    <a:pt x="87916" y="10720"/>
                  </a:cubicBezTo>
                  <a:lnTo>
                    <a:pt x="87916" y="10720"/>
                  </a:lnTo>
                  <a:cubicBezTo>
                    <a:pt x="87721" y="10741"/>
                    <a:pt x="87153" y="10770"/>
                    <a:pt x="87637" y="10770"/>
                  </a:cubicBezTo>
                  <a:cubicBezTo>
                    <a:pt x="87714" y="10770"/>
                    <a:pt x="87817" y="10769"/>
                    <a:pt x="87952" y="10768"/>
                  </a:cubicBezTo>
                  <a:cubicBezTo>
                    <a:pt x="93286" y="10542"/>
                    <a:pt x="99322" y="10244"/>
                    <a:pt x="104454" y="9851"/>
                  </a:cubicBezTo>
                  <a:cubicBezTo>
                    <a:pt x="104454" y="9851"/>
                    <a:pt x="104942" y="9791"/>
                    <a:pt x="105430" y="9744"/>
                  </a:cubicBezTo>
                  <a:lnTo>
                    <a:pt x="106407" y="9637"/>
                  </a:lnTo>
                  <a:cubicBezTo>
                    <a:pt x="106651" y="9612"/>
                    <a:pt x="106877" y="9596"/>
                    <a:pt x="106961" y="9596"/>
                  </a:cubicBezTo>
                  <a:cubicBezTo>
                    <a:pt x="107037" y="9596"/>
                    <a:pt x="107000" y="9609"/>
                    <a:pt x="106764" y="9637"/>
                  </a:cubicBezTo>
                  <a:cubicBezTo>
                    <a:pt x="108764" y="9470"/>
                    <a:pt x="106871" y="9589"/>
                    <a:pt x="107823" y="9494"/>
                  </a:cubicBezTo>
                  <a:cubicBezTo>
                    <a:pt x="108466" y="9434"/>
                    <a:pt x="108861" y="9403"/>
                    <a:pt x="108955" y="9403"/>
                  </a:cubicBezTo>
                  <a:cubicBezTo>
                    <a:pt x="109029" y="9403"/>
                    <a:pt x="108922" y="9422"/>
                    <a:pt x="108609" y="9458"/>
                  </a:cubicBezTo>
                  <a:cubicBezTo>
                    <a:pt x="109490" y="9375"/>
                    <a:pt x="110550" y="9244"/>
                    <a:pt x="111717" y="9113"/>
                  </a:cubicBezTo>
                  <a:cubicBezTo>
                    <a:pt x="112300" y="9053"/>
                    <a:pt x="112907" y="8982"/>
                    <a:pt x="113526" y="8910"/>
                  </a:cubicBezTo>
                  <a:cubicBezTo>
                    <a:pt x="114134" y="8839"/>
                    <a:pt x="114765" y="8768"/>
                    <a:pt x="115396" y="8684"/>
                  </a:cubicBezTo>
                  <a:cubicBezTo>
                    <a:pt x="117920" y="8387"/>
                    <a:pt x="120468" y="8017"/>
                    <a:pt x="122313" y="7791"/>
                  </a:cubicBezTo>
                  <a:lnTo>
                    <a:pt x="122313" y="7791"/>
                  </a:lnTo>
                  <a:cubicBezTo>
                    <a:pt x="122313" y="7791"/>
                    <a:pt x="122135" y="7815"/>
                    <a:pt x="121956" y="7851"/>
                  </a:cubicBezTo>
                  <a:cubicBezTo>
                    <a:pt x="121777" y="7875"/>
                    <a:pt x="121599" y="7898"/>
                    <a:pt x="121599" y="7898"/>
                  </a:cubicBezTo>
                  <a:cubicBezTo>
                    <a:pt x="122313" y="7815"/>
                    <a:pt x="122873" y="7708"/>
                    <a:pt x="123361" y="7625"/>
                  </a:cubicBezTo>
                  <a:cubicBezTo>
                    <a:pt x="123837" y="7541"/>
                    <a:pt x="124230" y="7470"/>
                    <a:pt x="124623" y="7410"/>
                  </a:cubicBezTo>
                  <a:cubicBezTo>
                    <a:pt x="125397" y="7255"/>
                    <a:pt x="126159" y="7136"/>
                    <a:pt x="127481" y="6922"/>
                  </a:cubicBezTo>
                  <a:lnTo>
                    <a:pt x="127481" y="6922"/>
                  </a:lnTo>
                  <a:lnTo>
                    <a:pt x="126981" y="7017"/>
                  </a:lnTo>
                  <a:cubicBezTo>
                    <a:pt x="127754" y="6874"/>
                    <a:pt x="128540" y="6743"/>
                    <a:pt x="129326" y="6601"/>
                  </a:cubicBezTo>
                  <a:cubicBezTo>
                    <a:pt x="129731" y="6529"/>
                    <a:pt x="130124" y="6458"/>
                    <a:pt x="130517" y="6398"/>
                  </a:cubicBezTo>
                  <a:cubicBezTo>
                    <a:pt x="130910" y="6315"/>
                    <a:pt x="131314" y="6243"/>
                    <a:pt x="131707" y="6172"/>
                  </a:cubicBezTo>
                  <a:cubicBezTo>
                    <a:pt x="133291" y="5886"/>
                    <a:pt x="134874" y="5589"/>
                    <a:pt x="136410" y="5303"/>
                  </a:cubicBezTo>
                  <a:cubicBezTo>
                    <a:pt x="139494" y="4755"/>
                    <a:pt x="142387" y="4267"/>
                    <a:pt x="144768" y="3922"/>
                  </a:cubicBezTo>
                  <a:cubicBezTo>
                    <a:pt x="145209" y="3803"/>
                    <a:pt x="146757" y="3576"/>
                    <a:pt x="148233" y="3350"/>
                  </a:cubicBezTo>
                  <a:cubicBezTo>
                    <a:pt x="149710" y="3124"/>
                    <a:pt x="151126" y="2922"/>
                    <a:pt x="151317" y="2850"/>
                  </a:cubicBezTo>
                  <a:cubicBezTo>
                    <a:pt x="153103" y="2612"/>
                    <a:pt x="153734" y="2541"/>
                    <a:pt x="154555" y="2445"/>
                  </a:cubicBezTo>
                  <a:cubicBezTo>
                    <a:pt x="155377" y="2338"/>
                    <a:pt x="156377" y="2219"/>
                    <a:pt x="158889" y="1921"/>
                  </a:cubicBezTo>
                  <a:cubicBezTo>
                    <a:pt x="160235" y="1779"/>
                    <a:pt x="160878" y="1624"/>
                    <a:pt x="162544" y="1445"/>
                  </a:cubicBezTo>
                  <a:lnTo>
                    <a:pt x="162592" y="1481"/>
                  </a:lnTo>
                  <a:lnTo>
                    <a:pt x="164842" y="1207"/>
                  </a:lnTo>
                  <a:cubicBezTo>
                    <a:pt x="164842" y="1207"/>
                    <a:pt x="165140" y="1183"/>
                    <a:pt x="165438" y="1171"/>
                  </a:cubicBezTo>
                  <a:cubicBezTo>
                    <a:pt x="165747" y="1159"/>
                    <a:pt x="166045" y="1148"/>
                    <a:pt x="166045" y="1148"/>
                  </a:cubicBezTo>
                  <a:lnTo>
                    <a:pt x="167605" y="1005"/>
                  </a:lnTo>
                  <a:lnTo>
                    <a:pt x="167605" y="1005"/>
                  </a:lnTo>
                  <a:cubicBezTo>
                    <a:pt x="167099" y="1044"/>
                    <a:pt x="166538" y="1082"/>
                    <a:pt x="166401" y="1082"/>
                  </a:cubicBezTo>
                  <a:cubicBezTo>
                    <a:pt x="166370" y="1082"/>
                    <a:pt x="166361" y="1080"/>
                    <a:pt x="166378" y="1076"/>
                  </a:cubicBezTo>
                  <a:cubicBezTo>
                    <a:pt x="166986" y="1017"/>
                    <a:pt x="167664" y="957"/>
                    <a:pt x="168331" y="897"/>
                  </a:cubicBezTo>
                  <a:cubicBezTo>
                    <a:pt x="169010" y="850"/>
                    <a:pt x="169676" y="814"/>
                    <a:pt x="170272" y="767"/>
                  </a:cubicBezTo>
                  <a:cubicBezTo>
                    <a:pt x="170867" y="731"/>
                    <a:pt x="171391" y="707"/>
                    <a:pt x="171772" y="695"/>
                  </a:cubicBezTo>
                  <a:cubicBezTo>
                    <a:pt x="172141" y="671"/>
                    <a:pt x="172379" y="671"/>
                    <a:pt x="172391" y="671"/>
                  </a:cubicBezTo>
                  <a:cubicBezTo>
                    <a:pt x="172391" y="671"/>
                    <a:pt x="172748" y="659"/>
                    <a:pt x="173296" y="624"/>
                  </a:cubicBezTo>
                  <a:cubicBezTo>
                    <a:pt x="173558" y="600"/>
                    <a:pt x="173879" y="588"/>
                    <a:pt x="174213" y="564"/>
                  </a:cubicBezTo>
                  <a:cubicBezTo>
                    <a:pt x="174558" y="540"/>
                    <a:pt x="174915" y="516"/>
                    <a:pt x="175284" y="505"/>
                  </a:cubicBezTo>
                  <a:cubicBezTo>
                    <a:pt x="175999" y="481"/>
                    <a:pt x="176725" y="445"/>
                    <a:pt x="177273" y="433"/>
                  </a:cubicBezTo>
                  <a:cubicBezTo>
                    <a:pt x="177534" y="421"/>
                    <a:pt x="177761" y="409"/>
                    <a:pt x="177927" y="397"/>
                  </a:cubicBezTo>
                  <a:lnTo>
                    <a:pt x="178165" y="397"/>
                  </a:lnTo>
                  <a:cubicBezTo>
                    <a:pt x="178046" y="409"/>
                    <a:pt x="177070" y="457"/>
                    <a:pt x="176308" y="493"/>
                  </a:cubicBezTo>
                  <a:cubicBezTo>
                    <a:pt x="177407" y="442"/>
                    <a:pt x="177798" y="427"/>
                    <a:pt x="177970" y="427"/>
                  </a:cubicBezTo>
                  <a:cubicBezTo>
                    <a:pt x="178041" y="427"/>
                    <a:pt x="178075" y="430"/>
                    <a:pt x="178106" y="433"/>
                  </a:cubicBezTo>
                  <a:cubicBezTo>
                    <a:pt x="178160" y="439"/>
                    <a:pt x="178204" y="445"/>
                    <a:pt x="178413" y="445"/>
                  </a:cubicBezTo>
                  <a:cubicBezTo>
                    <a:pt x="178621" y="445"/>
                    <a:pt x="178993" y="439"/>
                    <a:pt x="179701" y="421"/>
                  </a:cubicBezTo>
                  <a:cubicBezTo>
                    <a:pt x="179320" y="409"/>
                    <a:pt x="179904" y="386"/>
                    <a:pt x="179963" y="386"/>
                  </a:cubicBezTo>
                  <a:cubicBezTo>
                    <a:pt x="180201" y="386"/>
                    <a:pt x="180487" y="380"/>
                    <a:pt x="180810" y="380"/>
                  </a:cubicBezTo>
                  <a:cubicBezTo>
                    <a:pt x="180971" y="380"/>
                    <a:pt x="181142" y="382"/>
                    <a:pt x="181321" y="386"/>
                  </a:cubicBezTo>
                  <a:cubicBezTo>
                    <a:pt x="181856" y="397"/>
                    <a:pt x="182464" y="397"/>
                    <a:pt x="183107" y="409"/>
                  </a:cubicBezTo>
                  <a:cubicBezTo>
                    <a:pt x="183750" y="421"/>
                    <a:pt x="184416" y="445"/>
                    <a:pt x="185071" y="469"/>
                  </a:cubicBezTo>
                  <a:cubicBezTo>
                    <a:pt x="185393" y="481"/>
                    <a:pt x="185726" y="481"/>
                    <a:pt x="186036" y="505"/>
                  </a:cubicBezTo>
                  <a:cubicBezTo>
                    <a:pt x="186357" y="516"/>
                    <a:pt x="186667" y="528"/>
                    <a:pt x="186964" y="552"/>
                  </a:cubicBezTo>
                  <a:lnTo>
                    <a:pt x="186512" y="552"/>
                  </a:lnTo>
                  <a:cubicBezTo>
                    <a:pt x="187048" y="588"/>
                    <a:pt x="187583" y="612"/>
                    <a:pt x="188131" y="647"/>
                  </a:cubicBezTo>
                  <a:cubicBezTo>
                    <a:pt x="188679" y="695"/>
                    <a:pt x="189238" y="743"/>
                    <a:pt x="189798" y="790"/>
                  </a:cubicBezTo>
                  <a:cubicBezTo>
                    <a:pt x="190357" y="826"/>
                    <a:pt x="190917" y="897"/>
                    <a:pt x="191489" y="957"/>
                  </a:cubicBezTo>
                  <a:cubicBezTo>
                    <a:pt x="191774" y="993"/>
                    <a:pt x="192060" y="1017"/>
                    <a:pt x="192346" y="1052"/>
                  </a:cubicBezTo>
                  <a:cubicBezTo>
                    <a:pt x="192632" y="1088"/>
                    <a:pt x="192917" y="1136"/>
                    <a:pt x="193203" y="1171"/>
                  </a:cubicBezTo>
                  <a:cubicBezTo>
                    <a:pt x="195471" y="1489"/>
                    <a:pt x="197797" y="1934"/>
                    <a:pt x="200067" y="2609"/>
                  </a:cubicBezTo>
                  <a:lnTo>
                    <a:pt x="200067" y="2609"/>
                  </a:lnTo>
                  <a:cubicBezTo>
                    <a:pt x="199901" y="2559"/>
                    <a:pt x="199754" y="2510"/>
                    <a:pt x="199632" y="2469"/>
                  </a:cubicBezTo>
                  <a:cubicBezTo>
                    <a:pt x="199490" y="2433"/>
                    <a:pt x="199371" y="2398"/>
                    <a:pt x="199287" y="2374"/>
                  </a:cubicBezTo>
                  <a:cubicBezTo>
                    <a:pt x="199109" y="2314"/>
                    <a:pt x="199049" y="2291"/>
                    <a:pt x="199073" y="2291"/>
                  </a:cubicBezTo>
                  <a:cubicBezTo>
                    <a:pt x="199132" y="2291"/>
                    <a:pt x="199585" y="2374"/>
                    <a:pt x="200252" y="2588"/>
                  </a:cubicBezTo>
                  <a:lnTo>
                    <a:pt x="200775" y="2802"/>
                  </a:lnTo>
                  <a:cubicBezTo>
                    <a:pt x="200913" y="2840"/>
                    <a:pt x="200974" y="2854"/>
                    <a:pt x="200985" y="2854"/>
                  </a:cubicBezTo>
                  <a:cubicBezTo>
                    <a:pt x="201025" y="2854"/>
                    <a:pt x="200431" y="2668"/>
                    <a:pt x="200464" y="2668"/>
                  </a:cubicBezTo>
                  <a:lnTo>
                    <a:pt x="200464" y="2668"/>
                  </a:lnTo>
                  <a:cubicBezTo>
                    <a:pt x="200481" y="2668"/>
                    <a:pt x="200660" y="2716"/>
                    <a:pt x="201168" y="2862"/>
                  </a:cubicBezTo>
                  <a:cubicBezTo>
                    <a:pt x="202008" y="3164"/>
                    <a:pt x="202290" y="3280"/>
                    <a:pt x="202242" y="3280"/>
                  </a:cubicBezTo>
                  <a:cubicBezTo>
                    <a:pt x="202194" y="3280"/>
                    <a:pt x="201808" y="3161"/>
                    <a:pt x="201323" y="2993"/>
                  </a:cubicBezTo>
                  <a:lnTo>
                    <a:pt x="201323" y="2993"/>
                  </a:lnTo>
                  <a:cubicBezTo>
                    <a:pt x="201324" y="2993"/>
                    <a:pt x="201836" y="3172"/>
                    <a:pt x="202347" y="3350"/>
                  </a:cubicBezTo>
                  <a:cubicBezTo>
                    <a:pt x="202478" y="3398"/>
                    <a:pt x="202597" y="3445"/>
                    <a:pt x="202728" y="3481"/>
                  </a:cubicBezTo>
                  <a:cubicBezTo>
                    <a:pt x="202847" y="3529"/>
                    <a:pt x="202954" y="3576"/>
                    <a:pt x="203050" y="3612"/>
                  </a:cubicBezTo>
                  <a:cubicBezTo>
                    <a:pt x="203240" y="3695"/>
                    <a:pt x="203359" y="3743"/>
                    <a:pt x="203359" y="3743"/>
                  </a:cubicBezTo>
                  <a:cubicBezTo>
                    <a:pt x="203378" y="3754"/>
                    <a:pt x="203382" y="3759"/>
                    <a:pt x="203375" y="3759"/>
                  </a:cubicBezTo>
                  <a:cubicBezTo>
                    <a:pt x="203338" y="3759"/>
                    <a:pt x="202982" y="3618"/>
                    <a:pt x="202871" y="3588"/>
                  </a:cubicBezTo>
                  <a:lnTo>
                    <a:pt x="202871" y="3588"/>
                  </a:lnTo>
                  <a:cubicBezTo>
                    <a:pt x="203288" y="3755"/>
                    <a:pt x="204157" y="4100"/>
                    <a:pt x="205026" y="4565"/>
                  </a:cubicBezTo>
                  <a:cubicBezTo>
                    <a:pt x="205478" y="4779"/>
                    <a:pt x="205907" y="5041"/>
                    <a:pt x="206300" y="5267"/>
                  </a:cubicBezTo>
                  <a:cubicBezTo>
                    <a:pt x="206717" y="5493"/>
                    <a:pt x="207050" y="5731"/>
                    <a:pt x="207336" y="5898"/>
                  </a:cubicBezTo>
                  <a:lnTo>
                    <a:pt x="207431" y="5970"/>
                  </a:lnTo>
                  <a:cubicBezTo>
                    <a:pt x="207550" y="6053"/>
                    <a:pt x="207669" y="6136"/>
                    <a:pt x="207788" y="6220"/>
                  </a:cubicBezTo>
                  <a:cubicBezTo>
                    <a:pt x="207907" y="6303"/>
                    <a:pt x="208014" y="6386"/>
                    <a:pt x="208134" y="6470"/>
                  </a:cubicBezTo>
                  <a:cubicBezTo>
                    <a:pt x="208348" y="6648"/>
                    <a:pt x="208562" y="6803"/>
                    <a:pt x="208776" y="6970"/>
                  </a:cubicBezTo>
                  <a:cubicBezTo>
                    <a:pt x="208979" y="7124"/>
                    <a:pt x="209157" y="7303"/>
                    <a:pt x="209348" y="7458"/>
                  </a:cubicBezTo>
                  <a:cubicBezTo>
                    <a:pt x="209538" y="7625"/>
                    <a:pt x="209705" y="7791"/>
                    <a:pt x="209872" y="7946"/>
                  </a:cubicBezTo>
                  <a:cubicBezTo>
                    <a:pt x="210217" y="8267"/>
                    <a:pt x="210503" y="8601"/>
                    <a:pt x="210789" y="8922"/>
                  </a:cubicBezTo>
                  <a:cubicBezTo>
                    <a:pt x="211062" y="9244"/>
                    <a:pt x="211336" y="9565"/>
                    <a:pt x="211563" y="9899"/>
                  </a:cubicBezTo>
                  <a:cubicBezTo>
                    <a:pt x="211813" y="10220"/>
                    <a:pt x="212015" y="10553"/>
                    <a:pt x="212229" y="10887"/>
                  </a:cubicBezTo>
                  <a:cubicBezTo>
                    <a:pt x="212336" y="11053"/>
                    <a:pt x="212432" y="11232"/>
                    <a:pt x="212527" y="11411"/>
                  </a:cubicBezTo>
                  <a:cubicBezTo>
                    <a:pt x="212575" y="11506"/>
                    <a:pt x="212622" y="11589"/>
                    <a:pt x="212670" y="11673"/>
                  </a:cubicBezTo>
                  <a:cubicBezTo>
                    <a:pt x="212717" y="11768"/>
                    <a:pt x="212765" y="11863"/>
                    <a:pt x="212813" y="11946"/>
                  </a:cubicBezTo>
                  <a:cubicBezTo>
                    <a:pt x="213182" y="12685"/>
                    <a:pt x="213479" y="13494"/>
                    <a:pt x="213753" y="14423"/>
                  </a:cubicBezTo>
                  <a:cubicBezTo>
                    <a:pt x="213777" y="14435"/>
                    <a:pt x="213813" y="14542"/>
                    <a:pt x="213860" y="14709"/>
                  </a:cubicBezTo>
                  <a:cubicBezTo>
                    <a:pt x="213884" y="14792"/>
                    <a:pt x="213920" y="14887"/>
                    <a:pt x="213944" y="14994"/>
                  </a:cubicBezTo>
                  <a:cubicBezTo>
                    <a:pt x="213968" y="15102"/>
                    <a:pt x="214003" y="15221"/>
                    <a:pt x="214027" y="15352"/>
                  </a:cubicBezTo>
                  <a:cubicBezTo>
                    <a:pt x="214063" y="15483"/>
                    <a:pt x="214099" y="15625"/>
                    <a:pt x="214122" y="15768"/>
                  </a:cubicBezTo>
                  <a:cubicBezTo>
                    <a:pt x="214158" y="15911"/>
                    <a:pt x="214182" y="16066"/>
                    <a:pt x="214206" y="16209"/>
                  </a:cubicBezTo>
                  <a:cubicBezTo>
                    <a:pt x="214241" y="16364"/>
                    <a:pt x="214265" y="16518"/>
                    <a:pt x="214289" y="16673"/>
                  </a:cubicBezTo>
                  <a:cubicBezTo>
                    <a:pt x="214325" y="16816"/>
                    <a:pt x="214337" y="16971"/>
                    <a:pt x="214360" y="17114"/>
                  </a:cubicBezTo>
                  <a:cubicBezTo>
                    <a:pt x="214372" y="17292"/>
                    <a:pt x="214396" y="17471"/>
                    <a:pt x="214420" y="17650"/>
                  </a:cubicBezTo>
                  <a:cubicBezTo>
                    <a:pt x="214432" y="17828"/>
                    <a:pt x="214444" y="18019"/>
                    <a:pt x="214456" y="18197"/>
                  </a:cubicBezTo>
                  <a:cubicBezTo>
                    <a:pt x="214456" y="18376"/>
                    <a:pt x="214480" y="18566"/>
                    <a:pt x="214480" y="18757"/>
                  </a:cubicBezTo>
                  <a:cubicBezTo>
                    <a:pt x="214480" y="18935"/>
                    <a:pt x="214491" y="19126"/>
                    <a:pt x="214491" y="19316"/>
                  </a:cubicBezTo>
                  <a:cubicBezTo>
                    <a:pt x="214491" y="20078"/>
                    <a:pt x="214503" y="20852"/>
                    <a:pt x="214515" y="21650"/>
                  </a:cubicBezTo>
                  <a:cubicBezTo>
                    <a:pt x="214527" y="23257"/>
                    <a:pt x="214551" y="24924"/>
                    <a:pt x="214575" y="26663"/>
                  </a:cubicBezTo>
                  <a:cubicBezTo>
                    <a:pt x="214624" y="27924"/>
                    <a:pt x="214638" y="28072"/>
                    <a:pt x="214649" y="28072"/>
                  </a:cubicBezTo>
                  <a:cubicBezTo>
                    <a:pt x="214652" y="28072"/>
                    <a:pt x="214655" y="28059"/>
                    <a:pt x="214658" y="28059"/>
                  </a:cubicBezTo>
                  <a:cubicBezTo>
                    <a:pt x="214665" y="28059"/>
                    <a:pt x="214675" y="28117"/>
                    <a:pt x="214694" y="28472"/>
                  </a:cubicBezTo>
                  <a:cubicBezTo>
                    <a:pt x="214665" y="28614"/>
                    <a:pt x="214735" y="30844"/>
                    <a:pt x="214723" y="30844"/>
                  </a:cubicBezTo>
                  <a:cubicBezTo>
                    <a:pt x="214719" y="30844"/>
                    <a:pt x="214711" y="30697"/>
                    <a:pt x="214694" y="30330"/>
                  </a:cubicBezTo>
                  <a:lnTo>
                    <a:pt x="214694" y="30330"/>
                  </a:lnTo>
                  <a:cubicBezTo>
                    <a:pt x="214837" y="34497"/>
                    <a:pt x="214849" y="35664"/>
                    <a:pt x="215111" y="40938"/>
                  </a:cubicBezTo>
                  <a:cubicBezTo>
                    <a:pt x="215101" y="40474"/>
                    <a:pt x="215091" y="39955"/>
                    <a:pt x="215101" y="39955"/>
                  </a:cubicBezTo>
                  <a:lnTo>
                    <a:pt x="215101" y="39955"/>
                  </a:lnTo>
                  <a:cubicBezTo>
                    <a:pt x="215103" y="39955"/>
                    <a:pt x="215106" y="39983"/>
                    <a:pt x="215111" y="40045"/>
                  </a:cubicBezTo>
                  <a:cubicBezTo>
                    <a:pt x="215156" y="40961"/>
                    <a:pt x="215180" y="42103"/>
                    <a:pt x="215161" y="42103"/>
                  </a:cubicBezTo>
                  <a:cubicBezTo>
                    <a:pt x="215161" y="42103"/>
                    <a:pt x="215160" y="42100"/>
                    <a:pt x="215158" y="42094"/>
                  </a:cubicBezTo>
                  <a:lnTo>
                    <a:pt x="215158" y="42094"/>
                  </a:lnTo>
                  <a:cubicBezTo>
                    <a:pt x="215226" y="43500"/>
                    <a:pt x="215293" y="45007"/>
                    <a:pt x="215349" y="46546"/>
                  </a:cubicBezTo>
                  <a:cubicBezTo>
                    <a:pt x="215373" y="47367"/>
                    <a:pt x="215408" y="48189"/>
                    <a:pt x="215432" y="49011"/>
                  </a:cubicBezTo>
                  <a:cubicBezTo>
                    <a:pt x="215468" y="49844"/>
                    <a:pt x="215503" y="50666"/>
                    <a:pt x="215527" y="51487"/>
                  </a:cubicBezTo>
                  <a:cubicBezTo>
                    <a:pt x="215658" y="54749"/>
                    <a:pt x="215789" y="57869"/>
                    <a:pt x="215944" y="60226"/>
                  </a:cubicBezTo>
                  <a:lnTo>
                    <a:pt x="215920" y="59964"/>
                  </a:lnTo>
                  <a:lnTo>
                    <a:pt x="216063" y="62405"/>
                  </a:lnTo>
                  <a:cubicBezTo>
                    <a:pt x="216135" y="63619"/>
                    <a:pt x="216206" y="64846"/>
                    <a:pt x="216206" y="64846"/>
                  </a:cubicBezTo>
                  <a:cubicBezTo>
                    <a:pt x="216236" y="65416"/>
                    <a:pt x="216245" y="65611"/>
                    <a:pt x="216242" y="65611"/>
                  </a:cubicBezTo>
                  <a:cubicBezTo>
                    <a:pt x="216236" y="65611"/>
                    <a:pt x="216177" y="64710"/>
                    <a:pt x="216163" y="64710"/>
                  </a:cubicBezTo>
                  <a:lnTo>
                    <a:pt x="216163" y="64710"/>
                  </a:lnTo>
                  <a:cubicBezTo>
                    <a:pt x="216157" y="64710"/>
                    <a:pt x="216158" y="64832"/>
                    <a:pt x="216170" y="65167"/>
                  </a:cubicBezTo>
                  <a:cubicBezTo>
                    <a:pt x="216349" y="67799"/>
                    <a:pt x="216456" y="69882"/>
                    <a:pt x="216551" y="71847"/>
                  </a:cubicBezTo>
                  <a:cubicBezTo>
                    <a:pt x="216646" y="73811"/>
                    <a:pt x="216742" y="75669"/>
                    <a:pt x="216897" y="77836"/>
                  </a:cubicBezTo>
                  <a:cubicBezTo>
                    <a:pt x="216980" y="81205"/>
                    <a:pt x="217587" y="89754"/>
                    <a:pt x="217837" y="94290"/>
                  </a:cubicBezTo>
                  <a:lnTo>
                    <a:pt x="217849" y="94028"/>
                  </a:lnTo>
                  <a:cubicBezTo>
                    <a:pt x="217944" y="95195"/>
                    <a:pt x="217920" y="95445"/>
                    <a:pt x="217980" y="96314"/>
                  </a:cubicBezTo>
                  <a:cubicBezTo>
                    <a:pt x="217989" y="96214"/>
                    <a:pt x="217950" y="95527"/>
                    <a:pt x="217957" y="95527"/>
                  </a:cubicBezTo>
                  <a:lnTo>
                    <a:pt x="217957" y="95527"/>
                  </a:lnTo>
                  <a:cubicBezTo>
                    <a:pt x="217959" y="95527"/>
                    <a:pt x="217966" y="95594"/>
                    <a:pt x="217980" y="95766"/>
                  </a:cubicBezTo>
                  <a:cubicBezTo>
                    <a:pt x="218301" y="100731"/>
                    <a:pt x="218718" y="105851"/>
                    <a:pt x="219099" y="110994"/>
                  </a:cubicBezTo>
                  <a:cubicBezTo>
                    <a:pt x="219194" y="112280"/>
                    <a:pt x="219230" y="113566"/>
                    <a:pt x="219159" y="114840"/>
                  </a:cubicBezTo>
                  <a:cubicBezTo>
                    <a:pt x="219087" y="116126"/>
                    <a:pt x="218909" y="117400"/>
                    <a:pt x="218575" y="118626"/>
                  </a:cubicBezTo>
                  <a:cubicBezTo>
                    <a:pt x="218242" y="119853"/>
                    <a:pt x="217778" y="121043"/>
                    <a:pt x="217087" y="122103"/>
                  </a:cubicBezTo>
                  <a:cubicBezTo>
                    <a:pt x="216920" y="122365"/>
                    <a:pt x="216754" y="122627"/>
                    <a:pt x="216551" y="122877"/>
                  </a:cubicBezTo>
                  <a:cubicBezTo>
                    <a:pt x="216456" y="122996"/>
                    <a:pt x="216373" y="123127"/>
                    <a:pt x="216265" y="123246"/>
                  </a:cubicBezTo>
                  <a:lnTo>
                    <a:pt x="215956" y="123591"/>
                  </a:lnTo>
                  <a:cubicBezTo>
                    <a:pt x="215527" y="124055"/>
                    <a:pt x="215075" y="124484"/>
                    <a:pt x="214575" y="124877"/>
                  </a:cubicBezTo>
                  <a:cubicBezTo>
                    <a:pt x="213860" y="125437"/>
                    <a:pt x="213360" y="125746"/>
                    <a:pt x="212979" y="125972"/>
                  </a:cubicBezTo>
                  <a:cubicBezTo>
                    <a:pt x="212789" y="126091"/>
                    <a:pt x="212634" y="126175"/>
                    <a:pt x="212491" y="126258"/>
                  </a:cubicBezTo>
                  <a:cubicBezTo>
                    <a:pt x="212336" y="126341"/>
                    <a:pt x="212205" y="126425"/>
                    <a:pt x="212063" y="126496"/>
                  </a:cubicBezTo>
                  <a:cubicBezTo>
                    <a:pt x="211920" y="126568"/>
                    <a:pt x="211777" y="126651"/>
                    <a:pt x="211598" y="126734"/>
                  </a:cubicBezTo>
                  <a:cubicBezTo>
                    <a:pt x="211420" y="126818"/>
                    <a:pt x="211205" y="126925"/>
                    <a:pt x="210943" y="127020"/>
                  </a:cubicBezTo>
                  <a:cubicBezTo>
                    <a:pt x="210431" y="127234"/>
                    <a:pt x="209693" y="127508"/>
                    <a:pt x="208562" y="127806"/>
                  </a:cubicBezTo>
                  <a:cubicBezTo>
                    <a:pt x="208562" y="127806"/>
                    <a:pt x="208884" y="127699"/>
                    <a:pt x="209193" y="127604"/>
                  </a:cubicBezTo>
                  <a:lnTo>
                    <a:pt x="209824" y="127377"/>
                  </a:lnTo>
                  <a:lnTo>
                    <a:pt x="209824" y="127377"/>
                  </a:lnTo>
                  <a:cubicBezTo>
                    <a:pt x="208205" y="127925"/>
                    <a:pt x="206502" y="128294"/>
                    <a:pt x="204788" y="128556"/>
                  </a:cubicBezTo>
                  <a:cubicBezTo>
                    <a:pt x="203073" y="128818"/>
                    <a:pt x="201323" y="128985"/>
                    <a:pt x="199573" y="129080"/>
                  </a:cubicBezTo>
                  <a:cubicBezTo>
                    <a:pt x="197835" y="129175"/>
                    <a:pt x="196084" y="129235"/>
                    <a:pt x="194346" y="129235"/>
                  </a:cubicBezTo>
                  <a:cubicBezTo>
                    <a:pt x="193917" y="129247"/>
                    <a:pt x="193477" y="129247"/>
                    <a:pt x="193048" y="129247"/>
                  </a:cubicBezTo>
                  <a:cubicBezTo>
                    <a:pt x="192620" y="129247"/>
                    <a:pt x="192191" y="129235"/>
                    <a:pt x="191751" y="129235"/>
                  </a:cubicBezTo>
                  <a:cubicBezTo>
                    <a:pt x="190893" y="129235"/>
                    <a:pt x="190024" y="129223"/>
                    <a:pt x="189167" y="129211"/>
                  </a:cubicBezTo>
                  <a:cubicBezTo>
                    <a:pt x="188845" y="129294"/>
                    <a:pt x="188536" y="129366"/>
                    <a:pt x="188226" y="129437"/>
                  </a:cubicBezTo>
                  <a:cubicBezTo>
                    <a:pt x="187917" y="129520"/>
                    <a:pt x="187607" y="129592"/>
                    <a:pt x="187309" y="129687"/>
                  </a:cubicBezTo>
                  <a:cubicBezTo>
                    <a:pt x="187524" y="129616"/>
                    <a:pt x="187631" y="129580"/>
                    <a:pt x="187774" y="129544"/>
                  </a:cubicBezTo>
                  <a:cubicBezTo>
                    <a:pt x="187917" y="129497"/>
                    <a:pt x="188095" y="129437"/>
                    <a:pt x="188441" y="129366"/>
                  </a:cubicBezTo>
                  <a:lnTo>
                    <a:pt x="188441" y="129366"/>
                  </a:lnTo>
                  <a:cubicBezTo>
                    <a:pt x="188250" y="129401"/>
                    <a:pt x="188024" y="129461"/>
                    <a:pt x="187762" y="129520"/>
                  </a:cubicBezTo>
                  <a:cubicBezTo>
                    <a:pt x="187631" y="129556"/>
                    <a:pt x="187500" y="129592"/>
                    <a:pt x="187357" y="129628"/>
                  </a:cubicBezTo>
                  <a:cubicBezTo>
                    <a:pt x="187226" y="129663"/>
                    <a:pt x="187071" y="129711"/>
                    <a:pt x="186928" y="129759"/>
                  </a:cubicBezTo>
                  <a:cubicBezTo>
                    <a:pt x="186333" y="129925"/>
                    <a:pt x="185702" y="130163"/>
                    <a:pt x="185107" y="130390"/>
                  </a:cubicBezTo>
                  <a:cubicBezTo>
                    <a:pt x="184821" y="130509"/>
                    <a:pt x="184547" y="130640"/>
                    <a:pt x="184285" y="130747"/>
                  </a:cubicBezTo>
                  <a:cubicBezTo>
                    <a:pt x="184035" y="130866"/>
                    <a:pt x="183809" y="130973"/>
                    <a:pt x="183619" y="131068"/>
                  </a:cubicBezTo>
                  <a:cubicBezTo>
                    <a:pt x="183428" y="131163"/>
                    <a:pt x="183285" y="131259"/>
                    <a:pt x="183178" y="131306"/>
                  </a:cubicBezTo>
                  <a:cubicBezTo>
                    <a:pt x="183071" y="131366"/>
                    <a:pt x="183011" y="131402"/>
                    <a:pt x="183011" y="131414"/>
                  </a:cubicBezTo>
                  <a:cubicBezTo>
                    <a:pt x="182749" y="131544"/>
                    <a:pt x="182607" y="131616"/>
                    <a:pt x="182535" y="131664"/>
                  </a:cubicBezTo>
                  <a:cubicBezTo>
                    <a:pt x="182452" y="131699"/>
                    <a:pt x="182428" y="131711"/>
                    <a:pt x="182428" y="131711"/>
                  </a:cubicBezTo>
                  <a:cubicBezTo>
                    <a:pt x="182425" y="131711"/>
                    <a:pt x="182424" y="131708"/>
                    <a:pt x="182418" y="131708"/>
                  </a:cubicBezTo>
                  <a:cubicBezTo>
                    <a:pt x="182402" y="131708"/>
                    <a:pt x="182351" y="131726"/>
                    <a:pt x="182130" y="131854"/>
                  </a:cubicBezTo>
                  <a:cubicBezTo>
                    <a:pt x="181452" y="132235"/>
                    <a:pt x="180630" y="132795"/>
                    <a:pt x="179916" y="133342"/>
                  </a:cubicBezTo>
                  <a:cubicBezTo>
                    <a:pt x="179570" y="133628"/>
                    <a:pt x="179237" y="133890"/>
                    <a:pt x="178963" y="134128"/>
                  </a:cubicBezTo>
                  <a:cubicBezTo>
                    <a:pt x="178677" y="134366"/>
                    <a:pt x="178451" y="134569"/>
                    <a:pt x="178296" y="134700"/>
                  </a:cubicBezTo>
                  <a:cubicBezTo>
                    <a:pt x="178285" y="134709"/>
                    <a:pt x="178280" y="134714"/>
                    <a:pt x="178279" y="134714"/>
                  </a:cubicBezTo>
                  <a:cubicBezTo>
                    <a:pt x="178277" y="134714"/>
                    <a:pt x="178310" y="134682"/>
                    <a:pt x="178361" y="134632"/>
                  </a:cubicBezTo>
                  <a:lnTo>
                    <a:pt x="178361" y="134632"/>
                  </a:lnTo>
                  <a:cubicBezTo>
                    <a:pt x="177931" y="135025"/>
                    <a:pt x="177369" y="135561"/>
                    <a:pt x="176939" y="136057"/>
                  </a:cubicBezTo>
                  <a:cubicBezTo>
                    <a:pt x="176431" y="136593"/>
                    <a:pt x="176066" y="137050"/>
                    <a:pt x="176079" y="137050"/>
                  </a:cubicBezTo>
                  <a:cubicBezTo>
                    <a:pt x="176082" y="137050"/>
                    <a:pt x="176117" y="137012"/>
                    <a:pt x="176189" y="136926"/>
                  </a:cubicBezTo>
                  <a:lnTo>
                    <a:pt x="176189" y="136926"/>
                  </a:lnTo>
                  <a:cubicBezTo>
                    <a:pt x="175975" y="137200"/>
                    <a:pt x="175749" y="137462"/>
                    <a:pt x="175534" y="137724"/>
                  </a:cubicBezTo>
                  <a:cubicBezTo>
                    <a:pt x="175320" y="137998"/>
                    <a:pt x="175129" y="138272"/>
                    <a:pt x="174927" y="138533"/>
                  </a:cubicBezTo>
                  <a:cubicBezTo>
                    <a:pt x="174832" y="138664"/>
                    <a:pt x="174736" y="138807"/>
                    <a:pt x="174641" y="138938"/>
                  </a:cubicBezTo>
                  <a:cubicBezTo>
                    <a:pt x="174546" y="139069"/>
                    <a:pt x="174463" y="139212"/>
                    <a:pt x="174367" y="139343"/>
                  </a:cubicBezTo>
                  <a:cubicBezTo>
                    <a:pt x="174189" y="139617"/>
                    <a:pt x="174010" y="139879"/>
                    <a:pt x="173844" y="140141"/>
                  </a:cubicBezTo>
                  <a:cubicBezTo>
                    <a:pt x="173189" y="141224"/>
                    <a:pt x="172629" y="142272"/>
                    <a:pt x="172153" y="143272"/>
                  </a:cubicBezTo>
                  <a:cubicBezTo>
                    <a:pt x="172081" y="143439"/>
                    <a:pt x="171998" y="143629"/>
                    <a:pt x="171903" y="143844"/>
                  </a:cubicBezTo>
                  <a:cubicBezTo>
                    <a:pt x="171879" y="143891"/>
                    <a:pt x="171855" y="143951"/>
                    <a:pt x="171831" y="143998"/>
                  </a:cubicBezTo>
                  <a:cubicBezTo>
                    <a:pt x="171819" y="144034"/>
                    <a:pt x="171808" y="144046"/>
                    <a:pt x="171796" y="144070"/>
                  </a:cubicBezTo>
                  <a:cubicBezTo>
                    <a:pt x="171796" y="144094"/>
                    <a:pt x="171784" y="144106"/>
                    <a:pt x="171760" y="144129"/>
                  </a:cubicBezTo>
                  <a:cubicBezTo>
                    <a:pt x="171712" y="144201"/>
                    <a:pt x="171629" y="144248"/>
                    <a:pt x="171546" y="144284"/>
                  </a:cubicBezTo>
                  <a:cubicBezTo>
                    <a:pt x="171522" y="144296"/>
                    <a:pt x="171498" y="144296"/>
                    <a:pt x="171462" y="144308"/>
                  </a:cubicBezTo>
                  <a:lnTo>
                    <a:pt x="171391" y="144308"/>
                  </a:lnTo>
                  <a:cubicBezTo>
                    <a:pt x="171379" y="144314"/>
                    <a:pt x="171364" y="144317"/>
                    <a:pt x="171349" y="144317"/>
                  </a:cubicBezTo>
                  <a:cubicBezTo>
                    <a:pt x="171334" y="144317"/>
                    <a:pt x="171319" y="144314"/>
                    <a:pt x="171307" y="144308"/>
                  </a:cubicBezTo>
                  <a:lnTo>
                    <a:pt x="171236" y="144308"/>
                  </a:lnTo>
                  <a:cubicBezTo>
                    <a:pt x="171129" y="144284"/>
                    <a:pt x="171046" y="144237"/>
                    <a:pt x="170974" y="144165"/>
                  </a:cubicBezTo>
                  <a:cubicBezTo>
                    <a:pt x="170938" y="144129"/>
                    <a:pt x="170915" y="144082"/>
                    <a:pt x="170891" y="144034"/>
                  </a:cubicBezTo>
                  <a:cubicBezTo>
                    <a:pt x="170867" y="143987"/>
                    <a:pt x="170843" y="143915"/>
                    <a:pt x="170819" y="143856"/>
                  </a:cubicBezTo>
                  <a:cubicBezTo>
                    <a:pt x="170760" y="143736"/>
                    <a:pt x="170712" y="143606"/>
                    <a:pt x="170665" y="143486"/>
                  </a:cubicBezTo>
                  <a:cubicBezTo>
                    <a:pt x="170557" y="143236"/>
                    <a:pt x="170462" y="142998"/>
                    <a:pt x="170367" y="142772"/>
                  </a:cubicBezTo>
                  <a:cubicBezTo>
                    <a:pt x="170260" y="142558"/>
                    <a:pt x="170153" y="142355"/>
                    <a:pt x="170057" y="142177"/>
                  </a:cubicBezTo>
                  <a:cubicBezTo>
                    <a:pt x="169879" y="141820"/>
                    <a:pt x="169736" y="141558"/>
                    <a:pt x="169664" y="141474"/>
                  </a:cubicBezTo>
                  <a:lnTo>
                    <a:pt x="169664" y="141474"/>
                  </a:lnTo>
                  <a:cubicBezTo>
                    <a:pt x="169667" y="141477"/>
                    <a:pt x="169668" y="141478"/>
                    <a:pt x="169669" y="141478"/>
                  </a:cubicBezTo>
                  <a:cubicBezTo>
                    <a:pt x="169683" y="141478"/>
                    <a:pt x="169554" y="141234"/>
                    <a:pt x="169331" y="140843"/>
                  </a:cubicBezTo>
                  <a:cubicBezTo>
                    <a:pt x="169105" y="140427"/>
                    <a:pt x="168712" y="139879"/>
                    <a:pt x="168283" y="139284"/>
                  </a:cubicBezTo>
                  <a:cubicBezTo>
                    <a:pt x="168057" y="138998"/>
                    <a:pt x="167819" y="138700"/>
                    <a:pt x="167581" y="138402"/>
                  </a:cubicBezTo>
                  <a:cubicBezTo>
                    <a:pt x="167331" y="138117"/>
                    <a:pt x="167057" y="137843"/>
                    <a:pt x="166819" y="137569"/>
                  </a:cubicBezTo>
                  <a:cubicBezTo>
                    <a:pt x="166700" y="137438"/>
                    <a:pt x="166569" y="137319"/>
                    <a:pt x="166450" y="137200"/>
                  </a:cubicBezTo>
                  <a:cubicBezTo>
                    <a:pt x="166319" y="137081"/>
                    <a:pt x="166200" y="136974"/>
                    <a:pt x="166093" y="136867"/>
                  </a:cubicBezTo>
                  <a:cubicBezTo>
                    <a:pt x="165985" y="136759"/>
                    <a:pt x="165878" y="136664"/>
                    <a:pt x="165783" y="136569"/>
                  </a:cubicBezTo>
                  <a:cubicBezTo>
                    <a:pt x="165676" y="136486"/>
                    <a:pt x="165581" y="136402"/>
                    <a:pt x="165497" y="136331"/>
                  </a:cubicBezTo>
                  <a:lnTo>
                    <a:pt x="165497" y="136331"/>
                  </a:lnTo>
                  <a:cubicBezTo>
                    <a:pt x="165553" y="136375"/>
                    <a:pt x="165579" y="136395"/>
                    <a:pt x="165582" y="136395"/>
                  </a:cubicBezTo>
                  <a:cubicBezTo>
                    <a:pt x="165598" y="136395"/>
                    <a:pt x="164745" y="135668"/>
                    <a:pt x="164776" y="135668"/>
                  </a:cubicBezTo>
                  <a:cubicBezTo>
                    <a:pt x="164782" y="135668"/>
                    <a:pt x="164816" y="135691"/>
                    <a:pt x="164890" y="135747"/>
                  </a:cubicBezTo>
                  <a:cubicBezTo>
                    <a:pt x="164688" y="135593"/>
                    <a:pt x="164497" y="135450"/>
                    <a:pt x="164295" y="135295"/>
                  </a:cubicBezTo>
                  <a:cubicBezTo>
                    <a:pt x="164104" y="135152"/>
                    <a:pt x="163926" y="134997"/>
                    <a:pt x="163735" y="134878"/>
                  </a:cubicBezTo>
                  <a:cubicBezTo>
                    <a:pt x="163366" y="134628"/>
                    <a:pt x="163033" y="134390"/>
                    <a:pt x="162747" y="134211"/>
                  </a:cubicBezTo>
                  <a:cubicBezTo>
                    <a:pt x="162284" y="133941"/>
                    <a:pt x="161977" y="133765"/>
                    <a:pt x="161953" y="133765"/>
                  </a:cubicBezTo>
                  <a:cubicBezTo>
                    <a:pt x="161948" y="133765"/>
                    <a:pt x="161958" y="133774"/>
                    <a:pt x="161985" y="133795"/>
                  </a:cubicBezTo>
                  <a:cubicBezTo>
                    <a:pt x="160425" y="132807"/>
                    <a:pt x="158711" y="132056"/>
                    <a:pt x="157151" y="131485"/>
                  </a:cubicBezTo>
                  <a:cubicBezTo>
                    <a:pt x="155603" y="130913"/>
                    <a:pt x="154198" y="130532"/>
                    <a:pt x="153210" y="130223"/>
                  </a:cubicBezTo>
                  <a:cubicBezTo>
                    <a:pt x="150317" y="129520"/>
                    <a:pt x="147471" y="129104"/>
                    <a:pt x="144673" y="128997"/>
                  </a:cubicBezTo>
                  <a:lnTo>
                    <a:pt x="144471" y="128997"/>
                  </a:lnTo>
                  <a:lnTo>
                    <a:pt x="144399" y="129008"/>
                  </a:lnTo>
                  <a:lnTo>
                    <a:pt x="144149" y="129020"/>
                  </a:lnTo>
                  <a:cubicBezTo>
                    <a:pt x="143971" y="129032"/>
                    <a:pt x="143804" y="129044"/>
                    <a:pt x="143625" y="129056"/>
                  </a:cubicBezTo>
                  <a:cubicBezTo>
                    <a:pt x="143280" y="129080"/>
                    <a:pt x="142935" y="129104"/>
                    <a:pt x="142602" y="129128"/>
                  </a:cubicBezTo>
                  <a:cubicBezTo>
                    <a:pt x="141911" y="129175"/>
                    <a:pt x="141232" y="129223"/>
                    <a:pt x="140554" y="129270"/>
                  </a:cubicBezTo>
                  <a:cubicBezTo>
                    <a:pt x="139196" y="129366"/>
                    <a:pt x="137863" y="129449"/>
                    <a:pt x="136529" y="129544"/>
                  </a:cubicBezTo>
                  <a:cubicBezTo>
                    <a:pt x="136720" y="129461"/>
                    <a:pt x="142411" y="129151"/>
                    <a:pt x="142185" y="129104"/>
                  </a:cubicBezTo>
                  <a:lnTo>
                    <a:pt x="142185" y="129104"/>
                  </a:lnTo>
                  <a:cubicBezTo>
                    <a:pt x="139661" y="129282"/>
                    <a:pt x="137672" y="129425"/>
                    <a:pt x="135684" y="129580"/>
                  </a:cubicBezTo>
                  <a:cubicBezTo>
                    <a:pt x="133708" y="129747"/>
                    <a:pt x="131731" y="129925"/>
                    <a:pt x="129231" y="130151"/>
                  </a:cubicBezTo>
                  <a:cubicBezTo>
                    <a:pt x="128966" y="130173"/>
                    <a:pt x="128839" y="130182"/>
                    <a:pt x="128809" y="130182"/>
                  </a:cubicBezTo>
                  <a:cubicBezTo>
                    <a:pt x="128694" y="130182"/>
                    <a:pt x="130047" y="130046"/>
                    <a:pt x="130398" y="130009"/>
                  </a:cubicBezTo>
                  <a:lnTo>
                    <a:pt x="130398" y="130009"/>
                  </a:lnTo>
                  <a:cubicBezTo>
                    <a:pt x="125490" y="130426"/>
                    <a:pt x="120910" y="130957"/>
                    <a:pt x="116548" y="131469"/>
                  </a:cubicBezTo>
                  <a:lnTo>
                    <a:pt x="116548" y="131469"/>
                  </a:lnTo>
                  <a:cubicBezTo>
                    <a:pt x="116693" y="131449"/>
                    <a:pt x="116867" y="131422"/>
                    <a:pt x="117050" y="131401"/>
                  </a:cubicBezTo>
                  <a:lnTo>
                    <a:pt x="117050" y="131401"/>
                  </a:lnTo>
                  <a:cubicBezTo>
                    <a:pt x="116184" y="131494"/>
                    <a:pt x="115102" y="131605"/>
                    <a:pt x="115205" y="131628"/>
                  </a:cubicBezTo>
                  <a:cubicBezTo>
                    <a:pt x="115205" y="131628"/>
                    <a:pt x="115420" y="131592"/>
                    <a:pt x="115634" y="131568"/>
                  </a:cubicBezTo>
                  <a:lnTo>
                    <a:pt x="116062" y="131521"/>
                  </a:lnTo>
                  <a:cubicBezTo>
                    <a:pt x="116189" y="131512"/>
                    <a:pt x="116265" y="131508"/>
                    <a:pt x="116298" y="131508"/>
                  </a:cubicBezTo>
                  <a:cubicBezTo>
                    <a:pt x="116359" y="131508"/>
                    <a:pt x="116279" y="131521"/>
                    <a:pt x="116110" y="131544"/>
                  </a:cubicBezTo>
                  <a:cubicBezTo>
                    <a:pt x="115848" y="131592"/>
                    <a:pt x="115360" y="131652"/>
                    <a:pt x="114836" y="131735"/>
                  </a:cubicBezTo>
                  <a:cubicBezTo>
                    <a:pt x="113765" y="131902"/>
                    <a:pt x="112503" y="132092"/>
                    <a:pt x="112431" y="132104"/>
                  </a:cubicBezTo>
                  <a:cubicBezTo>
                    <a:pt x="112650" y="132062"/>
                    <a:pt x="112707" y="132044"/>
                    <a:pt x="112653" y="132044"/>
                  </a:cubicBezTo>
                  <a:cubicBezTo>
                    <a:pt x="112419" y="132044"/>
                    <a:pt x="110090" y="132369"/>
                    <a:pt x="109840" y="132369"/>
                  </a:cubicBezTo>
                  <a:cubicBezTo>
                    <a:pt x="109760" y="132369"/>
                    <a:pt x="109895" y="132336"/>
                    <a:pt x="110383" y="132247"/>
                  </a:cubicBezTo>
                  <a:lnTo>
                    <a:pt x="110383" y="132247"/>
                  </a:lnTo>
                  <a:cubicBezTo>
                    <a:pt x="109800" y="132330"/>
                    <a:pt x="109074" y="132437"/>
                    <a:pt x="109216" y="132449"/>
                  </a:cubicBezTo>
                  <a:cubicBezTo>
                    <a:pt x="108778" y="132504"/>
                    <a:pt x="108492" y="132537"/>
                    <a:pt x="108432" y="132537"/>
                  </a:cubicBezTo>
                  <a:cubicBezTo>
                    <a:pt x="108375" y="132537"/>
                    <a:pt x="108524" y="132507"/>
                    <a:pt x="108943" y="132437"/>
                  </a:cubicBezTo>
                  <a:lnTo>
                    <a:pt x="108943" y="132437"/>
                  </a:lnTo>
                  <a:cubicBezTo>
                    <a:pt x="107371" y="132652"/>
                    <a:pt x="106871" y="132735"/>
                    <a:pt x="106395" y="132807"/>
                  </a:cubicBezTo>
                  <a:cubicBezTo>
                    <a:pt x="105930" y="132890"/>
                    <a:pt x="105502" y="132938"/>
                    <a:pt x="104073" y="133152"/>
                  </a:cubicBezTo>
                  <a:cubicBezTo>
                    <a:pt x="104085" y="133140"/>
                    <a:pt x="104656" y="133045"/>
                    <a:pt x="104954" y="132985"/>
                  </a:cubicBezTo>
                  <a:lnTo>
                    <a:pt x="104954" y="132985"/>
                  </a:lnTo>
                  <a:cubicBezTo>
                    <a:pt x="103513" y="133235"/>
                    <a:pt x="102073" y="133485"/>
                    <a:pt x="99668" y="133842"/>
                  </a:cubicBezTo>
                  <a:cubicBezTo>
                    <a:pt x="99778" y="133815"/>
                    <a:pt x="99632" y="133830"/>
                    <a:pt x="99896" y="133789"/>
                  </a:cubicBezTo>
                  <a:lnTo>
                    <a:pt x="99896" y="133789"/>
                  </a:lnTo>
                  <a:cubicBezTo>
                    <a:pt x="97977" y="134079"/>
                    <a:pt x="96325" y="134359"/>
                    <a:pt x="94619" y="134628"/>
                  </a:cubicBezTo>
                  <a:cubicBezTo>
                    <a:pt x="92821" y="134950"/>
                    <a:pt x="90976" y="135283"/>
                    <a:pt x="88714" y="135652"/>
                  </a:cubicBezTo>
                  <a:cubicBezTo>
                    <a:pt x="88993" y="135592"/>
                    <a:pt x="89085" y="135568"/>
                    <a:pt x="89056" y="135568"/>
                  </a:cubicBezTo>
                  <a:cubicBezTo>
                    <a:pt x="88947" y="135568"/>
                    <a:pt x="87176" y="135890"/>
                    <a:pt x="86937" y="135890"/>
                  </a:cubicBezTo>
                  <a:cubicBezTo>
                    <a:pt x="86934" y="135890"/>
                    <a:pt x="86931" y="135890"/>
                    <a:pt x="86928" y="135890"/>
                  </a:cubicBezTo>
                  <a:lnTo>
                    <a:pt x="84499" y="136319"/>
                  </a:lnTo>
                  <a:lnTo>
                    <a:pt x="85475" y="136176"/>
                  </a:lnTo>
                  <a:lnTo>
                    <a:pt x="85475" y="136176"/>
                  </a:lnTo>
                  <a:cubicBezTo>
                    <a:pt x="84951" y="136271"/>
                    <a:pt x="84428" y="136367"/>
                    <a:pt x="83928" y="136450"/>
                  </a:cubicBezTo>
                  <a:cubicBezTo>
                    <a:pt x="83427" y="136545"/>
                    <a:pt x="82939" y="136640"/>
                    <a:pt x="82463" y="136736"/>
                  </a:cubicBezTo>
                  <a:cubicBezTo>
                    <a:pt x="81499" y="136926"/>
                    <a:pt x="80582" y="137105"/>
                    <a:pt x="79665" y="137271"/>
                  </a:cubicBezTo>
                  <a:lnTo>
                    <a:pt x="81237" y="136950"/>
                  </a:lnTo>
                  <a:lnTo>
                    <a:pt x="77260" y="137712"/>
                  </a:lnTo>
                  <a:lnTo>
                    <a:pt x="77260" y="137712"/>
                  </a:lnTo>
                  <a:lnTo>
                    <a:pt x="79522" y="137307"/>
                  </a:lnTo>
                  <a:lnTo>
                    <a:pt x="79522" y="137307"/>
                  </a:lnTo>
                  <a:cubicBezTo>
                    <a:pt x="77379" y="137748"/>
                    <a:pt x="79760" y="137331"/>
                    <a:pt x="76939" y="137855"/>
                  </a:cubicBezTo>
                  <a:cubicBezTo>
                    <a:pt x="76996" y="137843"/>
                    <a:pt x="77020" y="137837"/>
                    <a:pt x="77017" y="137837"/>
                  </a:cubicBezTo>
                  <a:cubicBezTo>
                    <a:pt x="76986" y="137837"/>
                    <a:pt x="74707" y="138278"/>
                    <a:pt x="73700" y="138438"/>
                  </a:cubicBezTo>
                  <a:lnTo>
                    <a:pt x="73712" y="138426"/>
                  </a:lnTo>
                  <a:lnTo>
                    <a:pt x="73712" y="138426"/>
                  </a:lnTo>
                  <a:cubicBezTo>
                    <a:pt x="73188" y="138533"/>
                    <a:pt x="72664" y="138653"/>
                    <a:pt x="72069" y="138772"/>
                  </a:cubicBezTo>
                  <a:cubicBezTo>
                    <a:pt x="71474" y="138903"/>
                    <a:pt x="70807" y="139034"/>
                    <a:pt x="70033" y="139188"/>
                  </a:cubicBezTo>
                  <a:cubicBezTo>
                    <a:pt x="69969" y="139199"/>
                    <a:pt x="69932" y="139204"/>
                    <a:pt x="69914" y="139204"/>
                  </a:cubicBezTo>
                  <a:cubicBezTo>
                    <a:pt x="69828" y="139204"/>
                    <a:pt x="70188" y="139098"/>
                    <a:pt x="70133" y="139098"/>
                  </a:cubicBezTo>
                  <a:cubicBezTo>
                    <a:pt x="70125" y="139098"/>
                    <a:pt x="70109" y="139100"/>
                    <a:pt x="70081" y="139105"/>
                  </a:cubicBezTo>
                  <a:cubicBezTo>
                    <a:pt x="69100" y="139356"/>
                    <a:pt x="65456" y="140076"/>
                    <a:pt x="64019" y="140408"/>
                  </a:cubicBezTo>
                  <a:lnTo>
                    <a:pt x="64019" y="140408"/>
                  </a:lnTo>
                  <a:cubicBezTo>
                    <a:pt x="64210" y="140360"/>
                    <a:pt x="64249" y="140336"/>
                    <a:pt x="64204" y="140336"/>
                  </a:cubicBezTo>
                  <a:cubicBezTo>
                    <a:pt x="64190" y="140336"/>
                    <a:pt x="64168" y="140338"/>
                    <a:pt x="64139" y="140343"/>
                  </a:cubicBezTo>
                  <a:lnTo>
                    <a:pt x="63282" y="140558"/>
                  </a:lnTo>
                  <a:cubicBezTo>
                    <a:pt x="62608" y="140689"/>
                    <a:pt x="62331" y="140741"/>
                    <a:pt x="62275" y="140741"/>
                  </a:cubicBezTo>
                  <a:cubicBezTo>
                    <a:pt x="62250" y="140741"/>
                    <a:pt x="62270" y="140731"/>
                    <a:pt x="62318" y="140712"/>
                  </a:cubicBezTo>
                  <a:lnTo>
                    <a:pt x="62318" y="140712"/>
                  </a:lnTo>
                  <a:cubicBezTo>
                    <a:pt x="61239" y="140934"/>
                    <a:pt x="61074" y="140978"/>
                    <a:pt x="61128" y="140978"/>
                  </a:cubicBezTo>
                  <a:cubicBezTo>
                    <a:pt x="61164" y="140978"/>
                    <a:pt x="61293" y="140959"/>
                    <a:pt x="61322" y="140959"/>
                  </a:cubicBezTo>
                  <a:cubicBezTo>
                    <a:pt x="61370" y="140959"/>
                    <a:pt x="61142" y="141011"/>
                    <a:pt x="59758" y="141284"/>
                  </a:cubicBezTo>
                  <a:cubicBezTo>
                    <a:pt x="60032" y="141224"/>
                    <a:pt x="59901" y="141248"/>
                    <a:pt x="60472" y="141117"/>
                  </a:cubicBezTo>
                  <a:lnTo>
                    <a:pt x="60472" y="141117"/>
                  </a:lnTo>
                  <a:cubicBezTo>
                    <a:pt x="56972" y="141843"/>
                    <a:pt x="53686" y="142463"/>
                    <a:pt x="50423" y="142891"/>
                  </a:cubicBezTo>
                  <a:cubicBezTo>
                    <a:pt x="50351" y="142896"/>
                    <a:pt x="50306" y="142899"/>
                    <a:pt x="50282" y="142899"/>
                  </a:cubicBezTo>
                  <a:cubicBezTo>
                    <a:pt x="50145" y="142899"/>
                    <a:pt x="50751" y="142818"/>
                    <a:pt x="51340" y="142736"/>
                  </a:cubicBezTo>
                  <a:cubicBezTo>
                    <a:pt x="51903" y="142650"/>
                    <a:pt x="52444" y="142565"/>
                    <a:pt x="52353" y="142565"/>
                  </a:cubicBezTo>
                  <a:cubicBezTo>
                    <a:pt x="52331" y="142565"/>
                    <a:pt x="52270" y="142570"/>
                    <a:pt x="52162" y="142582"/>
                  </a:cubicBezTo>
                  <a:cubicBezTo>
                    <a:pt x="51864" y="142629"/>
                    <a:pt x="51578" y="142677"/>
                    <a:pt x="51281" y="142724"/>
                  </a:cubicBezTo>
                  <a:cubicBezTo>
                    <a:pt x="50983" y="142760"/>
                    <a:pt x="50685" y="142808"/>
                    <a:pt x="50388" y="142844"/>
                  </a:cubicBezTo>
                  <a:cubicBezTo>
                    <a:pt x="49792" y="142927"/>
                    <a:pt x="49197" y="143010"/>
                    <a:pt x="48590" y="143094"/>
                  </a:cubicBezTo>
                  <a:cubicBezTo>
                    <a:pt x="48292" y="143129"/>
                    <a:pt x="47983" y="143165"/>
                    <a:pt x="47685" y="143201"/>
                  </a:cubicBezTo>
                  <a:lnTo>
                    <a:pt x="46780" y="143296"/>
                  </a:lnTo>
                  <a:lnTo>
                    <a:pt x="45863" y="143403"/>
                  </a:lnTo>
                  <a:cubicBezTo>
                    <a:pt x="45566" y="143439"/>
                    <a:pt x="45268" y="143463"/>
                    <a:pt x="44958" y="143486"/>
                  </a:cubicBezTo>
                  <a:cubicBezTo>
                    <a:pt x="43744" y="143582"/>
                    <a:pt x="42541" y="143701"/>
                    <a:pt x="41339" y="143748"/>
                  </a:cubicBezTo>
                  <a:cubicBezTo>
                    <a:pt x="40744" y="143784"/>
                    <a:pt x="40148" y="143820"/>
                    <a:pt x="39565" y="143832"/>
                  </a:cubicBezTo>
                  <a:cubicBezTo>
                    <a:pt x="38981" y="143844"/>
                    <a:pt x="38398" y="143856"/>
                    <a:pt x="37827" y="143856"/>
                  </a:cubicBezTo>
                  <a:lnTo>
                    <a:pt x="38684" y="143856"/>
                  </a:lnTo>
                  <a:cubicBezTo>
                    <a:pt x="38517" y="143879"/>
                    <a:pt x="38231" y="143891"/>
                    <a:pt x="37838" y="143891"/>
                  </a:cubicBezTo>
                  <a:cubicBezTo>
                    <a:pt x="37648" y="143891"/>
                    <a:pt x="37434" y="143903"/>
                    <a:pt x="37195" y="143903"/>
                  </a:cubicBezTo>
                  <a:cubicBezTo>
                    <a:pt x="36957" y="143903"/>
                    <a:pt x="36707" y="143891"/>
                    <a:pt x="36445" y="143891"/>
                  </a:cubicBezTo>
                  <a:cubicBezTo>
                    <a:pt x="35910" y="143879"/>
                    <a:pt x="35326" y="143856"/>
                    <a:pt x="34731" y="143832"/>
                  </a:cubicBezTo>
                  <a:cubicBezTo>
                    <a:pt x="34142" y="143808"/>
                    <a:pt x="33542" y="143785"/>
                    <a:pt x="32965" y="143761"/>
                  </a:cubicBezTo>
                  <a:lnTo>
                    <a:pt x="32965" y="143761"/>
                  </a:lnTo>
                  <a:cubicBezTo>
                    <a:pt x="33099" y="143766"/>
                    <a:pt x="33210" y="143768"/>
                    <a:pt x="33301" y="143768"/>
                  </a:cubicBezTo>
                  <a:cubicBezTo>
                    <a:pt x="33585" y="143768"/>
                    <a:pt x="33656" y="143748"/>
                    <a:pt x="33540" y="143748"/>
                  </a:cubicBezTo>
                  <a:cubicBezTo>
                    <a:pt x="31969" y="143665"/>
                    <a:pt x="30373" y="143534"/>
                    <a:pt x="28575" y="143320"/>
                  </a:cubicBezTo>
                  <a:cubicBezTo>
                    <a:pt x="26778" y="143094"/>
                    <a:pt x="24789" y="142784"/>
                    <a:pt x="22491" y="142201"/>
                  </a:cubicBezTo>
                  <a:lnTo>
                    <a:pt x="22491" y="142201"/>
                  </a:lnTo>
                  <a:cubicBezTo>
                    <a:pt x="22491" y="142201"/>
                    <a:pt x="22634" y="142224"/>
                    <a:pt x="22777" y="142260"/>
                  </a:cubicBezTo>
                  <a:cubicBezTo>
                    <a:pt x="22848" y="142284"/>
                    <a:pt x="22920" y="142296"/>
                    <a:pt x="22968" y="142308"/>
                  </a:cubicBezTo>
                  <a:cubicBezTo>
                    <a:pt x="23027" y="142320"/>
                    <a:pt x="23063" y="142320"/>
                    <a:pt x="23063" y="142320"/>
                  </a:cubicBezTo>
                  <a:cubicBezTo>
                    <a:pt x="22610" y="142201"/>
                    <a:pt x="22098" y="142070"/>
                    <a:pt x="21539" y="141915"/>
                  </a:cubicBezTo>
                  <a:cubicBezTo>
                    <a:pt x="21265" y="141831"/>
                    <a:pt x="20979" y="141748"/>
                    <a:pt x="20693" y="141653"/>
                  </a:cubicBezTo>
                  <a:cubicBezTo>
                    <a:pt x="20408" y="141570"/>
                    <a:pt x="20110" y="141486"/>
                    <a:pt x="19824" y="141379"/>
                  </a:cubicBezTo>
                  <a:cubicBezTo>
                    <a:pt x="19527" y="141272"/>
                    <a:pt x="19241" y="141177"/>
                    <a:pt x="18943" y="141069"/>
                  </a:cubicBezTo>
                  <a:cubicBezTo>
                    <a:pt x="18800" y="141022"/>
                    <a:pt x="18657" y="140962"/>
                    <a:pt x="18515" y="140915"/>
                  </a:cubicBezTo>
                  <a:cubicBezTo>
                    <a:pt x="18372" y="140855"/>
                    <a:pt x="18241" y="140808"/>
                    <a:pt x="18098" y="140748"/>
                  </a:cubicBezTo>
                  <a:cubicBezTo>
                    <a:pt x="17550" y="140522"/>
                    <a:pt x="17026" y="140319"/>
                    <a:pt x="16574" y="140093"/>
                  </a:cubicBezTo>
                  <a:cubicBezTo>
                    <a:pt x="16312" y="139974"/>
                    <a:pt x="15907" y="139807"/>
                    <a:pt x="15657" y="139688"/>
                  </a:cubicBezTo>
                  <a:cubicBezTo>
                    <a:pt x="15531" y="139625"/>
                    <a:pt x="15442" y="139582"/>
                    <a:pt x="15431" y="139582"/>
                  </a:cubicBezTo>
                  <a:cubicBezTo>
                    <a:pt x="15422" y="139582"/>
                    <a:pt x="15476" y="139616"/>
                    <a:pt x="15621" y="139700"/>
                  </a:cubicBezTo>
                  <a:cubicBezTo>
                    <a:pt x="15276" y="139510"/>
                    <a:pt x="14943" y="139331"/>
                    <a:pt x="14609" y="139141"/>
                  </a:cubicBezTo>
                  <a:lnTo>
                    <a:pt x="14359" y="139010"/>
                  </a:lnTo>
                  <a:cubicBezTo>
                    <a:pt x="14276" y="138962"/>
                    <a:pt x="14205" y="138903"/>
                    <a:pt x="14121" y="138855"/>
                  </a:cubicBezTo>
                  <a:cubicBezTo>
                    <a:pt x="13954" y="138760"/>
                    <a:pt x="13800" y="138653"/>
                    <a:pt x="13633" y="138557"/>
                  </a:cubicBezTo>
                  <a:cubicBezTo>
                    <a:pt x="13478" y="138462"/>
                    <a:pt x="13323" y="138355"/>
                    <a:pt x="13157" y="138260"/>
                  </a:cubicBezTo>
                  <a:lnTo>
                    <a:pt x="12919" y="138117"/>
                  </a:lnTo>
                  <a:cubicBezTo>
                    <a:pt x="12847" y="138069"/>
                    <a:pt x="12776" y="138010"/>
                    <a:pt x="12692" y="137950"/>
                  </a:cubicBezTo>
                  <a:cubicBezTo>
                    <a:pt x="12395" y="137736"/>
                    <a:pt x="12085" y="137521"/>
                    <a:pt x="11788" y="137307"/>
                  </a:cubicBezTo>
                  <a:cubicBezTo>
                    <a:pt x="11216" y="136855"/>
                    <a:pt x="10633" y="136402"/>
                    <a:pt x="10121" y="135902"/>
                  </a:cubicBezTo>
                  <a:cubicBezTo>
                    <a:pt x="9585" y="135414"/>
                    <a:pt x="9109" y="134878"/>
                    <a:pt x="8668" y="134319"/>
                  </a:cubicBezTo>
                  <a:lnTo>
                    <a:pt x="8513" y="134116"/>
                  </a:lnTo>
                  <a:lnTo>
                    <a:pt x="8359" y="133890"/>
                  </a:lnTo>
                  <a:lnTo>
                    <a:pt x="8287" y="133783"/>
                  </a:lnTo>
                  <a:cubicBezTo>
                    <a:pt x="8275" y="133759"/>
                    <a:pt x="8263" y="133747"/>
                    <a:pt x="8239" y="133723"/>
                  </a:cubicBezTo>
                  <a:lnTo>
                    <a:pt x="8204" y="133664"/>
                  </a:lnTo>
                  <a:lnTo>
                    <a:pt x="8037" y="133461"/>
                  </a:lnTo>
                  <a:lnTo>
                    <a:pt x="7870" y="133259"/>
                  </a:lnTo>
                  <a:lnTo>
                    <a:pt x="7728" y="133045"/>
                  </a:lnTo>
                  <a:cubicBezTo>
                    <a:pt x="7620" y="132890"/>
                    <a:pt x="7513" y="132759"/>
                    <a:pt x="7430" y="132604"/>
                  </a:cubicBezTo>
                  <a:cubicBezTo>
                    <a:pt x="7037" y="132021"/>
                    <a:pt x="6715" y="131402"/>
                    <a:pt x="6406" y="130782"/>
                  </a:cubicBezTo>
                  <a:cubicBezTo>
                    <a:pt x="5808" y="129552"/>
                    <a:pt x="5337" y="128275"/>
                    <a:pt x="4948" y="126986"/>
                  </a:cubicBezTo>
                  <a:lnTo>
                    <a:pt x="4948" y="126986"/>
                  </a:lnTo>
                  <a:cubicBezTo>
                    <a:pt x="5041" y="127291"/>
                    <a:pt x="5161" y="127619"/>
                    <a:pt x="5239" y="127842"/>
                  </a:cubicBezTo>
                  <a:cubicBezTo>
                    <a:pt x="5288" y="127973"/>
                    <a:pt x="5320" y="128056"/>
                    <a:pt x="5322" y="128056"/>
                  </a:cubicBezTo>
                  <a:cubicBezTo>
                    <a:pt x="5324" y="128056"/>
                    <a:pt x="5310" y="128013"/>
                    <a:pt x="5275" y="127913"/>
                  </a:cubicBezTo>
                  <a:cubicBezTo>
                    <a:pt x="5275" y="127913"/>
                    <a:pt x="5180" y="127627"/>
                    <a:pt x="5037" y="127223"/>
                  </a:cubicBezTo>
                  <a:cubicBezTo>
                    <a:pt x="4965" y="127020"/>
                    <a:pt x="4894" y="126770"/>
                    <a:pt x="4810" y="126508"/>
                  </a:cubicBezTo>
                  <a:cubicBezTo>
                    <a:pt x="4727" y="126246"/>
                    <a:pt x="4644" y="125972"/>
                    <a:pt x="4560" y="125687"/>
                  </a:cubicBezTo>
                  <a:cubicBezTo>
                    <a:pt x="4394" y="125139"/>
                    <a:pt x="4251" y="124567"/>
                    <a:pt x="4144" y="124151"/>
                  </a:cubicBezTo>
                  <a:cubicBezTo>
                    <a:pt x="4037" y="123722"/>
                    <a:pt x="3965" y="123448"/>
                    <a:pt x="3965" y="123448"/>
                  </a:cubicBezTo>
                  <a:lnTo>
                    <a:pt x="3965" y="123448"/>
                  </a:lnTo>
                  <a:cubicBezTo>
                    <a:pt x="4025" y="123805"/>
                    <a:pt x="4084" y="124044"/>
                    <a:pt x="4310" y="124996"/>
                  </a:cubicBezTo>
                  <a:cubicBezTo>
                    <a:pt x="4132" y="124436"/>
                    <a:pt x="3798" y="123163"/>
                    <a:pt x="3548" y="122031"/>
                  </a:cubicBezTo>
                  <a:lnTo>
                    <a:pt x="3548" y="122031"/>
                  </a:lnTo>
                  <a:cubicBezTo>
                    <a:pt x="3700" y="122662"/>
                    <a:pt x="3762" y="122898"/>
                    <a:pt x="3770" y="122898"/>
                  </a:cubicBezTo>
                  <a:cubicBezTo>
                    <a:pt x="3790" y="122898"/>
                    <a:pt x="3544" y="121723"/>
                    <a:pt x="3429" y="121115"/>
                  </a:cubicBezTo>
                  <a:lnTo>
                    <a:pt x="3429" y="121115"/>
                  </a:lnTo>
                  <a:cubicBezTo>
                    <a:pt x="3434" y="121143"/>
                    <a:pt x="3435" y="121154"/>
                    <a:pt x="3434" y="121154"/>
                  </a:cubicBezTo>
                  <a:cubicBezTo>
                    <a:pt x="3428" y="121154"/>
                    <a:pt x="3394" y="121020"/>
                    <a:pt x="3384" y="121020"/>
                  </a:cubicBezTo>
                  <a:cubicBezTo>
                    <a:pt x="3383" y="121020"/>
                    <a:pt x="3382" y="121023"/>
                    <a:pt x="3382" y="121031"/>
                  </a:cubicBezTo>
                  <a:cubicBezTo>
                    <a:pt x="3179" y="119841"/>
                    <a:pt x="3144" y="119734"/>
                    <a:pt x="3084" y="119531"/>
                  </a:cubicBezTo>
                  <a:cubicBezTo>
                    <a:pt x="3036" y="119329"/>
                    <a:pt x="2941" y="119007"/>
                    <a:pt x="2691" y="117364"/>
                  </a:cubicBezTo>
                  <a:lnTo>
                    <a:pt x="2691" y="117364"/>
                  </a:lnTo>
                  <a:lnTo>
                    <a:pt x="2739" y="117543"/>
                  </a:lnTo>
                  <a:cubicBezTo>
                    <a:pt x="2524" y="116316"/>
                    <a:pt x="2334" y="115173"/>
                    <a:pt x="2167" y="113852"/>
                  </a:cubicBezTo>
                  <a:cubicBezTo>
                    <a:pt x="2163" y="113779"/>
                    <a:pt x="2162" y="113747"/>
                    <a:pt x="2166" y="113747"/>
                  </a:cubicBezTo>
                  <a:cubicBezTo>
                    <a:pt x="2187" y="113747"/>
                    <a:pt x="2364" y="115171"/>
                    <a:pt x="2405" y="115233"/>
                  </a:cubicBezTo>
                  <a:cubicBezTo>
                    <a:pt x="2132" y="113376"/>
                    <a:pt x="1846" y="111554"/>
                    <a:pt x="1703" y="109851"/>
                  </a:cubicBezTo>
                  <a:lnTo>
                    <a:pt x="1703" y="109851"/>
                  </a:lnTo>
                  <a:cubicBezTo>
                    <a:pt x="1798" y="110649"/>
                    <a:pt x="1929" y="111792"/>
                    <a:pt x="2036" y="112590"/>
                  </a:cubicBezTo>
                  <a:cubicBezTo>
                    <a:pt x="1941" y="111661"/>
                    <a:pt x="1893" y="111149"/>
                    <a:pt x="1846" y="110697"/>
                  </a:cubicBezTo>
                  <a:cubicBezTo>
                    <a:pt x="1798" y="110232"/>
                    <a:pt x="1762" y="109839"/>
                    <a:pt x="1691" y="109149"/>
                  </a:cubicBezTo>
                  <a:lnTo>
                    <a:pt x="1691" y="109149"/>
                  </a:lnTo>
                  <a:lnTo>
                    <a:pt x="1703" y="109292"/>
                  </a:lnTo>
                  <a:cubicBezTo>
                    <a:pt x="1703" y="109292"/>
                    <a:pt x="1620" y="108494"/>
                    <a:pt x="1560" y="107696"/>
                  </a:cubicBezTo>
                  <a:cubicBezTo>
                    <a:pt x="1524" y="107303"/>
                    <a:pt x="1489" y="106899"/>
                    <a:pt x="1465" y="106601"/>
                  </a:cubicBezTo>
                  <a:cubicBezTo>
                    <a:pt x="1441" y="106303"/>
                    <a:pt x="1417" y="106113"/>
                    <a:pt x="1417" y="106113"/>
                  </a:cubicBezTo>
                  <a:lnTo>
                    <a:pt x="1417" y="106113"/>
                  </a:lnTo>
                  <a:lnTo>
                    <a:pt x="1477" y="106922"/>
                  </a:lnTo>
                  <a:cubicBezTo>
                    <a:pt x="1177" y="104654"/>
                    <a:pt x="1067" y="102297"/>
                    <a:pt x="823" y="99269"/>
                  </a:cubicBezTo>
                  <a:lnTo>
                    <a:pt x="823" y="99269"/>
                  </a:lnTo>
                  <a:cubicBezTo>
                    <a:pt x="899" y="100198"/>
                    <a:pt x="927" y="100487"/>
                    <a:pt x="934" y="100487"/>
                  </a:cubicBezTo>
                  <a:cubicBezTo>
                    <a:pt x="946" y="100487"/>
                    <a:pt x="900" y="99691"/>
                    <a:pt x="922" y="99691"/>
                  </a:cubicBezTo>
                  <a:cubicBezTo>
                    <a:pt x="924" y="99691"/>
                    <a:pt x="926" y="99696"/>
                    <a:pt x="929" y="99707"/>
                  </a:cubicBezTo>
                  <a:cubicBezTo>
                    <a:pt x="887" y="98993"/>
                    <a:pt x="845" y="97945"/>
                    <a:pt x="860" y="97945"/>
                  </a:cubicBezTo>
                  <a:cubicBezTo>
                    <a:pt x="862" y="97945"/>
                    <a:pt x="865" y="97964"/>
                    <a:pt x="870" y="98005"/>
                  </a:cubicBezTo>
                  <a:cubicBezTo>
                    <a:pt x="739" y="96516"/>
                    <a:pt x="762" y="95504"/>
                    <a:pt x="619" y="93385"/>
                  </a:cubicBezTo>
                  <a:cubicBezTo>
                    <a:pt x="630" y="93300"/>
                    <a:pt x="564" y="92072"/>
                    <a:pt x="594" y="92072"/>
                  </a:cubicBezTo>
                  <a:cubicBezTo>
                    <a:pt x="597" y="92072"/>
                    <a:pt x="601" y="92088"/>
                    <a:pt x="608" y="92123"/>
                  </a:cubicBezTo>
                  <a:cubicBezTo>
                    <a:pt x="580" y="91555"/>
                    <a:pt x="567" y="91357"/>
                    <a:pt x="563" y="91357"/>
                  </a:cubicBezTo>
                  <a:lnTo>
                    <a:pt x="563" y="91357"/>
                  </a:lnTo>
                  <a:cubicBezTo>
                    <a:pt x="552" y="91357"/>
                    <a:pt x="585" y="92429"/>
                    <a:pt x="574" y="92429"/>
                  </a:cubicBezTo>
                  <a:cubicBezTo>
                    <a:pt x="573" y="92429"/>
                    <a:pt x="573" y="92426"/>
                    <a:pt x="572" y="92421"/>
                  </a:cubicBezTo>
                  <a:cubicBezTo>
                    <a:pt x="524" y="91671"/>
                    <a:pt x="489" y="90849"/>
                    <a:pt x="453" y="89980"/>
                  </a:cubicBezTo>
                  <a:cubicBezTo>
                    <a:pt x="441" y="89111"/>
                    <a:pt x="417" y="88182"/>
                    <a:pt x="393" y="87218"/>
                  </a:cubicBezTo>
                  <a:cubicBezTo>
                    <a:pt x="346" y="85277"/>
                    <a:pt x="298" y="83181"/>
                    <a:pt x="238" y="81014"/>
                  </a:cubicBezTo>
                  <a:cubicBezTo>
                    <a:pt x="191" y="79145"/>
                    <a:pt x="167" y="78038"/>
                    <a:pt x="131" y="76966"/>
                  </a:cubicBezTo>
                  <a:cubicBezTo>
                    <a:pt x="108" y="75895"/>
                    <a:pt x="84" y="74859"/>
                    <a:pt x="60" y="73121"/>
                  </a:cubicBezTo>
                  <a:cubicBezTo>
                    <a:pt x="62" y="72870"/>
                    <a:pt x="67" y="72771"/>
                    <a:pt x="72" y="72771"/>
                  </a:cubicBezTo>
                  <a:cubicBezTo>
                    <a:pt x="90" y="72771"/>
                    <a:pt x="119" y="74085"/>
                    <a:pt x="119" y="74085"/>
                  </a:cubicBezTo>
                  <a:cubicBezTo>
                    <a:pt x="119" y="73133"/>
                    <a:pt x="119" y="72311"/>
                    <a:pt x="119" y="71501"/>
                  </a:cubicBezTo>
                  <a:cubicBezTo>
                    <a:pt x="119" y="70680"/>
                    <a:pt x="108" y="69882"/>
                    <a:pt x="108" y="68989"/>
                  </a:cubicBezTo>
                  <a:lnTo>
                    <a:pt x="108" y="68989"/>
                  </a:lnTo>
                  <a:cubicBezTo>
                    <a:pt x="111" y="69092"/>
                    <a:pt x="114" y="69138"/>
                    <a:pt x="118" y="69138"/>
                  </a:cubicBezTo>
                  <a:cubicBezTo>
                    <a:pt x="127" y="69138"/>
                    <a:pt x="138" y="68836"/>
                    <a:pt x="155" y="68442"/>
                  </a:cubicBezTo>
                  <a:cubicBezTo>
                    <a:pt x="155" y="67013"/>
                    <a:pt x="96" y="67489"/>
                    <a:pt x="131" y="65608"/>
                  </a:cubicBezTo>
                  <a:lnTo>
                    <a:pt x="131" y="65608"/>
                  </a:lnTo>
                  <a:cubicBezTo>
                    <a:pt x="143" y="65929"/>
                    <a:pt x="167" y="66346"/>
                    <a:pt x="179" y="67025"/>
                  </a:cubicBezTo>
                  <a:cubicBezTo>
                    <a:pt x="167" y="65346"/>
                    <a:pt x="155" y="63691"/>
                    <a:pt x="155" y="61941"/>
                  </a:cubicBezTo>
                  <a:cubicBezTo>
                    <a:pt x="160" y="61883"/>
                    <a:pt x="164" y="61858"/>
                    <a:pt x="167" y="61858"/>
                  </a:cubicBezTo>
                  <a:cubicBezTo>
                    <a:pt x="191" y="61858"/>
                    <a:pt x="192" y="63077"/>
                    <a:pt x="203" y="63608"/>
                  </a:cubicBezTo>
                  <a:cubicBezTo>
                    <a:pt x="203" y="61655"/>
                    <a:pt x="215" y="58536"/>
                    <a:pt x="191" y="57940"/>
                  </a:cubicBezTo>
                  <a:lnTo>
                    <a:pt x="163" y="58910"/>
                  </a:lnTo>
                  <a:lnTo>
                    <a:pt x="163" y="58910"/>
                  </a:lnTo>
                  <a:cubicBezTo>
                    <a:pt x="167" y="58823"/>
                    <a:pt x="172" y="58785"/>
                    <a:pt x="177" y="58785"/>
                  </a:cubicBezTo>
                  <a:cubicBezTo>
                    <a:pt x="190" y="58785"/>
                    <a:pt x="203" y="59034"/>
                    <a:pt x="203" y="59345"/>
                  </a:cubicBezTo>
                  <a:cubicBezTo>
                    <a:pt x="215" y="61024"/>
                    <a:pt x="167" y="61774"/>
                    <a:pt x="155" y="61869"/>
                  </a:cubicBezTo>
                  <a:lnTo>
                    <a:pt x="155" y="60619"/>
                  </a:lnTo>
                  <a:cubicBezTo>
                    <a:pt x="60" y="61893"/>
                    <a:pt x="119" y="65608"/>
                    <a:pt x="119" y="68096"/>
                  </a:cubicBezTo>
                  <a:lnTo>
                    <a:pt x="60" y="67060"/>
                  </a:lnTo>
                  <a:lnTo>
                    <a:pt x="96" y="69620"/>
                  </a:lnTo>
                  <a:cubicBezTo>
                    <a:pt x="90" y="69899"/>
                    <a:pt x="77" y="70131"/>
                    <a:pt x="65" y="70131"/>
                  </a:cubicBezTo>
                  <a:cubicBezTo>
                    <a:pt x="54" y="70131"/>
                    <a:pt x="42" y="69914"/>
                    <a:pt x="36" y="69311"/>
                  </a:cubicBezTo>
                  <a:lnTo>
                    <a:pt x="36" y="69311"/>
                  </a:lnTo>
                  <a:cubicBezTo>
                    <a:pt x="0" y="71097"/>
                    <a:pt x="60" y="70894"/>
                    <a:pt x="36" y="72430"/>
                  </a:cubicBezTo>
                  <a:cubicBezTo>
                    <a:pt x="31" y="72496"/>
                    <a:pt x="28" y="72525"/>
                    <a:pt x="27" y="72525"/>
                  </a:cubicBezTo>
                  <a:cubicBezTo>
                    <a:pt x="27" y="72525"/>
                    <a:pt x="27" y="72525"/>
                    <a:pt x="26" y="72525"/>
                  </a:cubicBezTo>
                  <a:lnTo>
                    <a:pt x="26" y="72525"/>
                  </a:lnTo>
                  <a:lnTo>
                    <a:pt x="48" y="74109"/>
                  </a:lnTo>
                  <a:cubicBezTo>
                    <a:pt x="45" y="74008"/>
                    <a:pt x="40" y="73992"/>
                    <a:pt x="35" y="73992"/>
                  </a:cubicBezTo>
                  <a:cubicBezTo>
                    <a:pt x="33" y="73992"/>
                    <a:pt x="31" y="73996"/>
                    <a:pt x="29" y="73996"/>
                  </a:cubicBezTo>
                  <a:cubicBezTo>
                    <a:pt x="20" y="73996"/>
                    <a:pt x="12" y="73933"/>
                    <a:pt x="12" y="73323"/>
                  </a:cubicBezTo>
                  <a:lnTo>
                    <a:pt x="12" y="73323"/>
                  </a:lnTo>
                  <a:cubicBezTo>
                    <a:pt x="0" y="74895"/>
                    <a:pt x="24" y="76169"/>
                    <a:pt x="36" y="77181"/>
                  </a:cubicBezTo>
                  <a:cubicBezTo>
                    <a:pt x="60" y="78205"/>
                    <a:pt x="84" y="78979"/>
                    <a:pt x="72" y="79574"/>
                  </a:cubicBezTo>
                  <a:lnTo>
                    <a:pt x="60" y="79312"/>
                  </a:lnTo>
                  <a:lnTo>
                    <a:pt x="60" y="79312"/>
                  </a:lnTo>
                  <a:cubicBezTo>
                    <a:pt x="98" y="81322"/>
                    <a:pt x="111" y="81566"/>
                    <a:pt x="125" y="81566"/>
                  </a:cubicBezTo>
                  <a:cubicBezTo>
                    <a:pt x="129" y="81566"/>
                    <a:pt x="134" y="81541"/>
                    <a:pt x="139" y="81541"/>
                  </a:cubicBezTo>
                  <a:cubicBezTo>
                    <a:pt x="153" y="81541"/>
                    <a:pt x="173" y="81716"/>
                    <a:pt x="215" y="82991"/>
                  </a:cubicBezTo>
                  <a:cubicBezTo>
                    <a:pt x="215" y="82991"/>
                    <a:pt x="215" y="83134"/>
                    <a:pt x="203" y="83336"/>
                  </a:cubicBezTo>
                  <a:cubicBezTo>
                    <a:pt x="191" y="83551"/>
                    <a:pt x="179" y="83824"/>
                    <a:pt x="179" y="84098"/>
                  </a:cubicBezTo>
                  <a:cubicBezTo>
                    <a:pt x="167" y="84646"/>
                    <a:pt x="155" y="85194"/>
                    <a:pt x="155" y="85194"/>
                  </a:cubicBezTo>
                  <a:lnTo>
                    <a:pt x="215" y="85622"/>
                  </a:lnTo>
                  <a:cubicBezTo>
                    <a:pt x="226" y="86039"/>
                    <a:pt x="247" y="86819"/>
                    <a:pt x="231" y="86819"/>
                  </a:cubicBezTo>
                  <a:cubicBezTo>
                    <a:pt x="230" y="86819"/>
                    <a:pt x="228" y="86813"/>
                    <a:pt x="227" y="86801"/>
                  </a:cubicBezTo>
                  <a:lnTo>
                    <a:pt x="227" y="86801"/>
                  </a:lnTo>
                  <a:cubicBezTo>
                    <a:pt x="250" y="87345"/>
                    <a:pt x="259" y="87504"/>
                    <a:pt x="263" y="87504"/>
                  </a:cubicBezTo>
                  <a:cubicBezTo>
                    <a:pt x="268" y="87504"/>
                    <a:pt x="262" y="87197"/>
                    <a:pt x="268" y="87197"/>
                  </a:cubicBezTo>
                  <a:lnTo>
                    <a:pt x="268" y="87197"/>
                  </a:lnTo>
                  <a:cubicBezTo>
                    <a:pt x="270" y="87197"/>
                    <a:pt x="276" y="87268"/>
                    <a:pt x="286" y="87480"/>
                  </a:cubicBezTo>
                  <a:cubicBezTo>
                    <a:pt x="298" y="88015"/>
                    <a:pt x="310" y="88658"/>
                    <a:pt x="334" y="89337"/>
                  </a:cubicBezTo>
                  <a:cubicBezTo>
                    <a:pt x="334" y="89670"/>
                    <a:pt x="346" y="90004"/>
                    <a:pt x="358" y="90337"/>
                  </a:cubicBezTo>
                  <a:cubicBezTo>
                    <a:pt x="369" y="90682"/>
                    <a:pt x="393" y="91016"/>
                    <a:pt x="405" y="91337"/>
                  </a:cubicBezTo>
                  <a:cubicBezTo>
                    <a:pt x="465" y="92611"/>
                    <a:pt x="500" y="93683"/>
                    <a:pt x="477" y="93933"/>
                  </a:cubicBezTo>
                  <a:cubicBezTo>
                    <a:pt x="486" y="94030"/>
                    <a:pt x="491" y="94070"/>
                    <a:pt x="495" y="94070"/>
                  </a:cubicBezTo>
                  <a:cubicBezTo>
                    <a:pt x="511" y="94070"/>
                    <a:pt x="479" y="93247"/>
                    <a:pt x="484" y="93247"/>
                  </a:cubicBezTo>
                  <a:lnTo>
                    <a:pt x="484" y="93247"/>
                  </a:lnTo>
                  <a:cubicBezTo>
                    <a:pt x="487" y="93247"/>
                    <a:pt x="500" y="93475"/>
                    <a:pt x="536" y="94171"/>
                  </a:cubicBezTo>
                  <a:cubicBezTo>
                    <a:pt x="489" y="94826"/>
                    <a:pt x="655" y="96838"/>
                    <a:pt x="750" y="98802"/>
                  </a:cubicBezTo>
                  <a:cubicBezTo>
                    <a:pt x="695" y="98403"/>
                    <a:pt x="644" y="97430"/>
                    <a:pt x="638" y="97430"/>
                  </a:cubicBezTo>
                  <a:lnTo>
                    <a:pt x="638" y="97430"/>
                  </a:lnTo>
                  <a:cubicBezTo>
                    <a:pt x="636" y="97430"/>
                    <a:pt x="644" y="97664"/>
                    <a:pt x="667" y="98314"/>
                  </a:cubicBezTo>
                  <a:cubicBezTo>
                    <a:pt x="798" y="99493"/>
                    <a:pt x="881" y="102148"/>
                    <a:pt x="1036" y="103815"/>
                  </a:cubicBezTo>
                  <a:cubicBezTo>
                    <a:pt x="1060" y="103851"/>
                    <a:pt x="1131" y="104755"/>
                    <a:pt x="1251" y="105994"/>
                  </a:cubicBezTo>
                  <a:cubicBezTo>
                    <a:pt x="1358" y="107232"/>
                    <a:pt x="1501" y="108816"/>
                    <a:pt x="1667" y="110197"/>
                  </a:cubicBezTo>
                  <a:cubicBezTo>
                    <a:pt x="1667" y="110194"/>
                    <a:pt x="1666" y="110193"/>
                    <a:pt x="1665" y="110193"/>
                  </a:cubicBezTo>
                  <a:cubicBezTo>
                    <a:pt x="1651" y="110193"/>
                    <a:pt x="1781" y="111473"/>
                    <a:pt x="1977" y="113078"/>
                  </a:cubicBezTo>
                  <a:cubicBezTo>
                    <a:pt x="2179" y="114733"/>
                    <a:pt x="2465" y="116721"/>
                    <a:pt x="2679" y="118007"/>
                  </a:cubicBezTo>
                  <a:lnTo>
                    <a:pt x="2655" y="117924"/>
                  </a:lnTo>
                  <a:lnTo>
                    <a:pt x="2655" y="117924"/>
                  </a:lnTo>
                  <a:cubicBezTo>
                    <a:pt x="2727" y="118174"/>
                    <a:pt x="2870" y="118960"/>
                    <a:pt x="3048" y="119912"/>
                  </a:cubicBezTo>
                  <a:cubicBezTo>
                    <a:pt x="3239" y="120877"/>
                    <a:pt x="3477" y="122020"/>
                    <a:pt x="3703" y="122960"/>
                  </a:cubicBezTo>
                  <a:cubicBezTo>
                    <a:pt x="3656" y="122901"/>
                    <a:pt x="3560" y="122555"/>
                    <a:pt x="3322" y="121519"/>
                  </a:cubicBezTo>
                  <a:lnTo>
                    <a:pt x="3322" y="121519"/>
                  </a:lnTo>
                  <a:cubicBezTo>
                    <a:pt x="3322" y="121520"/>
                    <a:pt x="3346" y="121639"/>
                    <a:pt x="3382" y="121805"/>
                  </a:cubicBezTo>
                  <a:cubicBezTo>
                    <a:pt x="3417" y="121972"/>
                    <a:pt x="3465" y="122198"/>
                    <a:pt x="3525" y="122424"/>
                  </a:cubicBezTo>
                  <a:cubicBezTo>
                    <a:pt x="3572" y="122651"/>
                    <a:pt x="3620" y="122877"/>
                    <a:pt x="3667" y="123043"/>
                  </a:cubicBezTo>
                  <a:cubicBezTo>
                    <a:pt x="3703" y="123210"/>
                    <a:pt x="3727" y="123317"/>
                    <a:pt x="3727" y="123317"/>
                  </a:cubicBezTo>
                  <a:cubicBezTo>
                    <a:pt x="3846" y="123734"/>
                    <a:pt x="3989" y="124294"/>
                    <a:pt x="4310" y="125449"/>
                  </a:cubicBezTo>
                  <a:lnTo>
                    <a:pt x="4227" y="125222"/>
                  </a:lnTo>
                  <a:cubicBezTo>
                    <a:pt x="4191" y="125115"/>
                    <a:pt x="4144" y="125008"/>
                    <a:pt x="4144" y="125008"/>
                  </a:cubicBezTo>
                  <a:lnTo>
                    <a:pt x="4144" y="125008"/>
                  </a:lnTo>
                  <a:cubicBezTo>
                    <a:pt x="4465" y="126187"/>
                    <a:pt x="4846" y="127365"/>
                    <a:pt x="5311" y="128604"/>
                  </a:cubicBezTo>
                  <a:cubicBezTo>
                    <a:pt x="5418" y="128913"/>
                    <a:pt x="5561" y="129223"/>
                    <a:pt x="5680" y="129544"/>
                  </a:cubicBezTo>
                  <a:cubicBezTo>
                    <a:pt x="5823" y="129854"/>
                    <a:pt x="5953" y="130175"/>
                    <a:pt x="6108" y="130509"/>
                  </a:cubicBezTo>
                  <a:cubicBezTo>
                    <a:pt x="6406" y="131152"/>
                    <a:pt x="6751" y="131818"/>
                    <a:pt x="7156" y="132497"/>
                  </a:cubicBezTo>
                  <a:cubicBezTo>
                    <a:pt x="7160" y="132501"/>
                    <a:pt x="7163" y="132503"/>
                    <a:pt x="7165" y="132503"/>
                  </a:cubicBezTo>
                  <a:cubicBezTo>
                    <a:pt x="7178" y="132503"/>
                    <a:pt x="7123" y="132386"/>
                    <a:pt x="7049" y="132259"/>
                  </a:cubicBezTo>
                  <a:cubicBezTo>
                    <a:pt x="6966" y="132092"/>
                    <a:pt x="6870" y="131902"/>
                    <a:pt x="6835" y="131795"/>
                  </a:cubicBezTo>
                  <a:cubicBezTo>
                    <a:pt x="6812" y="131744"/>
                    <a:pt x="6800" y="131712"/>
                    <a:pt x="6806" y="131712"/>
                  </a:cubicBezTo>
                  <a:cubicBezTo>
                    <a:pt x="6813" y="131712"/>
                    <a:pt x="6843" y="131753"/>
                    <a:pt x="6906" y="131854"/>
                  </a:cubicBezTo>
                  <a:cubicBezTo>
                    <a:pt x="7025" y="132033"/>
                    <a:pt x="7239" y="132437"/>
                    <a:pt x="7728" y="133104"/>
                  </a:cubicBezTo>
                  <a:cubicBezTo>
                    <a:pt x="7745" y="133149"/>
                    <a:pt x="7763" y="133193"/>
                    <a:pt x="7751" y="133193"/>
                  </a:cubicBezTo>
                  <a:cubicBezTo>
                    <a:pt x="7747" y="133193"/>
                    <a:pt x="7740" y="133188"/>
                    <a:pt x="7728" y="133176"/>
                  </a:cubicBezTo>
                  <a:cubicBezTo>
                    <a:pt x="7704" y="133164"/>
                    <a:pt x="7668" y="133116"/>
                    <a:pt x="7597" y="133021"/>
                  </a:cubicBezTo>
                  <a:cubicBezTo>
                    <a:pt x="7537" y="132938"/>
                    <a:pt x="7442" y="132818"/>
                    <a:pt x="7323" y="132628"/>
                  </a:cubicBezTo>
                  <a:lnTo>
                    <a:pt x="7323" y="132628"/>
                  </a:lnTo>
                  <a:cubicBezTo>
                    <a:pt x="7394" y="132747"/>
                    <a:pt x="7549" y="132961"/>
                    <a:pt x="7716" y="133199"/>
                  </a:cubicBezTo>
                  <a:cubicBezTo>
                    <a:pt x="7882" y="133438"/>
                    <a:pt x="8109" y="133676"/>
                    <a:pt x="8263" y="133914"/>
                  </a:cubicBezTo>
                  <a:cubicBezTo>
                    <a:pt x="8263" y="133914"/>
                    <a:pt x="8251" y="133902"/>
                    <a:pt x="8228" y="133866"/>
                  </a:cubicBezTo>
                  <a:cubicBezTo>
                    <a:pt x="8204" y="133842"/>
                    <a:pt x="8180" y="133795"/>
                    <a:pt x="8132" y="133747"/>
                  </a:cubicBezTo>
                  <a:lnTo>
                    <a:pt x="7847" y="133402"/>
                  </a:lnTo>
                  <a:cubicBezTo>
                    <a:pt x="7739" y="133271"/>
                    <a:pt x="7644" y="133128"/>
                    <a:pt x="7573" y="133033"/>
                  </a:cubicBezTo>
                  <a:cubicBezTo>
                    <a:pt x="7501" y="132951"/>
                    <a:pt x="7456" y="132887"/>
                    <a:pt x="7445" y="132870"/>
                  </a:cubicBezTo>
                  <a:lnTo>
                    <a:pt x="7445" y="132870"/>
                  </a:lnTo>
                  <a:cubicBezTo>
                    <a:pt x="7847" y="133462"/>
                    <a:pt x="7990" y="133593"/>
                    <a:pt x="8085" y="133711"/>
                  </a:cubicBezTo>
                  <a:cubicBezTo>
                    <a:pt x="8132" y="133771"/>
                    <a:pt x="8168" y="133819"/>
                    <a:pt x="8239" y="133914"/>
                  </a:cubicBezTo>
                  <a:cubicBezTo>
                    <a:pt x="8311" y="134009"/>
                    <a:pt x="8406" y="134152"/>
                    <a:pt x="8573" y="134390"/>
                  </a:cubicBezTo>
                  <a:cubicBezTo>
                    <a:pt x="8572" y="134390"/>
                    <a:pt x="8572" y="134390"/>
                    <a:pt x="8572" y="134390"/>
                  </a:cubicBezTo>
                  <a:cubicBezTo>
                    <a:pt x="8568" y="134390"/>
                    <a:pt x="8684" y="134573"/>
                    <a:pt x="8799" y="134712"/>
                  </a:cubicBezTo>
                  <a:cubicBezTo>
                    <a:pt x="8909" y="134842"/>
                    <a:pt x="9003" y="134963"/>
                    <a:pt x="8994" y="134963"/>
                  </a:cubicBezTo>
                  <a:cubicBezTo>
                    <a:pt x="8992" y="134963"/>
                    <a:pt x="8987" y="134959"/>
                    <a:pt x="8978" y="134950"/>
                  </a:cubicBezTo>
                  <a:cubicBezTo>
                    <a:pt x="8930" y="134890"/>
                    <a:pt x="8859" y="134819"/>
                    <a:pt x="8787" y="134723"/>
                  </a:cubicBezTo>
                  <a:cubicBezTo>
                    <a:pt x="8751" y="134688"/>
                    <a:pt x="8716" y="134640"/>
                    <a:pt x="8668" y="134581"/>
                  </a:cubicBezTo>
                  <a:cubicBezTo>
                    <a:pt x="8632" y="134533"/>
                    <a:pt x="8597" y="134485"/>
                    <a:pt x="8561" y="134426"/>
                  </a:cubicBezTo>
                  <a:cubicBezTo>
                    <a:pt x="8406" y="134226"/>
                    <a:pt x="8261" y="133996"/>
                    <a:pt x="8136" y="133830"/>
                  </a:cubicBezTo>
                  <a:lnTo>
                    <a:pt x="8136" y="133830"/>
                  </a:lnTo>
                  <a:cubicBezTo>
                    <a:pt x="8220" y="133944"/>
                    <a:pt x="8296" y="134081"/>
                    <a:pt x="8382" y="134200"/>
                  </a:cubicBezTo>
                  <a:cubicBezTo>
                    <a:pt x="8490" y="134342"/>
                    <a:pt x="8585" y="134473"/>
                    <a:pt x="8680" y="134616"/>
                  </a:cubicBezTo>
                  <a:cubicBezTo>
                    <a:pt x="8906" y="134866"/>
                    <a:pt x="9109" y="135140"/>
                    <a:pt x="9323" y="135354"/>
                  </a:cubicBezTo>
                  <a:cubicBezTo>
                    <a:pt x="9728" y="135831"/>
                    <a:pt x="10121" y="136176"/>
                    <a:pt x="10299" y="136367"/>
                  </a:cubicBezTo>
                  <a:cubicBezTo>
                    <a:pt x="10282" y="136344"/>
                    <a:pt x="10276" y="136329"/>
                    <a:pt x="10286" y="136329"/>
                  </a:cubicBezTo>
                  <a:cubicBezTo>
                    <a:pt x="10297" y="136329"/>
                    <a:pt x="10327" y="136347"/>
                    <a:pt x="10383" y="136390"/>
                  </a:cubicBezTo>
                  <a:cubicBezTo>
                    <a:pt x="10430" y="136438"/>
                    <a:pt x="10502" y="136509"/>
                    <a:pt x="10609" y="136593"/>
                  </a:cubicBezTo>
                  <a:cubicBezTo>
                    <a:pt x="10728" y="136676"/>
                    <a:pt x="10871" y="136795"/>
                    <a:pt x="11061" y="136950"/>
                  </a:cubicBezTo>
                  <a:cubicBezTo>
                    <a:pt x="11299" y="137140"/>
                    <a:pt x="11478" y="137295"/>
                    <a:pt x="11633" y="137414"/>
                  </a:cubicBezTo>
                  <a:cubicBezTo>
                    <a:pt x="11788" y="137521"/>
                    <a:pt x="11907" y="137605"/>
                    <a:pt x="11990" y="137676"/>
                  </a:cubicBezTo>
                  <a:cubicBezTo>
                    <a:pt x="12169" y="137795"/>
                    <a:pt x="12228" y="137843"/>
                    <a:pt x="12252" y="137879"/>
                  </a:cubicBezTo>
                  <a:cubicBezTo>
                    <a:pt x="12323" y="137926"/>
                    <a:pt x="12264" y="137926"/>
                    <a:pt x="12859" y="138331"/>
                  </a:cubicBezTo>
                  <a:cubicBezTo>
                    <a:pt x="13121" y="138474"/>
                    <a:pt x="13573" y="138760"/>
                    <a:pt x="13978" y="138998"/>
                  </a:cubicBezTo>
                  <a:cubicBezTo>
                    <a:pt x="14085" y="139057"/>
                    <a:pt x="14181" y="139129"/>
                    <a:pt x="14264" y="139176"/>
                  </a:cubicBezTo>
                  <a:cubicBezTo>
                    <a:pt x="14359" y="139224"/>
                    <a:pt x="14443" y="139260"/>
                    <a:pt x="14514" y="139295"/>
                  </a:cubicBezTo>
                  <a:cubicBezTo>
                    <a:pt x="14669" y="139367"/>
                    <a:pt x="14764" y="139415"/>
                    <a:pt x="14776" y="139415"/>
                  </a:cubicBezTo>
                  <a:cubicBezTo>
                    <a:pt x="15097" y="139581"/>
                    <a:pt x="15276" y="139676"/>
                    <a:pt x="15419" y="139760"/>
                  </a:cubicBezTo>
                  <a:cubicBezTo>
                    <a:pt x="15550" y="139843"/>
                    <a:pt x="15633" y="139891"/>
                    <a:pt x="15764" y="139962"/>
                  </a:cubicBezTo>
                  <a:cubicBezTo>
                    <a:pt x="16050" y="140093"/>
                    <a:pt x="16538" y="140307"/>
                    <a:pt x="17074" y="140546"/>
                  </a:cubicBezTo>
                  <a:cubicBezTo>
                    <a:pt x="17348" y="140665"/>
                    <a:pt x="17634" y="140784"/>
                    <a:pt x="17931" y="140891"/>
                  </a:cubicBezTo>
                  <a:cubicBezTo>
                    <a:pt x="18217" y="141010"/>
                    <a:pt x="18503" y="141129"/>
                    <a:pt x="18765" y="141212"/>
                  </a:cubicBezTo>
                  <a:cubicBezTo>
                    <a:pt x="19312" y="141403"/>
                    <a:pt x="19765" y="141570"/>
                    <a:pt x="20015" y="141641"/>
                  </a:cubicBezTo>
                  <a:cubicBezTo>
                    <a:pt x="20124" y="141672"/>
                    <a:pt x="20190" y="141690"/>
                    <a:pt x="20201" y="141690"/>
                  </a:cubicBezTo>
                  <a:cubicBezTo>
                    <a:pt x="20215" y="141690"/>
                    <a:pt x="20138" y="141660"/>
                    <a:pt x="19943" y="141593"/>
                  </a:cubicBezTo>
                  <a:lnTo>
                    <a:pt x="19646" y="141486"/>
                  </a:lnTo>
                  <a:lnTo>
                    <a:pt x="19646" y="141486"/>
                  </a:lnTo>
                  <a:cubicBezTo>
                    <a:pt x="19693" y="141498"/>
                    <a:pt x="19765" y="141522"/>
                    <a:pt x="19836" y="141546"/>
                  </a:cubicBezTo>
                  <a:cubicBezTo>
                    <a:pt x="21813" y="142177"/>
                    <a:pt x="23908" y="142701"/>
                    <a:pt x="26027" y="143082"/>
                  </a:cubicBezTo>
                  <a:cubicBezTo>
                    <a:pt x="28147" y="143475"/>
                    <a:pt x="30278" y="143725"/>
                    <a:pt x="32338" y="143856"/>
                  </a:cubicBezTo>
                  <a:lnTo>
                    <a:pt x="32326" y="143867"/>
                  </a:lnTo>
                  <a:cubicBezTo>
                    <a:pt x="33552" y="143951"/>
                    <a:pt x="34921" y="143987"/>
                    <a:pt x="36207" y="144010"/>
                  </a:cubicBezTo>
                  <a:lnTo>
                    <a:pt x="37148" y="144010"/>
                  </a:lnTo>
                  <a:cubicBezTo>
                    <a:pt x="37446" y="143998"/>
                    <a:pt x="37743" y="143998"/>
                    <a:pt x="38029" y="143987"/>
                  </a:cubicBezTo>
                  <a:cubicBezTo>
                    <a:pt x="38600" y="143975"/>
                    <a:pt x="39112" y="143963"/>
                    <a:pt x="39553" y="143951"/>
                  </a:cubicBezTo>
                  <a:cubicBezTo>
                    <a:pt x="40059" y="143934"/>
                    <a:pt x="40691" y="143912"/>
                    <a:pt x="40924" y="143912"/>
                  </a:cubicBezTo>
                  <a:cubicBezTo>
                    <a:pt x="41026" y="143912"/>
                    <a:pt x="41052" y="143916"/>
                    <a:pt x="40958" y="143927"/>
                  </a:cubicBezTo>
                  <a:cubicBezTo>
                    <a:pt x="41898" y="143879"/>
                    <a:pt x="42422" y="143856"/>
                    <a:pt x="43041" y="143796"/>
                  </a:cubicBezTo>
                  <a:cubicBezTo>
                    <a:pt x="43351" y="143772"/>
                    <a:pt x="43696" y="143748"/>
                    <a:pt x="44125" y="143713"/>
                  </a:cubicBezTo>
                  <a:cubicBezTo>
                    <a:pt x="44339" y="143701"/>
                    <a:pt x="44577" y="143689"/>
                    <a:pt x="44839" y="143665"/>
                  </a:cubicBezTo>
                  <a:cubicBezTo>
                    <a:pt x="45113" y="143641"/>
                    <a:pt x="45411" y="143629"/>
                    <a:pt x="45744" y="143594"/>
                  </a:cubicBezTo>
                  <a:lnTo>
                    <a:pt x="45744" y="143594"/>
                  </a:lnTo>
                  <a:cubicBezTo>
                    <a:pt x="45280" y="143653"/>
                    <a:pt x="45089" y="143665"/>
                    <a:pt x="45018" y="143677"/>
                  </a:cubicBezTo>
                  <a:lnTo>
                    <a:pt x="45042" y="143677"/>
                  </a:lnTo>
                  <a:cubicBezTo>
                    <a:pt x="45091" y="143677"/>
                    <a:pt x="45107" y="143677"/>
                    <a:pt x="44845" y="143697"/>
                  </a:cubicBezTo>
                  <a:lnTo>
                    <a:pt x="44845" y="143697"/>
                  </a:lnTo>
                  <a:cubicBezTo>
                    <a:pt x="45024" y="143684"/>
                    <a:pt x="45192" y="143674"/>
                    <a:pt x="45351" y="143665"/>
                  </a:cubicBezTo>
                  <a:cubicBezTo>
                    <a:pt x="45792" y="143617"/>
                    <a:pt x="46173" y="143582"/>
                    <a:pt x="46554" y="143546"/>
                  </a:cubicBezTo>
                  <a:cubicBezTo>
                    <a:pt x="47316" y="143463"/>
                    <a:pt x="48114" y="143391"/>
                    <a:pt x="49411" y="143189"/>
                  </a:cubicBezTo>
                  <a:lnTo>
                    <a:pt x="49411" y="143189"/>
                  </a:lnTo>
                  <a:cubicBezTo>
                    <a:pt x="49253" y="143219"/>
                    <a:pt x="49210" y="143232"/>
                    <a:pt x="49253" y="143232"/>
                  </a:cubicBezTo>
                  <a:cubicBezTo>
                    <a:pt x="49330" y="143232"/>
                    <a:pt x="49680" y="143190"/>
                    <a:pt x="50138" y="143129"/>
                  </a:cubicBezTo>
                  <a:cubicBezTo>
                    <a:pt x="50495" y="143094"/>
                    <a:pt x="50911" y="143034"/>
                    <a:pt x="51316" y="142986"/>
                  </a:cubicBezTo>
                  <a:cubicBezTo>
                    <a:pt x="51709" y="142915"/>
                    <a:pt x="52090" y="142855"/>
                    <a:pt x="52376" y="142808"/>
                  </a:cubicBezTo>
                  <a:lnTo>
                    <a:pt x="52376" y="142808"/>
                  </a:lnTo>
                  <a:cubicBezTo>
                    <a:pt x="52376" y="142808"/>
                    <a:pt x="51959" y="142867"/>
                    <a:pt x="51531" y="142927"/>
                  </a:cubicBezTo>
                  <a:cubicBezTo>
                    <a:pt x="51330" y="142962"/>
                    <a:pt x="51118" y="142986"/>
                    <a:pt x="50951" y="142998"/>
                  </a:cubicBezTo>
                  <a:lnTo>
                    <a:pt x="50951" y="142998"/>
                  </a:lnTo>
                  <a:cubicBezTo>
                    <a:pt x="51497" y="142921"/>
                    <a:pt x="52017" y="142832"/>
                    <a:pt x="52519" y="142760"/>
                  </a:cubicBezTo>
                  <a:cubicBezTo>
                    <a:pt x="53102" y="142665"/>
                    <a:pt x="53674" y="142582"/>
                    <a:pt x="54245" y="142486"/>
                  </a:cubicBezTo>
                  <a:lnTo>
                    <a:pt x="54245" y="142486"/>
                  </a:lnTo>
                  <a:lnTo>
                    <a:pt x="53638" y="142641"/>
                  </a:lnTo>
                  <a:cubicBezTo>
                    <a:pt x="54257" y="142558"/>
                    <a:pt x="54852" y="142451"/>
                    <a:pt x="55448" y="142343"/>
                  </a:cubicBezTo>
                  <a:cubicBezTo>
                    <a:pt x="56031" y="142236"/>
                    <a:pt x="56603" y="142129"/>
                    <a:pt x="57162" y="142034"/>
                  </a:cubicBezTo>
                  <a:cubicBezTo>
                    <a:pt x="58281" y="141808"/>
                    <a:pt x="59341" y="141570"/>
                    <a:pt x="60377" y="141355"/>
                  </a:cubicBezTo>
                  <a:cubicBezTo>
                    <a:pt x="62425" y="140915"/>
                    <a:pt x="64330" y="140510"/>
                    <a:pt x="66211" y="140177"/>
                  </a:cubicBezTo>
                  <a:cubicBezTo>
                    <a:pt x="66418" y="140127"/>
                    <a:pt x="66489" y="140106"/>
                    <a:pt x="66468" y="140106"/>
                  </a:cubicBezTo>
                  <a:cubicBezTo>
                    <a:pt x="66376" y="140106"/>
                    <a:pt x="64592" y="140475"/>
                    <a:pt x="64489" y="140475"/>
                  </a:cubicBezTo>
                  <a:cubicBezTo>
                    <a:pt x="64467" y="140475"/>
                    <a:pt x="64525" y="140458"/>
                    <a:pt x="64699" y="140415"/>
                  </a:cubicBezTo>
                  <a:cubicBezTo>
                    <a:pt x="66949" y="139962"/>
                    <a:pt x="69307" y="139545"/>
                    <a:pt x="70009" y="139403"/>
                  </a:cubicBezTo>
                  <a:cubicBezTo>
                    <a:pt x="73093" y="138783"/>
                    <a:pt x="72867" y="138748"/>
                    <a:pt x="76105" y="138152"/>
                  </a:cubicBezTo>
                  <a:lnTo>
                    <a:pt x="76105" y="138152"/>
                  </a:lnTo>
                  <a:cubicBezTo>
                    <a:pt x="75978" y="138171"/>
                    <a:pt x="75853" y="138186"/>
                    <a:pt x="75807" y="138186"/>
                  </a:cubicBezTo>
                  <a:cubicBezTo>
                    <a:pt x="75703" y="138186"/>
                    <a:pt x="76018" y="138103"/>
                    <a:pt x="77701" y="137771"/>
                  </a:cubicBezTo>
                  <a:cubicBezTo>
                    <a:pt x="78996" y="137526"/>
                    <a:pt x="79722" y="137413"/>
                    <a:pt x="79839" y="137413"/>
                  </a:cubicBezTo>
                  <a:cubicBezTo>
                    <a:pt x="79926" y="137413"/>
                    <a:pt x="79675" y="137476"/>
                    <a:pt x="79070" y="137593"/>
                  </a:cubicBezTo>
                  <a:cubicBezTo>
                    <a:pt x="78577" y="137689"/>
                    <a:pt x="78315" y="137738"/>
                    <a:pt x="78285" y="137738"/>
                  </a:cubicBezTo>
                  <a:cubicBezTo>
                    <a:pt x="78282" y="137738"/>
                    <a:pt x="78282" y="137737"/>
                    <a:pt x="78284" y="137736"/>
                  </a:cubicBezTo>
                  <a:lnTo>
                    <a:pt x="78284" y="137736"/>
                  </a:lnTo>
                  <a:cubicBezTo>
                    <a:pt x="77749" y="137841"/>
                    <a:pt x="77092" y="137972"/>
                    <a:pt x="77139" y="137972"/>
                  </a:cubicBezTo>
                  <a:cubicBezTo>
                    <a:pt x="77156" y="137972"/>
                    <a:pt x="77263" y="137955"/>
                    <a:pt x="77498" y="137914"/>
                  </a:cubicBezTo>
                  <a:lnTo>
                    <a:pt x="77796" y="137843"/>
                  </a:lnTo>
                  <a:cubicBezTo>
                    <a:pt x="78780" y="137675"/>
                    <a:pt x="81303" y="137195"/>
                    <a:pt x="81402" y="137195"/>
                  </a:cubicBezTo>
                  <a:cubicBezTo>
                    <a:pt x="81416" y="137195"/>
                    <a:pt x="81384" y="137204"/>
                    <a:pt x="81296" y="137224"/>
                  </a:cubicBezTo>
                  <a:cubicBezTo>
                    <a:pt x="81982" y="137089"/>
                    <a:pt x="82233" y="137036"/>
                    <a:pt x="82205" y="137036"/>
                  </a:cubicBezTo>
                  <a:cubicBezTo>
                    <a:pt x="82164" y="137036"/>
                    <a:pt x="81509" y="137153"/>
                    <a:pt x="80749" y="137295"/>
                  </a:cubicBezTo>
                  <a:cubicBezTo>
                    <a:pt x="81475" y="137152"/>
                    <a:pt x="82118" y="137045"/>
                    <a:pt x="82725" y="136926"/>
                  </a:cubicBezTo>
                  <a:cubicBezTo>
                    <a:pt x="83035" y="136867"/>
                    <a:pt x="83332" y="136819"/>
                    <a:pt x="83618" y="136759"/>
                  </a:cubicBezTo>
                  <a:cubicBezTo>
                    <a:pt x="83904" y="136712"/>
                    <a:pt x="84189" y="136664"/>
                    <a:pt x="84475" y="136617"/>
                  </a:cubicBezTo>
                  <a:cubicBezTo>
                    <a:pt x="85618" y="136414"/>
                    <a:pt x="86785" y="136224"/>
                    <a:pt x="88273" y="135962"/>
                  </a:cubicBezTo>
                  <a:lnTo>
                    <a:pt x="88273" y="135962"/>
                  </a:lnTo>
                  <a:cubicBezTo>
                    <a:pt x="87962" y="136008"/>
                    <a:pt x="87666" y="136050"/>
                    <a:pt x="87631" y="136050"/>
                  </a:cubicBezTo>
                  <a:cubicBezTo>
                    <a:pt x="87613" y="136050"/>
                    <a:pt x="87668" y="136038"/>
                    <a:pt x="87833" y="136009"/>
                  </a:cubicBezTo>
                  <a:cubicBezTo>
                    <a:pt x="92214" y="135283"/>
                    <a:pt x="89750" y="135640"/>
                    <a:pt x="92726" y="135128"/>
                  </a:cubicBezTo>
                  <a:cubicBezTo>
                    <a:pt x="93230" y="135050"/>
                    <a:pt x="93378" y="135031"/>
                    <a:pt x="93421" y="135031"/>
                  </a:cubicBezTo>
                  <a:cubicBezTo>
                    <a:pt x="93451" y="135031"/>
                    <a:pt x="93431" y="135040"/>
                    <a:pt x="93441" y="135045"/>
                  </a:cubicBezTo>
                  <a:cubicBezTo>
                    <a:pt x="93441" y="135045"/>
                    <a:pt x="93488" y="135045"/>
                    <a:pt x="93726" y="135009"/>
                  </a:cubicBezTo>
                  <a:cubicBezTo>
                    <a:pt x="93834" y="134985"/>
                    <a:pt x="94000" y="134962"/>
                    <a:pt x="94226" y="134914"/>
                  </a:cubicBezTo>
                  <a:cubicBezTo>
                    <a:pt x="94453" y="134878"/>
                    <a:pt x="94738" y="134831"/>
                    <a:pt x="95119" y="134771"/>
                  </a:cubicBezTo>
                  <a:cubicBezTo>
                    <a:pt x="95706" y="134687"/>
                    <a:pt x="95958" y="134656"/>
                    <a:pt x="96005" y="134656"/>
                  </a:cubicBezTo>
                  <a:cubicBezTo>
                    <a:pt x="96093" y="134656"/>
                    <a:pt x="95448" y="134768"/>
                    <a:pt x="94957" y="134850"/>
                  </a:cubicBezTo>
                  <a:lnTo>
                    <a:pt x="94957" y="134850"/>
                  </a:lnTo>
                  <a:cubicBezTo>
                    <a:pt x="97612" y="134413"/>
                    <a:pt x="99926" y="134111"/>
                    <a:pt x="101454" y="133890"/>
                  </a:cubicBezTo>
                  <a:lnTo>
                    <a:pt x="101454" y="133890"/>
                  </a:lnTo>
                  <a:lnTo>
                    <a:pt x="100025" y="134116"/>
                  </a:lnTo>
                  <a:cubicBezTo>
                    <a:pt x="100882" y="133985"/>
                    <a:pt x="101584" y="133878"/>
                    <a:pt x="102299" y="133759"/>
                  </a:cubicBezTo>
                  <a:lnTo>
                    <a:pt x="102299" y="133759"/>
                  </a:lnTo>
                  <a:lnTo>
                    <a:pt x="101477" y="133854"/>
                  </a:lnTo>
                  <a:cubicBezTo>
                    <a:pt x="101894" y="133795"/>
                    <a:pt x="102287" y="133735"/>
                    <a:pt x="102573" y="133688"/>
                  </a:cubicBezTo>
                  <a:cubicBezTo>
                    <a:pt x="102808" y="133658"/>
                    <a:pt x="102970" y="133637"/>
                    <a:pt x="103014" y="133637"/>
                  </a:cubicBezTo>
                  <a:cubicBezTo>
                    <a:pt x="103023" y="133637"/>
                    <a:pt x="103027" y="133638"/>
                    <a:pt x="103025" y="133640"/>
                  </a:cubicBezTo>
                  <a:cubicBezTo>
                    <a:pt x="103894" y="133485"/>
                    <a:pt x="102346" y="133688"/>
                    <a:pt x="104073" y="133390"/>
                  </a:cubicBezTo>
                  <a:cubicBezTo>
                    <a:pt x="104359" y="133342"/>
                    <a:pt x="104716" y="133295"/>
                    <a:pt x="105097" y="133235"/>
                  </a:cubicBezTo>
                  <a:cubicBezTo>
                    <a:pt x="105478" y="133188"/>
                    <a:pt x="105883" y="133128"/>
                    <a:pt x="106264" y="133068"/>
                  </a:cubicBezTo>
                  <a:cubicBezTo>
                    <a:pt x="107026" y="132973"/>
                    <a:pt x="107704" y="132878"/>
                    <a:pt x="107907" y="132878"/>
                  </a:cubicBezTo>
                  <a:cubicBezTo>
                    <a:pt x="106397" y="133075"/>
                    <a:pt x="106238" y="133105"/>
                    <a:pt x="106328" y="133105"/>
                  </a:cubicBezTo>
                  <a:cubicBezTo>
                    <a:pt x="106367" y="133105"/>
                    <a:pt x="106453" y="133099"/>
                    <a:pt x="106494" y="133099"/>
                  </a:cubicBezTo>
                  <a:cubicBezTo>
                    <a:pt x="106552" y="133099"/>
                    <a:pt x="106525" y="133110"/>
                    <a:pt x="106174" y="133161"/>
                  </a:cubicBezTo>
                  <a:lnTo>
                    <a:pt x="106174" y="133161"/>
                  </a:lnTo>
                  <a:cubicBezTo>
                    <a:pt x="106553" y="133110"/>
                    <a:pt x="106970" y="133055"/>
                    <a:pt x="107430" y="132997"/>
                  </a:cubicBezTo>
                  <a:cubicBezTo>
                    <a:pt x="107448" y="132995"/>
                    <a:pt x="107459" y="132995"/>
                    <a:pt x="107464" y="132995"/>
                  </a:cubicBezTo>
                  <a:cubicBezTo>
                    <a:pt x="107495" y="132995"/>
                    <a:pt x="107281" y="133026"/>
                    <a:pt x="107085" y="133057"/>
                  </a:cubicBezTo>
                  <a:cubicBezTo>
                    <a:pt x="110490" y="132652"/>
                    <a:pt x="108645" y="132795"/>
                    <a:pt x="112169" y="132330"/>
                  </a:cubicBezTo>
                  <a:lnTo>
                    <a:pt x="112169" y="132330"/>
                  </a:lnTo>
                  <a:cubicBezTo>
                    <a:pt x="112073" y="132348"/>
                    <a:pt x="112055" y="132356"/>
                    <a:pt x="112091" y="132356"/>
                  </a:cubicBezTo>
                  <a:cubicBezTo>
                    <a:pt x="112227" y="132356"/>
                    <a:pt x="113112" y="132253"/>
                    <a:pt x="113562" y="132187"/>
                  </a:cubicBezTo>
                  <a:lnTo>
                    <a:pt x="113562" y="132187"/>
                  </a:lnTo>
                  <a:cubicBezTo>
                    <a:pt x="113090" y="132251"/>
                    <a:pt x="112857" y="132277"/>
                    <a:pt x="112805" y="132277"/>
                  </a:cubicBezTo>
                  <a:cubicBezTo>
                    <a:pt x="112700" y="132277"/>
                    <a:pt x="113316" y="132172"/>
                    <a:pt x="114181" y="132045"/>
                  </a:cubicBezTo>
                  <a:cubicBezTo>
                    <a:pt x="114741" y="131973"/>
                    <a:pt x="115181" y="131914"/>
                    <a:pt x="115539" y="131866"/>
                  </a:cubicBezTo>
                  <a:cubicBezTo>
                    <a:pt x="115884" y="131830"/>
                    <a:pt x="116158" y="131795"/>
                    <a:pt x="116408" y="131771"/>
                  </a:cubicBezTo>
                  <a:cubicBezTo>
                    <a:pt x="116884" y="131711"/>
                    <a:pt x="117229" y="131664"/>
                    <a:pt x="117825" y="131592"/>
                  </a:cubicBezTo>
                  <a:lnTo>
                    <a:pt x="117825" y="131592"/>
                  </a:lnTo>
                  <a:lnTo>
                    <a:pt x="116467" y="131735"/>
                  </a:lnTo>
                  <a:cubicBezTo>
                    <a:pt x="116920" y="131664"/>
                    <a:pt x="118051" y="131533"/>
                    <a:pt x="119634" y="131354"/>
                  </a:cubicBezTo>
                  <a:cubicBezTo>
                    <a:pt x="119669" y="131354"/>
                    <a:pt x="119603" y="131364"/>
                    <a:pt x="119491" y="131378"/>
                  </a:cubicBezTo>
                  <a:lnTo>
                    <a:pt x="119491" y="131378"/>
                  </a:lnTo>
                  <a:cubicBezTo>
                    <a:pt x="121111" y="131182"/>
                    <a:pt x="123056" y="131039"/>
                    <a:pt x="125171" y="130771"/>
                  </a:cubicBezTo>
                  <a:cubicBezTo>
                    <a:pt x="125509" y="130742"/>
                    <a:pt x="125657" y="130734"/>
                    <a:pt x="125725" y="130734"/>
                  </a:cubicBezTo>
                  <a:cubicBezTo>
                    <a:pt x="125824" y="130734"/>
                    <a:pt x="125747" y="130752"/>
                    <a:pt x="125841" y="130752"/>
                  </a:cubicBezTo>
                  <a:cubicBezTo>
                    <a:pt x="125899" y="130752"/>
                    <a:pt x="126021" y="130745"/>
                    <a:pt x="126290" y="130723"/>
                  </a:cubicBezTo>
                  <a:cubicBezTo>
                    <a:pt x="129028" y="130449"/>
                    <a:pt x="129267" y="130497"/>
                    <a:pt x="132148" y="130211"/>
                  </a:cubicBezTo>
                  <a:lnTo>
                    <a:pt x="132148" y="130211"/>
                  </a:lnTo>
                  <a:cubicBezTo>
                    <a:pt x="131859" y="130228"/>
                    <a:pt x="131653" y="130240"/>
                    <a:pt x="131592" y="130240"/>
                  </a:cubicBezTo>
                  <a:cubicBezTo>
                    <a:pt x="131476" y="130240"/>
                    <a:pt x="131873" y="130196"/>
                    <a:pt x="133196" y="130056"/>
                  </a:cubicBezTo>
                  <a:lnTo>
                    <a:pt x="133196" y="130056"/>
                  </a:lnTo>
                  <a:lnTo>
                    <a:pt x="128457" y="130509"/>
                  </a:lnTo>
                  <a:lnTo>
                    <a:pt x="128457" y="130509"/>
                  </a:lnTo>
                  <a:lnTo>
                    <a:pt x="131493" y="130187"/>
                  </a:lnTo>
                  <a:lnTo>
                    <a:pt x="131493" y="130187"/>
                  </a:lnTo>
                  <a:cubicBezTo>
                    <a:pt x="130064" y="130306"/>
                    <a:pt x="128481" y="130473"/>
                    <a:pt x="127612" y="130544"/>
                  </a:cubicBezTo>
                  <a:cubicBezTo>
                    <a:pt x="128534" y="130446"/>
                    <a:pt x="128813" y="130420"/>
                    <a:pt x="128717" y="130420"/>
                  </a:cubicBezTo>
                  <a:cubicBezTo>
                    <a:pt x="128662" y="130420"/>
                    <a:pt x="128483" y="130429"/>
                    <a:pt x="128231" y="130437"/>
                  </a:cubicBezTo>
                  <a:cubicBezTo>
                    <a:pt x="130195" y="130318"/>
                    <a:pt x="132112" y="130068"/>
                    <a:pt x="134386" y="129901"/>
                  </a:cubicBezTo>
                  <a:lnTo>
                    <a:pt x="134386" y="129901"/>
                  </a:lnTo>
                  <a:lnTo>
                    <a:pt x="134315" y="129997"/>
                  </a:lnTo>
                  <a:cubicBezTo>
                    <a:pt x="135172" y="129913"/>
                    <a:pt x="135982" y="129878"/>
                    <a:pt x="136779" y="129818"/>
                  </a:cubicBezTo>
                  <a:cubicBezTo>
                    <a:pt x="137565" y="129770"/>
                    <a:pt x="138363" y="129711"/>
                    <a:pt x="139184" y="129651"/>
                  </a:cubicBezTo>
                  <a:cubicBezTo>
                    <a:pt x="140006" y="129592"/>
                    <a:pt x="140851" y="129532"/>
                    <a:pt x="141780" y="129461"/>
                  </a:cubicBezTo>
                  <a:cubicBezTo>
                    <a:pt x="142244" y="129437"/>
                    <a:pt x="142721" y="129401"/>
                    <a:pt x="143221" y="129366"/>
                  </a:cubicBezTo>
                  <a:cubicBezTo>
                    <a:pt x="143471" y="129354"/>
                    <a:pt x="143733" y="129330"/>
                    <a:pt x="143995" y="129318"/>
                  </a:cubicBezTo>
                  <a:cubicBezTo>
                    <a:pt x="144126" y="129306"/>
                    <a:pt x="144268" y="129306"/>
                    <a:pt x="144399" y="129294"/>
                  </a:cubicBezTo>
                  <a:lnTo>
                    <a:pt x="144411" y="129293"/>
                  </a:lnTo>
                  <a:lnTo>
                    <a:pt x="144411" y="129293"/>
                  </a:lnTo>
                  <a:cubicBezTo>
                    <a:pt x="144392" y="129294"/>
                    <a:pt x="144373" y="129294"/>
                    <a:pt x="144352" y="129294"/>
                  </a:cubicBezTo>
                  <a:cubicBezTo>
                    <a:pt x="144268" y="129294"/>
                    <a:pt x="144185" y="129306"/>
                    <a:pt x="144090" y="129306"/>
                  </a:cubicBezTo>
                  <a:cubicBezTo>
                    <a:pt x="143745" y="129330"/>
                    <a:pt x="143387" y="129342"/>
                    <a:pt x="143387" y="129342"/>
                  </a:cubicBezTo>
                  <a:cubicBezTo>
                    <a:pt x="143530" y="129330"/>
                    <a:pt x="143780" y="129306"/>
                    <a:pt x="144078" y="129282"/>
                  </a:cubicBezTo>
                  <a:cubicBezTo>
                    <a:pt x="144161" y="129282"/>
                    <a:pt x="144245" y="129270"/>
                    <a:pt x="144328" y="129270"/>
                  </a:cubicBezTo>
                  <a:cubicBezTo>
                    <a:pt x="144364" y="129270"/>
                    <a:pt x="144411" y="129259"/>
                    <a:pt x="144447" y="129259"/>
                  </a:cubicBezTo>
                  <a:lnTo>
                    <a:pt x="144518" y="129259"/>
                  </a:lnTo>
                  <a:cubicBezTo>
                    <a:pt x="144522" y="129255"/>
                    <a:pt x="144528" y="129253"/>
                    <a:pt x="144534" y="129253"/>
                  </a:cubicBezTo>
                  <a:cubicBezTo>
                    <a:pt x="144546" y="129253"/>
                    <a:pt x="144562" y="129259"/>
                    <a:pt x="144578" y="129259"/>
                  </a:cubicBezTo>
                  <a:cubicBezTo>
                    <a:pt x="144757" y="129259"/>
                    <a:pt x="144947" y="129270"/>
                    <a:pt x="145138" y="129282"/>
                  </a:cubicBezTo>
                  <a:cubicBezTo>
                    <a:pt x="145935" y="129318"/>
                    <a:pt x="146816" y="129413"/>
                    <a:pt x="147531" y="129485"/>
                  </a:cubicBezTo>
                  <a:cubicBezTo>
                    <a:pt x="147459" y="129497"/>
                    <a:pt x="147650" y="129520"/>
                    <a:pt x="147936" y="129568"/>
                  </a:cubicBezTo>
                  <a:cubicBezTo>
                    <a:pt x="148209" y="129616"/>
                    <a:pt x="148590" y="129675"/>
                    <a:pt x="148888" y="129723"/>
                  </a:cubicBezTo>
                  <a:cubicBezTo>
                    <a:pt x="148886" y="129722"/>
                    <a:pt x="148886" y="129722"/>
                    <a:pt x="148888" y="129722"/>
                  </a:cubicBezTo>
                  <a:cubicBezTo>
                    <a:pt x="148926" y="129722"/>
                    <a:pt x="149690" y="129837"/>
                    <a:pt x="150507" y="129985"/>
                  </a:cubicBezTo>
                  <a:cubicBezTo>
                    <a:pt x="151365" y="130140"/>
                    <a:pt x="152269" y="130342"/>
                    <a:pt x="152472" y="130354"/>
                  </a:cubicBezTo>
                  <a:cubicBezTo>
                    <a:pt x="152472" y="130354"/>
                    <a:pt x="152948" y="130485"/>
                    <a:pt x="153424" y="130616"/>
                  </a:cubicBezTo>
                  <a:cubicBezTo>
                    <a:pt x="153901" y="130759"/>
                    <a:pt x="154377" y="130890"/>
                    <a:pt x="154377" y="130890"/>
                  </a:cubicBezTo>
                  <a:cubicBezTo>
                    <a:pt x="156091" y="131402"/>
                    <a:pt x="157044" y="131747"/>
                    <a:pt x="157984" y="132116"/>
                  </a:cubicBezTo>
                  <a:cubicBezTo>
                    <a:pt x="158223" y="132199"/>
                    <a:pt x="158449" y="132283"/>
                    <a:pt x="158687" y="132390"/>
                  </a:cubicBezTo>
                  <a:cubicBezTo>
                    <a:pt x="158925" y="132497"/>
                    <a:pt x="159175" y="132604"/>
                    <a:pt x="159449" y="132723"/>
                  </a:cubicBezTo>
                  <a:cubicBezTo>
                    <a:pt x="159723" y="132830"/>
                    <a:pt x="159997" y="132985"/>
                    <a:pt x="160306" y="133140"/>
                  </a:cubicBezTo>
                  <a:cubicBezTo>
                    <a:pt x="160628" y="133283"/>
                    <a:pt x="160961" y="133473"/>
                    <a:pt x="161342" y="133688"/>
                  </a:cubicBezTo>
                  <a:cubicBezTo>
                    <a:pt x="161052" y="133539"/>
                    <a:pt x="160985" y="133511"/>
                    <a:pt x="160970" y="133511"/>
                  </a:cubicBezTo>
                  <a:cubicBezTo>
                    <a:pt x="160960" y="133511"/>
                    <a:pt x="160970" y="133521"/>
                    <a:pt x="160961" y="133521"/>
                  </a:cubicBezTo>
                  <a:cubicBezTo>
                    <a:pt x="160937" y="133521"/>
                    <a:pt x="160890" y="133497"/>
                    <a:pt x="160723" y="133414"/>
                  </a:cubicBezTo>
                  <a:cubicBezTo>
                    <a:pt x="160544" y="133330"/>
                    <a:pt x="160247" y="133176"/>
                    <a:pt x="159735" y="132926"/>
                  </a:cubicBezTo>
                  <a:lnTo>
                    <a:pt x="159735" y="132926"/>
                  </a:lnTo>
                  <a:cubicBezTo>
                    <a:pt x="160247" y="133188"/>
                    <a:pt x="160735" y="133426"/>
                    <a:pt x="161080" y="133628"/>
                  </a:cubicBezTo>
                  <a:cubicBezTo>
                    <a:pt x="161437" y="133819"/>
                    <a:pt x="161663" y="133950"/>
                    <a:pt x="161675" y="133950"/>
                  </a:cubicBezTo>
                  <a:cubicBezTo>
                    <a:pt x="161949" y="134128"/>
                    <a:pt x="162652" y="134521"/>
                    <a:pt x="163330" y="134997"/>
                  </a:cubicBezTo>
                  <a:cubicBezTo>
                    <a:pt x="163687" y="135235"/>
                    <a:pt x="164033" y="135497"/>
                    <a:pt x="164342" y="135735"/>
                  </a:cubicBezTo>
                  <a:cubicBezTo>
                    <a:pt x="164664" y="135962"/>
                    <a:pt x="164926" y="136212"/>
                    <a:pt x="165116" y="136378"/>
                  </a:cubicBezTo>
                  <a:cubicBezTo>
                    <a:pt x="165307" y="136533"/>
                    <a:pt x="165438" y="136628"/>
                    <a:pt x="165640" y="136795"/>
                  </a:cubicBezTo>
                  <a:cubicBezTo>
                    <a:pt x="165831" y="136974"/>
                    <a:pt x="166104" y="137212"/>
                    <a:pt x="166557" y="137664"/>
                  </a:cubicBezTo>
                  <a:cubicBezTo>
                    <a:pt x="166587" y="137703"/>
                    <a:pt x="166594" y="137715"/>
                    <a:pt x="166590" y="137715"/>
                  </a:cubicBezTo>
                  <a:cubicBezTo>
                    <a:pt x="166584" y="137715"/>
                    <a:pt x="166546" y="137677"/>
                    <a:pt x="166545" y="137676"/>
                  </a:cubicBezTo>
                  <a:lnTo>
                    <a:pt x="166545" y="137676"/>
                  </a:lnTo>
                  <a:cubicBezTo>
                    <a:pt x="166546" y="137677"/>
                    <a:pt x="166569" y="137701"/>
                    <a:pt x="166605" y="137736"/>
                  </a:cubicBezTo>
                  <a:cubicBezTo>
                    <a:pt x="166640" y="137771"/>
                    <a:pt x="166688" y="137831"/>
                    <a:pt x="166747" y="137891"/>
                  </a:cubicBezTo>
                  <a:cubicBezTo>
                    <a:pt x="166866" y="138010"/>
                    <a:pt x="167021" y="138176"/>
                    <a:pt x="167140" y="138307"/>
                  </a:cubicBezTo>
                  <a:cubicBezTo>
                    <a:pt x="167271" y="138438"/>
                    <a:pt x="167367" y="138533"/>
                    <a:pt x="167390" y="138557"/>
                  </a:cubicBezTo>
                  <a:cubicBezTo>
                    <a:pt x="167393" y="138560"/>
                    <a:pt x="167395" y="138562"/>
                    <a:pt x="167396" y="138562"/>
                  </a:cubicBezTo>
                  <a:cubicBezTo>
                    <a:pt x="167401" y="138562"/>
                    <a:pt x="167345" y="138484"/>
                    <a:pt x="167188" y="138295"/>
                  </a:cubicBezTo>
                  <a:lnTo>
                    <a:pt x="167188" y="138295"/>
                  </a:lnTo>
                  <a:cubicBezTo>
                    <a:pt x="167331" y="138462"/>
                    <a:pt x="167474" y="138641"/>
                    <a:pt x="167617" y="138831"/>
                  </a:cubicBezTo>
                  <a:cubicBezTo>
                    <a:pt x="167771" y="139022"/>
                    <a:pt x="167926" y="139224"/>
                    <a:pt x="168081" y="139426"/>
                  </a:cubicBezTo>
                  <a:cubicBezTo>
                    <a:pt x="168236" y="139641"/>
                    <a:pt x="168379" y="139855"/>
                    <a:pt x="168533" y="140081"/>
                  </a:cubicBezTo>
                  <a:cubicBezTo>
                    <a:pt x="168688" y="140307"/>
                    <a:pt x="168855" y="140534"/>
                    <a:pt x="168998" y="140784"/>
                  </a:cubicBezTo>
                  <a:cubicBezTo>
                    <a:pt x="169141" y="141034"/>
                    <a:pt x="169295" y="141272"/>
                    <a:pt x="169438" y="141534"/>
                  </a:cubicBezTo>
                  <a:cubicBezTo>
                    <a:pt x="169522" y="141653"/>
                    <a:pt x="169581" y="141784"/>
                    <a:pt x="169653" y="141915"/>
                  </a:cubicBezTo>
                  <a:cubicBezTo>
                    <a:pt x="169712" y="142046"/>
                    <a:pt x="169783" y="142189"/>
                    <a:pt x="169855" y="142320"/>
                  </a:cubicBezTo>
                  <a:cubicBezTo>
                    <a:pt x="170141" y="142844"/>
                    <a:pt x="170355" y="143415"/>
                    <a:pt x="170593" y="143963"/>
                  </a:cubicBezTo>
                  <a:cubicBezTo>
                    <a:pt x="170629" y="144034"/>
                    <a:pt x="170653" y="144094"/>
                    <a:pt x="170688" y="144177"/>
                  </a:cubicBezTo>
                  <a:cubicBezTo>
                    <a:pt x="170724" y="144248"/>
                    <a:pt x="170784" y="144320"/>
                    <a:pt x="170843" y="144379"/>
                  </a:cubicBezTo>
                  <a:cubicBezTo>
                    <a:pt x="170974" y="144487"/>
                    <a:pt x="171141" y="144546"/>
                    <a:pt x="171307" y="144558"/>
                  </a:cubicBezTo>
                  <a:cubicBezTo>
                    <a:pt x="171462" y="144558"/>
                    <a:pt x="171641" y="144534"/>
                    <a:pt x="171772" y="144439"/>
                  </a:cubicBezTo>
                  <a:cubicBezTo>
                    <a:pt x="171843" y="144391"/>
                    <a:pt x="171915" y="144344"/>
                    <a:pt x="171962" y="144272"/>
                  </a:cubicBezTo>
                  <a:cubicBezTo>
                    <a:pt x="172010" y="144201"/>
                    <a:pt x="172046" y="144129"/>
                    <a:pt x="172069" y="144058"/>
                  </a:cubicBezTo>
                  <a:cubicBezTo>
                    <a:pt x="172189" y="143796"/>
                    <a:pt x="172308" y="143534"/>
                    <a:pt x="172427" y="143272"/>
                  </a:cubicBezTo>
                  <a:cubicBezTo>
                    <a:pt x="172558" y="143022"/>
                    <a:pt x="172677" y="142772"/>
                    <a:pt x="172796" y="142534"/>
                  </a:cubicBezTo>
                  <a:cubicBezTo>
                    <a:pt x="172915" y="142284"/>
                    <a:pt x="173046" y="142058"/>
                    <a:pt x="173165" y="141831"/>
                  </a:cubicBezTo>
                  <a:cubicBezTo>
                    <a:pt x="173296" y="141605"/>
                    <a:pt x="173415" y="141391"/>
                    <a:pt x="173534" y="141189"/>
                  </a:cubicBezTo>
                  <a:cubicBezTo>
                    <a:pt x="173784" y="140784"/>
                    <a:pt x="174010" y="140415"/>
                    <a:pt x="174225" y="140093"/>
                  </a:cubicBezTo>
                  <a:cubicBezTo>
                    <a:pt x="174891" y="139034"/>
                    <a:pt x="175713" y="137926"/>
                    <a:pt x="176582" y="136890"/>
                  </a:cubicBezTo>
                  <a:cubicBezTo>
                    <a:pt x="176808" y="136640"/>
                    <a:pt x="177034" y="136390"/>
                    <a:pt x="177261" y="136152"/>
                  </a:cubicBezTo>
                  <a:cubicBezTo>
                    <a:pt x="177368" y="136021"/>
                    <a:pt x="177487" y="135902"/>
                    <a:pt x="177594" y="135783"/>
                  </a:cubicBezTo>
                  <a:cubicBezTo>
                    <a:pt x="177701" y="135664"/>
                    <a:pt x="177820" y="135557"/>
                    <a:pt x="177939" y="135438"/>
                  </a:cubicBezTo>
                  <a:cubicBezTo>
                    <a:pt x="178165" y="135212"/>
                    <a:pt x="178392" y="134997"/>
                    <a:pt x="178618" y="134795"/>
                  </a:cubicBezTo>
                  <a:cubicBezTo>
                    <a:pt x="178844" y="134592"/>
                    <a:pt x="179070" y="134402"/>
                    <a:pt x="179285" y="134211"/>
                  </a:cubicBezTo>
                  <a:lnTo>
                    <a:pt x="179285" y="134211"/>
                  </a:lnTo>
                  <a:cubicBezTo>
                    <a:pt x="179178" y="134319"/>
                    <a:pt x="179285" y="134235"/>
                    <a:pt x="178963" y="134509"/>
                  </a:cubicBezTo>
                  <a:cubicBezTo>
                    <a:pt x="179261" y="134259"/>
                    <a:pt x="179511" y="134045"/>
                    <a:pt x="179725" y="133878"/>
                  </a:cubicBezTo>
                  <a:cubicBezTo>
                    <a:pt x="179940" y="133711"/>
                    <a:pt x="180106" y="133569"/>
                    <a:pt x="180261" y="133449"/>
                  </a:cubicBezTo>
                  <a:cubicBezTo>
                    <a:pt x="180571" y="133223"/>
                    <a:pt x="180773" y="133057"/>
                    <a:pt x="180987" y="132902"/>
                  </a:cubicBezTo>
                  <a:cubicBezTo>
                    <a:pt x="181202" y="132747"/>
                    <a:pt x="181428" y="132580"/>
                    <a:pt x="181797" y="132342"/>
                  </a:cubicBezTo>
                  <a:cubicBezTo>
                    <a:pt x="181987" y="132223"/>
                    <a:pt x="182202" y="132092"/>
                    <a:pt x="182476" y="131937"/>
                  </a:cubicBezTo>
                  <a:cubicBezTo>
                    <a:pt x="182618" y="131866"/>
                    <a:pt x="182761" y="131771"/>
                    <a:pt x="182928" y="131687"/>
                  </a:cubicBezTo>
                  <a:cubicBezTo>
                    <a:pt x="183095" y="131604"/>
                    <a:pt x="183285" y="131509"/>
                    <a:pt x="183476" y="131402"/>
                  </a:cubicBezTo>
                  <a:cubicBezTo>
                    <a:pt x="183800" y="131253"/>
                    <a:pt x="183937" y="131199"/>
                    <a:pt x="183948" y="131199"/>
                  </a:cubicBezTo>
                  <a:cubicBezTo>
                    <a:pt x="183951" y="131199"/>
                    <a:pt x="183944" y="131203"/>
                    <a:pt x="183928" y="131211"/>
                  </a:cubicBezTo>
                  <a:cubicBezTo>
                    <a:pt x="183869" y="131247"/>
                    <a:pt x="183630" y="131354"/>
                    <a:pt x="183380" y="131485"/>
                  </a:cubicBezTo>
                  <a:cubicBezTo>
                    <a:pt x="183024" y="131676"/>
                    <a:pt x="182630" y="131899"/>
                    <a:pt x="182637" y="131899"/>
                  </a:cubicBezTo>
                  <a:cubicBezTo>
                    <a:pt x="182640" y="131899"/>
                    <a:pt x="182698" y="131869"/>
                    <a:pt x="182833" y="131795"/>
                  </a:cubicBezTo>
                  <a:cubicBezTo>
                    <a:pt x="182952" y="131759"/>
                    <a:pt x="183249" y="131616"/>
                    <a:pt x="183654" y="131402"/>
                  </a:cubicBezTo>
                  <a:cubicBezTo>
                    <a:pt x="183869" y="131306"/>
                    <a:pt x="184107" y="131199"/>
                    <a:pt x="184369" y="131068"/>
                  </a:cubicBezTo>
                  <a:cubicBezTo>
                    <a:pt x="184631" y="130961"/>
                    <a:pt x="184916" y="130830"/>
                    <a:pt x="185226" y="130711"/>
                  </a:cubicBezTo>
                  <a:cubicBezTo>
                    <a:pt x="186440" y="130211"/>
                    <a:pt x="187929" y="129759"/>
                    <a:pt x="189107" y="129544"/>
                  </a:cubicBezTo>
                  <a:lnTo>
                    <a:pt x="189107" y="129544"/>
                  </a:lnTo>
                  <a:lnTo>
                    <a:pt x="188548" y="129675"/>
                  </a:lnTo>
                  <a:cubicBezTo>
                    <a:pt x="188750" y="129640"/>
                    <a:pt x="188964" y="129592"/>
                    <a:pt x="189203" y="129544"/>
                  </a:cubicBezTo>
                  <a:cubicBezTo>
                    <a:pt x="189417" y="129544"/>
                    <a:pt x="189643" y="129544"/>
                    <a:pt x="189881" y="129556"/>
                  </a:cubicBezTo>
                  <a:lnTo>
                    <a:pt x="193144" y="129556"/>
                  </a:lnTo>
                  <a:cubicBezTo>
                    <a:pt x="193441" y="129556"/>
                    <a:pt x="193751" y="129544"/>
                    <a:pt x="194060" y="129544"/>
                  </a:cubicBezTo>
                  <a:cubicBezTo>
                    <a:pt x="194691" y="129532"/>
                    <a:pt x="195334" y="129532"/>
                    <a:pt x="196001" y="129520"/>
                  </a:cubicBezTo>
                  <a:lnTo>
                    <a:pt x="196001" y="129520"/>
                  </a:lnTo>
                  <a:cubicBezTo>
                    <a:pt x="196001" y="129520"/>
                    <a:pt x="195858" y="129532"/>
                    <a:pt x="195977" y="129532"/>
                  </a:cubicBezTo>
                  <a:cubicBezTo>
                    <a:pt x="198037" y="129449"/>
                    <a:pt x="201942" y="129259"/>
                    <a:pt x="204800" y="128794"/>
                  </a:cubicBezTo>
                  <a:lnTo>
                    <a:pt x="204800" y="128794"/>
                  </a:lnTo>
                  <a:cubicBezTo>
                    <a:pt x="204574" y="128842"/>
                    <a:pt x="204383" y="128878"/>
                    <a:pt x="204228" y="128901"/>
                  </a:cubicBezTo>
                  <a:cubicBezTo>
                    <a:pt x="204073" y="128925"/>
                    <a:pt x="203954" y="128937"/>
                    <a:pt x="203883" y="128949"/>
                  </a:cubicBezTo>
                  <a:cubicBezTo>
                    <a:pt x="203799" y="128963"/>
                    <a:pt x="203777" y="128969"/>
                    <a:pt x="203828" y="128969"/>
                  </a:cubicBezTo>
                  <a:cubicBezTo>
                    <a:pt x="203864" y="128969"/>
                    <a:pt x="203936" y="128966"/>
                    <a:pt x="204050" y="128961"/>
                  </a:cubicBezTo>
                  <a:cubicBezTo>
                    <a:pt x="204693" y="128878"/>
                    <a:pt x="204597" y="128866"/>
                    <a:pt x="204657" y="128842"/>
                  </a:cubicBezTo>
                  <a:cubicBezTo>
                    <a:pt x="204693" y="128830"/>
                    <a:pt x="204764" y="128806"/>
                    <a:pt x="204990" y="128770"/>
                  </a:cubicBezTo>
                  <a:cubicBezTo>
                    <a:pt x="205216" y="128723"/>
                    <a:pt x="205586" y="128675"/>
                    <a:pt x="206229" y="128544"/>
                  </a:cubicBezTo>
                  <a:cubicBezTo>
                    <a:pt x="206431" y="128508"/>
                    <a:pt x="206705" y="128461"/>
                    <a:pt x="206991" y="128401"/>
                  </a:cubicBezTo>
                  <a:cubicBezTo>
                    <a:pt x="207288" y="128342"/>
                    <a:pt x="207598" y="128282"/>
                    <a:pt x="207895" y="128211"/>
                  </a:cubicBezTo>
                  <a:cubicBezTo>
                    <a:pt x="208491" y="128080"/>
                    <a:pt x="209003" y="127949"/>
                    <a:pt x="209122" y="127937"/>
                  </a:cubicBezTo>
                  <a:lnTo>
                    <a:pt x="209122" y="127937"/>
                  </a:lnTo>
                  <a:cubicBezTo>
                    <a:pt x="209122" y="127937"/>
                    <a:pt x="208538" y="128104"/>
                    <a:pt x="207943" y="128258"/>
                  </a:cubicBezTo>
                  <a:cubicBezTo>
                    <a:pt x="207645" y="128330"/>
                    <a:pt x="207348" y="128389"/>
                    <a:pt x="207121" y="128449"/>
                  </a:cubicBezTo>
                  <a:cubicBezTo>
                    <a:pt x="206895" y="128497"/>
                    <a:pt x="206740" y="128520"/>
                    <a:pt x="206740" y="128520"/>
                  </a:cubicBezTo>
                  <a:cubicBezTo>
                    <a:pt x="207991" y="128342"/>
                    <a:pt x="209836" y="127770"/>
                    <a:pt x="211039" y="127282"/>
                  </a:cubicBezTo>
                  <a:lnTo>
                    <a:pt x="211039" y="127282"/>
                  </a:lnTo>
                  <a:lnTo>
                    <a:pt x="210884" y="127365"/>
                  </a:lnTo>
                  <a:cubicBezTo>
                    <a:pt x="212634" y="126663"/>
                    <a:pt x="213444" y="126115"/>
                    <a:pt x="214253" y="125544"/>
                  </a:cubicBezTo>
                  <a:cubicBezTo>
                    <a:pt x="214456" y="125413"/>
                    <a:pt x="214646" y="125246"/>
                    <a:pt x="214861" y="125079"/>
                  </a:cubicBezTo>
                  <a:cubicBezTo>
                    <a:pt x="215063" y="124901"/>
                    <a:pt x="215289" y="124722"/>
                    <a:pt x="215515" y="124508"/>
                  </a:cubicBezTo>
                  <a:cubicBezTo>
                    <a:pt x="215563" y="124448"/>
                    <a:pt x="215623" y="124401"/>
                    <a:pt x="215694" y="124341"/>
                  </a:cubicBezTo>
                  <a:cubicBezTo>
                    <a:pt x="215742" y="124282"/>
                    <a:pt x="215801" y="124222"/>
                    <a:pt x="215873" y="124151"/>
                  </a:cubicBezTo>
                  <a:cubicBezTo>
                    <a:pt x="215932" y="124091"/>
                    <a:pt x="215992" y="124020"/>
                    <a:pt x="216063" y="123960"/>
                  </a:cubicBezTo>
                  <a:cubicBezTo>
                    <a:pt x="216123" y="123889"/>
                    <a:pt x="216182" y="123817"/>
                    <a:pt x="216254" y="123746"/>
                  </a:cubicBezTo>
                  <a:cubicBezTo>
                    <a:pt x="216508" y="123457"/>
                    <a:pt x="216774" y="123111"/>
                    <a:pt x="217062" y="122721"/>
                  </a:cubicBezTo>
                  <a:lnTo>
                    <a:pt x="217062" y="122721"/>
                  </a:lnTo>
                  <a:cubicBezTo>
                    <a:pt x="217038" y="122752"/>
                    <a:pt x="216999" y="122803"/>
                    <a:pt x="216956" y="122853"/>
                  </a:cubicBezTo>
                  <a:cubicBezTo>
                    <a:pt x="216885" y="122936"/>
                    <a:pt x="216825" y="123008"/>
                    <a:pt x="216825" y="123008"/>
                  </a:cubicBezTo>
                  <a:cubicBezTo>
                    <a:pt x="216992" y="122793"/>
                    <a:pt x="217111" y="122591"/>
                    <a:pt x="217218" y="122412"/>
                  </a:cubicBezTo>
                  <a:cubicBezTo>
                    <a:pt x="217337" y="122246"/>
                    <a:pt x="217432" y="122091"/>
                    <a:pt x="217504" y="121960"/>
                  </a:cubicBezTo>
                  <a:cubicBezTo>
                    <a:pt x="217647" y="121686"/>
                    <a:pt x="217778" y="121484"/>
                    <a:pt x="217873" y="121281"/>
                  </a:cubicBezTo>
                  <a:cubicBezTo>
                    <a:pt x="217932" y="121174"/>
                    <a:pt x="217980" y="121079"/>
                    <a:pt x="218040" y="120960"/>
                  </a:cubicBezTo>
                  <a:cubicBezTo>
                    <a:pt x="218063" y="120900"/>
                    <a:pt x="218099" y="120853"/>
                    <a:pt x="218123" y="120781"/>
                  </a:cubicBezTo>
                  <a:cubicBezTo>
                    <a:pt x="218159" y="120722"/>
                    <a:pt x="218182" y="120650"/>
                    <a:pt x="218206" y="120579"/>
                  </a:cubicBezTo>
                  <a:cubicBezTo>
                    <a:pt x="218266" y="120436"/>
                    <a:pt x="218337" y="120281"/>
                    <a:pt x="218409" y="120091"/>
                  </a:cubicBezTo>
                  <a:cubicBezTo>
                    <a:pt x="218480" y="119888"/>
                    <a:pt x="218551" y="119662"/>
                    <a:pt x="218635" y="119400"/>
                  </a:cubicBezTo>
                  <a:cubicBezTo>
                    <a:pt x="218635" y="119400"/>
                    <a:pt x="218659" y="119364"/>
                    <a:pt x="218682" y="119305"/>
                  </a:cubicBezTo>
                  <a:cubicBezTo>
                    <a:pt x="218706" y="119257"/>
                    <a:pt x="218730" y="119174"/>
                    <a:pt x="218766" y="119091"/>
                  </a:cubicBezTo>
                  <a:cubicBezTo>
                    <a:pt x="218825" y="118936"/>
                    <a:pt x="218873" y="118781"/>
                    <a:pt x="218873" y="118781"/>
                  </a:cubicBezTo>
                  <a:cubicBezTo>
                    <a:pt x="218897" y="118698"/>
                    <a:pt x="218932" y="118591"/>
                    <a:pt x="218956" y="118495"/>
                  </a:cubicBezTo>
                  <a:cubicBezTo>
                    <a:pt x="218980" y="118388"/>
                    <a:pt x="219004" y="118269"/>
                    <a:pt x="219028" y="118150"/>
                  </a:cubicBezTo>
                  <a:cubicBezTo>
                    <a:pt x="219075" y="117912"/>
                    <a:pt x="219135" y="117650"/>
                    <a:pt x="219183" y="117352"/>
                  </a:cubicBezTo>
                  <a:cubicBezTo>
                    <a:pt x="219218" y="117067"/>
                    <a:pt x="219278" y="116757"/>
                    <a:pt x="219302" y="116424"/>
                  </a:cubicBezTo>
                  <a:cubicBezTo>
                    <a:pt x="219325" y="116257"/>
                    <a:pt x="219349" y="116090"/>
                    <a:pt x="219361" y="115924"/>
                  </a:cubicBezTo>
                  <a:cubicBezTo>
                    <a:pt x="219373" y="115745"/>
                    <a:pt x="219385" y="115578"/>
                    <a:pt x="219397" y="115400"/>
                  </a:cubicBezTo>
                  <a:cubicBezTo>
                    <a:pt x="219492" y="113983"/>
                    <a:pt x="219444" y="112423"/>
                    <a:pt x="219337" y="111125"/>
                  </a:cubicBezTo>
                  <a:lnTo>
                    <a:pt x="219337" y="111125"/>
                  </a:lnTo>
                  <a:cubicBezTo>
                    <a:pt x="219421" y="111852"/>
                    <a:pt x="219492" y="112983"/>
                    <a:pt x="219480" y="114173"/>
                  </a:cubicBezTo>
                  <a:cubicBezTo>
                    <a:pt x="219468" y="115352"/>
                    <a:pt x="219361" y="116590"/>
                    <a:pt x="219183" y="117531"/>
                  </a:cubicBezTo>
                  <a:cubicBezTo>
                    <a:pt x="219325" y="116816"/>
                    <a:pt x="219480" y="115590"/>
                    <a:pt x="219504" y="114447"/>
                  </a:cubicBezTo>
                  <a:cubicBezTo>
                    <a:pt x="219528" y="113876"/>
                    <a:pt x="219516" y="113328"/>
                    <a:pt x="219504" y="112876"/>
                  </a:cubicBezTo>
                  <a:cubicBezTo>
                    <a:pt x="219504" y="113192"/>
                    <a:pt x="219504" y="113496"/>
                    <a:pt x="219504" y="113769"/>
                  </a:cubicBezTo>
                  <a:cubicBezTo>
                    <a:pt x="219492" y="112887"/>
                    <a:pt x="219433" y="111864"/>
                    <a:pt x="219325" y="110709"/>
                  </a:cubicBezTo>
                  <a:cubicBezTo>
                    <a:pt x="219230" y="109554"/>
                    <a:pt x="219123" y="108256"/>
                    <a:pt x="219004" y="106827"/>
                  </a:cubicBezTo>
                  <a:lnTo>
                    <a:pt x="219004" y="106827"/>
                  </a:lnTo>
                  <a:cubicBezTo>
                    <a:pt x="219009" y="106842"/>
                    <a:pt x="219013" y="106850"/>
                    <a:pt x="219016" y="106850"/>
                  </a:cubicBezTo>
                  <a:cubicBezTo>
                    <a:pt x="219116" y="106850"/>
                    <a:pt x="218444" y="99322"/>
                    <a:pt x="218421" y="97302"/>
                  </a:cubicBezTo>
                  <a:cubicBezTo>
                    <a:pt x="218230" y="94778"/>
                    <a:pt x="218075" y="92266"/>
                    <a:pt x="217909" y="89646"/>
                  </a:cubicBezTo>
                  <a:cubicBezTo>
                    <a:pt x="217754" y="87039"/>
                    <a:pt x="217599" y="84324"/>
                    <a:pt x="217432" y="81372"/>
                  </a:cubicBezTo>
                  <a:lnTo>
                    <a:pt x="217432" y="81372"/>
                  </a:lnTo>
                  <a:cubicBezTo>
                    <a:pt x="217440" y="81827"/>
                    <a:pt x="217439" y="82003"/>
                    <a:pt x="217433" y="82003"/>
                  </a:cubicBezTo>
                  <a:cubicBezTo>
                    <a:pt x="217411" y="82003"/>
                    <a:pt x="217321" y="79989"/>
                    <a:pt x="217264" y="79989"/>
                  </a:cubicBezTo>
                  <a:cubicBezTo>
                    <a:pt x="217261" y="79989"/>
                    <a:pt x="217257" y="79997"/>
                    <a:pt x="217254" y="80014"/>
                  </a:cubicBezTo>
                  <a:cubicBezTo>
                    <a:pt x="217170" y="78645"/>
                    <a:pt x="217147" y="78121"/>
                    <a:pt x="217147" y="78002"/>
                  </a:cubicBezTo>
                  <a:cubicBezTo>
                    <a:pt x="217147" y="78002"/>
                    <a:pt x="217099" y="76954"/>
                    <a:pt x="217051" y="75919"/>
                  </a:cubicBezTo>
                  <a:lnTo>
                    <a:pt x="216956" y="73835"/>
                  </a:lnTo>
                  <a:cubicBezTo>
                    <a:pt x="216952" y="73659"/>
                    <a:pt x="216952" y="73587"/>
                    <a:pt x="216955" y="73587"/>
                  </a:cubicBezTo>
                  <a:lnTo>
                    <a:pt x="216955" y="73587"/>
                  </a:lnTo>
                  <a:cubicBezTo>
                    <a:pt x="216971" y="73587"/>
                    <a:pt x="217048" y="75019"/>
                    <a:pt x="217062" y="75019"/>
                  </a:cubicBezTo>
                  <a:cubicBezTo>
                    <a:pt x="217062" y="75019"/>
                    <a:pt x="217063" y="75017"/>
                    <a:pt x="217063" y="75014"/>
                  </a:cubicBezTo>
                  <a:cubicBezTo>
                    <a:pt x="216908" y="72001"/>
                    <a:pt x="217039" y="73752"/>
                    <a:pt x="216956" y="71751"/>
                  </a:cubicBezTo>
                  <a:lnTo>
                    <a:pt x="216956" y="71751"/>
                  </a:lnTo>
                  <a:cubicBezTo>
                    <a:pt x="216955" y="71800"/>
                    <a:pt x="216952" y="71824"/>
                    <a:pt x="216949" y="71824"/>
                  </a:cubicBezTo>
                  <a:cubicBezTo>
                    <a:pt x="216922" y="71824"/>
                    <a:pt x="216840" y="70514"/>
                    <a:pt x="216777" y="69001"/>
                  </a:cubicBezTo>
                  <a:lnTo>
                    <a:pt x="216777" y="69001"/>
                  </a:lnTo>
                  <a:lnTo>
                    <a:pt x="216861" y="71418"/>
                  </a:lnTo>
                  <a:cubicBezTo>
                    <a:pt x="216587" y="67215"/>
                    <a:pt x="216742" y="67775"/>
                    <a:pt x="216468" y="63548"/>
                  </a:cubicBezTo>
                  <a:lnTo>
                    <a:pt x="216468" y="63548"/>
                  </a:lnTo>
                  <a:lnTo>
                    <a:pt x="216575" y="64882"/>
                  </a:lnTo>
                  <a:cubicBezTo>
                    <a:pt x="216432" y="62715"/>
                    <a:pt x="216182" y="56857"/>
                    <a:pt x="216004" y="54737"/>
                  </a:cubicBezTo>
                  <a:cubicBezTo>
                    <a:pt x="215997" y="54511"/>
                    <a:pt x="215994" y="54250"/>
                    <a:pt x="216004" y="54250"/>
                  </a:cubicBezTo>
                  <a:cubicBezTo>
                    <a:pt x="216011" y="54250"/>
                    <a:pt x="216026" y="54392"/>
                    <a:pt x="216051" y="54797"/>
                  </a:cubicBezTo>
                  <a:cubicBezTo>
                    <a:pt x="215980" y="53499"/>
                    <a:pt x="215920" y="52130"/>
                    <a:pt x="215849" y="50737"/>
                  </a:cubicBezTo>
                  <a:cubicBezTo>
                    <a:pt x="215813" y="50034"/>
                    <a:pt x="215777" y="49332"/>
                    <a:pt x="215742" y="48641"/>
                  </a:cubicBezTo>
                  <a:cubicBezTo>
                    <a:pt x="215706" y="47939"/>
                    <a:pt x="215682" y="47248"/>
                    <a:pt x="215646" y="46558"/>
                  </a:cubicBezTo>
                  <a:cubicBezTo>
                    <a:pt x="215515" y="43808"/>
                    <a:pt x="215396" y="41212"/>
                    <a:pt x="215337" y="39188"/>
                  </a:cubicBezTo>
                  <a:lnTo>
                    <a:pt x="215337" y="39188"/>
                  </a:lnTo>
                  <a:lnTo>
                    <a:pt x="215373" y="39581"/>
                  </a:lnTo>
                  <a:cubicBezTo>
                    <a:pt x="215337" y="38616"/>
                    <a:pt x="215265" y="37890"/>
                    <a:pt x="215242" y="36676"/>
                  </a:cubicBezTo>
                  <a:lnTo>
                    <a:pt x="215242" y="36676"/>
                  </a:lnTo>
                  <a:cubicBezTo>
                    <a:pt x="215249" y="36719"/>
                    <a:pt x="215260" y="36853"/>
                    <a:pt x="215266" y="36853"/>
                  </a:cubicBezTo>
                  <a:cubicBezTo>
                    <a:pt x="215269" y="36853"/>
                    <a:pt x="215270" y="36795"/>
                    <a:pt x="215265" y="36616"/>
                  </a:cubicBezTo>
                  <a:cubicBezTo>
                    <a:pt x="215242" y="36104"/>
                    <a:pt x="215134" y="34044"/>
                    <a:pt x="215111" y="32759"/>
                  </a:cubicBezTo>
                  <a:lnTo>
                    <a:pt x="215111" y="32759"/>
                  </a:lnTo>
                  <a:lnTo>
                    <a:pt x="215170" y="33854"/>
                  </a:lnTo>
                  <a:cubicBezTo>
                    <a:pt x="215099" y="31318"/>
                    <a:pt x="215027" y="29377"/>
                    <a:pt x="214944" y="27532"/>
                  </a:cubicBezTo>
                  <a:cubicBezTo>
                    <a:pt x="214932" y="27305"/>
                    <a:pt x="214920" y="27079"/>
                    <a:pt x="214920" y="26841"/>
                  </a:cubicBezTo>
                  <a:cubicBezTo>
                    <a:pt x="214908" y="26615"/>
                    <a:pt x="214896" y="26389"/>
                    <a:pt x="214896" y="26162"/>
                  </a:cubicBezTo>
                  <a:cubicBezTo>
                    <a:pt x="214884" y="25710"/>
                    <a:pt x="214872" y="25246"/>
                    <a:pt x="214861" y="24781"/>
                  </a:cubicBezTo>
                  <a:cubicBezTo>
                    <a:pt x="214837" y="23853"/>
                    <a:pt x="214813" y="22888"/>
                    <a:pt x="214789" y="21829"/>
                  </a:cubicBezTo>
                  <a:cubicBezTo>
                    <a:pt x="214801" y="21829"/>
                    <a:pt x="214813" y="21579"/>
                    <a:pt x="214813" y="21174"/>
                  </a:cubicBezTo>
                  <a:cubicBezTo>
                    <a:pt x="214825" y="20769"/>
                    <a:pt x="214825" y="20209"/>
                    <a:pt x="214825" y="19590"/>
                  </a:cubicBezTo>
                  <a:cubicBezTo>
                    <a:pt x="214813" y="19269"/>
                    <a:pt x="214813" y="18947"/>
                    <a:pt x="214813" y="18614"/>
                  </a:cubicBezTo>
                  <a:cubicBezTo>
                    <a:pt x="214789" y="18281"/>
                    <a:pt x="214765" y="17935"/>
                    <a:pt x="214741" y="17614"/>
                  </a:cubicBezTo>
                  <a:cubicBezTo>
                    <a:pt x="214706" y="17280"/>
                    <a:pt x="214670" y="16959"/>
                    <a:pt x="214646" y="16661"/>
                  </a:cubicBezTo>
                  <a:cubicBezTo>
                    <a:pt x="214601" y="16376"/>
                    <a:pt x="214555" y="16101"/>
                    <a:pt x="214520" y="15858"/>
                  </a:cubicBezTo>
                  <a:lnTo>
                    <a:pt x="214520" y="15858"/>
                  </a:lnTo>
                  <a:cubicBezTo>
                    <a:pt x="213980" y="12937"/>
                    <a:pt x="212769" y="10592"/>
                    <a:pt x="211158" y="8720"/>
                  </a:cubicBezTo>
                  <a:cubicBezTo>
                    <a:pt x="210955" y="8482"/>
                    <a:pt x="210741" y="8267"/>
                    <a:pt x="210527" y="8041"/>
                  </a:cubicBezTo>
                  <a:cubicBezTo>
                    <a:pt x="210312" y="7815"/>
                    <a:pt x="210086" y="7613"/>
                    <a:pt x="209860" y="7386"/>
                  </a:cubicBezTo>
                  <a:cubicBezTo>
                    <a:pt x="209634" y="7184"/>
                    <a:pt x="209396" y="6982"/>
                    <a:pt x="209157" y="6779"/>
                  </a:cubicBezTo>
                  <a:cubicBezTo>
                    <a:pt x="208919" y="6589"/>
                    <a:pt x="208657" y="6398"/>
                    <a:pt x="208407" y="6208"/>
                  </a:cubicBezTo>
                  <a:cubicBezTo>
                    <a:pt x="208288" y="6112"/>
                    <a:pt x="208157" y="6017"/>
                    <a:pt x="208038" y="5922"/>
                  </a:cubicBezTo>
                  <a:cubicBezTo>
                    <a:pt x="207895" y="5839"/>
                    <a:pt x="207764" y="5755"/>
                    <a:pt x="207633" y="5660"/>
                  </a:cubicBezTo>
                  <a:cubicBezTo>
                    <a:pt x="207360" y="5493"/>
                    <a:pt x="207098" y="5315"/>
                    <a:pt x="206824" y="5136"/>
                  </a:cubicBezTo>
                  <a:cubicBezTo>
                    <a:pt x="206252" y="4827"/>
                    <a:pt x="205681" y="4469"/>
                    <a:pt x="205050" y="4184"/>
                  </a:cubicBezTo>
                  <a:cubicBezTo>
                    <a:pt x="204859" y="4088"/>
                    <a:pt x="204657" y="3981"/>
                    <a:pt x="204431" y="3874"/>
                  </a:cubicBezTo>
                  <a:cubicBezTo>
                    <a:pt x="204216" y="3755"/>
                    <a:pt x="203966" y="3660"/>
                    <a:pt x="203716" y="3541"/>
                  </a:cubicBezTo>
                  <a:cubicBezTo>
                    <a:pt x="203454" y="3434"/>
                    <a:pt x="203181" y="3314"/>
                    <a:pt x="202907" y="3195"/>
                  </a:cubicBezTo>
                  <a:cubicBezTo>
                    <a:pt x="202609" y="3088"/>
                    <a:pt x="202311" y="2969"/>
                    <a:pt x="202002" y="2862"/>
                  </a:cubicBezTo>
                  <a:cubicBezTo>
                    <a:pt x="201383" y="2612"/>
                    <a:pt x="200692" y="2421"/>
                    <a:pt x="199990" y="2195"/>
                  </a:cubicBezTo>
                  <a:cubicBezTo>
                    <a:pt x="199811" y="2136"/>
                    <a:pt x="199632" y="2088"/>
                    <a:pt x="199454" y="2040"/>
                  </a:cubicBezTo>
                  <a:cubicBezTo>
                    <a:pt x="199263" y="1993"/>
                    <a:pt x="199085" y="1945"/>
                    <a:pt x="198894" y="1898"/>
                  </a:cubicBezTo>
                  <a:cubicBezTo>
                    <a:pt x="198716" y="1850"/>
                    <a:pt x="198525" y="1802"/>
                    <a:pt x="198335" y="1755"/>
                  </a:cubicBezTo>
                  <a:cubicBezTo>
                    <a:pt x="198239" y="1731"/>
                    <a:pt x="198144" y="1707"/>
                    <a:pt x="198049" y="1671"/>
                  </a:cubicBezTo>
                  <a:cubicBezTo>
                    <a:pt x="197954" y="1659"/>
                    <a:pt x="197858" y="1636"/>
                    <a:pt x="197763" y="1612"/>
                  </a:cubicBezTo>
                  <a:cubicBezTo>
                    <a:pt x="194703" y="909"/>
                    <a:pt x="191310" y="481"/>
                    <a:pt x="188583" y="266"/>
                  </a:cubicBezTo>
                  <a:lnTo>
                    <a:pt x="188583" y="266"/>
                  </a:lnTo>
                  <a:cubicBezTo>
                    <a:pt x="189000" y="314"/>
                    <a:pt x="188964" y="314"/>
                    <a:pt x="188714" y="314"/>
                  </a:cubicBezTo>
                  <a:cubicBezTo>
                    <a:pt x="188583" y="302"/>
                    <a:pt x="188393" y="290"/>
                    <a:pt x="188179" y="278"/>
                  </a:cubicBezTo>
                  <a:cubicBezTo>
                    <a:pt x="187964" y="266"/>
                    <a:pt x="187726" y="266"/>
                    <a:pt x="187476" y="255"/>
                  </a:cubicBezTo>
                  <a:cubicBezTo>
                    <a:pt x="186833" y="207"/>
                    <a:pt x="185952" y="159"/>
                    <a:pt x="185250" y="147"/>
                  </a:cubicBezTo>
                  <a:cubicBezTo>
                    <a:pt x="184547" y="135"/>
                    <a:pt x="184035" y="112"/>
                    <a:pt x="184142" y="88"/>
                  </a:cubicBezTo>
                  <a:lnTo>
                    <a:pt x="184142" y="88"/>
                  </a:lnTo>
                  <a:lnTo>
                    <a:pt x="184595" y="100"/>
                  </a:lnTo>
                  <a:cubicBezTo>
                    <a:pt x="184357" y="88"/>
                    <a:pt x="184011" y="64"/>
                    <a:pt x="183595" y="40"/>
                  </a:cubicBezTo>
                  <a:cubicBezTo>
                    <a:pt x="183178" y="28"/>
                    <a:pt x="182690" y="16"/>
                    <a:pt x="182178" y="16"/>
                  </a:cubicBezTo>
                  <a:cubicBezTo>
                    <a:pt x="181850" y="5"/>
                    <a:pt x="181507" y="1"/>
                    <a:pt x="1811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" name="Google Shape;1541;p30">
              <a:extLst>
                <a:ext uri="{FF2B5EF4-FFF2-40B4-BE49-F238E27FC236}">
                  <a16:creationId xmlns:a16="http://schemas.microsoft.com/office/drawing/2014/main" xmlns="" id="{8AED3C10-0B26-44F9-83A8-00E1D4432B44}"/>
                </a:ext>
              </a:extLst>
            </p:cNvPr>
            <p:cNvSpPr/>
            <p:nvPr/>
          </p:nvSpPr>
          <p:spPr>
            <a:xfrm>
              <a:off x="3080725" y="1247900"/>
              <a:ext cx="19075" cy="625"/>
            </a:xfrm>
            <a:custGeom>
              <a:avLst/>
              <a:gdLst/>
              <a:ahLst/>
              <a:cxnLst/>
              <a:rect l="l" t="t" r="r" b="b"/>
              <a:pathLst>
                <a:path w="763" h="25" extrusionOk="0">
                  <a:moveTo>
                    <a:pt x="763" y="1"/>
                  </a:moveTo>
                  <a:lnTo>
                    <a:pt x="763" y="1"/>
                  </a:lnTo>
                  <a:cubicBezTo>
                    <a:pt x="620" y="12"/>
                    <a:pt x="465" y="12"/>
                    <a:pt x="334" y="12"/>
                  </a:cubicBezTo>
                  <a:cubicBezTo>
                    <a:pt x="215" y="12"/>
                    <a:pt x="155" y="24"/>
                    <a:pt x="1" y="24"/>
                  </a:cubicBezTo>
                  <a:lnTo>
                    <a:pt x="477" y="24"/>
                  </a:lnTo>
                  <a:cubicBezTo>
                    <a:pt x="584" y="12"/>
                    <a:pt x="679" y="12"/>
                    <a:pt x="7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" name="Google Shape;1542;p30">
              <a:extLst>
                <a:ext uri="{FF2B5EF4-FFF2-40B4-BE49-F238E27FC236}">
                  <a16:creationId xmlns:a16="http://schemas.microsoft.com/office/drawing/2014/main" xmlns="" id="{4B3AE5A0-3F44-475C-8E28-4BA5C0CF4CA1}"/>
                </a:ext>
              </a:extLst>
            </p:cNvPr>
            <p:cNvSpPr/>
            <p:nvPr/>
          </p:nvSpPr>
          <p:spPr>
            <a:xfrm>
              <a:off x="1564775" y="4520025"/>
              <a:ext cx="5375" cy="2125"/>
            </a:xfrm>
            <a:custGeom>
              <a:avLst/>
              <a:gdLst/>
              <a:ahLst/>
              <a:cxnLst/>
              <a:rect l="l" t="t" r="r" b="b"/>
              <a:pathLst>
                <a:path w="215" h="85" extrusionOk="0">
                  <a:moveTo>
                    <a:pt x="0" y="1"/>
                  </a:moveTo>
                  <a:lnTo>
                    <a:pt x="0" y="1"/>
                  </a:lnTo>
                  <a:cubicBezTo>
                    <a:pt x="23" y="12"/>
                    <a:pt x="53" y="23"/>
                    <a:pt x="88" y="36"/>
                  </a:cubicBezTo>
                  <a:lnTo>
                    <a:pt x="88" y="36"/>
                  </a:lnTo>
                  <a:cubicBezTo>
                    <a:pt x="68" y="23"/>
                    <a:pt x="56" y="19"/>
                    <a:pt x="0" y="1"/>
                  </a:cubicBezTo>
                  <a:close/>
                  <a:moveTo>
                    <a:pt x="88" y="36"/>
                  </a:moveTo>
                  <a:lnTo>
                    <a:pt x="88" y="36"/>
                  </a:lnTo>
                  <a:cubicBezTo>
                    <a:pt x="94" y="39"/>
                    <a:pt x="100" y="43"/>
                    <a:pt x="107" y="48"/>
                  </a:cubicBezTo>
                  <a:lnTo>
                    <a:pt x="214" y="84"/>
                  </a:lnTo>
                  <a:cubicBezTo>
                    <a:pt x="171" y="65"/>
                    <a:pt x="127" y="50"/>
                    <a:pt x="88" y="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" name="Google Shape;1543;p30">
              <a:extLst>
                <a:ext uri="{FF2B5EF4-FFF2-40B4-BE49-F238E27FC236}">
                  <a16:creationId xmlns:a16="http://schemas.microsoft.com/office/drawing/2014/main" xmlns="" id="{33C889B3-F9E1-4BD4-A200-48A2E3D0B3AD}"/>
                </a:ext>
              </a:extLst>
            </p:cNvPr>
            <p:cNvSpPr/>
            <p:nvPr/>
          </p:nvSpPr>
          <p:spPr>
            <a:xfrm>
              <a:off x="5122650" y="1018400"/>
              <a:ext cx="11050" cy="1525"/>
            </a:xfrm>
            <a:custGeom>
              <a:avLst/>
              <a:gdLst/>
              <a:ahLst/>
              <a:cxnLst/>
              <a:rect l="l" t="t" r="r" b="b"/>
              <a:pathLst>
                <a:path w="442" h="61" extrusionOk="0">
                  <a:moveTo>
                    <a:pt x="441" y="1"/>
                  </a:moveTo>
                  <a:lnTo>
                    <a:pt x="1" y="60"/>
                  </a:lnTo>
                  <a:lnTo>
                    <a:pt x="441" y="13"/>
                  </a:lnTo>
                  <a:lnTo>
                    <a:pt x="44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" name="Google Shape;1544;p30">
              <a:extLst>
                <a:ext uri="{FF2B5EF4-FFF2-40B4-BE49-F238E27FC236}">
                  <a16:creationId xmlns:a16="http://schemas.microsoft.com/office/drawing/2014/main" xmlns="" id="{38308EC7-328F-419C-BA18-E1E134352006}"/>
                </a:ext>
              </a:extLst>
            </p:cNvPr>
            <p:cNvSpPr/>
            <p:nvPr/>
          </p:nvSpPr>
          <p:spPr>
            <a:xfrm>
              <a:off x="1153100" y="4000025"/>
              <a:ext cx="1525" cy="9250"/>
            </a:xfrm>
            <a:custGeom>
              <a:avLst/>
              <a:gdLst/>
              <a:ahLst/>
              <a:cxnLst/>
              <a:rect l="l" t="t" r="r" b="b"/>
              <a:pathLst>
                <a:path w="61" h="370" extrusionOk="0">
                  <a:moveTo>
                    <a:pt x="1" y="1"/>
                  </a:moveTo>
                  <a:cubicBezTo>
                    <a:pt x="1" y="24"/>
                    <a:pt x="25" y="179"/>
                    <a:pt x="60" y="370"/>
                  </a:cubicBezTo>
                  <a:cubicBezTo>
                    <a:pt x="60" y="310"/>
                    <a:pt x="37" y="203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" name="Google Shape;1545;p30">
              <a:extLst>
                <a:ext uri="{FF2B5EF4-FFF2-40B4-BE49-F238E27FC236}">
                  <a16:creationId xmlns:a16="http://schemas.microsoft.com/office/drawing/2014/main" xmlns="" id="{9AADAD53-BCBB-45F3-A135-61F654D174D0}"/>
                </a:ext>
              </a:extLst>
            </p:cNvPr>
            <p:cNvSpPr/>
            <p:nvPr/>
          </p:nvSpPr>
          <p:spPr>
            <a:xfrm>
              <a:off x="1107275" y="3667550"/>
              <a:ext cx="3900" cy="42575"/>
            </a:xfrm>
            <a:custGeom>
              <a:avLst/>
              <a:gdLst/>
              <a:ahLst/>
              <a:cxnLst/>
              <a:rect l="l" t="t" r="r" b="b"/>
              <a:pathLst>
                <a:path w="156" h="1703" extrusionOk="0">
                  <a:moveTo>
                    <a:pt x="0" y="0"/>
                  </a:moveTo>
                  <a:lnTo>
                    <a:pt x="0" y="0"/>
                  </a:lnTo>
                  <a:cubicBezTo>
                    <a:pt x="60" y="738"/>
                    <a:pt x="107" y="1274"/>
                    <a:pt x="155" y="170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" name="Google Shape;1546;p30">
              <a:extLst>
                <a:ext uri="{FF2B5EF4-FFF2-40B4-BE49-F238E27FC236}">
                  <a16:creationId xmlns:a16="http://schemas.microsoft.com/office/drawing/2014/main" xmlns="" id="{DAB32D90-4389-4C19-B436-FA711BFCB14B}"/>
                </a:ext>
              </a:extLst>
            </p:cNvPr>
            <p:cNvSpPr/>
            <p:nvPr/>
          </p:nvSpPr>
          <p:spPr>
            <a:xfrm>
              <a:off x="1092100" y="3474075"/>
              <a:ext cx="600" cy="4475"/>
            </a:xfrm>
            <a:custGeom>
              <a:avLst/>
              <a:gdLst/>
              <a:ahLst/>
              <a:cxnLst/>
              <a:rect l="l" t="t" r="r" b="b"/>
              <a:pathLst>
                <a:path w="24" h="179" extrusionOk="0">
                  <a:moveTo>
                    <a:pt x="0" y="0"/>
                  </a:moveTo>
                  <a:cubicBezTo>
                    <a:pt x="0" y="0"/>
                    <a:pt x="0" y="12"/>
                    <a:pt x="0" y="12"/>
                  </a:cubicBezTo>
                  <a:lnTo>
                    <a:pt x="24" y="179"/>
                  </a:lnTo>
                  <a:cubicBezTo>
                    <a:pt x="12" y="60"/>
                    <a:pt x="0" y="24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" name="Google Shape;1547;p30">
              <a:extLst>
                <a:ext uri="{FF2B5EF4-FFF2-40B4-BE49-F238E27FC236}">
                  <a16:creationId xmlns:a16="http://schemas.microsoft.com/office/drawing/2014/main" xmlns="" id="{FBD67653-2136-4361-8523-D3657E6569EE}"/>
                </a:ext>
              </a:extLst>
            </p:cNvPr>
            <p:cNvSpPr/>
            <p:nvPr/>
          </p:nvSpPr>
          <p:spPr>
            <a:xfrm>
              <a:off x="3997800" y="4263725"/>
              <a:ext cx="19450" cy="2425"/>
            </a:xfrm>
            <a:custGeom>
              <a:avLst/>
              <a:gdLst/>
              <a:ahLst/>
              <a:cxnLst/>
              <a:rect l="l" t="t" r="r" b="b"/>
              <a:pathLst>
                <a:path w="778" h="97" extrusionOk="0">
                  <a:moveTo>
                    <a:pt x="775" y="0"/>
                  </a:moveTo>
                  <a:lnTo>
                    <a:pt x="775" y="0"/>
                  </a:lnTo>
                  <a:cubicBezTo>
                    <a:pt x="772" y="0"/>
                    <a:pt x="657" y="13"/>
                    <a:pt x="489" y="34"/>
                  </a:cubicBezTo>
                  <a:lnTo>
                    <a:pt x="489" y="34"/>
                  </a:lnTo>
                  <a:cubicBezTo>
                    <a:pt x="695" y="10"/>
                    <a:pt x="778" y="0"/>
                    <a:pt x="775" y="0"/>
                  </a:cubicBezTo>
                  <a:close/>
                  <a:moveTo>
                    <a:pt x="489" y="34"/>
                  </a:moveTo>
                  <a:cubicBezTo>
                    <a:pt x="450" y="39"/>
                    <a:pt x="406" y="44"/>
                    <a:pt x="358" y="49"/>
                  </a:cubicBezTo>
                  <a:cubicBezTo>
                    <a:pt x="295" y="55"/>
                    <a:pt x="232" y="65"/>
                    <a:pt x="168" y="75"/>
                  </a:cubicBezTo>
                  <a:lnTo>
                    <a:pt x="168" y="75"/>
                  </a:lnTo>
                  <a:cubicBezTo>
                    <a:pt x="285" y="59"/>
                    <a:pt x="395" y="46"/>
                    <a:pt x="489" y="34"/>
                  </a:cubicBezTo>
                  <a:close/>
                  <a:moveTo>
                    <a:pt x="168" y="75"/>
                  </a:moveTo>
                  <a:cubicBezTo>
                    <a:pt x="114" y="82"/>
                    <a:pt x="57" y="89"/>
                    <a:pt x="1" y="97"/>
                  </a:cubicBezTo>
                  <a:cubicBezTo>
                    <a:pt x="57" y="91"/>
                    <a:pt x="113" y="83"/>
                    <a:pt x="168" y="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" name="Google Shape;1548;p30">
              <a:extLst>
                <a:ext uri="{FF2B5EF4-FFF2-40B4-BE49-F238E27FC236}">
                  <a16:creationId xmlns:a16="http://schemas.microsoft.com/office/drawing/2014/main" xmlns="" id="{2CAA6FEA-BA77-486B-810D-B02246389474}"/>
                </a:ext>
              </a:extLst>
            </p:cNvPr>
            <p:cNvSpPr/>
            <p:nvPr/>
          </p:nvSpPr>
          <p:spPr>
            <a:xfrm>
              <a:off x="2911650" y="4435200"/>
              <a:ext cx="34575" cy="6875"/>
            </a:xfrm>
            <a:custGeom>
              <a:avLst/>
              <a:gdLst/>
              <a:ahLst/>
              <a:cxnLst/>
              <a:rect l="l" t="t" r="r" b="b"/>
              <a:pathLst>
                <a:path w="1383" h="275" extrusionOk="0">
                  <a:moveTo>
                    <a:pt x="1382" y="0"/>
                  </a:moveTo>
                  <a:lnTo>
                    <a:pt x="1382" y="0"/>
                  </a:lnTo>
                  <a:cubicBezTo>
                    <a:pt x="620" y="143"/>
                    <a:pt x="25" y="250"/>
                    <a:pt x="1" y="274"/>
                  </a:cubicBezTo>
                  <a:cubicBezTo>
                    <a:pt x="453" y="191"/>
                    <a:pt x="906" y="96"/>
                    <a:pt x="1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" name="Google Shape;1549;p30">
              <a:extLst>
                <a:ext uri="{FF2B5EF4-FFF2-40B4-BE49-F238E27FC236}">
                  <a16:creationId xmlns:a16="http://schemas.microsoft.com/office/drawing/2014/main" xmlns="" id="{A09166F7-A5E6-4A49-A7C6-A505F676BB91}"/>
                </a:ext>
              </a:extLst>
            </p:cNvPr>
            <p:cNvSpPr/>
            <p:nvPr/>
          </p:nvSpPr>
          <p:spPr>
            <a:xfrm>
              <a:off x="5191125" y="4375075"/>
              <a:ext cx="5675" cy="5075"/>
            </a:xfrm>
            <a:custGeom>
              <a:avLst/>
              <a:gdLst/>
              <a:ahLst/>
              <a:cxnLst/>
              <a:rect l="l" t="t" r="r" b="b"/>
              <a:pathLst>
                <a:path w="227" h="203" extrusionOk="0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12"/>
                  </a:cubicBezTo>
                  <a:lnTo>
                    <a:pt x="226" y="203"/>
                  </a:lnTo>
                  <a:cubicBezTo>
                    <a:pt x="155" y="131"/>
                    <a:pt x="83" y="7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" name="Google Shape;1550;p30">
              <a:extLst>
                <a:ext uri="{FF2B5EF4-FFF2-40B4-BE49-F238E27FC236}">
                  <a16:creationId xmlns:a16="http://schemas.microsoft.com/office/drawing/2014/main" xmlns="" id="{061190BA-0059-4095-A4D0-C2D95B122E13}"/>
                </a:ext>
              </a:extLst>
            </p:cNvPr>
            <p:cNvSpPr/>
            <p:nvPr/>
          </p:nvSpPr>
          <p:spPr>
            <a:xfrm>
              <a:off x="2946200" y="4425675"/>
              <a:ext cx="50325" cy="9550"/>
            </a:xfrm>
            <a:custGeom>
              <a:avLst/>
              <a:gdLst/>
              <a:ahLst/>
              <a:cxnLst/>
              <a:rect l="l" t="t" r="r" b="b"/>
              <a:pathLst>
                <a:path w="2013" h="382" extrusionOk="0">
                  <a:moveTo>
                    <a:pt x="2012" y="0"/>
                  </a:moveTo>
                  <a:lnTo>
                    <a:pt x="2012" y="0"/>
                  </a:lnTo>
                  <a:cubicBezTo>
                    <a:pt x="1250" y="131"/>
                    <a:pt x="607" y="262"/>
                    <a:pt x="0" y="381"/>
                  </a:cubicBezTo>
                  <a:cubicBezTo>
                    <a:pt x="643" y="262"/>
                    <a:pt x="1381" y="120"/>
                    <a:pt x="20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1551;p30">
              <a:extLst>
                <a:ext uri="{FF2B5EF4-FFF2-40B4-BE49-F238E27FC236}">
                  <a16:creationId xmlns:a16="http://schemas.microsoft.com/office/drawing/2014/main" xmlns="" id="{474C7D0D-632E-4A7E-AE8C-68EE3491C6B9}"/>
                </a:ext>
              </a:extLst>
            </p:cNvPr>
            <p:cNvSpPr/>
            <p:nvPr/>
          </p:nvSpPr>
          <p:spPr>
            <a:xfrm>
              <a:off x="1075125" y="245877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0" y="500"/>
                  </a:moveTo>
                  <a:lnTo>
                    <a:pt x="0" y="48"/>
                  </a:lnTo>
                  <a:cubicBezTo>
                    <a:pt x="0" y="60"/>
                    <a:pt x="0" y="36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1552;p30">
              <a:extLst>
                <a:ext uri="{FF2B5EF4-FFF2-40B4-BE49-F238E27FC236}">
                  <a16:creationId xmlns:a16="http://schemas.microsoft.com/office/drawing/2014/main" xmlns="" id="{40C6386A-E552-40B5-9A2F-29F321D40B91}"/>
                </a:ext>
              </a:extLst>
            </p:cNvPr>
            <p:cNvSpPr/>
            <p:nvPr/>
          </p:nvSpPr>
          <p:spPr>
            <a:xfrm>
              <a:off x="1075125" y="244627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0" y="500"/>
                  </a:moveTo>
                  <a:lnTo>
                    <a:pt x="0" y="0"/>
                  </a:lnTo>
                  <a:cubicBezTo>
                    <a:pt x="0" y="226"/>
                    <a:pt x="0" y="429"/>
                    <a:pt x="0" y="5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" name="Google Shape;1553;p30">
              <a:extLst>
                <a:ext uri="{FF2B5EF4-FFF2-40B4-BE49-F238E27FC236}">
                  <a16:creationId xmlns:a16="http://schemas.microsoft.com/office/drawing/2014/main" xmlns="" id="{4A1DDF97-F89E-4E45-B0C7-14FE1009E708}"/>
                </a:ext>
              </a:extLst>
            </p:cNvPr>
            <p:cNvSpPr/>
            <p:nvPr/>
          </p:nvSpPr>
          <p:spPr>
            <a:xfrm>
              <a:off x="1075125" y="2420075"/>
              <a:ext cx="325" cy="26225"/>
            </a:xfrm>
            <a:custGeom>
              <a:avLst/>
              <a:gdLst/>
              <a:ahLst/>
              <a:cxnLst/>
              <a:rect l="l" t="t" r="r" b="b"/>
              <a:pathLst>
                <a:path w="13" h="1049" extrusionOk="0">
                  <a:moveTo>
                    <a:pt x="0" y="0"/>
                  </a:moveTo>
                  <a:lnTo>
                    <a:pt x="0" y="1048"/>
                  </a:lnTo>
                  <a:cubicBezTo>
                    <a:pt x="0" y="691"/>
                    <a:pt x="12" y="23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" name="Google Shape;1554;p30">
              <a:extLst>
                <a:ext uri="{FF2B5EF4-FFF2-40B4-BE49-F238E27FC236}">
                  <a16:creationId xmlns:a16="http://schemas.microsoft.com/office/drawing/2014/main" xmlns="" id="{79593E38-7366-49C3-9BB0-68462E3D22E0}"/>
                </a:ext>
              </a:extLst>
            </p:cNvPr>
            <p:cNvSpPr/>
            <p:nvPr/>
          </p:nvSpPr>
          <p:spPr>
            <a:xfrm>
              <a:off x="1073050" y="2779050"/>
              <a:ext cx="600" cy="3600"/>
            </a:xfrm>
            <a:custGeom>
              <a:avLst/>
              <a:gdLst/>
              <a:ahLst/>
              <a:cxnLst/>
              <a:rect l="l" t="t" r="r" b="b"/>
              <a:pathLst>
                <a:path w="24" h="144" extrusionOk="0">
                  <a:moveTo>
                    <a:pt x="0" y="0"/>
                  </a:moveTo>
                  <a:lnTo>
                    <a:pt x="24" y="143"/>
                  </a:lnTo>
                  <a:cubicBezTo>
                    <a:pt x="12" y="60"/>
                    <a:pt x="12" y="1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" name="Google Shape;1555;p30">
              <a:extLst>
                <a:ext uri="{FF2B5EF4-FFF2-40B4-BE49-F238E27FC236}">
                  <a16:creationId xmlns:a16="http://schemas.microsoft.com/office/drawing/2014/main" xmlns="" id="{31C4FA2F-B73D-4F32-81DD-76A0236852FF}"/>
                </a:ext>
              </a:extLst>
            </p:cNvPr>
            <p:cNvSpPr/>
            <p:nvPr/>
          </p:nvSpPr>
          <p:spPr>
            <a:xfrm>
              <a:off x="1073050" y="2782625"/>
              <a:ext cx="1200" cy="89900"/>
            </a:xfrm>
            <a:custGeom>
              <a:avLst/>
              <a:gdLst/>
              <a:ahLst/>
              <a:cxnLst/>
              <a:rect l="l" t="t" r="r" b="b"/>
              <a:pathLst>
                <a:path w="48" h="3596" extrusionOk="0">
                  <a:moveTo>
                    <a:pt x="24" y="0"/>
                  </a:moveTo>
                  <a:lnTo>
                    <a:pt x="24" y="0"/>
                  </a:lnTo>
                  <a:cubicBezTo>
                    <a:pt x="48" y="583"/>
                    <a:pt x="0" y="2750"/>
                    <a:pt x="36" y="3596"/>
                  </a:cubicBezTo>
                  <a:cubicBezTo>
                    <a:pt x="24" y="2703"/>
                    <a:pt x="48" y="1357"/>
                    <a:pt x="36" y="119"/>
                  </a:cubicBezTo>
                  <a:lnTo>
                    <a:pt x="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1556;p30">
              <a:extLst>
                <a:ext uri="{FF2B5EF4-FFF2-40B4-BE49-F238E27FC236}">
                  <a16:creationId xmlns:a16="http://schemas.microsoft.com/office/drawing/2014/main" xmlns="" id="{07078DE1-64C8-418A-87F8-45AFB7085C96}"/>
                </a:ext>
              </a:extLst>
            </p:cNvPr>
            <p:cNvSpPr/>
            <p:nvPr/>
          </p:nvSpPr>
          <p:spPr>
            <a:xfrm>
              <a:off x="1073925" y="3180575"/>
              <a:ext cx="3600" cy="82475"/>
            </a:xfrm>
            <a:custGeom>
              <a:avLst/>
              <a:gdLst/>
              <a:ahLst/>
              <a:cxnLst/>
              <a:rect l="l" t="t" r="r" b="b"/>
              <a:pathLst>
                <a:path w="144" h="3299" extrusionOk="0">
                  <a:moveTo>
                    <a:pt x="1" y="1"/>
                  </a:moveTo>
                  <a:lnTo>
                    <a:pt x="1" y="1"/>
                  </a:lnTo>
                  <a:cubicBezTo>
                    <a:pt x="26" y="1395"/>
                    <a:pt x="33" y="1706"/>
                    <a:pt x="40" y="1706"/>
                  </a:cubicBezTo>
                  <a:cubicBezTo>
                    <a:pt x="42" y="1706"/>
                    <a:pt x="45" y="1650"/>
                    <a:pt x="48" y="1596"/>
                  </a:cubicBezTo>
                  <a:cubicBezTo>
                    <a:pt x="55" y="1543"/>
                    <a:pt x="58" y="1493"/>
                    <a:pt x="61" y="1493"/>
                  </a:cubicBezTo>
                  <a:cubicBezTo>
                    <a:pt x="64" y="1493"/>
                    <a:pt x="67" y="1524"/>
                    <a:pt x="72" y="1608"/>
                  </a:cubicBezTo>
                  <a:cubicBezTo>
                    <a:pt x="84" y="1799"/>
                    <a:pt x="96" y="2275"/>
                    <a:pt x="144" y="3299"/>
                  </a:cubicBezTo>
                  <a:lnTo>
                    <a:pt x="132" y="2811"/>
                  </a:lnTo>
                  <a:cubicBezTo>
                    <a:pt x="108" y="2513"/>
                    <a:pt x="96" y="2120"/>
                    <a:pt x="96" y="1727"/>
                  </a:cubicBezTo>
                  <a:lnTo>
                    <a:pt x="48" y="167"/>
                  </a:lnTo>
                  <a:cubicBezTo>
                    <a:pt x="48" y="477"/>
                    <a:pt x="48" y="839"/>
                    <a:pt x="40" y="839"/>
                  </a:cubicBezTo>
                  <a:cubicBezTo>
                    <a:pt x="33" y="839"/>
                    <a:pt x="21" y="623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1557;p30">
              <a:extLst>
                <a:ext uri="{FF2B5EF4-FFF2-40B4-BE49-F238E27FC236}">
                  <a16:creationId xmlns:a16="http://schemas.microsoft.com/office/drawing/2014/main" xmlns="" id="{7E3D62DB-E21E-4154-ABA8-63E70C48CE1D}"/>
                </a:ext>
              </a:extLst>
            </p:cNvPr>
            <p:cNvSpPr/>
            <p:nvPr/>
          </p:nvSpPr>
          <p:spPr>
            <a:xfrm>
              <a:off x="1087725" y="3487125"/>
              <a:ext cx="2850" cy="39700"/>
            </a:xfrm>
            <a:custGeom>
              <a:avLst/>
              <a:gdLst/>
              <a:ahLst/>
              <a:cxnLst/>
              <a:rect l="l" t="t" r="r" b="b"/>
              <a:pathLst>
                <a:path w="114" h="1588" extrusionOk="0">
                  <a:moveTo>
                    <a:pt x="8" y="1"/>
                  </a:moveTo>
                  <a:cubicBezTo>
                    <a:pt x="1" y="1"/>
                    <a:pt x="37" y="684"/>
                    <a:pt x="33" y="684"/>
                  </a:cubicBezTo>
                  <a:cubicBezTo>
                    <a:pt x="33" y="684"/>
                    <a:pt x="32" y="683"/>
                    <a:pt x="32" y="681"/>
                  </a:cubicBezTo>
                  <a:lnTo>
                    <a:pt x="32" y="681"/>
                  </a:lnTo>
                  <a:cubicBezTo>
                    <a:pt x="77" y="1248"/>
                    <a:pt x="104" y="1587"/>
                    <a:pt x="109" y="1587"/>
                  </a:cubicBezTo>
                  <a:cubicBezTo>
                    <a:pt x="114" y="1587"/>
                    <a:pt x="101" y="1333"/>
                    <a:pt x="68" y="752"/>
                  </a:cubicBezTo>
                  <a:cubicBezTo>
                    <a:pt x="28" y="187"/>
                    <a:pt x="12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1558;p30">
              <a:extLst>
                <a:ext uri="{FF2B5EF4-FFF2-40B4-BE49-F238E27FC236}">
                  <a16:creationId xmlns:a16="http://schemas.microsoft.com/office/drawing/2014/main" xmlns="" id="{12297FB9-C601-4690-B195-82B56E5B7C4C}"/>
                </a:ext>
              </a:extLst>
            </p:cNvPr>
            <p:cNvSpPr/>
            <p:nvPr/>
          </p:nvSpPr>
          <p:spPr>
            <a:xfrm>
              <a:off x="2106200" y="4579275"/>
              <a:ext cx="16325" cy="1200"/>
            </a:xfrm>
            <a:custGeom>
              <a:avLst/>
              <a:gdLst/>
              <a:ahLst/>
              <a:cxnLst/>
              <a:rect l="l" t="t" r="r" b="b"/>
              <a:pathLst>
                <a:path w="653" h="48" extrusionOk="0">
                  <a:moveTo>
                    <a:pt x="167" y="0"/>
                  </a:moveTo>
                  <a:cubicBezTo>
                    <a:pt x="157" y="2"/>
                    <a:pt x="153" y="3"/>
                    <a:pt x="154" y="4"/>
                  </a:cubicBezTo>
                  <a:lnTo>
                    <a:pt x="154" y="4"/>
                  </a:lnTo>
                  <a:lnTo>
                    <a:pt x="167" y="0"/>
                  </a:lnTo>
                  <a:close/>
                  <a:moveTo>
                    <a:pt x="154" y="4"/>
                  </a:moveTo>
                  <a:lnTo>
                    <a:pt x="1" y="48"/>
                  </a:lnTo>
                  <a:cubicBezTo>
                    <a:pt x="650" y="12"/>
                    <a:pt x="652" y="6"/>
                    <a:pt x="513" y="6"/>
                  </a:cubicBezTo>
                  <a:cubicBezTo>
                    <a:pt x="443" y="6"/>
                    <a:pt x="337" y="8"/>
                    <a:pt x="258" y="8"/>
                  </a:cubicBezTo>
                  <a:cubicBezTo>
                    <a:pt x="200" y="8"/>
                    <a:pt x="157" y="7"/>
                    <a:pt x="154" y="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1559;p30">
              <a:extLst>
                <a:ext uri="{FF2B5EF4-FFF2-40B4-BE49-F238E27FC236}">
                  <a16:creationId xmlns:a16="http://schemas.microsoft.com/office/drawing/2014/main" xmlns="" id="{73B151C0-5C7B-4C45-B4DF-42E178CC64D0}"/>
                </a:ext>
              </a:extLst>
            </p:cNvPr>
            <p:cNvSpPr/>
            <p:nvPr/>
          </p:nvSpPr>
          <p:spPr>
            <a:xfrm>
              <a:off x="2397300" y="4535200"/>
              <a:ext cx="45875" cy="8075"/>
            </a:xfrm>
            <a:custGeom>
              <a:avLst/>
              <a:gdLst/>
              <a:ahLst/>
              <a:cxnLst/>
              <a:rect l="l" t="t" r="r" b="b"/>
              <a:pathLst>
                <a:path w="1835" h="323" extrusionOk="0">
                  <a:moveTo>
                    <a:pt x="1835" y="1"/>
                  </a:moveTo>
                  <a:cubicBezTo>
                    <a:pt x="1834" y="1"/>
                    <a:pt x="1525" y="49"/>
                    <a:pt x="1215" y="108"/>
                  </a:cubicBezTo>
                  <a:cubicBezTo>
                    <a:pt x="906" y="144"/>
                    <a:pt x="584" y="191"/>
                    <a:pt x="584" y="191"/>
                  </a:cubicBezTo>
                  <a:lnTo>
                    <a:pt x="1" y="322"/>
                  </a:lnTo>
                  <a:cubicBezTo>
                    <a:pt x="1" y="322"/>
                    <a:pt x="465" y="239"/>
                    <a:pt x="918" y="168"/>
                  </a:cubicBezTo>
                  <a:cubicBezTo>
                    <a:pt x="1156" y="132"/>
                    <a:pt x="1382" y="84"/>
                    <a:pt x="1549" y="60"/>
                  </a:cubicBezTo>
                  <a:cubicBezTo>
                    <a:pt x="1727" y="25"/>
                    <a:pt x="1834" y="1"/>
                    <a:pt x="18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1560;p30">
              <a:extLst>
                <a:ext uri="{FF2B5EF4-FFF2-40B4-BE49-F238E27FC236}">
                  <a16:creationId xmlns:a16="http://schemas.microsoft.com/office/drawing/2014/main" xmlns="" id="{A203A86F-3ABC-4108-AF09-089C4C81E0A7}"/>
                </a:ext>
              </a:extLst>
            </p:cNvPr>
            <p:cNvSpPr/>
            <p:nvPr/>
          </p:nvSpPr>
          <p:spPr>
            <a:xfrm>
              <a:off x="2625325" y="4495325"/>
              <a:ext cx="53000" cy="11325"/>
            </a:xfrm>
            <a:custGeom>
              <a:avLst/>
              <a:gdLst/>
              <a:ahLst/>
              <a:cxnLst/>
              <a:rect l="l" t="t" r="r" b="b"/>
              <a:pathLst>
                <a:path w="2120" h="453" extrusionOk="0">
                  <a:moveTo>
                    <a:pt x="2119" y="1"/>
                  </a:moveTo>
                  <a:lnTo>
                    <a:pt x="548" y="334"/>
                  </a:lnTo>
                  <a:lnTo>
                    <a:pt x="0" y="453"/>
                  </a:lnTo>
                  <a:lnTo>
                    <a:pt x="0" y="453"/>
                  </a:lnTo>
                  <a:lnTo>
                    <a:pt x="2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1561;p30">
              <a:extLst>
                <a:ext uri="{FF2B5EF4-FFF2-40B4-BE49-F238E27FC236}">
                  <a16:creationId xmlns:a16="http://schemas.microsoft.com/office/drawing/2014/main" xmlns="" id="{C819BF88-2B9C-407B-A011-D6055CA2A8B0}"/>
                </a:ext>
              </a:extLst>
            </p:cNvPr>
            <p:cNvSpPr/>
            <p:nvPr/>
          </p:nvSpPr>
          <p:spPr>
            <a:xfrm>
              <a:off x="5379525" y="4543250"/>
              <a:ext cx="12225" cy="23825"/>
            </a:xfrm>
            <a:custGeom>
              <a:avLst/>
              <a:gdLst/>
              <a:ahLst/>
              <a:cxnLst/>
              <a:rect l="l" t="t" r="r" b="b"/>
              <a:pathLst>
                <a:path w="489" h="953" extrusionOk="0">
                  <a:moveTo>
                    <a:pt x="489" y="0"/>
                  </a:moveTo>
                  <a:lnTo>
                    <a:pt x="275" y="322"/>
                  </a:lnTo>
                  <a:cubicBezTo>
                    <a:pt x="179" y="524"/>
                    <a:pt x="108" y="679"/>
                    <a:pt x="60" y="786"/>
                  </a:cubicBezTo>
                  <a:cubicBezTo>
                    <a:pt x="13" y="905"/>
                    <a:pt x="1" y="953"/>
                    <a:pt x="13" y="953"/>
                  </a:cubicBezTo>
                  <a:cubicBezTo>
                    <a:pt x="24" y="929"/>
                    <a:pt x="167" y="643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1562;p30">
              <a:extLst>
                <a:ext uri="{FF2B5EF4-FFF2-40B4-BE49-F238E27FC236}">
                  <a16:creationId xmlns:a16="http://schemas.microsoft.com/office/drawing/2014/main" xmlns="" id="{9706BE2C-24A8-4171-8A51-6D917ABC29F9}"/>
                </a:ext>
              </a:extLst>
            </p:cNvPr>
            <p:cNvSpPr/>
            <p:nvPr/>
          </p:nvSpPr>
          <p:spPr>
            <a:xfrm>
              <a:off x="6489775" y="3995550"/>
              <a:ext cx="36050" cy="62550"/>
            </a:xfrm>
            <a:custGeom>
              <a:avLst/>
              <a:gdLst/>
              <a:ahLst/>
              <a:cxnLst/>
              <a:rect l="l" t="t" r="r" b="b"/>
              <a:pathLst>
                <a:path w="1442" h="2502" extrusionOk="0">
                  <a:moveTo>
                    <a:pt x="1442" y="1"/>
                  </a:moveTo>
                  <a:lnTo>
                    <a:pt x="1442" y="1"/>
                  </a:lnTo>
                  <a:cubicBezTo>
                    <a:pt x="1227" y="537"/>
                    <a:pt x="953" y="1049"/>
                    <a:pt x="692" y="1477"/>
                  </a:cubicBezTo>
                  <a:cubicBezTo>
                    <a:pt x="423" y="1909"/>
                    <a:pt x="190" y="2260"/>
                    <a:pt x="12" y="2487"/>
                  </a:cubicBezTo>
                  <a:lnTo>
                    <a:pt x="12" y="2487"/>
                  </a:lnTo>
                  <a:cubicBezTo>
                    <a:pt x="96" y="2381"/>
                    <a:pt x="221" y="2243"/>
                    <a:pt x="334" y="2061"/>
                  </a:cubicBezTo>
                  <a:cubicBezTo>
                    <a:pt x="406" y="1965"/>
                    <a:pt x="477" y="1858"/>
                    <a:pt x="549" y="1751"/>
                  </a:cubicBezTo>
                  <a:cubicBezTo>
                    <a:pt x="584" y="1704"/>
                    <a:pt x="620" y="1644"/>
                    <a:pt x="656" y="1596"/>
                  </a:cubicBezTo>
                  <a:cubicBezTo>
                    <a:pt x="680" y="1537"/>
                    <a:pt x="715" y="1477"/>
                    <a:pt x="751" y="1418"/>
                  </a:cubicBezTo>
                  <a:cubicBezTo>
                    <a:pt x="882" y="1180"/>
                    <a:pt x="1037" y="942"/>
                    <a:pt x="1144" y="692"/>
                  </a:cubicBezTo>
                  <a:cubicBezTo>
                    <a:pt x="1263" y="441"/>
                    <a:pt x="1370" y="215"/>
                    <a:pt x="1442" y="1"/>
                  </a:cubicBezTo>
                  <a:close/>
                  <a:moveTo>
                    <a:pt x="12" y="2487"/>
                  </a:moveTo>
                  <a:lnTo>
                    <a:pt x="12" y="2487"/>
                  </a:lnTo>
                  <a:cubicBezTo>
                    <a:pt x="8" y="2492"/>
                    <a:pt x="5" y="2497"/>
                    <a:pt x="1" y="2501"/>
                  </a:cubicBezTo>
                  <a:cubicBezTo>
                    <a:pt x="5" y="2497"/>
                    <a:pt x="9" y="2492"/>
                    <a:pt x="12" y="24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1563;p30">
              <a:extLst>
                <a:ext uri="{FF2B5EF4-FFF2-40B4-BE49-F238E27FC236}">
                  <a16:creationId xmlns:a16="http://schemas.microsoft.com/office/drawing/2014/main" xmlns="" id="{835C027F-BF0A-49AC-9FA9-07ED771899B2}"/>
                </a:ext>
              </a:extLst>
            </p:cNvPr>
            <p:cNvSpPr/>
            <p:nvPr/>
          </p:nvSpPr>
          <p:spPr>
            <a:xfrm>
              <a:off x="5447100" y="983275"/>
              <a:ext cx="48250" cy="1825"/>
            </a:xfrm>
            <a:custGeom>
              <a:avLst/>
              <a:gdLst/>
              <a:ahLst/>
              <a:cxnLst/>
              <a:rect l="l" t="t" r="r" b="b"/>
              <a:pathLst>
                <a:path w="1930" h="73" extrusionOk="0">
                  <a:moveTo>
                    <a:pt x="1929" y="1"/>
                  </a:moveTo>
                  <a:lnTo>
                    <a:pt x="0" y="72"/>
                  </a:lnTo>
                  <a:lnTo>
                    <a:pt x="905" y="49"/>
                  </a:lnTo>
                  <a:lnTo>
                    <a:pt x="192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1564;p30">
              <a:extLst>
                <a:ext uri="{FF2B5EF4-FFF2-40B4-BE49-F238E27FC236}">
                  <a16:creationId xmlns:a16="http://schemas.microsoft.com/office/drawing/2014/main" xmlns="" id="{5DA4931D-B5FF-4652-B00F-CE42A42C6096}"/>
                </a:ext>
              </a:extLst>
            </p:cNvPr>
            <p:cNvSpPr/>
            <p:nvPr/>
          </p:nvSpPr>
          <p:spPr>
            <a:xfrm>
              <a:off x="1040000" y="2146525"/>
              <a:ext cx="1225" cy="42825"/>
            </a:xfrm>
            <a:custGeom>
              <a:avLst/>
              <a:gdLst/>
              <a:ahLst/>
              <a:cxnLst/>
              <a:rect l="l" t="t" r="r" b="b"/>
              <a:pathLst>
                <a:path w="49" h="1713" extrusionOk="0">
                  <a:moveTo>
                    <a:pt x="12" y="0"/>
                  </a:moveTo>
                  <a:lnTo>
                    <a:pt x="0" y="1548"/>
                  </a:lnTo>
                  <a:cubicBezTo>
                    <a:pt x="4" y="1655"/>
                    <a:pt x="10" y="1712"/>
                    <a:pt x="16" y="1712"/>
                  </a:cubicBezTo>
                  <a:cubicBezTo>
                    <a:pt x="31" y="1712"/>
                    <a:pt x="48" y="1403"/>
                    <a:pt x="48" y="703"/>
                  </a:cubicBez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1565;p30">
              <a:extLst>
                <a:ext uri="{FF2B5EF4-FFF2-40B4-BE49-F238E27FC236}">
                  <a16:creationId xmlns:a16="http://schemas.microsoft.com/office/drawing/2014/main" xmlns="" id="{EB702E23-6D86-412C-9A59-08FD3B725075}"/>
                </a:ext>
              </a:extLst>
            </p:cNvPr>
            <p:cNvSpPr/>
            <p:nvPr/>
          </p:nvSpPr>
          <p:spPr>
            <a:xfrm>
              <a:off x="1041475" y="1967225"/>
              <a:ext cx="3300" cy="164750"/>
            </a:xfrm>
            <a:custGeom>
              <a:avLst/>
              <a:gdLst/>
              <a:ahLst/>
              <a:cxnLst/>
              <a:rect l="l" t="t" r="r" b="b"/>
              <a:pathLst>
                <a:path w="132" h="6590" extrusionOk="0">
                  <a:moveTo>
                    <a:pt x="65" y="0"/>
                  </a:moveTo>
                  <a:cubicBezTo>
                    <a:pt x="56" y="0"/>
                    <a:pt x="46" y="67"/>
                    <a:pt x="37" y="219"/>
                  </a:cubicBezTo>
                  <a:cubicBezTo>
                    <a:pt x="84" y="1386"/>
                    <a:pt x="49" y="1672"/>
                    <a:pt x="96" y="2922"/>
                  </a:cubicBezTo>
                  <a:cubicBezTo>
                    <a:pt x="85" y="3828"/>
                    <a:pt x="55" y="4529"/>
                    <a:pt x="41" y="4529"/>
                  </a:cubicBezTo>
                  <a:cubicBezTo>
                    <a:pt x="39" y="4529"/>
                    <a:pt x="38" y="4521"/>
                    <a:pt x="37" y="4505"/>
                  </a:cubicBezTo>
                  <a:lnTo>
                    <a:pt x="37" y="4505"/>
                  </a:lnTo>
                  <a:cubicBezTo>
                    <a:pt x="49" y="4851"/>
                    <a:pt x="1" y="6053"/>
                    <a:pt x="25" y="6589"/>
                  </a:cubicBezTo>
                  <a:cubicBezTo>
                    <a:pt x="84" y="5291"/>
                    <a:pt x="108" y="3648"/>
                    <a:pt x="96" y="1922"/>
                  </a:cubicBezTo>
                  <a:cubicBezTo>
                    <a:pt x="104" y="1801"/>
                    <a:pt x="111" y="1758"/>
                    <a:pt x="116" y="1758"/>
                  </a:cubicBezTo>
                  <a:cubicBezTo>
                    <a:pt x="127" y="1758"/>
                    <a:pt x="132" y="1937"/>
                    <a:pt x="132" y="1993"/>
                  </a:cubicBezTo>
                  <a:cubicBezTo>
                    <a:pt x="132" y="1696"/>
                    <a:pt x="132" y="1398"/>
                    <a:pt x="120" y="1112"/>
                  </a:cubicBezTo>
                  <a:cubicBezTo>
                    <a:pt x="120" y="838"/>
                    <a:pt x="108" y="576"/>
                    <a:pt x="96" y="386"/>
                  </a:cubicBezTo>
                  <a:cubicBezTo>
                    <a:pt x="89" y="150"/>
                    <a:pt x="78" y="0"/>
                    <a:pt x="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1566;p30">
              <a:extLst>
                <a:ext uri="{FF2B5EF4-FFF2-40B4-BE49-F238E27FC236}">
                  <a16:creationId xmlns:a16="http://schemas.microsoft.com/office/drawing/2014/main" xmlns="" id="{E8C188AC-89F3-4B42-B95A-9DDD26624C92}"/>
                </a:ext>
              </a:extLst>
            </p:cNvPr>
            <p:cNvSpPr/>
            <p:nvPr/>
          </p:nvSpPr>
          <p:spPr>
            <a:xfrm>
              <a:off x="2890825" y="1222300"/>
              <a:ext cx="15800" cy="25"/>
            </a:xfrm>
            <a:custGeom>
              <a:avLst/>
              <a:gdLst/>
              <a:ahLst/>
              <a:cxnLst/>
              <a:rect l="l" t="t" r="r" b="b"/>
              <a:pathLst>
                <a:path w="632" h="1" extrusionOk="0">
                  <a:moveTo>
                    <a:pt x="632" y="1"/>
                  </a:moveTo>
                  <a:lnTo>
                    <a:pt x="1" y="1"/>
                  </a:lnTo>
                  <a:cubicBezTo>
                    <a:pt x="179" y="1"/>
                    <a:pt x="393" y="1"/>
                    <a:pt x="6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1567;p30">
              <a:extLst>
                <a:ext uri="{FF2B5EF4-FFF2-40B4-BE49-F238E27FC236}">
                  <a16:creationId xmlns:a16="http://schemas.microsoft.com/office/drawing/2014/main" xmlns="" id="{4E393BD2-FE87-4A08-AA5C-CB5BB8EA2885}"/>
                </a:ext>
              </a:extLst>
            </p:cNvPr>
            <p:cNvSpPr/>
            <p:nvPr/>
          </p:nvSpPr>
          <p:spPr>
            <a:xfrm>
              <a:off x="4397275" y="1091225"/>
              <a:ext cx="16900" cy="3400"/>
            </a:xfrm>
            <a:custGeom>
              <a:avLst/>
              <a:gdLst/>
              <a:ahLst/>
              <a:cxnLst/>
              <a:rect l="l" t="t" r="r" b="b"/>
              <a:pathLst>
                <a:path w="676" h="136" extrusionOk="0">
                  <a:moveTo>
                    <a:pt x="675" y="0"/>
                  </a:moveTo>
                  <a:cubicBezTo>
                    <a:pt x="673" y="0"/>
                    <a:pt x="642" y="6"/>
                    <a:pt x="589" y="17"/>
                  </a:cubicBezTo>
                  <a:lnTo>
                    <a:pt x="589" y="17"/>
                  </a:lnTo>
                  <a:cubicBezTo>
                    <a:pt x="611" y="13"/>
                    <a:pt x="632" y="9"/>
                    <a:pt x="655" y="5"/>
                  </a:cubicBezTo>
                  <a:cubicBezTo>
                    <a:pt x="669" y="2"/>
                    <a:pt x="675" y="0"/>
                    <a:pt x="675" y="0"/>
                  </a:cubicBezTo>
                  <a:close/>
                  <a:moveTo>
                    <a:pt x="589" y="17"/>
                  </a:moveTo>
                  <a:lnTo>
                    <a:pt x="589" y="17"/>
                  </a:lnTo>
                  <a:cubicBezTo>
                    <a:pt x="184" y="92"/>
                    <a:pt x="11" y="125"/>
                    <a:pt x="0" y="136"/>
                  </a:cubicBezTo>
                  <a:cubicBezTo>
                    <a:pt x="249" y="86"/>
                    <a:pt x="473" y="40"/>
                    <a:pt x="589" y="1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1568;p30">
              <a:extLst>
                <a:ext uri="{FF2B5EF4-FFF2-40B4-BE49-F238E27FC236}">
                  <a16:creationId xmlns:a16="http://schemas.microsoft.com/office/drawing/2014/main" xmlns="" id="{0CE06036-9CBA-4F5F-A37B-CFA93B1B161E}"/>
                </a:ext>
              </a:extLst>
            </p:cNvPr>
            <p:cNvSpPr/>
            <p:nvPr/>
          </p:nvSpPr>
          <p:spPr>
            <a:xfrm>
              <a:off x="4653550" y="1048175"/>
              <a:ext cx="15200" cy="2400"/>
            </a:xfrm>
            <a:custGeom>
              <a:avLst/>
              <a:gdLst/>
              <a:ahLst/>
              <a:cxnLst/>
              <a:rect l="l" t="t" r="r" b="b"/>
              <a:pathLst>
                <a:path w="608" h="96" extrusionOk="0">
                  <a:moveTo>
                    <a:pt x="608" y="1"/>
                  </a:moveTo>
                  <a:cubicBezTo>
                    <a:pt x="381" y="36"/>
                    <a:pt x="203" y="60"/>
                    <a:pt x="0" y="96"/>
                  </a:cubicBezTo>
                  <a:cubicBezTo>
                    <a:pt x="238" y="60"/>
                    <a:pt x="465" y="24"/>
                    <a:pt x="6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1569;p30">
              <a:extLst>
                <a:ext uri="{FF2B5EF4-FFF2-40B4-BE49-F238E27FC236}">
                  <a16:creationId xmlns:a16="http://schemas.microsoft.com/office/drawing/2014/main" xmlns="" id="{549DBE4B-E0C1-490A-AC6B-DB698B583CE7}"/>
                </a:ext>
              </a:extLst>
            </p:cNvPr>
            <p:cNvSpPr/>
            <p:nvPr/>
          </p:nvSpPr>
          <p:spPr>
            <a:xfrm>
              <a:off x="2906600" y="1222175"/>
              <a:ext cx="41500" cy="150"/>
            </a:xfrm>
            <a:custGeom>
              <a:avLst/>
              <a:gdLst/>
              <a:ahLst/>
              <a:cxnLst/>
              <a:rect l="l" t="t" r="r" b="b"/>
              <a:pathLst>
                <a:path w="1660" h="6" extrusionOk="0">
                  <a:moveTo>
                    <a:pt x="1430" y="0"/>
                  </a:moveTo>
                  <a:cubicBezTo>
                    <a:pt x="1128" y="0"/>
                    <a:pt x="532" y="6"/>
                    <a:pt x="1" y="6"/>
                  </a:cubicBezTo>
                  <a:lnTo>
                    <a:pt x="1620" y="6"/>
                  </a:lnTo>
                  <a:cubicBezTo>
                    <a:pt x="1659" y="2"/>
                    <a:pt x="1581" y="0"/>
                    <a:pt x="14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1570;p30">
              <a:extLst>
                <a:ext uri="{FF2B5EF4-FFF2-40B4-BE49-F238E27FC236}">
                  <a16:creationId xmlns:a16="http://schemas.microsoft.com/office/drawing/2014/main" xmlns="" id="{13A9960E-8308-401C-8C70-97980D1F623A}"/>
                </a:ext>
              </a:extLst>
            </p:cNvPr>
            <p:cNvSpPr/>
            <p:nvPr/>
          </p:nvSpPr>
          <p:spPr>
            <a:xfrm>
              <a:off x="1048325" y="1679800"/>
              <a:ext cx="2125" cy="22050"/>
            </a:xfrm>
            <a:custGeom>
              <a:avLst/>
              <a:gdLst/>
              <a:ahLst/>
              <a:cxnLst/>
              <a:rect l="l" t="t" r="r" b="b"/>
              <a:pathLst>
                <a:path w="85" h="882" extrusionOk="0">
                  <a:moveTo>
                    <a:pt x="84" y="1"/>
                  </a:moveTo>
                  <a:cubicBezTo>
                    <a:pt x="48" y="346"/>
                    <a:pt x="13" y="620"/>
                    <a:pt x="1" y="882"/>
                  </a:cubicBezTo>
                  <a:cubicBezTo>
                    <a:pt x="25" y="608"/>
                    <a:pt x="60" y="334"/>
                    <a:pt x="84" y="60"/>
                  </a:cubicBezTo>
                  <a:cubicBezTo>
                    <a:pt x="84" y="48"/>
                    <a:pt x="84" y="24"/>
                    <a:pt x="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1571;p30">
              <a:extLst>
                <a:ext uri="{FF2B5EF4-FFF2-40B4-BE49-F238E27FC236}">
                  <a16:creationId xmlns:a16="http://schemas.microsoft.com/office/drawing/2014/main" xmlns="" id="{7DEA65F5-5012-404C-A05D-6C62618A5722}"/>
                </a:ext>
              </a:extLst>
            </p:cNvPr>
            <p:cNvSpPr/>
            <p:nvPr/>
          </p:nvSpPr>
          <p:spPr>
            <a:xfrm>
              <a:off x="2216325" y="1217550"/>
              <a:ext cx="22650" cy="325"/>
            </a:xfrm>
            <a:custGeom>
              <a:avLst/>
              <a:gdLst/>
              <a:ahLst/>
              <a:cxnLst/>
              <a:rect l="l" t="t" r="r" b="b"/>
              <a:pathLst>
                <a:path w="906" h="13" extrusionOk="0">
                  <a:moveTo>
                    <a:pt x="418" y="0"/>
                  </a:moveTo>
                  <a:cubicBezTo>
                    <a:pt x="275" y="0"/>
                    <a:pt x="132" y="0"/>
                    <a:pt x="1" y="12"/>
                  </a:cubicBezTo>
                  <a:lnTo>
                    <a:pt x="9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1572;p30">
              <a:extLst>
                <a:ext uri="{FF2B5EF4-FFF2-40B4-BE49-F238E27FC236}">
                  <a16:creationId xmlns:a16="http://schemas.microsoft.com/office/drawing/2014/main" xmlns="" id="{1BCFAE0B-62CE-400E-BC7A-28229DB1BEA1}"/>
                </a:ext>
              </a:extLst>
            </p:cNvPr>
            <p:cNvSpPr/>
            <p:nvPr/>
          </p:nvSpPr>
          <p:spPr>
            <a:xfrm>
              <a:off x="1721325" y="1211600"/>
              <a:ext cx="25325" cy="1800"/>
            </a:xfrm>
            <a:custGeom>
              <a:avLst/>
              <a:gdLst/>
              <a:ahLst/>
              <a:cxnLst/>
              <a:rect l="l" t="t" r="r" b="b"/>
              <a:pathLst>
                <a:path w="1013" h="72" extrusionOk="0">
                  <a:moveTo>
                    <a:pt x="1013" y="0"/>
                  </a:moveTo>
                  <a:lnTo>
                    <a:pt x="1013" y="0"/>
                  </a:lnTo>
                  <a:cubicBezTo>
                    <a:pt x="751" y="24"/>
                    <a:pt x="418" y="36"/>
                    <a:pt x="13" y="48"/>
                  </a:cubicBezTo>
                  <a:cubicBezTo>
                    <a:pt x="1" y="60"/>
                    <a:pt x="60" y="71"/>
                    <a:pt x="215" y="71"/>
                  </a:cubicBezTo>
                  <a:cubicBezTo>
                    <a:pt x="680" y="71"/>
                    <a:pt x="846" y="24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1573;p30">
              <a:extLst>
                <a:ext uri="{FF2B5EF4-FFF2-40B4-BE49-F238E27FC236}">
                  <a16:creationId xmlns:a16="http://schemas.microsoft.com/office/drawing/2014/main" xmlns="" id="{C6E03181-78F9-4DD0-946C-C4AD7E3B4359}"/>
                </a:ext>
              </a:extLst>
            </p:cNvPr>
            <p:cNvSpPr/>
            <p:nvPr/>
          </p:nvSpPr>
          <p:spPr>
            <a:xfrm>
              <a:off x="1070950" y="1567575"/>
              <a:ext cx="3300" cy="14025"/>
            </a:xfrm>
            <a:custGeom>
              <a:avLst/>
              <a:gdLst/>
              <a:ahLst/>
              <a:cxnLst/>
              <a:rect l="l" t="t" r="r" b="b"/>
              <a:pathLst>
                <a:path w="132" h="561" extrusionOk="0">
                  <a:moveTo>
                    <a:pt x="132" y="1"/>
                  </a:moveTo>
                  <a:lnTo>
                    <a:pt x="132" y="1"/>
                  </a:lnTo>
                  <a:cubicBezTo>
                    <a:pt x="132" y="1"/>
                    <a:pt x="84" y="132"/>
                    <a:pt x="60" y="275"/>
                  </a:cubicBezTo>
                  <a:cubicBezTo>
                    <a:pt x="54" y="309"/>
                    <a:pt x="48" y="344"/>
                    <a:pt x="41" y="377"/>
                  </a:cubicBezTo>
                  <a:lnTo>
                    <a:pt x="41" y="377"/>
                  </a:lnTo>
                  <a:cubicBezTo>
                    <a:pt x="69" y="250"/>
                    <a:pt x="100" y="110"/>
                    <a:pt x="132" y="1"/>
                  </a:cubicBezTo>
                  <a:close/>
                  <a:moveTo>
                    <a:pt x="41" y="377"/>
                  </a:moveTo>
                  <a:lnTo>
                    <a:pt x="41" y="377"/>
                  </a:lnTo>
                  <a:cubicBezTo>
                    <a:pt x="27" y="444"/>
                    <a:pt x="13" y="507"/>
                    <a:pt x="1" y="560"/>
                  </a:cubicBezTo>
                  <a:cubicBezTo>
                    <a:pt x="1" y="560"/>
                    <a:pt x="21" y="478"/>
                    <a:pt x="41" y="3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1574;p30">
              <a:extLst>
                <a:ext uri="{FF2B5EF4-FFF2-40B4-BE49-F238E27FC236}">
                  <a16:creationId xmlns:a16="http://schemas.microsoft.com/office/drawing/2014/main" xmlns="" id="{112CF675-90CA-4252-94CF-236F1BA984CB}"/>
                </a:ext>
              </a:extLst>
            </p:cNvPr>
            <p:cNvSpPr/>
            <p:nvPr/>
          </p:nvSpPr>
          <p:spPr>
            <a:xfrm>
              <a:off x="2605675" y="1222900"/>
              <a:ext cx="4775" cy="325"/>
            </a:xfrm>
            <a:custGeom>
              <a:avLst/>
              <a:gdLst/>
              <a:ahLst/>
              <a:cxnLst/>
              <a:rect l="l" t="t" r="r" b="b"/>
              <a:pathLst>
                <a:path w="191" h="13" extrusionOk="0">
                  <a:moveTo>
                    <a:pt x="0" y="0"/>
                  </a:moveTo>
                  <a:cubicBezTo>
                    <a:pt x="36" y="0"/>
                    <a:pt x="107" y="12"/>
                    <a:pt x="191" y="12"/>
                  </a:cubicBezTo>
                  <a:cubicBezTo>
                    <a:pt x="191" y="12"/>
                    <a:pt x="119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1575;p30">
              <a:extLst>
                <a:ext uri="{FF2B5EF4-FFF2-40B4-BE49-F238E27FC236}">
                  <a16:creationId xmlns:a16="http://schemas.microsoft.com/office/drawing/2014/main" xmlns="" id="{B3729B38-6568-4D4E-8309-9D0FE5D4A431}"/>
                </a:ext>
              </a:extLst>
            </p:cNvPr>
            <p:cNvSpPr/>
            <p:nvPr/>
          </p:nvSpPr>
          <p:spPr>
            <a:xfrm>
              <a:off x="1032850" y="2775175"/>
              <a:ext cx="25" cy="4500"/>
            </a:xfrm>
            <a:custGeom>
              <a:avLst/>
              <a:gdLst/>
              <a:ahLst/>
              <a:cxnLst/>
              <a:rect l="l" t="t" r="r" b="b"/>
              <a:pathLst>
                <a:path w="1" h="180" extrusionOk="0">
                  <a:moveTo>
                    <a:pt x="1" y="167"/>
                  </a:moveTo>
                  <a:cubicBezTo>
                    <a:pt x="1" y="179"/>
                    <a:pt x="1" y="155"/>
                    <a:pt x="1" y="155"/>
                  </a:cubicBezTo>
                  <a:cubicBezTo>
                    <a:pt x="1" y="36"/>
                    <a:pt x="1" y="0"/>
                    <a:pt x="1" y="1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" name="Google Shape;1576;p30">
              <a:extLst>
                <a:ext uri="{FF2B5EF4-FFF2-40B4-BE49-F238E27FC236}">
                  <a16:creationId xmlns:a16="http://schemas.microsoft.com/office/drawing/2014/main" xmlns="" id="{645E655E-E534-4C87-960B-FAB921E4D827}"/>
                </a:ext>
              </a:extLst>
            </p:cNvPr>
            <p:cNvSpPr/>
            <p:nvPr/>
          </p:nvSpPr>
          <p:spPr>
            <a:xfrm>
              <a:off x="1042675" y="2185225"/>
              <a:ext cx="625" cy="10150"/>
            </a:xfrm>
            <a:custGeom>
              <a:avLst/>
              <a:gdLst/>
              <a:ahLst/>
              <a:cxnLst/>
              <a:rect l="l" t="t" r="r" b="b"/>
              <a:pathLst>
                <a:path w="25" h="406" extrusionOk="0">
                  <a:moveTo>
                    <a:pt x="1" y="0"/>
                  </a:moveTo>
                  <a:lnTo>
                    <a:pt x="1" y="334"/>
                  </a:lnTo>
                  <a:cubicBezTo>
                    <a:pt x="13" y="369"/>
                    <a:pt x="13" y="405"/>
                    <a:pt x="24" y="40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1577;p30">
              <a:extLst>
                <a:ext uri="{FF2B5EF4-FFF2-40B4-BE49-F238E27FC236}">
                  <a16:creationId xmlns:a16="http://schemas.microsoft.com/office/drawing/2014/main" xmlns="" id="{C9652EF1-17A0-4EA0-9FB1-14283E0A57AF}"/>
                </a:ext>
              </a:extLst>
            </p:cNvPr>
            <p:cNvSpPr/>
            <p:nvPr/>
          </p:nvSpPr>
          <p:spPr>
            <a:xfrm>
              <a:off x="5128400" y="984775"/>
              <a:ext cx="8850" cy="850"/>
            </a:xfrm>
            <a:custGeom>
              <a:avLst/>
              <a:gdLst/>
              <a:ahLst/>
              <a:cxnLst/>
              <a:rect l="l" t="t" r="r" b="b"/>
              <a:pathLst>
                <a:path w="354" h="34" extrusionOk="0">
                  <a:moveTo>
                    <a:pt x="271" y="0"/>
                  </a:moveTo>
                  <a:cubicBezTo>
                    <a:pt x="73" y="25"/>
                    <a:pt x="0" y="33"/>
                    <a:pt x="3" y="33"/>
                  </a:cubicBezTo>
                  <a:cubicBezTo>
                    <a:pt x="8" y="33"/>
                    <a:pt x="177" y="15"/>
                    <a:pt x="3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" name="Google Shape;1578;p30">
              <a:extLst>
                <a:ext uri="{FF2B5EF4-FFF2-40B4-BE49-F238E27FC236}">
                  <a16:creationId xmlns:a16="http://schemas.microsoft.com/office/drawing/2014/main" xmlns="" id="{95EB1E7F-B1E9-423D-AC88-A23F1D6B3794}"/>
                </a:ext>
              </a:extLst>
            </p:cNvPr>
            <p:cNvSpPr/>
            <p:nvPr/>
          </p:nvSpPr>
          <p:spPr>
            <a:xfrm>
              <a:off x="6400125" y="4139025"/>
              <a:ext cx="45150" cy="29300"/>
            </a:xfrm>
            <a:custGeom>
              <a:avLst/>
              <a:gdLst/>
              <a:ahLst/>
              <a:cxnLst/>
              <a:rect l="l" t="t" r="r" b="b"/>
              <a:pathLst>
                <a:path w="1806" h="1172" extrusionOk="0">
                  <a:moveTo>
                    <a:pt x="1795" y="0"/>
                  </a:moveTo>
                  <a:cubicBezTo>
                    <a:pt x="1780" y="0"/>
                    <a:pt x="1565" y="139"/>
                    <a:pt x="980" y="525"/>
                  </a:cubicBezTo>
                  <a:cubicBezTo>
                    <a:pt x="1087" y="465"/>
                    <a:pt x="1170" y="417"/>
                    <a:pt x="1230" y="382"/>
                  </a:cubicBezTo>
                  <a:cubicBezTo>
                    <a:pt x="1289" y="334"/>
                    <a:pt x="1325" y="310"/>
                    <a:pt x="1349" y="298"/>
                  </a:cubicBezTo>
                  <a:cubicBezTo>
                    <a:pt x="1361" y="292"/>
                    <a:pt x="1369" y="289"/>
                    <a:pt x="1372" y="289"/>
                  </a:cubicBezTo>
                  <a:cubicBezTo>
                    <a:pt x="1380" y="289"/>
                    <a:pt x="1353" y="311"/>
                    <a:pt x="1301" y="346"/>
                  </a:cubicBezTo>
                  <a:cubicBezTo>
                    <a:pt x="1241" y="382"/>
                    <a:pt x="1146" y="477"/>
                    <a:pt x="1003" y="548"/>
                  </a:cubicBezTo>
                  <a:cubicBezTo>
                    <a:pt x="872" y="632"/>
                    <a:pt x="729" y="727"/>
                    <a:pt x="587" y="810"/>
                  </a:cubicBezTo>
                  <a:cubicBezTo>
                    <a:pt x="301" y="989"/>
                    <a:pt x="39" y="1144"/>
                    <a:pt x="3" y="1168"/>
                  </a:cubicBezTo>
                  <a:cubicBezTo>
                    <a:pt x="1" y="1170"/>
                    <a:pt x="1" y="1172"/>
                    <a:pt x="4" y="1172"/>
                  </a:cubicBezTo>
                  <a:cubicBezTo>
                    <a:pt x="16" y="1172"/>
                    <a:pt x="67" y="1152"/>
                    <a:pt x="170" y="1096"/>
                  </a:cubicBezTo>
                  <a:cubicBezTo>
                    <a:pt x="289" y="1025"/>
                    <a:pt x="503" y="906"/>
                    <a:pt x="825" y="727"/>
                  </a:cubicBezTo>
                  <a:lnTo>
                    <a:pt x="825" y="727"/>
                  </a:lnTo>
                  <a:cubicBezTo>
                    <a:pt x="817" y="730"/>
                    <a:pt x="812" y="732"/>
                    <a:pt x="810" y="732"/>
                  </a:cubicBezTo>
                  <a:cubicBezTo>
                    <a:pt x="794" y="732"/>
                    <a:pt x="894" y="665"/>
                    <a:pt x="1039" y="572"/>
                  </a:cubicBezTo>
                  <a:cubicBezTo>
                    <a:pt x="1218" y="465"/>
                    <a:pt x="1420" y="298"/>
                    <a:pt x="1575" y="179"/>
                  </a:cubicBezTo>
                  <a:cubicBezTo>
                    <a:pt x="1710" y="74"/>
                    <a:pt x="1806" y="0"/>
                    <a:pt x="17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" name="Google Shape;1579;p30">
              <a:extLst>
                <a:ext uri="{FF2B5EF4-FFF2-40B4-BE49-F238E27FC236}">
                  <a16:creationId xmlns:a16="http://schemas.microsoft.com/office/drawing/2014/main" xmlns="" id="{54992D57-5E30-4D41-B469-3493E5A541D5}"/>
                </a:ext>
              </a:extLst>
            </p:cNvPr>
            <p:cNvSpPr/>
            <p:nvPr/>
          </p:nvSpPr>
          <p:spPr>
            <a:xfrm>
              <a:off x="1051900" y="1645875"/>
              <a:ext cx="3000" cy="20850"/>
            </a:xfrm>
            <a:custGeom>
              <a:avLst/>
              <a:gdLst/>
              <a:ahLst/>
              <a:cxnLst/>
              <a:rect l="l" t="t" r="r" b="b"/>
              <a:pathLst>
                <a:path w="120" h="834" extrusionOk="0">
                  <a:moveTo>
                    <a:pt x="120" y="0"/>
                  </a:moveTo>
                  <a:cubicBezTo>
                    <a:pt x="90" y="169"/>
                    <a:pt x="66" y="342"/>
                    <a:pt x="43" y="514"/>
                  </a:cubicBezTo>
                  <a:lnTo>
                    <a:pt x="43" y="514"/>
                  </a:lnTo>
                  <a:cubicBezTo>
                    <a:pt x="63" y="372"/>
                    <a:pt x="88" y="205"/>
                    <a:pt x="120" y="0"/>
                  </a:cubicBezTo>
                  <a:close/>
                  <a:moveTo>
                    <a:pt x="43" y="514"/>
                  </a:moveTo>
                  <a:cubicBezTo>
                    <a:pt x="25" y="636"/>
                    <a:pt x="12" y="740"/>
                    <a:pt x="1" y="834"/>
                  </a:cubicBezTo>
                  <a:cubicBezTo>
                    <a:pt x="14" y="728"/>
                    <a:pt x="28" y="622"/>
                    <a:pt x="43" y="5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1580;p30">
              <a:extLst>
                <a:ext uri="{FF2B5EF4-FFF2-40B4-BE49-F238E27FC236}">
                  <a16:creationId xmlns:a16="http://schemas.microsoft.com/office/drawing/2014/main" xmlns="" id="{A9D33D83-6287-4D59-A7DD-9901D76EB684}"/>
                </a:ext>
              </a:extLst>
            </p:cNvPr>
            <p:cNvSpPr/>
            <p:nvPr/>
          </p:nvSpPr>
          <p:spPr>
            <a:xfrm>
              <a:off x="6420725" y="4153325"/>
              <a:ext cx="6575" cy="3900"/>
            </a:xfrm>
            <a:custGeom>
              <a:avLst/>
              <a:gdLst/>
              <a:ahLst/>
              <a:cxnLst/>
              <a:rect l="l" t="t" r="r" b="b"/>
              <a:pathLst>
                <a:path w="263" h="156" extrusionOk="0">
                  <a:moveTo>
                    <a:pt x="263" y="0"/>
                  </a:moveTo>
                  <a:cubicBezTo>
                    <a:pt x="156" y="60"/>
                    <a:pt x="96" y="96"/>
                    <a:pt x="1" y="155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1581;p30">
              <a:extLst>
                <a:ext uri="{FF2B5EF4-FFF2-40B4-BE49-F238E27FC236}">
                  <a16:creationId xmlns:a16="http://schemas.microsoft.com/office/drawing/2014/main" xmlns="" id="{3E586C63-DE50-4B3E-BF7B-5413AAE3F14A}"/>
                </a:ext>
              </a:extLst>
            </p:cNvPr>
            <p:cNvSpPr/>
            <p:nvPr/>
          </p:nvSpPr>
          <p:spPr>
            <a:xfrm>
              <a:off x="6199575" y="1060075"/>
              <a:ext cx="9850" cy="5100"/>
            </a:xfrm>
            <a:custGeom>
              <a:avLst/>
              <a:gdLst/>
              <a:ahLst/>
              <a:cxnLst/>
              <a:rect l="l" t="t" r="r" b="b"/>
              <a:pathLst>
                <a:path w="394" h="204" extrusionOk="0">
                  <a:moveTo>
                    <a:pt x="0" y="1"/>
                  </a:moveTo>
                  <a:lnTo>
                    <a:pt x="0" y="1"/>
                  </a:lnTo>
                  <a:cubicBezTo>
                    <a:pt x="92" y="50"/>
                    <a:pt x="183" y="95"/>
                    <a:pt x="260" y="134"/>
                  </a:cubicBezTo>
                  <a:lnTo>
                    <a:pt x="260" y="134"/>
                  </a:lnTo>
                  <a:cubicBezTo>
                    <a:pt x="70" y="34"/>
                    <a:pt x="10" y="1"/>
                    <a:pt x="0" y="1"/>
                  </a:cubicBezTo>
                  <a:close/>
                  <a:moveTo>
                    <a:pt x="260" y="134"/>
                  </a:moveTo>
                  <a:lnTo>
                    <a:pt x="260" y="134"/>
                  </a:lnTo>
                  <a:cubicBezTo>
                    <a:pt x="299" y="154"/>
                    <a:pt x="343" y="177"/>
                    <a:pt x="393" y="203"/>
                  </a:cubicBezTo>
                  <a:cubicBezTo>
                    <a:pt x="359" y="184"/>
                    <a:pt x="313" y="160"/>
                    <a:pt x="260" y="1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1582;p30">
              <a:extLst>
                <a:ext uri="{FF2B5EF4-FFF2-40B4-BE49-F238E27FC236}">
                  <a16:creationId xmlns:a16="http://schemas.microsoft.com/office/drawing/2014/main" xmlns="" id="{F4960805-330F-4C08-A71A-2973311FE867}"/>
                </a:ext>
              </a:extLst>
            </p:cNvPr>
            <p:cNvSpPr/>
            <p:nvPr/>
          </p:nvSpPr>
          <p:spPr>
            <a:xfrm>
              <a:off x="5414050" y="959175"/>
              <a:ext cx="20275" cy="925"/>
            </a:xfrm>
            <a:custGeom>
              <a:avLst/>
              <a:gdLst/>
              <a:ahLst/>
              <a:cxnLst/>
              <a:rect l="l" t="t" r="r" b="b"/>
              <a:pathLst>
                <a:path w="811" h="37" extrusionOk="0">
                  <a:moveTo>
                    <a:pt x="810" y="1"/>
                  </a:moveTo>
                  <a:cubicBezTo>
                    <a:pt x="751" y="3"/>
                    <a:pt x="693" y="5"/>
                    <a:pt x="637" y="8"/>
                  </a:cubicBezTo>
                  <a:lnTo>
                    <a:pt x="637" y="8"/>
                  </a:lnTo>
                  <a:lnTo>
                    <a:pt x="810" y="1"/>
                  </a:lnTo>
                  <a:close/>
                  <a:moveTo>
                    <a:pt x="637" y="8"/>
                  </a:moveTo>
                  <a:lnTo>
                    <a:pt x="1" y="36"/>
                  </a:lnTo>
                  <a:cubicBezTo>
                    <a:pt x="185" y="36"/>
                    <a:pt x="393" y="20"/>
                    <a:pt x="637" y="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1583;p30">
              <a:extLst>
                <a:ext uri="{FF2B5EF4-FFF2-40B4-BE49-F238E27FC236}">
                  <a16:creationId xmlns:a16="http://schemas.microsoft.com/office/drawing/2014/main" xmlns="" id="{AB44448B-876D-4B6A-85B7-B960FD4E84DC}"/>
                </a:ext>
              </a:extLst>
            </p:cNvPr>
            <p:cNvSpPr/>
            <p:nvPr/>
          </p:nvSpPr>
          <p:spPr>
            <a:xfrm>
              <a:off x="6456150" y="1382150"/>
              <a:ext cx="3900" cy="28900"/>
            </a:xfrm>
            <a:custGeom>
              <a:avLst/>
              <a:gdLst/>
              <a:ahLst/>
              <a:cxnLst/>
              <a:rect l="l" t="t" r="r" b="b"/>
              <a:pathLst>
                <a:path w="156" h="1156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203"/>
                    <a:pt x="61" y="371"/>
                    <a:pt x="84" y="520"/>
                  </a:cubicBezTo>
                  <a:lnTo>
                    <a:pt x="84" y="520"/>
                  </a:lnTo>
                  <a:cubicBezTo>
                    <a:pt x="84" y="517"/>
                    <a:pt x="84" y="515"/>
                    <a:pt x="84" y="512"/>
                  </a:cubicBezTo>
                  <a:cubicBezTo>
                    <a:pt x="60" y="357"/>
                    <a:pt x="36" y="215"/>
                    <a:pt x="1" y="0"/>
                  </a:cubicBezTo>
                  <a:close/>
                  <a:moveTo>
                    <a:pt x="84" y="520"/>
                  </a:moveTo>
                  <a:cubicBezTo>
                    <a:pt x="97" y="685"/>
                    <a:pt x="120" y="874"/>
                    <a:pt x="155" y="1155"/>
                  </a:cubicBezTo>
                  <a:cubicBezTo>
                    <a:pt x="155" y="1108"/>
                    <a:pt x="143" y="1048"/>
                    <a:pt x="143" y="977"/>
                  </a:cubicBezTo>
                  <a:cubicBezTo>
                    <a:pt x="132" y="869"/>
                    <a:pt x="108" y="750"/>
                    <a:pt x="96" y="596"/>
                  </a:cubicBezTo>
                  <a:cubicBezTo>
                    <a:pt x="92" y="571"/>
                    <a:pt x="88" y="545"/>
                    <a:pt x="84" y="5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" name="Google Shape;1584;p30">
              <a:extLst>
                <a:ext uri="{FF2B5EF4-FFF2-40B4-BE49-F238E27FC236}">
                  <a16:creationId xmlns:a16="http://schemas.microsoft.com/office/drawing/2014/main" xmlns="" id="{774A4CA7-AAA8-45DA-ADD2-0BD259D72B32}"/>
                </a:ext>
              </a:extLst>
            </p:cNvPr>
            <p:cNvSpPr/>
            <p:nvPr/>
          </p:nvSpPr>
          <p:spPr>
            <a:xfrm>
              <a:off x="6471325" y="1797975"/>
              <a:ext cx="625" cy="22050"/>
            </a:xfrm>
            <a:custGeom>
              <a:avLst/>
              <a:gdLst/>
              <a:ahLst/>
              <a:cxnLst/>
              <a:rect l="l" t="t" r="r" b="b"/>
              <a:pathLst>
                <a:path w="25" h="882" extrusionOk="0">
                  <a:moveTo>
                    <a:pt x="1" y="0"/>
                  </a:moveTo>
                  <a:lnTo>
                    <a:pt x="25" y="881"/>
                  </a:lnTo>
                  <a:cubicBezTo>
                    <a:pt x="25" y="798"/>
                    <a:pt x="25" y="667"/>
                    <a:pt x="25" y="560"/>
                  </a:cubicBezTo>
                  <a:cubicBezTo>
                    <a:pt x="25" y="393"/>
                    <a:pt x="13" y="179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" name="Google Shape;1585;p30">
              <a:extLst>
                <a:ext uri="{FF2B5EF4-FFF2-40B4-BE49-F238E27FC236}">
                  <a16:creationId xmlns:a16="http://schemas.microsoft.com/office/drawing/2014/main" xmlns="" id="{172E6F6A-BD8A-4CF0-B9DF-1247239C3DFE}"/>
                </a:ext>
              </a:extLst>
            </p:cNvPr>
            <p:cNvSpPr/>
            <p:nvPr/>
          </p:nvSpPr>
          <p:spPr>
            <a:xfrm>
              <a:off x="1127550" y="4069750"/>
              <a:ext cx="9500" cy="37750"/>
            </a:xfrm>
            <a:custGeom>
              <a:avLst/>
              <a:gdLst/>
              <a:ahLst/>
              <a:cxnLst/>
              <a:rect l="l" t="t" r="r" b="b"/>
              <a:pathLst>
                <a:path w="380" h="1510" extrusionOk="0">
                  <a:moveTo>
                    <a:pt x="3" y="0"/>
                  </a:moveTo>
                  <a:cubicBezTo>
                    <a:pt x="1" y="0"/>
                    <a:pt x="78" y="346"/>
                    <a:pt x="380" y="1510"/>
                  </a:cubicBezTo>
                  <a:cubicBezTo>
                    <a:pt x="285" y="1141"/>
                    <a:pt x="249" y="902"/>
                    <a:pt x="213" y="712"/>
                  </a:cubicBezTo>
                  <a:lnTo>
                    <a:pt x="213" y="712"/>
                  </a:lnTo>
                  <a:cubicBezTo>
                    <a:pt x="216" y="728"/>
                    <a:pt x="216" y="735"/>
                    <a:pt x="215" y="735"/>
                  </a:cubicBezTo>
                  <a:cubicBezTo>
                    <a:pt x="204" y="735"/>
                    <a:pt x="76" y="272"/>
                    <a:pt x="23" y="81"/>
                  </a:cubicBezTo>
                  <a:cubicBezTo>
                    <a:pt x="12" y="32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" name="Google Shape;1586;p30">
              <a:extLst>
                <a:ext uri="{FF2B5EF4-FFF2-40B4-BE49-F238E27FC236}">
                  <a16:creationId xmlns:a16="http://schemas.microsoft.com/office/drawing/2014/main" xmlns="" id="{37F52E7B-A88D-4CFD-84EF-0D0F68CC8C1F}"/>
                </a:ext>
              </a:extLst>
            </p:cNvPr>
            <p:cNvSpPr/>
            <p:nvPr/>
          </p:nvSpPr>
          <p:spPr>
            <a:xfrm>
              <a:off x="1050425" y="1666700"/>
              <a:ext cx="1500" cy="15475"/>
            </a:xfrm>
            <a:custGeom>
              <a:avLst/>
              <a:gdLst/>
              <a:ahLst/>
              <a:cxnLst/>
              <a:rect l="l" t="t" r="r" b="b"/>
              <a:pathLst>
                <a:path w="60" h="619" extrusionOk="0">
                  <a:moveTo>
                    <a:pt x="60" y="1"/>
                  </a:moveTo>
                  <a:cubicBezTo>
                    <a:pt x="36" y="203"/>
                    <a:pt x="12" y="394"/>
                    <a:pt x="0" y="584"/>
                  </a:cubicBezTo>
                  <a:cubicBezTo>
                    <a:pt x="0" y="604"/>
                    <a:pt x="0" y="618"/>
                    <a:pt x="2" y="618"/>
                  </a:cubicBezTo>
                  <a:cubicBezTo>
                    <a:pt x="4" y="618"/>
                    <a:pt x="10" y="593"/>
                    <a:pt x="24" y="525"/>
                  </a:cubicBezTo>
                  <a:cubicBezTo>
                    <a:pt x="24" y="417"/>
                    <a:pt x="36" y="263"/>
                    <a:pt x="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1587;p30">
              <a:extLst>
                <a:ext uri="{FF2B5EF4-FFF2-40B4-BE49-F238E27FC236}">
                  <a16:creationId xmlns:a16="http://schemas.microsoft.com/office/drawing/2014/main" xmlns="" id="{9537B48D-815B-4B69-8F54-2C9C6AD0492B}"/>
                </a:ext>
              </a:extLst>
            </p:cNvPr>
            <p:cNvSpPr/>
            <p:nvPr/>
          </p:nvSpPr>
          <p:spPr>
            <a:xfrm>
              <a:off x="6466875" y="1398525"/>
              <a:ext cx="4775" cy="70275"/>
            </a:xfrm>
            <a:custGeom>
              <a:avLst/>
              <a:gdLst/>
              <a:ahLst/>
              <a:cxnLst/>
              <a:rect l="l" t="t" r="r" b="b"/>
              <a:pathLst>
                <a:path w="191" h="2811" extrusionOk="0">
                  <a:moveTo>
                    <a:pt x="0" y="0"/>
                  </a:moveTo>
                  <a:cubicBezTo>
                    <a:pt x="0" y="1"/>
                    <a:pt x="8" y="59"/>
                    <a:pt x="21" y="157"/>
                  </a:cubicBezTo>
                  <a:lnTo>
                    <a:pt x="21" y="157"/>
                  </a:lnTo>
                  <a:cubicBezTo>
                    <a:pt x="15" y="105"/>
                    <a:pt x="8" y="53"/>
                    <a:pt x="0" y="0"/>
                  </a:cubicBezTo>
                  <a:close/>
                  <a:moveTo>
                    <a:pt x="21" y="157"/>
                  </a:moveTo>
                  <a:cubicBezTo>
                    <a:pt x="46" y="355"/>
                    <a:pt x="67" y="553"/>
                    <a:pt x="95" y="750"/>
                  </a:cubicBezTo>
                  <a:cubicBezTo>
                    <a:pt x="101" y="810"/>
                    <a:pt x="106" y="870"/>
                    <a:pt x="111" y="929"/>
                  </a:cubicBezTo>
                  <a:lnTo>
                    <a:pt x="111" y="929"/>
                  </a:lnTo>
                  <a:cubicBezTo>
                    <a:pt x="110" y="913"/>
                    <a:pt x="108" y="897"/>
                    <a:pt x="107" y="881"/>
                  </a:cubicBezTo>
                  <a:cubicBezTo>
                    <a:pt x="95" y="715"/>
                    <a:pt x="72" y="572"/>
                    <a:pt x="60" y="441"/>
                  </a:cubicBezTo>
                  <a:cubicBezTo>
                    <a:pt x="44" y="328"/>
                    <a:pt x="31" y="231"/>
                    <a:pt x="21" y="157"/>
                  </a:cubicBezTo>
                  <a:close/>
                  <a:moveTo>
                    <a:pt x="111" y="929"/>
                  </a:moveTo>
                  <a:lnTo>
                    <a:pt x="111" y="929"/>
                  </a:lnTo>
                  <a:cubicBezTo>
                    <a:pt x="115" y="986"/>
                    <a:pt x="119" y="1045"/>
                    <a:pt x="123" y="1105"/>
                  </a:cubicBezTo>
                  <a:lnTo>
                    <a:pt x="123" y="1105"/>
                  </a:lnTo>
                  <a:cubicBezTo>
                    <a:pt x="119" y="1047"/>
                    <a:pt x="115" y="988"/>
                    <a:pt x="111" y="929"/>
                  </a:cubicBezTo>
                  <a:close/>
                  <a:moveTo>
                    <a:pt x="123" y="1105"/>
                  </a:moveTo>
                  <a:lnTo>
                    <a:pt x="123" y="1105"/>
                  </a:lnTo>
                  <a:cubicBezTo>
                    <a:pt x="131" y="1230"/>
                    <a:pt x="137" y="1353"/>
                    <a:pt x="143" y="1477"/>
                  </a:cubicBezTo>
                  <a:cubicBezTo>
                    <a:pt x="146" y="1509"/>
                    <a:pt x="149" y="1542"/>
                    <a:pt x="152" y="1574"/>
                  </a:cubicBezTo>
                  <a:lnTo>
                    <a:pt x="152" y="1574"/>
                  </a:lnTo>
                  <a:cubicBezTo>
                    <a:pt x="150" y="1517"/>
                    <a:pt x="147" y="1460"/>
                    <a:pt x="143" y="1405"/>
                  </a:cubicBezTo>
                  <a:cubicBezTo>
                    <a:pt x="136" y="1304"/>
                    <a:pt x="130" y="1204"/>
                    <a:pt x="123" y="1105"/>
                  </a:cubicBezTo>
                  <a:close/>
                  <a:moveTo>
                    <a:pt x="152" y="1574"/>
                  </a:moveTo>
                  <a:cubicBezTo>
                    <a:pt x="156" y="1689"/>
                    <a:pt x="159" y="1806"/>
                    <a:pt x="167" y="1917"/>
                  </a:cubicBezTo>
                  <a:cubicBezTo>
                    <a:pt x="179" y="2084"/>
                    <a:pt x="179" y="2239"/>
                    <a:pt x="179" y="2369"/>
                  </a:cubicBezTo>
                  <a:cubicBezTo>
                    <a:pt x="182" y="2431"/>
                    <a:pt x="184" y="2488"/>
                    <a:pt x="185" y="2539"/>
                  </a:cubicBezTo>
                  <a:lnTo>
                    <a:pt x="185" y="2539"/>
                  </a:lnTo>
                  <a:cubicBezTo>
                    <a:pt x="182" y="2242"/>
                    <a:pt x="180" y="1917"/>
                    <a:pt x="152" y="1574"/>
                  </a:cubicBezTo>
                  <a:close/>
                  <a:moveTo>
                    <a:pt x="185" y="2539"/>
                  </a:moveTo>
                  <a:lnTo>
                    <a:pt x="185" y="2539"/>
                  </a:lnTo>
                  <a:cubicBezTo>
                    <a:pt x="187" y="2632"/>
                    <a:pt x="188" y="2723"/>
                    <a:pt x="191" y="2810"/>
                  </a:cubicBezTo>
                  <a:cubicBezTo>
                    <a:pt x="191" y="2810"/>
                    <a:pt x="191" y="2706"/>
                    <a:pt x="185" y="253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1588;p30">
              <a:extLst>
                <a:ext uri="{FF2B5EF4-FFF2-40B4-BE49-F238E27FC236}">
                  <a16:creationId xmlns:a16="http://schemas.microsoft.com/office/drawing/2014/main" xmlns="" id="{491D13BD-B2D1-4094-8A5E-4393109DA8B0}"/>
                </a:ext>
              </a:extLst>
            </p:cNvPr>
            <p:cNvSpPr/>
            <p:nvPr/>
          </p:nvSpPr>
          <p:spPr>
            <a:xfrm>
              <a:off x="4015375" y="4304525"/>
              <a:ext cx="16100" cy="1825"/>
            </a:xfrm>
            <a:custGeom>
              <a:avLst/>
              <a:gdLst/>
              <a:ahLst/>
              <a:cxnLst/>
              <a:rect l="l" t="t" r="r" b="b"/>
              <a:pathLst>
                <a:path w="644" h="73" extrusionOk="0">
                  <a:moveTo>
                    <a:pt x="643" y="1"/>
                  </a:moveTo>
                  <a:lnTo>
                    <a:pt x="643" y="1"/>
                  </a:lnTo>
                  <a:cubicBezTo>
                    <a:pt x="539" y="8"/>
                    <a:pt x="412" y="25"/>
                    <a:pt x="270" y="42"/>
                  </a:cubicBezTo>
                  <a:lnTo>
                    <a:pt x="270" y="42"/>
                  </a:lnTo>
                  <a:lnTo>
                    <a:pt x="643" y="1"/>
                  </a:lnTo>
                  <a:close/>
                  <a:moveTo>
                    <a:pt x="270" y="42"/>
                  </a:moveTo>
                  <a:lnTo>
                    <a:pt x="0" y="72"/>
                  </a:lnTo>
                  <a:cubicBezTo>
                    <a:pt x="94" y="63"/>
                    <a:pt x="184" y="53"/>
                    <a:pt x="270" y="4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" name="Google Shape;1589;p30">
              <a:extLst>
                <a:ext uri="{FF2B5EF4-FFF2-40B4-BE49-F238E27FC236}">
                  <a16:creationId xmlns:a16="http://schemas.microsoft.com/office/drawing/2014/main" xmlns="" id="{D358E783-3BD1-4775-9E7B-3E8CA09FFA6A}"/>
                </a:ext>
              </a:extLst>
            </p:cNvPr>
            <p:cNvSpPr/>
            <p:nvPr/>
          </p:nvSpPr>
          <p:spPr>
            <a:xfrm>
              <a:off x="6475500" y="1675625"/>
              <a:ext cx="1225" cy="47350"/>
            </a:xfrm>
            <a:custGeom>
              <a:avLst/>
              <a:gdLst/>
              <a:ahLst/>
              <a:cxnLst/>
              <a:rect l="l" t="t" r="r" b="b"/>
              <a:pathLst>
                <a:path w="49" h="1894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89"/>
                    <a:pt x="12" y="1025"/>
                    <a:pt x="24" y="1572"/>
                  </a:cubicBezTo>
                  <a:cubicBezTo>
                    <a:pt x="36" y="1680"/>
                    <a:pt x="36" y="1811"/>
                    <a:pt x="48" y="189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1590;p30">
              <a:extLst>
                <a:ext uri="{FF2B5EF4-FFF2-40B4-BE49-F238E27FC236}">
                  <a16:creationId xmlns:a16="http://schemas.microsoft.com/office/drawing/2014/main" xmlns="" id="{CCD6A623-5B1B-48C7-88BC-8763F664FD08}"/>
                </a:ext>
              </a:extLst>
            </p:cNvPr>
            <p:cNvSpPr/>
            <p:nvPr/>
          </p:nvSpPr>
          <p:spPr>
            <a:xfrm>
              <a:off x="1132875" y="4087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1591;p30">
              <a:extLst>
                <a:ext uri="{FF2B5EF4-FFF2-40B4-BE49-F238E27FC236}">
                  <a16:creationId xmlns:a16="http://schemas.microsoft.com/office/drawing/2014/main" xmlns="" id="{60CBBA31-5273-4DB1-B0A2-D58056E665C8}"/>
                </a:ext>
              </a:extLst>
            </p:cNvPr>
            <p:cNvSpPr/>
            <p:nvPr/>
          </p:nvSpPr>
          <p:spPr>
            <a:xfrm>
              <a:off x="1032850" y="948300"/>
              <a:ext cx="5559650" cy="3820725"/>
            </a:xfrm>
            <a:custGeom>
              <a:avLst/>
              <a:gdLst/>
              <a:ahLst/>
              <a:cxnLst/>
              <a:rect l="l" t="t" r="r" b="b"/>
              <a:pathLst>
                <a:path w="222386" h="152829" extrusionOk="0">
                  <a:moveTo>
                    <a:pt x="188202" y="147"/>
                  </a:moveTo>
                  <a:lnTo>
                    <a:pt x="188202" y="147"/>
                  </a:lnTo>
                  <a:cubicBezTo>
                    <a:pt x="188218" y="148"/>
                    <a:pt x="188234" y="149"/>
                    <a:pt x="188250" y="150"/>
                  </a:cubicBezTo>
                  <a:cubicBezTo>
                    <a:pt x="188236" y="149"/>
                    <a:pt x="188220" y="148"/>
                    <a:pt x="188202" y="147"/>
                  </a:cubicBezTo>
                  <a:close/>
                  <a:moveTo>
                    <a:pt x="174582" y="233"/>
                  </a:moveTo>
                  <a:cubicBezTo>
                    <a:pt x="174570" y="234"/>
                    <a:pt x="174559" y="234"/>
                    <a:pt x="174547" y="235"/>
                  </a:cubicBezTo>
                  <a:lnTo>
                    <a:pt x="174547" y="235"/>
                  </a:lnTo>
                  <a:cubicBezTo>
                    <a:pt x="174559" y="234"/>
                    <a:pt x="174570" y="234"/>
                    <a:pt x="174582" y="233"/>
                  </a:cubicBezTo>
                  <a:close/>
                  <a:moveTo>
                    <a:pt x="173622" y="303"/>
                  </a:moveTo>
                  <a:cubicBezTo>
                    <a:pt x="173611" y="304"/>
                    <a:pt x="173606" y="305"/>
                    <a:pt x="173606" y="305"/>
                  </a:cubicBezTo>
                  <a:cubicBezTo>
                    <a:pt x="173613" y="304"/>
                    <a:pt x="173621" y="304"/>
                    <a:pt x="173628" y="303"/>
                  </a:cubicBezTo>
                  <a:lnTo>
                    <a:pt x="173628" y="303"/>
                  </a:lnTo>
                  <a:cubicBezTo>
                    <a:pt x="173626" y="303"/>
                    <a:pt x="173624" y="303"/>
                    <a:pt x="173622" y="303"/>
                  </a:cubicBezTo>
                  <a:close/>
                  <a:moveTo>
                    <a:pt x="174547" y="235"/>
                  </a:moveTo>
                  <a:cubicBezTo>
                    <a:pt x="174102" y="258"/>
                    <a:pt x="173583" y="281"/>
                    <a:pt x="173189" y="305"/>
                  </a:cubicBezTo>
                  <a:cubicBezTo>
                    <a:pt x="172796" y="328"/>
                    <a:pt x="172522" y="364"/>
                    <a:pt x="172570" y="376"/>
                  </a:cubicBezTo>
                  <a:cubicBezTo>
                    <a:pt x="172570" y="376"/>
                    <a:pt x="172796" y="352"/>
                    <a:pt x="173010" y="340"/>
                  </a:cubicBezTo>
                  <a:cubicBezTo>
                    <a:pt x="173237" y="316"/>
                    <a:pt x="173451" y="305"/>
                    <a:pt x="173451" y="305"/>
                  </a:cubicBezTo>
                  <a:cubicBezTo>
                    <a:pt x="173512" y="304"/>
                    <a:pt x="173562" y="303"/>
                    <a:pt x="173601" y="303"/>
                  </a:cubicBezTo>
                  <a:cubicBezTo>
                    <a:pt x="173609" y="303"/>
                    <a:pt x="173616" y="303"/>
                    <a:pt x="173622" y="303"/>
                  </a:cubicBezTo>
                  <a:lnTo>
                    <a:pt x="173622" y="303"/>
                  </a:lnTo>
                  <a:cubicBezTo>
                    <a:pt x="173663" y="300"/>
                    <a:pt x="173774" y="290"/>
                    <a:pt x="173915" y="281"/>
                  </a:cubicBezTo>
                  <a:cubicBezTo>
                    <a:pt x="174096" y="269"/>
                    <a:pt x="174321" y="247"/>
                    <a:pt x="174547" y="235"/>
                  </a:cubicBezTo>
                  <a:close/>
                  <a:moveTo>
                    <a:pt x="177006" y="365"/>
                  </a:moveTo>
                  <a:lnTo>
                    <a:pt x="177006" y="365"/>
                  </a:lnTo>
                  <a:cubicBezTo>
                    <a:pt x="176737" y="375"/>
                    <a:pt x="176476" y="387"/>
                    <a:pt x="176225" y="400"/>
                  </a:cubicBezTo>
                  <a:cubicBezTo>
                    <a:pt x="176129" y="404"/>
                    <a:pt x="176093" y="405"/>
                    <a:pt x="176098" y="405"/>
                  </a:cubicBezTo>
                  <a:cubicBezTo>
                    <a:pt x="176118" y="405"/>
                    <a:pt x="176738" y="382"/>
                    <a:pt x="177006" y="365"/>
                  </a:cubicBezTo>
                  <a:close/>
                  <a:moveTo>
                    <a:pt x="163343" y="1518"/>
                  </a:moveTo>
                  <a:cubicBezTo>
                    <a:pt x="163339" y="1518"/>
                    <a:pt x="163335" y="1519"/>
                    <a:pt x="163331" y="1519"/>
                  </a:cubicBezTo>
                  <a:cubicBezTo>
                    <a:pt x="163276" y="1526"/>
                    <a:pt x="163222" y="1533"/>
                    <a:pt x="163169" y="1540"/>
                  </a:cubicBezTo>
                  <a:lnTo>
                    <a:pt x="163169" y="1540"/>
                  </a:lnTo>
                  <a:cubicBezTo>
                    <a:pt x="163236" y="1532"/>
                    <a:pt x="163294" y="1524"/>
                    <a:pt x="163343" y="1518"/>
                  </a:cubicBezTo>
                  <a:close/>
                  <a:moveTo>
                    <a:pt x="163169" y="1540"/>
                  </a:moveTo>
                  <a:cubicBezTo>
                    <a:pt x="163066" y="1553"/>
                    <a:pt x="162940" y="1568"/>
                    <a:pt x="162789" y="1586"/>
                  </a:cubicBezTo>
                  <a:lnTo>
                    <a:pt x="162789" y="1586"/>
                  </a:lnTo>
                  <a:cubicBezTo>
                    <a:pt x="162911" y="1572"/>
                    <a:pt x="163038" y="1557"/>
                    <a:pt x="163169" y="1540"/>
                  </a:cubicBezTo>
                  <a:close/>
                  <a:moveTo>
                    <a:pt x="162789" y="1586"/>
                  </a:moveTo>
                  <a:cubicBezTo>
                    <a:pt x="162633" y="1604"/>
                    <a:pt x="162484" y="1621"/>
                    <a:pt x="162342" y="1638"/>
                  </a:cubicBezTo>
                  <a:cubicBezTo>
                    <a:pt x="162512" y="1619"/>
                    <a:pt x="162660" y="1601"/>
                    <a:pt x="162789" y="1586"/>
                  </a:cubicBezTo>
                  <a:close/>
                  <a:moveTo>
                    <a:pt x="157151" y="1960"/>
                  </a:moveTo>
                  <a:cubicBezTo>
                    <a:pt x="156951" y="1985"/>
                    <a:pt x="156826" y="2002"/>
                    <a:pt x="156748" y="2014"/>
                  </a:cubicBezTo>
                  <a:lnTo>
                    <a:pt x="156748" y="2014"/>
                  </a:lnTo>
                  <a:cubicBezTo>
                    <a:pt x="156881" y="1996"/>
                    <a:pt x="157015" y="1978"/>
                    <a:pt x="157151" y="1960"/>
                  </a:cubicBezTo>
                  <a:close/>
                  <a:moveTo>
                    <a:pt x="107740" y="9591"/>
                  </a:moveTo>
                  <a:cubicBezTo>
                    <a:pt x="107681" y="9596"/>
                    <a:pt x="107617" y="9601"/>
                    <a:pt x="107550" y="9607"/>
                  </a:cubicBezTo>
                  <a:lnTo>
                    <a:pt x="107550" y="9607"/>
                  </a:lnTo>
                  <a:cubicBezTo>
                    <a:pt x="107667" y="9598"/>
                    <a:pt x="107740" y="9591"/>
                    <a:pt x="107740" y="9591"/>
                  </a:cubicBezTo>
                  <a:close/>
                  <a:moveTo>
                    <a:pt x="58314" y="10852"/>
                  </a:moveTo>
                  <a:cubicBezTo>
                    <a:pt x="58195" y="10853"/>
                    <a:pt x="58093" y="10854"/>
                    <a:pt x="58020" y="10854"/>
                  </a:cubicBezTo>
                  <a:cubicBezTo>
                    <a:pt x="58134" y="10854"/>
                    <a:pt x="58231" y="10853"/>
                    <a:pt x="58314" y="10852"/>
                  </a:cubicBezTo>
                  <a:close/>
                  <a:moveTo>
                    <a:pt x="4631" y="18237"/>
                  </a:moveTo>
                  <a:cubicBezTo>
                    <a:pt x="4590" y="18282"/>
                    <a:pt x="4561" y="18331"/>
                    <a:pt x="4561" y="18331"/>
                  </a:cubicBezTo>
                  <a:cubicBezTo>
                    <a:pt x="4585" y="18299"/>
                    <a:pt x="4608" y="18268"/>
                    <a:pt x="4631" y="18237"/>
                  </a:cubicBezTo>
                  <a:close/>
                  <a:moveTo>
                    <a:pt x="217242" y="20295"/>
                  </a:moveTo>
                  <a:cubicBezTo>
                    <a:pt x="217242" y="20295"/>
                    <a:pt x="217242" y="20314"/>
                    <a:pt x="217247" y="20342"/>
                  </a:cubicBezTo>
                  <a:lnTo>
                    <a:pt x="217247" y="20342"/>
                  </a:lnTo>
                  <a:cubicBezTo>
                    <a:pt x="217244" y="20322"/>
                    <a:pt x="217242" y="20295"/>
                    <a:pt x="217242" y="20295"/>
                  </a:cubicBezTo>
                  <a:close/>
                  <a:moveTo>
                    <a:pt x="217247" y="20342"/>
                  </a:moveTo>
                  <a:cubicBezTo>
                    <a:pt x="217248" y="20353"/>
                    <a:pt x="217249" y="20362"/>
                    <a:pt x="217251" y="20364"/>
                  </a:cubicBezTo>
                  <a:lnTo>
                    <a:pt x="217251" y="20364"/>
                  </a:lnTo>
                  <a:cubicBezTo>
                    <a:pt x="217249" y="20356"/>
                    <a:pt x="217248" y="20348"/>
                    <a:pt x="217247" y="20342"/>
                  </a:cubicBezTo>
                  <a:close/>
                  <a:moveTo>
                    <a:pt x="2119" y="23220"/>
                  </a:moveTo>
                  <a:cubicBezTo>
                    <a:pt x="2055" y="23413"/>
                    <a:pt x="1992" y="23613"/>
                    <a:pt x="1930" y="23819"/>
                  </a:cubicBezTo>
                  <a:cubicBezTo>
                    <a:pt x="2048" y="23458"/>
                    <a:pt x="2100" y="23294"/>
                    <a:pt x="2119" y="23220"/>
                  </a:cubicBezTo>
                  <a:close/>
                  <a:moveTo>
                    <a:pt x="477" y="38190"/>
                  </a:moveTo>
                  <a:lnTo>
                    <a:pt x="470" y="38572"/>
                  </a:lnTo>
                  <a:lnTo>
                    <a:pt x="470" y="38572"/>
                  </a:lnTo>
                  <a:cubicBezTo>
                    <a:pt x="474" y="38517"/>
                    <a:pt x="477" y="38397"/>
                    <a:pt x="477" y="38190"/>
                  </a:cubicBezTo>
                  <a:close/>
                  <a:moveTo>
                    <a:pt x="217861" y="42119"/>
                  </a:moveTo>
                  <a:lnTo>
                    <a:pt x="217861" y="42119"/>
                  </a:lnTo>
                  <a:cubicBezTo>
                    <a:pt x="217867" y="42315"/>
                    <a:pt x="217869" y="42396"/>
                    <a:pt x="217872" y="42437"/>
                  </a:cubicBezTo>
                  <a:lnTo>
                    <a:pt x="217872" y="42437"/>
                  </a:lnTo>
                  <a:cubicBezTo>
                    <a:pt x="217869" y="42336"/>
                    <a:pt x="217865" y="42230"/>
                    <a:pt x="217861" y="42119"/>
                  </a:cubicBezTo>
                  <a:close/>
                  <a:moveTo>
                    <a:pt x="36" y="64122"/>
                  </a:moveTo>
                  <a:cubicBezTo>
                    <a:pt x="36" y="64291"/>
                    <a:pt x="37" y="64438"/>
                    <a:pt x="39" y="64559"/>
                  </a:cubicBezTo>
                  <a:lnTo>
                    <a:pt x="39" y="64559"/>
                  </a:lnTo>
                  <a:cubicBezTo>
                    <a:pt x="38" y="64406"/>
                    <a:pt x="38" y="64260"/>
                    <a:pt x="36" y="64122"/>
                  </a:cubicBezTo>
                  <a:close/>
                  <a:moveTo>
                    <a:pt x="275" y="89935"/>
                  </a:moveTo>
                  <a:cubicBezTo>
                    <a:pt x="275" y="90025"/>
                    <a:pt x="278" y="90124"/>
                    <a:pt x="284" y="90221"/>
                  </a:cubicBezTo>
                  <a:lnTo>
                    <a:pt x="284" y="90221"/>
                  </a:lnTo>
                  <a:cubicBezTo>
                    <a:pt x="281" y="90129"/>
                    <a:pt x="278" y="90034"/>
                    <a:pt x="275" y="89935"/>
                  </a:cubicBezTo>
                  <a:close/>
                  <a:moveTo>
                    <a:pt x="3975" y="125421"/>
                  </a:moveTo>
                  <a:cubicBezTo>
                    <a:pt x="3982" y="125464"/>
                    <a:pt x="3991" y="125514"/>
                    <a:pt x="4001" y="125570"/>
                  </a:cubicBezTo>
                  <a:cubicBezTo>
                    <a:pt x="4001" y="125540"/>
                    <a:pt x="3992" y="125495"/>
                    <a:pt x="3975" y="125421"/>
                  </a:cubicBezTo>
                  <a:close/>
                  <a:moveTo>
                    <a:pt x="4847" y="128535"/>
                  </a:moveTo>
                  <a:cubicBezTo>
                    <a:pt x="4847" y="128535"/>
                    <a:pt x="4852" y="128555"/>
                    <a:pt x="4862" y="128589"/>
                  </a:cubicBezTo>
                  <a:lnTo>
                    <a:pt x="4862" y="128589"/>
                  </a:lnTo>
                  <a:cubicBezTo>
                    <a:pt x="4857" y="128572"/>
                    <a:pt x="4852" y="128553"/>
                    <a:pt x="4847" y="128535"/>
                  </a:cubicBezTo>
                  <a:close/>
                  <a:moveTo>
                    <a:pt x="180743" y="137373"/>
                  </a:moveTo>
                  <a:lnTo>
                    <a:pt x="180743" y="137373"/>
                  </a:lnTo>
                  <a:cubicBezTo>
                    <a:pt x="180677" y="137435"/>
                    <a:pt x="180612" y="137497"/>
                    <a:pt x="180547" y="137560"/>
                  </a:cubicBezTo>
                  <a:lnTo>
                    <a:pt x="180738" y="137381"/>
                  </a:lnTo>
                  <a:cubicBezTo>
                    <a:pt x="180741" y="137377"/>
                    <a:pt x="180742" y="137374"/>
                    <a:pt x="180743" y="137373"/>
                  </a:cubicBezTo>
                  <a:close/>
                  <a:moveTo>
                    <a:pt x="62925" y="143572"/>
                  </a:moveTo>
                  <a:cubicBezTo>
                    <a:pt x="62733" y="143608"/>
                    <a:pt x="62580" y="143638"/>
                    <a:pt x="62463" y="143663"/>
                  </a:cubicBezTo>
                  <a:lnTo>
                    <a:pt x="62463" y="143663"/>
                  </a:lnTo>
                  <a:cubicBezTo>
                    <a:pt x="62603" y="143635"/>
                    <a:pt x="62756" y="143605"/>
                    <a:pt x="62925" y="143572"/>
                  </a:cubicBezTo>
                  <a:close/>
                  <a:moveTo>
                    <a:pt x="175415" y="143906"/>
                  </a:moveTo>
                  <a:lnTo>
                    <a:pt x="175332" y="144060"/>
                  </a:lnTo>
                  <a:cubicBezTo>
                    <a:pt x="175327" y="144070"/>
                    <a:pt x="175322" y="144080"/>
                    <a:pt x="175317" y="144090"/>
                  </a:cubicBezTo>
                  <a:lnTo>
                    <a:pt x="175317" y="144090"/>
                  </a:lnTo>
                  <a:cubicBezTo>
                    <a:pt x="175350" y="144029"/>
                    <a:pt x="175382" y="143967"/>
                    <a:pt x="175415" y="143906"/>
                  </a:cubicBezTo>
                  <a:close/>
                  <a:moveTo>
                    <a:pt x="49102" y="145882"/>
                  </a:moveTo>
                  <a:lnTo>
                    <a:pt x="49102" y="145882"/>
                  </a:lnTo>
                  <a:cubicBezTo>
                    <a:pt x="49084" y="145884"/>
                    <a:pt x="49064" y="145886"/>
                    <a:pt x="49043" y="145888"/>
                  </a:cubicBezTo>
                  <a:lnTo>
                    <a:pt x="49043" y="145888"/>
                  </a:lnTo>
                  <a:cubicBezTo>
                    <a:pt x="49063" y="145886"/>
                    <a:pt x="49082" y="145884"/>
                    <a:pt x="49102" y="145882"/>
                  </a:cubicBezTo>
                  <a:close/>
                  <a:moveTo>
                    <a:pt x="31873" y="146192"/>
                  </a:moveTo>
                  <a:cubicBezTo>
                    <a:pt x="31930" y="146194"/>
                    <a:pt x="31999" y="146197"/>
                    <a:pt x="32088" y="146203"/>
                  </a:cubicBezTo>
                  <a:cubicBezTo>
                    <a:pt x="32910" y="146263"/>
                    <a:pt x="33183" y="146299"/>
                    <a:pt x="33291" y="146311"/>
                  </a:cubicBezTo>
                  <a:cubicBezTo>
                    <a:pt x="32912" y="146275"/>
                    <a:pt x="32463" y="146240"/>
                    <a:pt x="31873" y="146192"/>
                  </a:cubicBezTo>
                  <a:close/>
                  <a:moveTo>
                    <a:pt x="43101" y="146608"/>
                  </a:moveTo>
                  <a:cubicBezTo>
                    <a:pt x="42470" y="146632"/>
                    <a:pt x="41684" y="146680"/>
                    <a:pt x="40839" y="146715"/>
                  </a:cubicBezTo>
                  <a:cubicBezTo>
                    <a:pt x="40744" y="146704"/>
                    <a:pt x="40756" y="146692"/>
                    <a:pt x="40851" y="146692"/>
                  </a:cubicBezTo>
                  <a:cubicBezTo>
                    <a:pt x="40932" y="146680"/>
                    <a:pt x="41102" y="146680"/>
                    <a:pt x="41350" y="146669"/>
                  </a:cubicBezTo>
                  <a:lnTo>
                    <a:pt x="41350" y="146669"/>
                  </a:lnTo>
                  <a:cubicBezTo>
                    <a:pt x="41339" y="146669"/>
                    <a:pt x="41334" y="146670"/>
                    <a:pt x="41336" y="146670"/>
                  </a:cubicBezTo>
                  <a:cubicBezTo>
                    <a:pt x="41361" y="146670"/>
                    <a:pt x="42411" y="146630"/>
                    <a:pt x="43101" y="146608"/>
                  </a:cubicBezTo>
                  <a:close/>
                  <a:moveTo>
                    <a:pt x="182576" y="1"/>
                  </a:moveTo>
                  <a:cubicBezTo>
                    <a:pt x="181947" y="1"/>
                    <a:pt x="181322" y="7"/>
                    <a:pt x="180702" y="19"/>
                  </a:cubicBezTo>
                  <a:cubicBezTo>
                    <a:pt x="180404" y="19"/>
                    <a:pt x="180095" y="19"/>
                    <a:pt x="179797" y="31"/>
                  </a:cubicBezTo>
                  <a:lnTo>
                    <a:pt x="179345" y="31"/>
                  </a:lnTo>
                  <a:cubicBezTo>
                    <a:pt x="179190" y="43"/>
                    <a:pt x="179047" y="43"/>
                    <a:pt x="178892" y="55"/>
                  </a:cubicBezTo>
                  <a:cubicBezTo>
                    <a:pt x="178297" y="66"/>
                    <a:pt x="177690" y="90"/>
                    <a:pt x="177106" y="114"/>
                  </a:cubicBezTo>
                  <a:cubicBezTo>
                    <a:pt x="176809" y="126"/>
                    <a:pt x="176511" y="138"/>
                    <a:pt x="176213" y="150"/>
                  </a:cubicBezTo>
                  <a:cubicBezTo>
                    <a:pt x="175927" y="162"/>
                    <a:pt x="175630" y="186"/>
                    <a:pt x="175344" y="197"/>
                  </a:cubicBezTo>
                  <a:cubicBezTo>
                    <a:pt x="174768" y="233"/>
                    <a:pt x="174193" y="268"/>
                    <a:pt x="173628" y="303"/>
                  </a:cubicBezTo>
                  <a:lnTo>
                    <a:pt x="173628" y="303"/>
                  </a:lnTo>
                  <a:cubicBezTo>
                    <a:pt x="173987" y="306"/>
                    <a:pt x="173168" y="364"/>
                    <a:pt x="172177" y="459"/>
                  </a:cubicBezTo>
                  <a:cubicBezTo>
                    <a:pt x="171112" y="552"/>
                    <a:pt x="169844" y="667"/>
                    <a:pt x="169709" y="684"/>
                  </a:cubicBezTo>
                  <a:lnTo>
                    <a:pt x="169709" y="684"/>
                  </a:lnTo>
                  <a:cubicBezTo>
                    <a:pt x="169941" y="652"/>
                    <a:pt x="169991" y="639"/>
                    <a:pt x="169919" y="639"/>
                  </a:cubicBezTo>
                  <a:cubicBezTo>
                    <a:pt x="169633" y="639"/>
                    <a:pt x="167406" y="847"/>
                    <a:pt x="167054" y="847"/>
                  </a:cubicBezTo>
                  <a:cubicBezTo>
                    <a:pt x="166926" y="847"/>
                    <a:pt x="167045" y="820"/>
                    <a:pt x="167593" y="745"/>
                  </a:cubicBezTo>
                  <a:lnTo>
                    <a:pt x="167593" y="745"/>
                  </a:lnTo>
                  <a:cubicBezTo>
                    <a:pt x="166986" y="805"/>
                    <a:pt x="166248" y="888"/>
                    <a:pt x="166379" y="900"/>
                  </a:cubicBezTo>
                  <a:cubicBezTo>
                    <a:pt x="165938" y="942"/>
                    <a:pt x="165646" y="965"/>
                    <a:pt x="165578" y="965"/>
                  </a:cubicBezTo>
                  <a:cubicBezTo>
                    <a:pt x="165509" y="965"/>
                    <a:pt x="165664" y="942"/>
                    <a:pt x="166117" y="888"/>
                  </a:cubicBezTo>
                  <a:lnTo>
                    <a:pt x="166117" y="888"/>
                  </a:lnTo>
                  <a:cubicBezTo>
                    <a:pt x="162866" y="1233"/>
                    <a:pt x="164021" y="1138"/>
                    <a:pt x="161092" y="1483"/>
                  </a:cubicBezTo>
                  <a:cubicBezTo>
                    <a:pt x="161092" y="1471"/>
                    <a:pt x="161247" y="1448"/>
                    <a:pt x="161438" y="1424"/>
                  </a:cubicBezTo>
                  <a:cubicBezTo>
                    <a:pt x="161616" y="1388"/>
                    <a:pt x="161842" y="1364"/>
                    <a:pt x="161997" y="1340"/>
                  </a:cubicBezTo>
                  <a:lnTo>
                    <a:pt x="161997" y="1340"/>
                  </a:lnTo>
                  <a:cubicBezTo>
                    <a:pt x="161247" y="1436"/>
                    <a:pt x="160509" y="1531"/>
                    <a:pt x="159640" y="1650"/>
                  </a:cubicBezTo>
                  <a:cubicBezTo>
                    <a:pt x="158782" y="1769"/>
                    <a:pt x="157782" y="1900"/>
                    <a:pt x="156544" y="2055"/>
                  </a:cubicBezTo>
                  <a:cubicBezTo>
                    <a:pt x="156657" y="2037"/>
                    <a:pt x="156536" y="2045"/>
                    <a:pt x="156748" y="2014"/>
                  </a:cubicBezTo>
                  <a:lnTo>
                    <a:pt x="156748" y="2014"/>
                  </a:lnTo>
                  <a:cubicBezTo>
                    <a:pt x="154791" y="2280"/>
                    <a:pt x="153104" y="2538"/>
                    <a:pt x="151365" y="2817"/>
                  </a:cubicBezTo>
                  <a:cubicBezTo>
                    <a:pt x="149507" y="3114"/>
                    <a:pt x="147602" y="3412"/>
                    <a:pt x="145281" y="3781"/>
                  </a:cubicBezTo>
                  <a:cubicBezTo>
                    <a:pt x="145572" y="3720"/>
                    <a:pt x="145666" y="3696"/>
                    <a:pt x="145630" y="3696"/>
                  </a:cubicBezTo>
                  <a:cubicBezTo>
                    <a:pt x="145501" y="3696"/>
                    <a:pt x="143696" y="4008"/>
                    <a:pt x="143457" y="4008"/>
                  </a:cubicBezTo>
                  <a:cubicBezTo>
                    <a:pt x="143453" y="4008"/>
                    <a:pt x="143450" y="4008"/>
                    <a:pt x="143447" y="4007"/>
                  </a:cubicBezTo>
                  <a:lnTo>
                    <a:pt x="140959" y="4448"/>
                  </a:lnTo>
                  <a:lnTo>
                    <a:pt x="141959" y="4305"/>
                  </a:lnTo>
                  <a:lnTo>
                    <a:pt x="141959" y="4305"/>
                  </a:lnTo>
                  <a:cubicBezTo>
                    <a:pt x="140875" y="4496"/>
                    <a:pt x="139852" y="4686"/>
                    <a:pt x="138863" y="4865"/>
                  </a:cubicBezTo>
                  <a:cubicBezTo>
                    <a:pt x="137875" y="5043"/>
                    <a:pt x="136923" y="5222"/>
                    <a:pt x="135982" y="5389"/>
                  </a:cubicBezTo>
                  <a:lnTo>
                    <a:pt x="137601" y="5067"/>
                  </a:lnTo>
                  <a:lnTo>
                    <a:pt x="133529" y="5829"/>
                  </a:lnTo>
                  <a:lnTo>
                    <a:pt x="135839" y="5424"/>
                  </a:lnTo>
                  <a:lnTo>
                    <a:pt x="135839" y="5424"/>
                  </a:lnTo>
                  <a:cubicBezTo>
                    <a:pt x="133636" y="5853"/>
                    <a:pt x="136089" y="5448"/>
                    <a:pt x="133184" y="5972"/>
                  </a:cubicBezTo>
                  <a:cubicBezTo>
                    <a:pt x="133246" y="5960"/>
                    <a:pt x="133271" y="5954"/>
                    <a:pt x="133266" y="5954"/>
                  </a:cubicBezTo>
                  <a:cubicBezTo>
                    <a:pt x="133246" y="5954"/>
                    <a:pt x="132776" y="6037"/>
                    <a:pt x="132172" y="6151"/>
                  </a:cubicBezTo>
                  <a:cubicBezTo>
                    <a:pt x="131410" y="6293"/>
                    <a:pt x="130434" y="6448"/>
                    <a:pt x="129862" y="6532"/>
                  </a:cubicBezTo>
                  <a:lnTo>
                    <a:pt x="129874" y="6532"/>
                  </a:lnTo>
                  <a:cubicBezTo>
                    <a:pt x="128803" y="6734"/>
                    <a:pt x="127695" y="6972"/>
                    <a:pt x="126076" y="7198"/>
                  </a:cubicBezTo>
                  <a:cubicBezTo>
                    <a:pt x="126018" y="7205"/>
                    <a:pt x="125982" y="7207"/>
                    <a:pt x="125962" y="7207"/>
                  </a:cubicBezTo>
                  <a:cubicBezTo>
                    <a:pt x="125842" y="7207"/>
                    <a:pt x="126277" y="7112"/>
                    <a:pt x="126168" y="7112"/>
                  </a:cubicBezTo>
                  <a:cubicBezTo>
                    <a:pt x="126158" y="7112"/>
                    <a:pt x="126143" y="7113"/>
                    <a:pt x="126124" y="7115"/>
                  </a:cubicBezTo>
                  <a:cubicBezTo>
                    <a:pt x="125600" y="7222"/>
                    <a:pt x="124314" y="7436"/>
                    <a:pt x="123004" y="7627"/>
                  </a:cubicBezTo>
                  <a:cubicBezTo>
                    <a:pt x="121804" y="7800"/>
                    <a:pt x="120575" y="7973"/>
                    <a:pt x="119860" y="8092"/>
                  </a:cubicBezTo>
                  <a:lnTo>
                    <a:pt x="119860" y="8092"/>
                  </a:lnTo>
                  <a:cubicBezTo>
                    <a:pt x="120072" y="8052"/>
                    <a:pt x="120095" y="8029"/>
                    <a:pt x="120026" y="8029"/>
                  </a:cubicBezTo>
                  <a:cubicBezTo>
                    <a:pt x="120014" y="8029"/>
                    <a:pt x="119998" y="8030"/>
                    <a:pt x="119980" y="8032"/>
                  </a:cubicBezTo>
                  <a:lnTo>
                    <a:pt x="119087" y="8187"/>
                  </a:lnTo>
                  <a:cubicBezTo>
                    <a:pt x="118422" y="8264"/>
                    <a:pt x="118129" y="8296"/>
                    <a:pt x="118047" y="8296"/>
                  </a:cubicBezTo>
                  <a:cubicBezTo>
                    <a:pt x="118003" y="8296"/>
                    <a:pt x="118021" y="8287"/>
                    <a:pt x="118075" y="8270"/>
                  </a:cubicBezTo>
                  <a:lnTo>
                    <a:pt x="118075" y="8270"/>
                  </a:lnTo>
                  <a:cubicBezTo>
                    <a:pt x="116875" y="8415"/>
                    <a:pt x="116768" y="8438"/>
                    <a:pt x="116862" y="8438"/>
                  </a:cubicBezTo>
                  <a:cubicBezTo>
                    <a:pt x="116908" y="8438"/>
                    <a:pt x="117003" y="8433"/>
                    <a:pt x="117040" y="8433"/>
                  </a:cubicBezTo>
                  <a:cubicBezTo>
                    <a:pt x="117118" y="8433"/>
                    <a:pt x="116929" y="8459"/>
                    <a:pt x="115420" y="8627"/>
                  </a:cubicBezTo>
                  <a:cubicBezTo>
                    <a:pt x="115706" y="8591"/>
                    <a:pt x="115575" y="8603"/>
                    <a:pt x="116158" y="8532"/>
                  </a:cubicBezTo>
                  <a:lnTo>
                    <a:pt x="116158" y="8532"/>
                  </a:lnTo>
                  <a:cubicBezTo>
                    <a:pt x="115706" y="8579"/>
                    <a:pt x="115253" y="8639"/>
                    <a:pt x="114801" y="8687"/>
                  </a:cubicBezTo>
                  <a:cubicBezTo>
                    <a:pt x="114360" y="8734"/>
                    <a:pt x="113908" y="8782"/>
                    <a:pt x="113467" y="8829"/>
                  </a:cubicBezTo>
                  <a:cubicBezTo>
                    <a:pt x="112586" y="8925"/>
                    <a:pt x="111705" y="9020"/>
                    <a:pt x="110848" y="9103"/>
                  </a:cubicBezTo>
                  <a:cubicBezTo>
                    <a:pt x="109979" y="9187"/>
                    <a:pt x="109121" y="9270"/>
                    <a:pt x="108276" y="9353"/>
                  </a:cubicBezTo>
                  <a:cubicBezTo>
                    <a:pt x="107419" y="9425"/>
                    <a:pt x="106585" y="9508"/>
                    <a:pt x="105740" y="9568"/>
                  </a:cubicBezTo>
                  <a:cubicBezTo>
                    <a:pt x="105240" y="9568"/>
                    <a:pt x="105978" y="9520"/>
                    <a:pt x="106693" y="9449"/>
                  </a:cubicBezTo>
                  <a:cubicBezTo>
                    <a:pt x="107274" y="9400"/>
                    <a:pt x="107848" y="9344"/>
                    <a:pt x="107733" y="9344"/>
                  </a:cubicBezTo>
                  <a:cubicBezTo>
                    <a:pt x="107706" y="9344"/>
                    <a:pt x="107644" y="9347"/>
                    <a:pt x="107538" y="9353"/>
                  </a:cubicBezTo>
                  <a:cubicBezTo>
                    <a:pt x="102692" y="9782"/>
                    <a:pt x="97489" y="10163"/>
                    <a:pt x="92774" y="10365"/>
                  </a:cubicBezTo>
                  <a:lnTo>
                    <a:pt x="93655" y="10330"/>
                  </a:lnTo>
                  <a:lnTo>
                    <a:pt x="93655" y="10330"/>
                  </a:lnTo>
                  <a:cubicBezTo>
                    <a:pt x="93000" y="10437"/>
                    <a:pt x="90143" y="10449"/>
                    <a:pt x="87762" y="10568"/>
                  </a:cubicBezTo>
                  <a:cubicBezTo>
                    <a:pt x="88267" y="10537"/>
                    <a:pt x="88477" y="10506"/>
                    <a:pt x="88417" y="10506"/>
                  </a:cubicBezTo>
                  <a:cubicBezTo>
                    <a:pt x="88407" y="10506"/>
                    <a:pt x="88391" y="10507"/>
                    <a:pt x="88369" y="10508"/>
                  </a:cubicBezTo>
                  <a:cubicBezTo>
                    <a:pt x="85142" y="10603"/>
                    <a:pt x="81785" y="10723"/>
                    <a:pt x="76891" y="10806"/>
                  </a:cubicBezTo>
                  <a:lnTo>
                    <a:pt x="77498" y="10782"/>
                  </a:lnTo>
                  <a:lnTo>
                    <a:pt x="77498" y="10782"/>
                  </a:lnTo>
                  <a:cubicBezTo>
                    <a:pt x="75957" y="10792"/>
                    <a:pt x="73629" y="10809"/>
                    <a:pt x="71705" y="10809"/>
                  </a:cubicBezTo>
                  <a:cubicBezTo>
                    <a:pt x="71251" y="10809"/>
                    <a:pt x="70820" y="10808"/>
                    <a:pt x="70426" y="10806"/>
                  </a:cubicBezTo>
                  <a:cubicBezTo>
                    <a:pt x="69819" y="10830"/>
                    <a:pt x="68652" y="10818"/>
                    <a:pt x="69367" y="10854"/>
                  </a:cubicBezTo>
                  <a:cubicBezTo>
                    <a:pt x="63032" y="10687"/>
                    <a:pt x="57282" y="10842"/>
                    <a:pt x="51662" y="10627"/>
                  </a:cubicBezTo>
                  <a:lnTo>
                    <a:pt x="51662" y="10627"/>
                  </a:lnTo>
                  <a:cubicBezTo>
                    <a:pt x="51995" y="10633"/>
                    <a:pt x="52394" y="10636"/>
                    <a:pt x="52643" y="10636"/>
                  </a:cubicBezTo>
                  <a:cubicBezTo>
                    <a:pt x="52891" y="10636"/>
                    <a:pt x="52989" y="10633"/>
                    <a:pt x="52722" y="10627"/>
                  </a:cubicBezTo>
                  <a:lnTo>
                    <a:pt x="47935" y="10568"/>
                  </a:lnTo>
                  <a:lnTo>
                    <a:pt x="47935" y="10568"/>
                  </a:lnTo>
                  <a:cubicBezTo>
                    <a:pt x="48316" y="10615"/>
                    <a:pt x="48566" y="10603"/>
                    <a:pt x="49566" y="10639"/>
                  </a:cubicBezTo>
                  <a:cubicBezTo>
                    <a:pt x="49315" y="10644"/>
                    <a:pt x="48937" y="10647"/>
                    <a:pt x="48495" y="10647"/>
                  </a:cubicBezTo>
                  <a:cubicBezTo>
                    <a:pt x="47871" y="10647"/>
                    <a:pt x="47121" y="10641"/>
                    <a:pt x="46423" y="10627"/>
                  </a:cubicBezTo>
                  <a:lnTo>
                    <a:pt x="46423" y="10627"/>
                  </a:lnTo>
                  <a:cubicBezTo>
                    <a:pt x="46587" y="10628"/>
                    <a:pt x="46726" y="10629"/>
                    <a:pt x="46842" y="10629"/>
                  </a:cubicBezTo>
                  <a:cubicBezTo>
                    <a:pt x="48256" y="10629"/>
                    <a:pt x="46341" y="10566"/>
                    <a:pt x="45483" y="10544"/>
                  </a:cubicBezTo>
                  <a:lnTo>
                    <a:pt x="45483" y="10544"/>
                  </a:lnTo>
                  <a:cubicBezTo>
                    <a:pt x="45637" y="10556"/>
                    <a:pt x="45316" y="10556"/>
                    <a:pt x="45399" y="10568"/>
                  </a:cubicBezTo>
                  <a:cubicBezTo>
                    <a:pt x="44802" y="10545"/>
                    <a:pt x="44466" y="10537"/>
                    <a:pt x="44253" y="10537"/>
                  </a:cubicBezTo>
                  <a:cubicBezTo>
                    <a:pt x="43789" y="10537"/>
                    <a:pt x="43916" y="10574"/>
                    <a:pt x="43205" y="10574"/>
                  </a:cubicBezTo>
                  <a:cubicBezTo>
                    <a:pt x="42880" y="10574"/>
                    <a:pt x="42379" y="10567"/>
                    <a:pt x="41565" y="10544"/>
                  </a:cubicBezTo>
                  <a:lnTo>
                    <a:pt x="41744" y="10532"/>
                  </a:lnTo>
                  <a:cubicBezTo>
                    <a:pt x="40458" y="10520"/>
                    <a:pt x="39279" y="10532"/>
                    <a:pt x="37910" y="10508"/>
                  </a:cubicBezTo>
                  <a:cubicBezTo>
                    <a:pt x="37699" y="10491"/>
                    <a:pt x="37829" y="10486"/>
                    <a:pt x="38081" y="10486"/>
                  </a:cubicBezTo>
                  <a:cubicBezTo>
                    <a:pt x="38357" y="10486"/>
                    <a:pt x="38779" y="10492"/>
                    <a:pt x="39061" y="10492"/>
                  </a:cubicBezTo>
                  <a:cubicBezTo>
                    <a:pt x="39218" y="10492"/>
                    <a:pt x="39332" y="10490"/>
                    <a:pt x="39351" y="10484"/>
                  </a:cubicBezTo>
                  <a:cubicBezTo>
                    <a:pt x="38869" y="10478"/>
                    <a:pt x="38389" y="10477"/>
                    <a:pt x="37914" y="10477"/>
                  </a:cubicBezTo>
                  <a:cubicBezTo>
                    <a:pt x="37439" y="10477"/>
                    <a:pt x="36968" y="10478"/>
                    <a:pt x="36502" y="10478"/>
                  </a:cubicBezTo>
                  <a:cubicBezTo>
                    <a:pt x="35571" y="10478"/>
                    <a:pt x="34660" y="10473"/>
                    <a:pt x="33779" y="10437"/>
                  </a:cubicBezTo>
                  <a:lnTo>
                    <a:pt x="33779" y="10437"/>
                  </a:lnTo>
                  <a:cubicBezTo>
                    <a:pt x="34600" y="10449"/>
                    <a:pt x="35791" y="10449"/>
                    <a:pt x="36612" y="10461"/>
                  </a:cubicBezTo>
                  <a:cubicBezTo>
                    <a:pt x="34707" y="10389"/>
                    <a:pt x="34481" y="10389"/>
                    <a:pt x="33064" y="10365"/>
                  </a:cubicBezTo>
                  <a:lnTo>
                    <a:pt x="33207" y="10365"/>
                  </a:lnTo>
                  <a:cubicBezTo>
                    <a:pt x="33207" y="10365"/>
                    <a:pt x="32993" y="10365"/>
                    <a:pt x="32695" y="10353"/>
                  </a:cubicBezTo>
                  <a:cubicBezTo>
                    <a:pt x="32386" y="10353"/>
                    <a:pt x="31969" y="10342"/>
                    <a:pt x="31564" y="10342"/>
                  </a:cubicBezTo>
                  <a:lnTo>
                    <a:pt x="29921" y="10342"/>
                  </a:lnTo>
                  <a:lnTo>
                    <a:pt x="30755" y="10353"/>
                  </a:lnTo>
                  <a:cubicBezTo>
                    <a:pt x="30159" y="10389"/>
                    <a:pt x="29540" y="10401"/>
                    <a:pt x="28921" y="10413"/>
                  </a:cubicBezTo>
                  <a:cubicBezTo>
                    <a:pt x="28290" y="10437"/>
                    <a:pt x="27647" y="10449"/>
                    <a:pt x="26980" y="10461"/>
                  </a:cubicBezTo>
                  <a:cubicBezTo>
                    <a:pt x="25826" y="10501"/>
                    <a:pt x="24601" y="10551"/>
                    <a:pt x="23253" y="10670"/>
                  </a:cubicBezTo>
                  <a:lnTo>
                    <a:pt x="23253" y="10670"/>
                  </a:lnTo>
                  <a:cubicBezTo>
                    <a:pt x="24046" y="10593"/>
                    <a:pt x="24204" y="10572"/>
                    <a:pt x="24113" y="10572"/>
                  </a:cubicBezTo>
                  <a:cubicBezTo>
                    <a:pt x="24003" y="10572"/>
                    <a:pt x="23527" y="10603"/>
                    <a:pt x="23364" y="10603"/>
                  </a:cubicBezTo>
                  <a:cubicBezTo>
                    <a:pt x="23313" y="10603"/>
                    <a:pt x="23293" y="10600"/>
                    <a:pt x="23325" y="10592"/>
                  </a:cubicBezTo>
                  <a:lnTo>
                    <a:pt x="23325" y="10592"/>
                  </a:lnTo>
                  <a:cubicBezTo>
                    <a:pt x="22617" y="10622"/>
                    <a:pt x="21600" y="10721"/>
                    <a:pt x="21529" y="10721"/>
                  </a:cubicBezTo>
                  <a:cubicBezTo>
                    <a:pt x="21516" y="10721"/>
                    <a:pt x="21533" y="10718"/>
                    <a:pt x="21587" y="10711"/>
                  </a:cubicBezTo>
                  <a:lnTo>
                    <a:pt x="21587" y="10711"/>
                  </a:lnTo>
                  <a:cubicBezTo>
                    <a:pt x="20063" y="10913"/>
                    <a:pt x="19015" y="10961"/>
                    <a:pt x="16884" y="11425"/>
                  </a:cubicBezTo>
                  <a:cubicBezTo>
                    <a:pt x="16882" y="11425"/>
                    <a:pt x="16880" y="11425"/>
                    <a:pt x="16878" y="11425"/>
                  </a:cubicBezTo>
                  <a:cubicBezTo>
                    <a:pt x="16760" y="11425"/>
                    <a:pt x="15659" y="11687"/>
                    <a:pt x="15558" y="11687"/>
                  </a:cubicBezTo>
                  <a:cubicBezTo>
                    <a:pt x="15541" y="11687"/>
                    <a:pt x="15551" y="11680"/>
                    <a:pt x="15598" y="11663"/>
                  </a:cubicBezTo>
                  <a:lnTo>
                    <a:pt x="15598" y="11663"/>
                  </a:lnTo>
                  <a:cubicBezTo>
                    <a:pt x="15110" y="11770"/>
                    <a:pt x="14895" y="11854"/>
                    <a:pt x="14848" y="11866"/>
                  </a:cubicBezTo>
                  <a:cubicBezTo>
                    <a:pt x="14840" y="11868"/>
                    <a:pt x="14836" y="11869"/>
                    <a:pt x="14837" y="11869"/>
                  </a:cubicBezTo>
                  <a:cubicBezTo>
                    <a:pt x="14839" y="11869"/>
                    <a:pt x="14938" y="11845"/>
                    <a:pt x="15086" y="11806"/>
                  </a:cubicBezTo>
                  <a:cubicBezTo>
                    <a:pt x="15387" y="11731"/>
                    <a:pt x="15883" y="11636"/>
                    <a:pt x="15914" y="11636"/>
                  </a:cubicBezTo>
                  <a:cubicBezTo>
                    <a:pt x="15917" y="11636"/>
                    <a:pt x="15915" y="11637"/>
                    <a:pt x="15907" y="11639"/>
                  </a:cubicBezTo>
                  <a:cubicBezTo>
                    <a:pt x="14407" y="12008"/>
                    <a:pt x="12645" y="12485"/>
                    <a:pt x="10800" y="13270"/>
                  </a:cubicBezTo>
                  <a:cubicBezTo>
                    <a:pt x="9895" y="13687"/>
                    <a:pt x="8966" y="14152"/>
                    <a:pt x="8073" y="14759"/>
                  </a:cubicBezTo>
                  <a:cubicBezTo>
                    <a:pt x="7180" y="15354"/>
                    <a:pt x="6335" y="16068"/>
                    <a:pt x="5573" y="16890"/>
                  </a:cubicBezTo>
                  <a:cubicBezTo>
                    <a:pt x="5406" y="17069"/>
                    <a:pt x="5251" y="17235"/>
                    <a:pt x="5108" y="17402"/>
                  </a:cubicBezTo>
                  <a:cubicBezTo>
                    <a:pt x="4978" y="17569"/>
                    <a:pt x="4847" y="17735"/>
                    <a:pt x="4727" y="17890"/>
                  </a:cubicBezTo>
                  <a:cubicBezTo>
                    <a:pt x="4477" y="18188"/>
                    <a:pt x="4287" y="18497"/>
                    <a:pt x="4096" y="18771"/>
                  </a:cubicBezTo>
                  <a:cubicBezTo>
                    <a:pt x="4049" y="18843"/>
                    <a:pt x="4001" y="18914"/>
                    <a:pt x="3954" y="18974"/>
                  </a:cubicBezTo>
                  <a:cubicBezTo>
                    <a:pt x="3918" y="19045"/>
                    <a:pt x="3882" y="19116"/>
                    <a:pt x="3835" y="19176"/>
                  </a:cubicBezTo>
                  <a:cubicBezTo>
                    <a:pt x="3763" y="19307"/>
                    <a:pt x="3680" y="19438"/>
                    <a:pt x="3608" y="19569"/>
                  </a:cubicBezTo>
                  <a:cubicBezTo>
                    <a:pt x="3454" y="19819"/>
                    <a:pt x="3334" y="20069"/>
                    <a:pt x="3215" y="20319"/>
                  </a:cubicBezTo>
                  <a:cubicBezTo>
                    <a:pt x="3156" y="20438"/>
                    <a:pt x="3096" y="20557"/>
                    <a:pt x="3025" y="20688"/>
                  </a:cubicBezTo>
                  <a:cubicBezTo>
                    <a:pt x="2965" y="20807"/>
                    <a:pt x="2918" y="20938"/>
                    <a:pt x="2858" y="21069"/>
                  </a:cubicBezTo>
                  <a:cubicBezTo>
                    <a:pt x="2799" y="21200"/>
                    <a:pt x="2751" y="21331"/>
                    <a:pt x="2692" y="21462"/>
                  </a:cubicBezTo>
                  <a:cubicBezTo>
                    <a:pt x="2656" y="21533"/>
                    <a:pt x="2632" y="21605"/>
                    <a:pt x="2596" y="21676"/>
                  </a:cubicBezTo>
                  <a:cubicBezTo>
                    <a:pt x="2572" y="21748"/>
                    <a:pt x="2549" y="21819"/>
                    <a:pt x="2525" y="21891"/>
                  </a:cubicBezTo>
                  <a:cubicBezTo>
                    <a:pt x="2418" y="22188"/>
                    <a:pt x="2287" y="22498"/>
                    <a:pt x="2180" y="22843"/>
                  </a:cubicBezTo>
                  <a:cubicBezTo>
                    <a:pt x="2120" y="23022"/>
                    <a:pt x="2060" y="23200"/>
                    <a:pt x="2001" y="23391"/>
                  </a:cubicBezTo>
                  <a:cubicBezTo>
                    <a:pt x="1941" y="23581"/>
                    <a:pt x="1870" y="23784"/>
                    <a:pt x="1822" y="23998"/>
                  </a:cubicBezTo>
                  <a:cubicBezTo>
                    <a:pt x="1751" y="24249"/>
                    <a:pt x="1719" y="24348"/>
                    <a:pt x="1713" y="24348"/>
                  </a:cubicBezTo>
                  <a:cubicBezTo>
                    <a:pt x="1705" y="24348"/>
                    <a:pt x="1744" y="24174"/>
                    <a:pt x="1799" y="23950"/>
                  </a:cubicBezTo>
                  <a:cubicBezTo>
                    <a:pt x="1846" y="23760"/>
                    <a:pt x="1918" y="23534"/>
                    <a:pt x="1965" y="23355"/>
                  </a:cubicBezTo>
                  <a:cubicBezTo>
                    <a:pt x="2025" y="23177"/>
                    <a:pt x="2060" y="23046"/>
                    <a:pt x="2060" y="23045"/>
                  </a:cubicBezTo>
                  <a:lnTo>
                    <a:pt x="2060" y="23045"/>
                  </a:lnTo>
                  <a:cubicBezTo>
                    <a:pt x="1989" y="23284"/>
                    <a:pt x="1906" y="23498"/>
                    <a:pt x="1834" y="23724"/>
                  </a:cubicBezTo>
                  <a:cubicBezTo>
                    <a:pt x="1775" y="23938"/>
                    <a:pt x="1715" y="24153"/>
                    <a:pt x="1656" y="24367"/>
                  </a:cubicBezTo>
                  <a:cubicBezTo>
                    <a:pt x="1596" y="24581"/>
                    <a:pt x="1537" y="24784"/>
                    <a:pt x="1489" y="24986"/>
                  </a:cubicBezTo>
                  <a:cubicBezTo>
                    <a:pt x="1441" y="25201"/>
                    <a:pt x="1394" y="25403"/>
                    <a:pt x="1346" y="25605"/>
                  </a:cubicBezTo>
                  <a:cubicBezTo>
                    <a:pt x="1251" y="26010"/>
                    <a:pt x="1179" y="26427"/>
                    <a:pt x="1108" y="26844"/>
                  </a:cubicBezTo>
                  <a:cubicBezTo>
                    <a:pt x="1037" y="27260"/>
                    <a:pt x="977" y="27689"/>
                    <a:pt x="917" y="28141"/>
                  </a:cubicBezTo>
                  <a:cubicBezTo>
                    <a:pt x="927" y="28040"/>
                    <a:pt x="930" y="27995"/>
                    <a:pt x="927" y="27995"/>
                  </a:cubicBezTo>
                  <a:cubicBezTo>
                    <a:pt x="918" y="27995"/>
                    <a:pt x="867" y="28304"/>
                    <a:pt x="798" y="28701"/>
                  </a:cubicBezTo>
                  <a:cubicBezTo>
                    <a:pt x="727" y="29427"/>
                    <a:pt x="715" y="29677"/>
                    <a:pt x="691" y="29975"/>
                  </a:cubicBezTo>
                  <a:cubicBezTo>
                    <a:pt x="667" y="30284"/>
                    <a:pt x="644" y="30642"/>
                    <a:pt x="572" y="31606"/>
                  </a:cubicBezTo>
                  <a:cubicBezTo>
                    <a:pt x="572" y="31273"/>
                    <a:pt x="584" y="30844"/>
                    <a:pt x="620" y="30142"/>
                  </a:cubicBezTo>
                  <a:lnTo>
                    <a:pt x="620" y="30142"/>
                  </a:lnTo>
                  <a:cubicBezTo>
                    <a:pt x="477" y="31868"/>
                    <a:pt x="453" y="33571"/>
                    <a:pt x="453" y="35368"/>
                  </a:cubicBezTo>
                  <a:cubicBezTo>
                    <a:pt x="450" y="35426"/>
                    <a:pt x="447" y="35452"/>
                    <a:pt x="444" y="35452"/>
                  </a:cubicBezTo>
                  <a:cubicBezTo>
                    <a:pt x="436" y="35452"/>
                    <a:pt x="429" y="35230"/>
                    <a:pt x="429" y="34928"/>
                  </a:cubicBezTo>
                  <a:cubicBezTo>
                    <a:pt x="417" y="34511"/>
                    <a:pt x="429" y="33963"/>
                    <a:pt x="429" y="33654"/>
                  </a:cubicBezTo>
                  <a:lnTo>
                    <a:pt x="429" y="33654"/>
                  </a:lnTo>
                  <a:cubicBezTo>
                    <a:pt x="394" y="34654"/>
                    <a:pt x="417" y="35964"/>
                    <a:pt x="417" y="37083"/>
                  </a:cubicBezTo>
                  <a:cubicBezTo>
                    <a:pt x="429" y="38214"/>
                    <a:pt x="429" y="39167"/>
                    <a:pt x="453" y="39476"/>
                  </a:cubicBezTo>
                  <a:lnTo>
                    <a:pt x="470" y="38572"/>
                  </a:lnTo>
                  <a:lnTo>
                    <a:pt x="470" y="38572"/>
                  </a:lnTo>
                  <a:cubicBezTo>
                    <a:pt x="468" y="38597"/>
                    <a:pt x="466" y="38608"/>
                    <a:pt x="463" y="38608"/>
                  </a:cubicBezTo>
                  <a:cubicBezTo>
                    <a:pt x="452" y="38608"/>
                    <a:pt x="436" y="38350"/>
                    <a:pt x="429" y="38024"/>
                  </a:cubicBezTo>
                  <a:cubicBezTo>
                    <a:pt x="406" y="36309"/>
                    <a:pt x="453" y="35547"/>
                    <a:pt x="465" y="35452"/>
                  </a:cubicBezTo>
                  <a:lnTo>
                    <a:pt x="465" y="36726"/>
                  </a:lnTo>
                  <a:cubicBezTo>
                    <a:pt x="525" y="36071"/>
                    <a:pt x="501" y="34785"/>
                    <a:pt x="536" y="33356"/>
                  </a:cubicBezTo>
                  <a:cubicBezTo>
                    <a:pt x="572" y="31916"/>
                    <a:pt x="632" y="30320"/>
                    <a:pt x="798" y="29058"/>
                  </a:cubicBezTo>
                  <a:lnTo>
                    <a:pt x="798" y="29058"/>
                  </a:lnTo>
                  <a:cubicBezTo>
                    <a:pt x="798" y="29058"/>
                    <a:pt x="786" y="29320"/>
                    <a:pt x="775" y="29582"/>
                  </a:cubicBezTo>
                  <a:cubicBezTo>
                    <a:pt x="763" y="29725"/>
                    <a:pt x="763" y="29856"/>
                    <a:pt x="751" y="29951"/>
                  </a:cubicBezTo>
                  <a:cubicBezTo>
                    <a:pt x="751" y="29973"/>
                    <a:pt x="751" y="29993"/>
                    <a:pt x="751" y="30011"/>
                  </a:cubicBezTo>
                  <a:cubicBezTo>
                    <a:pt x="763" y="29939"/>
                    <a:pt x="775" y="29832"/>
                    <a:pt x="787" y="29713"/>
                  </a:cubicBezTo>
                  <a:cubicBezTo>
                    <a:pt x="798" y="29463"/>
                    <a:pt x="834" y="29141"/>
                    <a:pt x="858" y="28808"/>
                  </a:cubicBezTo>
                  <a:cubicBezTo>
                    <a:pt x="894" y="28487"/>
                    <a:pt x="941" y="28165"/>
                    <a:pt x="965" y="27915"/>
                  </a:cubicBezTo>
                  <a:cubicBezTo>
                    <a:pt x="1001" y="27665"/>
                    <a:pt x="1013" y="27510"/>
                    <a:pt x="1013" y="27510"/>
                  </a:cubicBezTo>
                  <a:cubicBezTo>
                    <a:pt x="1060" y="27225"/>
                    <a:pt x="1120" y="26998"/>
                    <a:pt x="1132" y="26998"/>
                  </a:cubicBezTo>
                  <a:cubicBezTo>
                    <a:pt x="1144" y="26998"/>
                    <a:pt x="1132" y="27046"/>
                    <a:pt x="1120" y="27177"/>
                  </a:cubicBezTo>
                  <a:cubicBezTo>
                    <a:pt x="1096" y="27308"/>
                    <a:pt x="1072" y="27522"/>
                    <a:pt x="1025" y="27832"/>
                  </a:cubicBezTo>
                  <a:cubicBezTo>
                    <a:pt x="1346" y="26034"/>
                    <a:pt x="1263" y="26224"/>
                    <a:pt x="1656" y="24700"/>
                  </a:cubicBezTo>
                  <a:cubicBezTo>
                    <a:pt x="1675" y="24633"/>
                    <a:pt x="1684" y="24605"/>
                    <a:pt x="1687" y="24605"/>
                  </a:cubicBezTo>
                  <a:lnTo>
                    <a:pt x="1687" y="24605"/>
                  </a:lnTo>
                  <a:cubicBezTo>
                    <a:pt x="1690" y="24605"/>
                    <a:pt x="1677" y="24668"/>
                    <a:pt x="1656" y="24760"/>
                  </a:cubicBezTo>
                  <a:cubicBezTo>
                    <a:pt x="1656" y="24760"/>
                    <a:pt x="1763" y="24331"/>
                    <a:pt x="1882" y="23903"/>
                  </a:cubicBezTo>
                  <a:cubicBezTo>
                    <a:pt x="1930" y="23677"/>
                    <a:pt x="2013" y="23474"/>
                    <a:pt x="2060" y="23307"/>
                  </a:cubicBezTo>
                  <a:cubicBezTo>
                    <a:pt x="2108" y="23153"/>
                    <a:pt x="2144" y="23046"/>
                    <a:pt x="2144" y="23045"/>
                  </a:cubicBezTo>
                  <a:lnTo>
                    <a:pt x="2144" y="23045"/>
                  </a:lnTo>
                  <a:cubicBezTo>
                    <a:pt x="2114" y="23148"/>
                    <a:pt x="2116" y="23162"/>
                    <a:pt x="2121" y="23162"/>
                  </a:cubicBezTo>
                  <a:cubicBezTo>
                    <a:pt x="2123" y="23162"/>
                    <a:pt x="2126" y="23160"/>
                    <a:pt x="2128" y="23160"/>
                  </a:cubicBezTo>
                  <a:cubicBezTo>
                    <a:pt x="2132" y="23160"/>
                    <a:pt x="2133" y="23168"/>
                    <a:pt x="2119" y="23220"/>
                  </a:cubicBezTo>
                  <a:lnTo>
                    <a:pt x="2119" y="23220"/>
                  </a:lnTo>
                  <a:cubicBezTo>
                    <a:pt x="2534" y="21969"/>
                    <a:pt x="2983" y="20968"/>
                    <a:pt x="3406" y="20164"/>
                  </a:cubicBezTo>
                  <a:cubicBezTo>
                    <a:pt x="3465" y="20045"/>
                    <a:pt x="3513" y="19938"/>
                    <a:pt x="3584" y="19831"/>
                  </a:cubicBezTo>
                  <a:cubicBezTo>
                    <a:pt x="3644" y="19724"/>
                    <a:pt x="3704" y="19616"/>
                    <a:pt x="3763" y="19521"/>
                  </a:cubicBezTo>
                  <a:cubicBezTo>
                    <a:pt x="3882" y="19319"/>
                    <a:pt x="3989" y="19140"/>
                    <a:pt x="4096" y="18962"/>
                  </a:cubicBezTo>
                  <a:cubicBezTo>
                    <a:pt x="4216" y="18807"/>
                    <a:pt x="4323" y="18652"/>
                    <a:pt x="4430" y="18509"/>
                  </a:cubicBezTo>
                  <a:cubicBezTo>
                    <a:pt x="4519" y="18375"/>
                    <a:pt x="4609" y="18241"/>
                    <a:pt x="4708" y="18137"/>
                  </a:cubicBezTo>
                  <a:lnTo>
                    <a:pt x="4708" y="18137"/>
                  </a:lnTo>
                  <a:cubicBezTo>
                    <a:pt x="4683" y="18169"/>
                    <a:pt x="4657" y="18203"/>
                    <a:pt x="4631" y="18237"/>
                  </a:cubicBezTo>
                  <a:lnTo>
                    <a:pt x="4631" y="18237"/>
                  </a:lnTo>
                  <a:cubicBezTo>
                    <a:pt x="4635" y="18232"/>
                    <a:pt x="4640" y="18228"/>
                    <a:pt x="4644" y="18223"/>
                  </a:cubicBezTo>
                  <a:lnTo>
                    <a:pt x="4727" y="18116"/>
                  </a:lnTo>
                  <a:lnTo>
                    <a:pt x="4727" y="18116"/>
                  </a:lnTo>
                  <a:cubicBezTo>
                    <a:pt x="4721" y="18123"/>
                    <a:pt x="4714" y="18130"/>
                    <a:pt x="4708" y="18137"/>
                  </a:cubicBezTo>
                  <a:lnTo>
                    <a:pt x="4708" y="18137"/>
                  </a:lnTo>
                  <a:cubicBezTo>
                    <a:pt x="5291" y="17377"/>
                    <a:pt x="5671" y="17015"/>
                    <a:pt x="5847" y="16795"/>
                  </a:cubicBezTo>
                  <a:cubicBezTo>
                    <a:pt x="6033" y="16619"/>
                    <a:pt x="6066" y="16578"/>
                    <a:pt x="6056" y="16578"/>
                  </a:cubicBezTo>
                  <a:cubicBezTo>
                    <a:pt x="6055" y="16578"/>
                    <a:pt x="6052" y="16579"/>
                    <a:pt x="6049" y="16580"/>
                  </a:cubicBezTo>
                  <a:cubicBezTo>
                    <a:pt x="6046" y="16580"/>
                    <a:pt x="6039" y="16582"/>
                    <a:pt x="6035" y="16582"/>
                  </a:cubicBezTo>
                  <a:cubicBezTo>
                    <a:pt x="6024" y="16582"/>
                    <a:pt x="6024" y="16570"/>
                    <a:pt x="6109" y="16485"/>
                  </a:cubicBezTo>
                  <a:cubicBezTo>
                    <a:pt x="6156" y="16426"/>
                    <a:pt x="6251" y="16330"/>
                    <a:pt x="6406" y="16176"/>
                  </a:cubicBezTo>
                  <a:cubicBezTo>
                    <a:pt x="6561" y="16021"/>
                    <a:pt x="6799" y="15830"/>
                    <a:pt x="7121" y="15556"/>
                  </a:cubicBezTo>
                  <a:cubicBezTo>
                    <a:pt x="7121" y="15556"/>
                    <a:pt x="7228" y="15461"/>
                    <a:pt x="7406" y="15354"/>
                  </a:cubicBezTo>
                  <a:cubicBezTo>
                    <a:pt x="7585" y="15235"/>
                    <a:pt x="7823" y="15080"/>
                    <a:pt x="8049" y="14925"/>
                  </a:cubicBezTo>
                  <a:cubicBezTo>
                    <a:pt x="8299" y="14794"/>
                    <a:pt x="8549" y="14652"/>
                    <a:pt x="8728" y="14544"/>
                  </a:cubicBezTo>
                  <a:cubicBezTo>
                    <a:pt x="8823" y="14497"/>
                    <a:pt x="8895" y="14449"/>
                    <a:pt x="8954" y="14425"/>
                  </a:cubicBezTo>
                  <a:cubicBezTo>
                    <a:pt x="9002" y="14390"/>
                    <a:pt x="9038" y="14378"/>
                    <a:pt x="9038" y="14378"/>
                  </a:cubicBezTo>
                  <a:lnTo>
                    <a:pt x="9395" y="14128"/>
                  </a:lnTo>
                  <a:cubicBezTo>
                    <a:pt x="9502" y="14068"/>
                    <a:pt x="9621" y="13997"/>
                    <a:pt x="9752" y="13937"/>
                  </a:cubicBezTo>
                  <a:cubicBezTo>
                    <a:pt x="9883" y="13866"/>
                    <a:pt x="10026" y="13806"/>
                    <a:pt x="10145" y="13747"/>
                  </a:cubicBezTo>
                  <a:cubicBezTo>
                    <a:pt x="10332" y="13653"/>
                    <a:pt x="10475" y="13589"/>
                    <a:pt x="10493" y="13589"/>
                  </a:cubicBezTo>
                  <a:cubicBezTo>
                    <a:pt x="10498" y="13589"/>
                    <a:pt x="10493" y="13594"/>
                    <a:pt x="10478" y="13604"/>
                  </a:cubicBezTo>
                  <a:cubicBezTo>
                    <a:pt x="10859" y="13401"/>
                    <a:pt x="11038" y="13330"/>
                    <a:pt x="11109" y="13306"/>
                  </a:cubicBezTo>
                  <a:cubicBezTo>
                    <a:pt x="11131" y="13293"/>
                    <a:pt x="11137" y="13288"/>
                    <a:pt x="11132" y="13288"/>
                  </a:cubicBezTo>
                  <a:cubicBezTo>
                    <a:pt x="11123" y="13288"/>
                    <a:pt x="11083" y="13303"/>
                    <a:pt x="11038" y="13318"/>
                  </a:cubicBezTo>
                  <a:cubicBezTo>
                    <a:pt x="10954" y="13350"/>
                    <a:pt x="10845" y="13393"/>
                    <a:pt x="10836" y="13393"/>
                  </a:cubicBezTo>
                  <a:cubicBezTo>
                    <a:pt x="10828" y="13393"/>
                    <a:pt x="10891" y="13363"/>
                    <a:pt x="11097" y="13270"/>
                  </a:cubicBezTo>
                  <a:cubicBezTo>
                    <a:pt x="11359" y="13163"/>
                    <a:pt x="11633" y="13044"/>
                    <a:pt x="11943" y="12937"/>
                  </a:cubicBezTo>
                  <a:cubicBezTo>
                    <a:pt x="12240" y="12830"/>
                    <a:pt x="12550" y="12723"/>
                    <a:pt x="12883" y="12604"/>
                  </a:cubicBezTo>
                  <a:cubicBezTo>
                    <a:pt x="13205" y="12497"/>
                    <a:pt x="13538" y="12401"/>
                    <a:pt x="13871" y="12294"/>
                  </a:cubicBezTo>
                  <a:cubicBezTo>
                    <a:pt x="14193" y="12187"/>
                    <a:pt x="14526" y="12116"/>
                    <a:pt x="14848" y="12020"/>
                  </a:cubicBezTo>
                  <a:cubicBezTo>
                    <a:pt x="15003" y="11985"/>
                    <a:pt x="15157" y="11937"/>
                    <a:pt x="15312" y="11901"/>
                  </a:cubicBezTo>
                  <a:cubicBezTo>
                    <a:pt x="15467" y="11866"/>
                    <a:pt x="15610" y="11830"/>
                    <a:pt x="15753" y="11806"/>
                  </a:cubicBezTo>
                  <a:cubicBezTo>
                    <a:pt x="16038" y="11735"/>
                    <a:pt x="16300" y="11687"/>
                    <a:pt x="16527" y="11627"/>
                  </a:cubicBezTo>
                  <a:cubicBezTo>
                    <a:pt x="16991" y="11544"/>
                    <a:pt x="17324" y="11496"/>
                    <a:pt x="17455" y="11485"/>
                  </a:cubicBezTo>
                  <a:cubicBezTo>
                    <a:pt x="17571" y="11458"/>
                    <a:pt x="17605" y="11447"/>
                    <a:pt x="17587" y="11447"/>
                  </a:cubicBezTo>
                  <a:cubicBezTo>
                    <a:pt x="17523" y="11447"/>
                    <a:pt x="16793" y="11581"/>
                    <a:pt x="16756" y="11581"/>
                  </a:cubicBezTo>
                  <a:cubicBezTo>
                    <a:pt x="16735" y="11581"/>
                    <a:pt x="16952" y="11535"/>
                    <a:pt x="17681" y="11389"/>
                  </a:cubicBezTo>
                  <a:cubicBezTo>
                    <a:pt x="17860" y="11377"/>
                    <a:pt x="18110" y="11342"/>
                    <a:pt x="18432" y="11294"/>
                  </a:cubicBezTo>
                  <a:cubicBezTo>
                    <a:pt x="18741" y="11246"/>
                    <a:pt x="19122" y="11187"/>
                    <a:pt x="19539" y="11127"/>
                  </a:cubicBezTo>
                  <a:cubicBezTo>
                    <a:pt x="19967" y="11068"/>
                    <a:pt x="20432" y="10996"/>
                    <a:pt x="20920" y="10937"/>
                  </a:cubicBezTo>
                  <a:cubicBezTo>
                    <a:pt x="21396" y="10877"/>
                    <a:pt x="21908" y="10830"/>
                    <a:pt x="22408" y="10782"/>
                  </a:cubicBezTo>
                  <a:lnTo>
                    <a:pt x="22408" y="10782"/>
                  </a:lnTo>
                  <a:cubicBezTo>
                    <a:pt x="21987" y="10856"/>
                    <a:pt x="20936" y="10965"/>
                    <a:pt x="21007" y="10965"/>
                  </a:cubicBezTo>
                  <a:cubicBezTo>
                    <a:pt x="21038" y="10965"/>
                    <a:pt x="21288" y="10944"/>
                    <a:pt x="21908" y="10889"/>
                  </a:cubicBezTo>
                  <a:cubicBezTo>
                    <a:pt x="22051" y="10865"/>
                    <a:pt x="22230" y="10842"/>
                    <a:pt x="22420" y="10818"/>
                  </a:cubicBezTo>
                  <a:cubicBezTo>
                    <a:pt x="22623" y="10794"/>
                    <a:pt x="22837" y="10782"/>
                    <a:pt x="23051" y="10770"/>
                  </a:cubicBezTo>
                  <a:cubicBezTo>
                    <a:pt x="23516" y="10734"/>
                    <a:pt x="24016" y="10687"/>
                    <a:pt x="24539" y="10663"/>
                  </a:cubicBezTo>
                  <a:cubicBezTo>
                    <a:pt x="25587" y="10627"/>
                    <a:pt x="26695" y="10592"/>
                    <a:pt x="27552" y="10580"/>
                  </a:cubicBezTo>
                  <a:cubicBezTo>
                    <a:pt x="27564" y="10568"/>
                    <a:pt x="27814" y="10556"/>
                    <a:pt x="28207" y="10544"/>
                  </a:cubicBezTo>
                  <a:cubicBezTo>
                    <a:pt x="28600" y="10520"/>
                    <a:pt x="29159" y="10508"/>
                    <a:pt x="29790" y="10508"/>
                  </a:cubicBezTo>
                  <a:cubicBezTo>
                    <a:pt x="30433" y="10508"/>
                    <a:pt x="31159" y="10496"/>
                    <a:pt x="31909" y="10496"/>
                  </a:cubicBezTo>
                  <a:cubicBezTo>
                    <a:pt x="32648" y="10508"/>
                    <a:pt x="33410" y="10508"/>
                    <a:pt x="34136" y="10520"/>
                  </a:cubicBezTo>
                  <a:cubicBezTo>
                    <a:pt x="33945" y="10532"/>
                    <a:pt x="39529" y="10615"/>
                    <a:pt x="42196" y="10675"/>
                  </a:cubicBezTo>
                  <a:lnTo>
                    <a:pt x="42125" y="10687"/>
                  </a:lnTo>
                  <a:cubicBezTo>
                    <a:pt x="42309" y="10670"/>
                    <a:pt x="42783" y="10663"/>
                    <a:pt x="43407" y="10663"/>
                  </a:cubicBezTo>
                  <a:cubicBezTo>
                    <a:pt x="44520" y="10663"/>
                    <a:pt x="46111" y="10683"/>
                    <a:pt x="47399" y="10699"/>
                  </a:cubicBezTo>
                  <a:cubicBezTo>
                    <a:pt x="47316" y="10734"/>
                    <a:pt x="46959" y="10734"/>
                    <a:pt x="45864" y="10734"/>
                  </a:cubicBezTo>
                  <a:lnTo>
                    <a:pt x="47757" y="10770"/>
                  </a:lnTo>
                  <a:cubicBezTo>
                    <a:pt x="47977" y="10764"/>
                    <a:pt x="48236" y="10761"/>
                    <a:pt x="48592" y="10761"/>
                  </a:cubicBezTo>
                  <a:cubicBezTo>
                    <a:pt x="48947" y="10761"/>
                    <a:pt x="49400" y="10764"/>
                    <a:pt x="50007" y="10770"/>
                  </a:cubicBezTo>
                  <a:lnTo>
                    <a:pt x="49531" y="10806"/>
                  </a:lnTo>
                  <a:cubicBezTo>
                    <a:pt x="52043" y="10842"/>
                    <a:pt x="54591" y="10842"/>
                    <a:pt x="57817" y="10925"/>
                  </a:cubicBezTo>
                  <a:cubicBezTo>
                    <a:pt x="57901" y="10901"/>
                    <a:pt x="57270" y="10865"/>
                    <a:pt x="57032" y="10842"/>
                  </a:cubicBezTo>
                  <a:cubicBezTo>
                    <a:pt x="56794" y="10806"/>
                    <a:pt x="56960" y="10794"/>
                    <a:pt x="58663" y="10794"/>
                  </a:cubicBezTo>
                  <a:cubicBezTo>
                    <a:pt x="58777" y="10815"/>
                    <a:pt x="58882" y="10845"/>
                    <a:pt x="58314" y="10852"/>
                  </a:cubicBezTo>
                  <a:lnTo>
                    <a:pt x="58314" y="10852"/>
                  </a:lnTo>
                  <a:cubicBezTo>
                    <a:pt x="58517" y="10850"/>
                    <a:pt x="58772" y="10848"/>
                    <a:pt x="59035" y="10848"/>
                  </a:cubicBezTo>
                  <a:cubicBezTo>
                    <a:pt x="59244" y="10848"/>
                    <a:pt x="59457" y="10850"/>
                    <a:pt x="59651" y="10854"/>
                  </a:cubicBezTo>
                  <a:lnTo>
                    <a:pt x="58294" y="10877"/>
                  </a:lnTo>
                  <a:cubicBezTo>
                    <a:pt x="58708" y="10887"/>
                    <a:pt x="58949" y="10891"/>
                    <a:pt x="59108" y="10891"/>
                  </a:cubicBezTo>
                  <a:cubicBezTo>
                    <a:pt x="59446" y="10891"/>
                    <a:pt x="59415" y="10875"/>
                    <a:pt x="59893" y="10875"/>
                  </a:cubicBezTo>
                  <a:cubicBezTo>
                    <a:pt x="59986" y="10875"/>
                    <a:pt x="60097" y="10876"/>
                    <a:pt x="60234" y="10877"/>
                  </a:cubicBezTo>
                  <a:cubicBezTo>
                    <a:pt x="60211" y="10901"/>
                    <a:pt x="61104" y="10901"/>
                    <a:pt x="60937" y="10925"/>
                  </a:cubicBezTo>
                  <a:cubicBezTo>
                    <a:pt x="60699" y="10925"/>
                    <a:pt x="60186" y="10910"/>
                    <a:pt x="59759" y="10910"/>
                  </a:cubicBezTo>
                  <a:cubicBezTo>
                    <a:pt x="59652" y="10910"/>
                    <a:pt x="59551" y="10911"/>
                    <a:pt x="59461" y="10913"/>
                  </a:cubicBezTo>
                  <a:cubicBezTo>
                    <a:pt x="60782" y="10925"/>
                    <a:pt x="62389" y="10949"/>
                    <a:pt x="62913" y="10984"/>
                  </a:cubicBezTo>
                  <a:cubicBezTo>
                    <a:pt x="62826" y="10965"/>
                    <a:pt x="62881" y="10946"/>
                    <a:pt x="63436" y="10946"/>
                  </a:cubicBezTo>
                  <a:cubicBezTo>
                    <a:pt x="63561" y="10946"/>
                    <a:pt x="63710" y="10947"/>
                    <a:pt x="63890" y="10949"/>
                  </a:cubicBezTo>
                  <a:cubicBezTo>
                    <a:pt x="66390" y="10961"/>
                    <a:pt x="64747" y="10984"/>
                    <a:pt x="66211" y="11008"/>
                  </a:cubicBezTo>
                  <a:cubicBezTo>
                    <a:pt x="66309" y="11006"/>
                    <a:pt x="66432" y="11006"/>
                    <a:pt x="66569" y="11006"/>
                  </a:cubicBezTo>
                  <a:cubicBezTo>
                    <a:pt x="66918" y="11006"/>
                    <a:pt x="67364" y="11010"/>
                    <a:pt x="67735" y="11010"/>
                  </a:cubicBezTo>
                  <a:cubicBezTo>
                    <a:pt x="68130" y="11010"/>
                    <a:pt x="68441" y="11005"/>
                    <a:pt x="68462" y="10984"/>
                  </a:cubicBezTo>
                  <a:cubicBezTo>
                    <a:pt x="69188" y="10996"/>
                    <a:pt x="69331" y="11008"/>
                    <a:pt x="69617" y="11032"/>
                  </a:cubicBezTo>
                  <a:cubicBezTo>
                    <a:pt x="70259" y="11020"/>
                    <a:pt x="71783" y="11008"/>
                    <a:pt x="72950" y="11008"/>
                  </a:cubicBezTo>
                  <a:cubicBezTo>
                    <a:pt x="74117" y="10984"/>
                    <a:pt x="74951" y="10973"/>
                    <a:pt x="74212" y="10961"/>
                  </a:cubicBezTo>
                  <a:lnTo>
                    <a:pt x="73879" y="10961"/>
                  </a:lnTo>
                  <a:cubicBezTo>
                    <a:pt x="73939" y="10961"/>
                    <a:pt x="74022" y="10949"/>
                    <a:pt x="74093" y="10949"/>
                  </a:cubicBezTo>
                  <a:cubicBezTo>
                    <a:pt x="78344" y="10877"/>
                    <a:pt x="82940" y="10877"/>
                    <a:pt x="87154" y="10723"/>
                  </a:cubicBezTo>
                  <a:lnTo>
                    <a:pt x="87154" y="10734"/>
                  </a:lnTo>
                  <a:cubicBezTo>
                    <a:pt x="88405" y="10675"/>
                    <a:pt x="89810" y="10639"/>
                    <a:pt x="91119" y="10580"/>
                  </a:cubicBezTo>
                  <a:cubicBezTo>
                    <a:pt x="92429" y="10508"/>
                    <a:pt x="93655" y="10449"/>
                    <a:pt x="94548" y="10401"/>
                  </a:cubicBezTo>
                  <a:cubicBezTo>
                    <a:pt x="95048" y="10369"/>
                    <a:pt x="95665" y="10348"/>
                    <a:pt x="95925" y="10348"/>
                  </a:cubicBezTo>
                  <a:cubicBezTo>
                    <a:pt x="96055" y="10348"/>
                    <a:pt x="96096" y="10353"/>
                    <a:pt x="95989" y="10365"/>
                  </a:cubicBezTo>
                  <a:cubicBezTo>
                    <a:pt x="97918" y="10246"/>
                    <a:pt x="98132" y="10234"/>
                    <a:pt x="100906" y="10068"/>
                  </a:cubicBezTo>
                  <a:lnTo>
                    <a:pt x="100906" y="10068"/>
                  </a:lnTo>
                  <a:cubicBezTo>
                    <a:pt x="100166" y="10122"/>
                    <a:pt x="100094" y="10132"/>
                    <a:pt x="100136" y="10132"/>
                  </a:cubicBezTo>
                  <a:cubicBezTo>
                    <a:pt x="100157" y="10132"/>
                    <a:pt x="100209" y="10129"/>
                    <a:pt x="100216" y="10129"/>
                  </a:cubicBezTo>
                  <a:cubicBezTo>
                    <a:pt x="100232" y="10129"/>
                    <a:pt x="100046" y="10140"/>
                    <a:pt x="98930" y="10211"/>
                  </a:cubicBezTo>
                  <a:cubicBezTo>
                    <a:pt x="101430" y="10056"/>
                    <a:pt x="102002" y="10056"/>
                    <a:pt x="104680" y="9806"/>
                  </a:cubicBezTo>
                  <a:lnTo>
                    <a:pt x="104680" y="9806"/>
                  </a:lnTo>
                  <a:cubicBezTo>
                    <a:pt x="104493" y="9830"/>
                    <a:pt x="104459" y="9840"/>
                    <a:pt x="104533" y="9840"/>
                  </a:cubicBezTo>
                  <a:cubicBezTo>
                    <a:pt x="104643" y="9840"/>
                    <a:pt x="104990" y="9817"/>
                    <a:pt x="105431" y="9782"/>
                  </a:cubicBezTo>
                  <a:cubicBezTo>
                    <a:pt x="105788" y="9758"/>
                    <a:pt x="106228" y="9722"/>
                    <a:pt x="106633" y="9699"/>
                  </a:cubicBezTo>
                  <a:cubicBezTo>
                    <a:pt x="106966" y="9661"/>
                    <a:pt x="107284" y="9630"/>
                    <a:pt x="107550" y="9607"/>
                  </a:cubicBezTo>
                  <a:lnTo>
                    <a:pt x="107550" y="9607"/>
                  </a:lnTo>
                  <a:cubicBezTo>
                    <a:pt x="107384" y="9621"/>
                    <a:pt x="107130" y="9642"/>
                    <a:pt x="106871" y="9663"/>
                  </a:cubicBezTo>
                  <a:cubicBezTo>
                    <a:pt x="106657" y="9675"/>
                    <a:pt x="106431" y="9687"/>
                    <a:pt x="106264" y="9699"/>
                  </a:cubicBezTo>
                  <a:cubicBezTo>
                    <a:pt x="106109" y="9711"/>
                    <a:pt x="105990" y="9711"/>
                    <a:pt x="105990" y="9711"/>
                  </a:cubicBezTo>
                  <a:cubicBezTo>
                    <a:pt x="107324" y="9603"/>
                    <a:pt x="108490" y="9496"/>
                    <a:pt x="109681" y="9389"/>
                  </a:cubicBezTo>
                  <a:lnTo>
                    <a:pt x="109681" y="9389"/>
                  </a:lnTo>
                  <a:lnTo>
                    <a:pt x="109038" y="9496"/>
                  </a:lnTo>
                  <a:cubicBezTo>
                    <a:pt x="109681" y="9449"/>
                    <a:pt x="110300" y="9401"/>
                    <a:pt x="110907" y="9341"/>
                  </a:cubicBezTo>
                  <a:cubicBezTo>
                    <a:pt x="111515" y="9270"/>
                    <a:pt x="112110" y="9210"/>
                    <a:pt x="112693" y="9151"/>
                  </a:cubicBezTo>
                  <a:cubicBezTo>
                    <a:pt x="113860" y="9020"/>
                    <a:pt x="114967" y="8901"/>
                    <a:pt x="116039" y="8758"/>
                  </a:cubicBezTo>
                  <a:cubicBezTo>
                    <a:pt x="117099" y="8615"/>
                    <a:pt x="118135" y="8484"/>
                    <a:pt x="119147" y="8365"/>
                  </a:cubicBezTo>
                  <a:cubicBezTo>
                    <a:pt x="120147" y="8222"/>
                    <a:pt x="121135" y="8103"/>
                    <a:pt x="122099" y="7984"/>
                  </a:cubicBezTo>
                  <a:cubicBezTo>
                    <a:pt x="122316" y="7949"/>
                    <a:pt x="122389" y="7935"/>
                    <a:pt x="122365" y="7935"/>
                  </a:cubicBezTo>
                  <a:cubicBezTo>
                    <a:pt x="122264" y="7935"/>
                    <a:pt x="120446" y="8183"/>
                    <a:pt x="120322" y="8183"/>
                  </a:cubicBezTo>
                  <a:cubicBezTo>
                    <a:pt x="120294" y="8183"/>
                    <a:pt x="120353" y="8170"/>
                    <a:pt x="120540" y="8139"/>
                  </a:cubicBezTo>
                  <a:cubicBezTo>
                    <a:pt x="121123" y="8067"/>
                    <a:pt x="121706" y="7984"/>
                    <a:pt x="122278" y="7913"/>
                  </a:cubicBezTo>
                  <a:cubicBezTo>
                    <a:pt x="122849" y="7841"/>
                    <a:pt x="123397" y="7782"/>
                    <a:pt x="123885" y="7710"/>
                  </a:cubicBezTo>
                  <a:cubicBezTo>
                    <a:pt x="124885" y="7579"/>
                    <a:pt x="125671" y="7472"/>
                    <a:pt x="126040" y="7413"/>
                  </a:cubicBezTo>
                  <a:cubicBezTo>
                    <a:pt x="127636" y="7186"/>
                    <a:pt x="128374" y="7020"/>
                    <a:pt x="129136" y="6865"/>
                  </a:cubicBezTo>
                  <a:cubicBezTo>
                    <a:pt x="129886" y="6710"/>
                    <a:pt x="130672" y="6567"/>
                    <a:pt x="132327" y="6270"/>
                  </a:cubicBezTo>
                  <a:lnTo>
                    <a:pt x="132327" y="6270"/>
                  </a:lnTo>
                  <a:cubicBezTo>
                    <a:pt x="132203" y="6287"/>
                    <a:pt x="132081" y="6301"/>
                    <a:pt x="132030" y="6301"/>
                  </a:cubicBezTo>
                  <a:cubicBezTo>
                    <a:pt x="131905" y="6301"/>
                    <a:pt x="132210" y="6215"/>
                    <a:pt x="133970" y="5877"/>
                  </a:cubicBezTo>
                  <a:cubicBezTo>
                    <a:pt x="135292" y="5639"/>
                    <a:pt x="136039" y="5529"/>
                    <a:pt x="136166" y="5529"/>
                  </a:cubicBezTo>
                  <a:cubicBezTo>
                    <a:pt x="136263" y="5529"/>
                    <a:pt x="136005" y="5592"/>
                    <a:pt x="135375" y="5710"/>
                  </a:cubicBezTo>
                  <a:cubicBezTo>
                    <a:pt x="134815" y="5817"/>
                    <a:pt x="134553" y="5853"/>
                    <a:pt x="134577" y="5853"/>
                  </a:cubicBezTo>
                  <a:cubicBezTo>
                    <a:pt x="134025" y="5958"/>
                    <a:pt x="133343" y="6089"/>
                    <a:pt x="133393" y="6089"/>
                  </a:cubicBezTo>
                  <a:cubicBezTo>
                    <a:pt x="133411" y="6089"/>
                    <a:pt x="133523" y="6072"/>
                    <a:pt x="133767" y="6031"/>
                  </a:cubicBezTo>
                  <a:lnTo>
                    <a:pt x="134065" y="5960"/>
                  </a:lnTo>
                  <a:cubicBezTo>
                    <a:pt x="135085" y="5781"/>
                    <a:pt x="137693" y="5315"/>
                    <a:pt x="137772" y="5315"/>
                  </a:cubicBezTo>
                  <a:cubicBezTo>
                    <a:pt x="137782" y="5315"/>
                    <a:pt x="137748" y="5323"/>
                    <a:pt x="137661" y="5341"/>
                  </a:cubicBezTo>
                  <a:cubicBezTo>
                    <a:pt x="138360" y="5213"/>
                    <a:pt x="138620" y="5162"/>
                    <a:pt x="138597" y="5162"/>
                  </a:cubicBezTo>
                  <a:cubicBezTo>
                    <a:pt x="138571" y="5162"/>
                    <a:pt x="138168" y="5229"/>
                    <a:pt x="137627" y="5322"/>
                  </a:cubicBezTo>
                  <a:lnTo>
                    <a:pt x="137627" y="5322"/>
                  </a:lnTo>
                  <a:cubicBezTo>
                    <a:pt x="140295" y="4861"/>
                    <a:pt x="141941" y="4550"/>
                    <a:pt x="144828" y="4091"/>
                  </a:cubicBezTo>
                  <a:lnTo>
                    <a:pt x="144828" y="4091"/>
                  </a:lnTo>
                  <a:cubicBezTo>
                    <a:pt x="144524" y="4135"/>
                    <a:pt x="144233" y="4171"/>
                    <a:pt x="144176" y="4171"/>
                  </a:cubicBezTo>
                  <a:cubicBezTo>
                    <a:pt x="144142" y="4171"/>
                    <a:pt x="144192" y="4158"/>
                    <a:pt x="144376" y="4126"/>
                  </a:cubicBezTo>
                  <a:cubicBezTo>
                    <a:pt x="146626" y="3769"/>
                    <a:pt x="147126" y="3686"/>
                    <a:pt x="147436" y="3626"/>
                  </a:cubicBezTo>
                  <a:cubicBezTo>
                    <a:pt x="147745" y="3555"/>
                    <a:pt x="147876" y="3519"/>
                    <a:pt x="149400" y="3281"/>
                  </a:cubicBezTo>
                  <a:cubicBezTo>
                    <a:pt x="149910" y="3208"/>
                    <a:pt x="150071" y="3191"/>
                    <a:pt x="150120" y="3191"/>
                  </a:cubicBezTo>
                  <a:cubicBezTo>
                    <a:pt x="150164" y="3191"/>
                    <a:pt x="150115" y="3205"/>
                    <a:pt x="150149" y="3205"/>
                  </a:cubicBezTo>
                  <a:cubicBezTo>
                    <a:pt x="150206" y="3205"/>
                    <a:pt x="150499" y="3165"/>
                    <a:pt x="151865" y="2948"/>
                  </a:cubicBezTo>
                  <a:cubicBezTo>
                    <a:pt x="152464" y="2864"/>
                    <a:pt x="152722" y="2833"/>
                    <a:pt x="152773" y="2833"/>
                  </a:cubicBezTo>
                  <a:cubicBezTo>
                    <a:pt x="152881" y="2833"/>
                    <a:pt x="152035" y="2978"/>
                    <a:pt x="151532" y="3067"/>
                  </a:cubicBezTo>
                  <a:cubicBezTo>
                    <a:pt x="152234" y="2948"/>
                    <a:pt x="152901" y="2841"/>
                    <a:pt x="153556" y="2757"/>
                  </a:cubicBezTo>
                  <a:cubicBezTo>
                    <a:pt x="154199" y="2662"/>
                    <a:pt x="154818" y="2579"/>
                    <a:pt x="155401" y="2507"/>
                  </a:cubicBezTo>
                  <a:cubicBezTo>
                    <a:pt x="156568" y="2352"/>
                    <a:pt x="157580" y="2233"/>
                    <a:pt x="158390" y="2138"/>
                  </a:cubicBezTo>
                  <a:lnTo>
                    <a:pt x="158390" y="2138"/>
                  </a:lnTo>
                  <a:lnTo>
                    <a:pt x="156901" y="2341"/>
                  </a:lnTo>
                  <a:cubicBezTo>
                    <a:pt x="157794" y="2221"/>
                    <a:pt x="158521" y="2126"/>
                    <a:pt x="159259" y="2031"/>
                  </a:cubicBezTo>
                  <a:lnTo>
                    <a:pt x="159259" y="2031"/>
                  </a:lnTo>
                  <a:lnTo>
                    <a:pt x="158401" y="2102"/>
                  </a:lnTo>
                  <a:cubicBezTo>
                    <a:pt x="158842" y="2055"/>
                    <a:pt x="159247" y="2007"/>
                    <a:pt x="159533" y="1971"/>
                  </a:cubicBezTo>
                  <a:cubicBezTo>
                    <a:pt x="159777" y="1942"/>
                    <a:pt x="159942" y="1921"/>
                    <a:pt x="159986" y="1921"/>
                  </a:cubicBezTo>
                  <a:cubicBezTo>
                    <a:pt x="159995" y="1921"/>
                    <a:pt x="159999" y="1922"/>
                    <a:pt x="159997" y="1924"/>
                  </a:cubicBezTo>
                  <a:cubicBezTo>
                    <a:pt x="160890" y="1793"/>
                    <a:pt x="159306" y="1948"/>
                    <a:pt x="161080" y="1710"/>
                  </a:cubicBezTo>
                  <a:cubicBezTo>
                    <a:pt x="161664" y="1650"/>
                    <a:pt x="162545" y="1543"/>
                    <a:pt x="163331" y="1448"/>
                  </a:cubicBezTo>
                  <a:cubicBezTo>
                    <a:pt x="164128" y="1364"/>
                    <a:pt x="164819" y="1293"/>
                    <a:pt x="165021" y="1293"/>
                  </a:cubicBezTo>
                  <a:cubicBezTo>
                    <a:pt x="163564" y="1445"/>
                    <a:pt x="163333" y="1476"/>
                    <a:pt x="163391" y="1476"/>
                  </a:cubicBezTo>
                  <a:cubicBezTo>
                    <a:pt x="163405" y="1476"/>
                    <a:pt x="163438" y="1474"/>
                    <a:pt x="163474" y="1471"/>
                  </a:cubicBezTo>
                  <a:cubicBezTo>
                    <a:pt x="163493" y="1471"/>
                    <a:pt x="163514" y="1471"/>
                    <a:pt x="163533" y="1471"/>
                  </a:cubicBezTo>
                  <a:cubicBezTo>
                    <a:pt x="163622" y="1471"/>
                    <a:pt x="163669" y="1475"/>
                    <a:pt x="163343" y="1518"/>
                  </a:cubicBezTo>
                  <a:lnTo>
                    <a:pt x="163343" y="1518"/>
                  </a:lnTo>
                  <a:cubicBezTo>
                    <a:pt x="163709" y="1483"/>
                    <a:pt x="164109" y="1447"/>
                    <a:pt x="164545" y="1400"/>
                  </a:cubicBezTo>
                  <a:cubicBezTo>
                    <a:pt x="164563" y="1398"/>
                    <a:pt x="164574" y="1398"/>
                    <a:pt x="164578" y="1398"/>
                  </a:cubicBezTo>
                  <a:cubicBezTo>
                    <a:pt x="164605" y="1398"/>
                    <a:pt x="164382" y="1427"/>
                    <a:pt x="164176" y="1448"/>
                  </a:cubicBezTo>
                  <a:cubicBezTo>
                    <a:pt x="167688" y="1138"/>
                    <a:pt x="165783" y="1221"/>
                    <a:pt x="169415" y="900"/>
                  </a:cubicBezTo>
                  <a:lnTo>
                    <a:pt x="169415" y="900"/>
                  </a:lnTo>
                  <a:cubicBezTo>
                    <a:pt x="169313" y="916"/>
                    <a:pt x="169298" y="922"/>
                    <a:pt x="169344" y="922"/>
                  </a:cubicBezTo>
                  <a:cubicBezTo>
                    <a:pt x="169400" y="922"/>
                    <a:pt x="169547" y="913"/>
                    <a:pt x="169736" y="900"/>
                  </a:cubicBezTo>
                  <a:cubicBezTo>
                    <a:pt x="170081" y="888"/>
                    <a:pt x="170558" y="852"/>
                    <a:pt x="170855" y="828"/>
                  </a:cubicBezTo>
                  <a:lnTo>
                    <a:pt x="170855" y="828"/>
                  </a:lnTo>
                  <a:cubicBezTo>
                    <a:pt x="170407" y="861"/>
                    <a:pt x="170168" y="875"/>
                    <a:pt x="170089" y="875"/>
                  </a:cubicBezTo>
                  <a:cubicBezTo>
                    <a:pt x="169911" y="875"/>
                    <a:pt x="170561" y="804"/>
                    <a:pt x="171486" y="721"/>
                  </a:cubicBezTo>
                  <a:cubicBezTo>
                    <a:pt x="172653" y="638"/>
                    <a:pt x="173296" y="602"/>
                    <a:pt x="173784" y="567"/>
                  </a:cubicBezTo>
                  <a:cubicBezTo>
                    <a:pt x="174284" y="531"/>
                    <a:pt x="174642" y="507"/>
                    <a:pt x="175249" y="471"/>
                  </a:cubicBezTo>
                  <a:lnTo>
                    <a:pt x="175249" y="471"/>
                  </a:lnTo>
                  <a:lnTo>
                    <a:pt x="173856" y="543"/>
                  </a:lnTo>
                  <a:cubicBezTo>
                    <a:pt x="174094" y="519"/>
                    <a:pt x="174499" y="483"/>
                    <a:pt x="175058" y="459"/>
                  </a:cubicBezTo>
                  <a:cubicBezTo>
                    <a:pt x="175606" y="424"/>
                    <a:pt x="176308" y="376"/>
                    <a:pt x="177118" y="352"/>
                  </a:cubicBezTo>
                  <a:lnTo>
                    <a:pt x="177118" y="352"/>
                  </a:lnTo>
                  <a:cubicBezTo>
                    <a:pt x="177149" y="355"/>
                    <a:pt x="177098" y="360"/>
                    <a:pt x="177006" y="365"/>
                  </a:cubicBezTo>
                  <a:lnTo>
                    <a:pt x="177006" y="365"/>
                  </a:lnTo>
                  <a:cubicBezTo>
                    <a:pt x="177705" y="339"/>
                    <a:pt x="178462" y="322"/>
                    <a:pt x="179261" y="305"/>
                  </a:cubicBezTo>
                  <a:cubicBezTo>
                    <a:pt x="179821" y="305"/>
                    <a:pt x="180392" y="293"/>
                    <a:pt x="180988" y="293"/>
                  </a:cubicBezTo>
                  <a:cubicBezTo>
                    <a:pt x="181285" y="293"/>
                    <a:pt x="181595" y="293"/>
                    <a:pt x="181904" y="281"/>
                  </a:cubicBezTo>
                  <a:lnTo>
                    <a:pt x="182833" y="281"/>
                  </a:lnTo>
                  <a:cubicBezTo>
                    <a:pt x="184000" y="305"/>
                    <a:pt x="182952" y="328"/>
                    <a:pt x="183976" y="352"/>
                  </a:cubicBezTo>
                  <a:cubicBezTo>
                    <a:pt x="186798" y="376"/>
                    <a:pt x="187036" y="447"/>
                    <a:pt x="190001" y="626"/>
                  </a:cubicBezTo>
                  <a:cubicBezTo>
                    <a:pt x="189593" y="575"/>
                    <a:pt x="189347" y="548"/>
                    <a:pt x="189425" y="548"/>
                  </a:cubicBezTo>
                  <a:cubicBezTo>
                    <a:pt x="189510" y="548"/>
                    <a:pt x="189990" y="581"/>
                    <a:pt x="191084" y="650"/>
                  </a:cubicBezTo>
                  <a:cubicBezTo>
                    <a:pt x="191084" y="650"/>
                    <a:pt x="190775" y="626"/>
                    <a:pt x="190322" y="590"/>
                  </a:cubicBezTo>
                  <a:cubicBezTo>
                    <a:pt x="189870" y="555"/>
                    <a:pt x="189262" y="507"/>
                    <a:pt x="188643" y="483"/>
                  </a:cubicBezTo>
                  <a:cubicBezTo>
                    <a:pt x="188036" y="447"/>
                    <a:pt x="187429" y="412"/>
                    <a:pt x="186965" y="400"/>
                  </a:cubicBezTo>
                  <a:cubicBezTo>
                    <a:pt x="186512" y="388"/>
                    <a:pt x="186203" y="376"/>
                    <a:pt x="186203" y="376"/>
                  </a:cubicBezTo>
                  <a:lnTo>
                    <a:pt x="186203" y="376"/>
                  </a:lnTo>
                  <a:cubicBezTo>
                    <a:pt x="186203" y="376"/>
                    <a:pt x="186405" y="376"/>
                    <a:pt x="186703" y="388"/>
                  </a:cubicBezTo>
                  <a:cubicBezTo>
                    <a:pt x="186988" y="388"/>
                    <a:pt x="187381" y="400"/>
                    <a:pt x="187774" y="424"/>
                  </a:cubicBezTo>
                  <a:cubicBezTo>
                    <a:pt x="188560" y="447"/>
                    <a:pt x="189346" y="483"/>
                    <a:pt x="189346" y="483"/>
                  </a:cubicBezTo>
                  <a:cubicBezTo>
                    <a:pt x="188608" y="447"/>
                    <a:pt x="187822" y="400"/>
                    <a:pt x="187119" y="364"/>
                  </a:cubicBezTo>
                  <a:cubicBezTo>
                    <a:pt x="186417" y="352"/>
                    <a:pt x="185786" y="328"/>
                    <a:pt x="185345" y="316"/>
                  </a:cubicBezTo>
                  <a:lnTo>
                    <a:pt x="185345" y="316"/>
                  </a:lnTo>
                  <a:cubicBezTo>
                    <a:pt x="185927" y="326"/>
                    <a:pt x="186259" y="331"/>
                    <a:pt x="186408" y="331"/>
                  </a:cubicBezTo>
                  <a:cubicBezTo>
                    <a:pt x="186643" y="331"/>
                    <a:pt x="186419" y="317"/>
                    <a:pt x="185988" y="281"/>
                  </a:cubicBezTo>
                  <a:lnTo>
                    <a:pt x="185988" y="281"/>
                  </a:lnTo>
                  <a:cubicBezTo>
                    <a:pt x="188000" y="400"/>
                    <a:pt x="189989" y="436"/>
                    <a:pt x="192299" y="721"/>
                  </a:cubicBezTo>
                  <a:lnTo>
                    <a:pt x="192227" y="793"/>
                  </a:lnTo>
                  <a:cubicBezTo>
                    <a:pt x="192656" y="852"/>
                    <a:pt x="193084" y="900"/>
                    <a:pt x="193501" y="948"/>
                  </a:cubicBezTo>
                  <a:cubicBezTo>
                    <a:pt x="193906" y="1007"/>
                    <a:pt x="194323" y="1055"/>
                    <a:pt x="194727" y="1114"/>
                  </a:cubicBezTo>
                  <a:cubicBezTo>
                    <a:pt x="195537" y="1209"/>
                    <a:pt x="196335" y="1364"/>
                    <a:pt x="197168" y="1495"/>
                  </a:cubicBezTo>
                  <a:cubicBezTo>
                    <a:pt x="197371" y="1519"/>
                    <a:pt x="197585" y="1567"/>
                    <a:pt x="197787" y="1614"/>
                  </a:cubicBezTo>
                  <a:cubicBezTo>
                    <a:pt x="198002" y="1650"/>
                    <a:pt x="198216" y="1698"/>
                    <a:pt x="198430" y="1733"/>
                  </a:cubicBezTo>
                  <a:cubicBezTo>
                    <a:pt x="198656" y="1781"/>
                    <a:pt x="198871" y="1829"/>
                    <a:pt x="199097" y="1876"/>
                  </a:cubicBezTo>
                  <a:cubicBezTo>
                    <a:pt x="199323" y="1924"/>
                    <a:pt x="199538" y="1983"/>
                    <a:pt x="199776" y="2031"/>
                  </a:cubicBezTo>
                  <a:cubicBezTo>
                    <a:pt x="200228" y="2150"/>
                    <a:pt x="200716" y="2257"/>
                    <a:pt x="201216" y="2400"/>
                  </a:cubicBezTo>
                  <a:cubicBezTo>
                    <a:pt x="201704" y="2555"/>
                    <a:pt x="202216" y="2710"/>
                    <a:pt x="202764" y="2876"/>
                  </a:cubicBezTo>
                  <a:lnTo>
                    <a:pt x="201371" y="2436"/>
                  </a:lnTo>
                  <a:lnTo>
                    <a:pt x="201371" y="2436"/>
                  </a:lnTo>
                  <a:cubicBezTo>
                    <a:pt x="201514" y="2472"/>
                    <a:pt x="201764" y="2543"/>
                    <a:pt x="202062" y="2626"/>
                  </a:cubicBezTo>
                  <a:cubicBezTo>
                    <a:pt x="202216" y="2674"/>
                    <a:pt x="202383" y="2722"/>
                    <a:pt x="202562" y="2769"/>
                  </a:cubicBezTo>
                  <a:cubicBezTo>
                    <a:pt x="202645" y="2805"/>
                    <a:pt x="202740" y="2829"/>
                    <a:pt x="202824" y="2853"/>
                  </a:cubicBezTo>
                  <a:cubicBezTo>
                    <a:pt x="202919" y="2888"/>
                    <a:pt x="203014" y="2924"/>
                    <a:pt x="203109" y="2960"/>
                  </a:cubicBezTo>
                  <a:cubicBezTo>
                    <a:pt x="203490" y="3091"/>
                    <a:pt x="203895" y="3234"/>
                    <a:pt x="204288" y="3376"/>
                  </a:cubicBezTo>
                  <a:cubicBezTo>
                    <a:pt x="204491" y="3448"/>
                    <a:pt x="204681" y="3531"/>
                    <a:pt x="204872" y="3615"/>
                  </a:cubicBezTo>
                  <a:cubicBezTo>
                    <a:pt x="205062" y="3686"/>
                    <a:pt x="205241" y="3757"/>
                    <a:pt x="205407" y="3829"/>
                  </a:cubicBezTo>
                  <a:cubicBezTo>
                    <a:pt x="205403" y="3828"/>
                    <a:pt x="205399" y="3828"/>
                    <a:pt x="205397" y="3828"/>
                  </a:cubicBezTo>
                  <a:cubicBezTo>
                    <a:pt x="205359" y="3828"/>
                    <a:pt x="205531" y="3908"/>
                    <a:pt x="205776" y="4019"/>
                  </a:cubicBezTo>
                  <a:cubicBezTo>
                    <a:pt x="205848" y="4055"/>
                    <a:pt x="205919" y="4079"/>
                    <a:pt x="205991" y="4115"/>
                  </a:cubicBezTo>
                  <a:cubicBezTo>
                    <a:pt x="206074" y="4150"/>
                    <a:pt x="206146" y="4198"/>
                    <a:pt x="206217" y="4234"/>
                  </a:cubicBezTo>
                  <a:cubicBezTo>
                    <a:pt x="206372" y="4317"/>
                    <a:pt x="206527" y="4388"/>
                    <a:pt x="206669" y="4460"/>
                  </a:cubicBezTo>
                  <a:cubicBezTo>
                    <a:pt x="206669" y="4460"/>
                    <a:pt x="206668" y="4460"/>
                    <a:pt x="206668" y="4460"/>
                  </a:cubicBezTo>
                  <a:lnTo>
                    <a:pt x="206668" y="4460"/>
                  </a:lnTo>
                  <a:cubicBezTo>
                    <a:pt x="206660" y="4460"/>
                    <a:pt x="207409" y="4789"/>
                    <a:pt x="208158" y="5234"/>
                  </a:cubicBezTo>
                  <a:cubicBezTo>
                    <a:pt x="208360" y="5341"/>
                    <a:pt x="208551" y="5448"/>
                    <a:pt x="208741" y="5555"/>
                  </a:cubicBezTo>
                  <a:cubicBezTo>
                    <a:pt x="208932" y="5662"/>
                    <a:pt x="209098" y="5781"/>
                    <a:pt x="209265" y="5889"/>
                  </a:cubicBezTo>
                  <a:cubicBezTo>
                    <a:pt x="209575" y="6079"/>
                    <a:pt x="209825" y="6234"/>
                    <a:pt x="209920" y="6282"/>
                  </a:cubicBezTo>
                  <a:cubicBezTo>
                    <a:pt x="209920" y="6282"/>
                    <a:pt x="209944" y="6293"/>
                    <a:pt x="209991" y="6329"/>
                  </a:cubicBezTo>
                  <a:cubicBezTo>
                    <a:pt x="210039" y="6365"/>
                    <a:pt x="210098" y="6412"/>
                    <a:pt x="210170" y="6472"/>
                  </a:cubicBezTo>
                  <a:cubicBezTo>
                    <a:pt x="210325" y="6591"/>
                    <a:pt x="210515" y="6746"/>
                    <a:pt x="210718" y="6901"/>
                  </a:cubicBezTo>
                  <a:cubicBezTo>
                    <a:pt x="210908" y="7067"/>
                    <a:pt x="211122" y="7210"/>
                    <a:pt x="211253" y="7341"/>
                  </a:cubicBezTo>
                  <a:cubicBezTo>
                    <a:pt x="211396" y="7472"/>
                    <a:pt x="211491" y="7555"/>
                    <a:pt x="211491" y="7555"/>
                  </a:cubicBezTo>
                  <a:cubicBezTo>
                    <a:pt x="211658" y="7710"/>
                    <a:pt x="211825" y="7841"/>
                    <a:pt x="211968" y="7984"/>
                  </a:cubicBezTo>
                  <a:cubicBezTo>
                    <a:pt x="212122" y="8127"/>
                    <a:pt x="212253" y="8270"/>
                    <a:pt x="212396" y="8401"/>
                  </a:cubicBezTo>
                  <a:cubicBezTo>
                    <a:pt x="212456" y="8460"/>
                    <a:pt x="212527" y="8520"/>
                    <a:pt x="212587" y="8579"/>
                  </a:cubicBezTo>
                  <a:cubicBezTo>
                    <a:pt x="212646" y="8651"/>
                    <a:pt x="212706" y="8710"/>
                    <a:pt x="212765" y="8770"/>
                  </a:cubicBezTo>
                  <a:cubicBezTo>
                    <a:pt x="212873" y="8901"/>
                    <a:pt x="212980" y="9020"/>
                    <a:pt x="213087" y="9127"/>
                  </a:cubicBezTo>
                  <a:cubicBezTo>
                    <a:pt x="213146" y="9187"/>
                    <a:pt x="213194" y="9234"/>
                    <a:pt x="213242" y="9294"/>
                  </a:cubicBezTo>
                  <a:cubicBezTo>
                    <a:pt x="213289" y="9353"/>
                    <a:pt x="213337" y="9401"/>
                    <a:pt x="213385" y="9460"/>
                  </a:cubicBezTo>
                  <a:cubicBezTo>
                    <a:pt x="213468" y="9568"/>
                    <a:pt x="213563" y="9675"/>
                    <a:pt x="213646" y="9782"/>
                  </a:cubicBezTo>
                  <a:cubicBezTo>
                    <a:pt x="213825" y="9984"/>
                    <a:pt x="213980" y="10199"/>
                    <a:pt x="214135" y="10401"/>
                  </a:cubicBezTo>
                  <a:cubicBezTo>
                    <a:pt x="214206" y="10496"/>
                    <a:pt x="214289" y="10603"/>
                    <a:pt x="214361" y="10711"/>
                  </a:cubicBezTo>
                  <a:cubicBezTo>
                    <a:pt x="214444" y="10818"/>
                    <a:pt x="214504" y="10925"/>
                    <a:pt x="214575" y="11032"/>
                  </a:cubicBezTo>
                  <a:cubicBezTo>
                    <a:pt x="214718" y="11258"/>
                    <a:pt x="214885" y="11485"/>
                    <a:pt x="215028" y="11746"/>
                  </a:cubicBezTo>
                  <a:cubicBezTo>
                    <a:pt x="215099" y="11877"/>
                    <a:pt x="215182" y="12020"/>
                    <a:pt x="215254" y="12163"/>
                  </a:cubicBezTo>
                  <a:cubicBezTo>
                    <a:pt x="215337" y="12294"/>
                    <a:pt x="215420" y="12449"/>
                    <a:pt x="215492" y="12616"/>
                  </a:cubicBezTo>
                  <a:cubicBezTo>
                    <a:pt x="215575" y="12770"/>
                    <a:pt x="215647" y="12949"/>
                    <a:pt x="215730" y="13128"/>
                  </a:cubicBezTo>
                  <a:cubicBezTo>
                    <a:pt x="215797" y="13271"/>
                    <a:pt x="215856" y="13422"/>
                    <a:pt x="215926" y="13581"/>
                  </a:cubicBezTo>
                  <a:lnTo>
                    <a:pt x="215926" y="13581"/>
                  </a:lnTo>
                  <a:cubicBezTo>
                    <a:pt x="215824" y="13358"/>
                    <a:pt x="215801" y="13330"/>
                    <a:pt x="215792" y="13330"/>
                  </a:cubicBezTo>
                  <a:cubicBezTo>
                    <a:pt x="215788" y="13330"/>
                    <a:pt x="215786" y="13333"/>
                    <a:pt x="215783" y="13333"/>
                  </a:cubicBezTo>
                  <a:cubicBezTo>
                    <a:pt x="215782" y="13333"/>
                    <a:pt x="215780" y="13332"/>
                    <a:pt x="215778" y="13330"/>
                  </a:cubicBezTo>
                  <a:cubicBezTo>
                    <a:pt x="215766" y="13318"/>
                    <a:pt x="215742" y="13270"/>
                    <a:pt x="215659" y="13092"/>
                  </a:cubicBezTo>
                  <a:cubicBezTo>
                    <a:pt x="215611" y="13009"/>
                    <a:pt x="215551" y="12878"/>
                    <a:pt x="215468" y="12723"/>
                  </a:cubicBezTo>
                  <a:cubicBezTo>
                    <a:pt x="215385" y="12556"/>
                    <a:pt x="215290" y="12342"/>
                    <a:pt x="215135" y="12093"/>
                  </a:cubicBezTo>
                  <a:lnTo>
                    <a:pt x="215135" y="12093"/>
                  </a:lnTo>
                  <a:cubicBezTo>
                    <a:pt x="215290" y="12342"/>
                    <a:pt x="215409" y="12604"/>
                    <a:pt x="215516" y="12842"/>
                  </a:cubicBezTo>
                  <a:cubicBezTo>
                    <a:pt x="215575" y="12961"/>
                    <a:pt x="215623" y="13080"/>
                    <a:pt x="215682" y="13187"/>
                  </a:cubicBezTo>
                  <a:cubicBezTo>
                    <a:pt x="215730" y="13294"/>
                    <a:pt x="215766" y="13401"/>
                    <a:pt x="215801" y="13497"/>
                  </a:cubicBezTo>
                  <a:cubicBezTo>
                    <a:pt x="215885" y="13687"/>
                    <a:pt x="215956" y="13842"/>
                    <a:pt x="215992" y="13949"/>
                  </a:cubicBezTo>
                  <a:cubicBezTo>
                    <a:pt x="216040" y="14056"/>
                    <a:pt x="216075" y="14128"/>
                    <a:pt x="216075" y="14128"/>
                  </a:cubicBezTo>
                  <a:cubicBezTo>
                    <a:pt x="216123" y="14294"/>
                    <a:pt x="216218" y="14568"/>
                    <a:pt x="216337" y="14902"/>
                  </a:cubicBezTo>
                  <a:cubicBezTo>
                    <a:pt x="216397" y="15068"/>
                    <a:pt x="216444" y="15247"/>
                    <a:pt x="216504" y="15449"/>
                  </a:cubicBezTo>
                  <a:cubicBezTo>
                    <a:pt x="216552" y="15640"/>
                    <a:pt x="216623" y="15842"/>
                    <a:pt x="216671" y="16057"/>
                  </a:cubicBezTo>
                  <a:cubicBezTo>
                    <a:pt x="216766" y="16473"/>
                    <a:pt x="216873" y="16902"/>
                    <a:pt x="216933" y="17307"/>
                  </a:cubicBezTo>
                  <a:cubicBezTo>
                    <a:pt x="216968" y="17509"/>
                    <a:pt x="216992" y="17688"/>
                    <a:pt x="217028" y="17866"/>
                  </a:cubicBezTo>
                  <a:cubicBezTo>
                    <a:pt x="217040" y="18045"/>
                    <a:pt x="217064" y="18200"/>
                    <a:pt x="217075" y="18331"/>
                  </a:cubicBezTo>
                  <a:cubicBezTo>
                    <a:pt x="217147" y="18819"/>
                    <a:pt x="217206" y="18985"/>
                    <a:pt x="217254" y="20295"/>
                  </a:cubicBezTo>
                  <a:cubicBezTo>
                    <a:pt x="217254" y="20347"/>
                    <a:pt x="217253" y="20364"/>
                    <a:pt x="217251" y="20364"/>
                  </a:cubicBezTo>
                  <a:cubicBezTo>
                    <a:pt x="217251" y="20364"/>
                    <a:pt x="217251" y="20364"/>
                    <a:pt x="217251" y="20364"/>
                  </a:cubicBezTo>
                  <a:lnTo>
                    <a:pt x="217251" y="20364"/>
                  </a:lnTo>
                  <a:cubicBezTo>
                    <a:pt x="217252" y="20369"/>
                    <a:pt x="217253" y="20373"/>
                    <a:pt x="217254" y="20378"/>
                  </a:cubicBezTo>
                  <a:cubicBezTo>
                    <a:pt x="217254" y="20438"/>
                    <a:pt x="217254" y="20509"/>
                    <a:pt x="217254" y="20605"/>
                  </a:cubicBezTo>
                  <a:cubicBezTo>
                    <a:pt x="217266" y="20783"/>
                    <a:pt x="217278" y="20998"/>
                    <a:pt x="217278" y="21188"/>
                  </a:cubicBezTo>
                  <a:cubicBezTo>
                    <a:pt x="217285" y="21397"/>
                    <a:pt x="217291" y="21564"/>
                    <a:pt x="217298" y="21564"/>
                  </a:cubicBezTo>
                  <a:cubicBezTo>
                    <a:pt x="217303" y="21564"/>
                    <a:pt x="217308" y="21465"/>
                    <a:pt x="217314" y="21212"/>
                  </a:cubicBezTo>
                  <a:lnTo>
                    <a:pt x="217314" y="21212"/>
                  </a:lnTo>
                  <a:cubicBezTo>
                    <a:pt x="217302" y="23034"/>
                    <a:pt x="217337" y="25570"/>
                    <a:pt x="217385" y="28058"/>
                  </a:cubicBezTo>
                  <a:cubicBezTo>
                    <a:pt x="217468" y="30534"/>
                    <a:pt x="217552" y="32963"/>
                    <a:pt x="217564" y="34547"/>
                  </a:cubicBezTo>
                  <a:cubicBezTo>
                    <a:pt x="217611" y="35833"/>
                    <a:pt x="217659" y="37262"/>
                    <a:pt x="217718" y="38643"/>
                  </a:cubicBezTo>
                  <a:cubicBezTo>
                    <a:pt x="217778" y="40036"/>
                    <a:pt x="217837" y="41393"/>
                    <a:pt x="217885" y="42560"/>
                  </a:cubicBezTo>
                  <a:cubicBezTo>
                    <a:pt x="217878" y="42480"/>
                    <a:pt x="217876" y="42489"/>
                    <a:pt x="217872" y="42437"/>
                  </a:cubicBezTo>
                  <a:lnTo>
                    <a:pt x="217872" y="42437"/>
                  </a:lnTo>
                  <a:cubicBezTo>
                    <a:pt x="217973" y="45266"/>
                    <a:pt x="218032" y="44222"/>
                    <a:pt x="218147" y="47763"/>
                  </a:cubicBezTo>
                  <a:cubicBezTo>
                    <a:pt x="218152" y="48146"/>
                    <a:pt x="218150" y="48293"/>
                    <a:pt x="218145" y="48293"/>
                  </a:cubicBezTo>
                  <a:cubicBezTo>
                    <a:pt x="218127" y="48293"/>
                    <a:pt x="218070" y="46763"/>
                    <a:pt x="218062" y="46763"/>
                  </a:cubicBezTo>
                  <a:lnTo>
                    <a:pt x="218062" y="46763"/>
                  </a:lnTo>
                  <a:cubicBezTo>
                    <a:pt x="218060" y="46763"/>
                    <a:pt x="218060" y="46829"/>
                    <a:pt x="218064" y="46989"/>
                  </a:cubicBezTo>
                  <a:cubicBezTo>
                    <a:pt x="218028" y="47239"/>
                    <a:pt x="218076" y="48358"/>
                    <a:pt x="218147" y="49704"/>
                  </a:cubicBezTo>
                  <a:cubicBezTo>
                    <a:pt x="218218" y="51061"/>
                    <a:pt x="218302" y="52656"/>
                    <a:pt x="218338" y="53895"/>
                  </a:cubicBezTo>
                  <a:lnTo>
                    <a:pt x="218302" y="53287"/>
                  </a:lnTo>
                  <a:lnTo>
                    <a:pt x="218302" y="53287"/>
                  </a:lnTo>
                  <a:cubicBezTo>
                    <a:pt x="218361" y="55180"/>
                    <a:pt x="218552" y="57895"/>
                    <a:pt x="218695" y="60979"/>
                  </a:cubicBezTo>
                  <a:cubicBezTo>
                    <a:pt x="218695" y="60979"/>
                    <a:pt x="218689" y="60906"/>
                    <a:pt x="218686" y="60906"/>
                  </a:cubicBezTo>
                  <a:cubicBezTo>
                    <a:pt x="218684" y="60906"/>
                    <a:pt x="218683" y="60922"/>
                    <a:pt x="218683" y="60967"/>
                  </a:cubicBezTo>
                  <a:cubicBezTo>
                    <a:pt x="218826" y="63074"/>
                    <a:pt x="219064" y="67063"/>
                    <a:pt x="219230" y="70027"/>
                  </a:cubicBezTo>
                  <a:cubicBezTo>
                    <a:pt x="219173" y="69386"/>
                    <a:pt x="219149" y="68989"/>
                    <a:pt x="219140" y="68989"/>
                  </a:cubicBezTo>
                  <a:cubicBezTo>
                    <a:pt x="219136" y="68989"/>
                    <a:pt x="219135" y="69069"/>
                    <a:pt x="219135" y="69242"/>
                  </a:cubicBezTo>
                  <a:cubicBezTo>
                    <a:pt x="219207" y="70575"/>
                    <a:pt x="219171" y="68849"/>
                    <a:pt x="219326" y="71504"/>
                  </a:cubicBezTo>
                  <a:cubicBezTo>
                    <a:pt x="219350" y="72361"/>
                    <a:pt x="219433" y="74278"/>
                    <a:pt x="219409" y="74540"/>
                  </a:cubicBezTo>
                  <a:lnTo>
                    <a:pt x="219266" y="72040"/>
                  </a:lnTo>
                  <a:lnTo>
                    <a:pt x="219266" y="72040"/>
                  </a:lnTo>
                  <a:cubicBezTo>
                    <a:pt x="219290" y="73325"/>
                    <a:pt x="219445" y="75278"/>
                    <a:pt x="219504" y="76600"/>
                  </a:cubicBezTo>
                  <a:lnTo>
                    <a:pt x="219469" y="76421"/>
                  </a:lnTo>
                  <a:lnTo>
                    <a:pt x="219469" y="76421"/>
                  </a:lnTo>
                  <a:cubicBezTo>
                    <a:pt x="219707" y="80267"/>
                    <a:pt x="219766" y="80314"/>
                    <a:pt x="220004" y="84434"/>
                  </a:cubicBezTo>
                  <a:lnTo>
                    <a:pt x="220004" y="84005"/>
                  </a:lnTo>
                  <a:cubicBezTo>
                    <a:pt x="220195" y="86256"/>
                    <a:pt x="220076" y="85898"/>
                    <a:pt x="220254" y="88137"/>
                  </a:cubicBezTo>
                  <a:lnTo>
                    <a:pt x="220243" y="88827"/>
                  </a:lnTo>
                  <a:cubicBezTo>
                    <a:pt x="220338" y="90304"/>
                    <a:pt x="220635" y="94018"/>
                    <a:pt x="220826" y="96685"/>
                  </a:cubicBezTo>
                  <a:cubicBezTo>
                    <a:pt x="220683" y="95185"/>
                    <a:pt x="220445" y="92066"/>
                    <a:pt x="220290" y="90137"/>
                  </a:cubicBezTo>
                  <a:lnTo>
                    <a:pt x="220290" y="90137"/>
                  </a:lnTo>
                  <a:cubicBezTo>
                    <a:pt x="220385" y="91613"/>
                    <a:pt x="220635" y="95138"/>
                    <a:pt x="220707" y="95912"/>
                  </a:cubicBezTo>
                  <a:cubicBezTo>
                    <a:pt x="220671" y="95316"/>
                    <a:pt x="220600" y="94566"/>
                    <a:pt x="220576" y="93983"/>
                  </a:cubicBezTo>
                  <a:lnTo>
                    <a:pt x="220576" y="93983"/>
                  </a:lnTo>
                  <a:cubicBezTo>
                    <a:pt x="220743" y="95781"/>
                    <a:pt x="220921" y="98162"/>
                    <a:pt x="221112" y="101091"/>
                  </a:cubicBezTo>
                  <a:cubicBezTo>
                    <a:pt x="221108" y="101077"/>
                    <a:pt x="221104" y="101070"/>
                    <a:pt x="221101" y="101070"/>
                  </a:cubicBezTo>
                  <a:lnTo>
                    <a:pt x="221101" y="101070"/>
                  </a:lnTo>
                  <a:cubicBezTo>
                    <a:pt x="221079" y="101070"/>
                    <a:pt x="221093" y="101461"/>
                    <a:pt x="221135" y="102103"/>
                  </a:cubicBezTo>
                  <a:cubicBezTo>
                    <a:pt x="221171" y="102829"/>
                    <a:pt x="221255" y="103877"/>
                    <a:pt x="221338" y="104996"/>
                  </a:cubicBezTo>
                  <a:cubicBezTo>
                    <a:pt x="221516" y="107234"/>
                    <a:pt x="221719" y="109806"/>
                    <a:pt x="221755" y="110878"/>
                  </a:cubicBezTo>
                  <a:cubicBezTo>
                    <a:pt x="221862" y="112175"/>
                    <a:pt x="221993" y="113461"/>
                    <a:pt x="222017" y="114747"/>
                  </a:cubicBezTo>
                  <a:cubicBezTo>
                    <a:pt x="222028" y="116057"/>
                    <a:pt x="221933" y="117367"/>
                    <a:pt x="221719" y="118676"/>
                  </a:cubicBezTo>
                  <a:cubicBezTo>
                    <a:pt x="221612" y="119331"/>
                    <a:pt x="221457" y="119986"/>
                    <a:pt x="221278" y="120641"/>
                  </a:cubicBezTo>
                  <a:cubicBezTo>
                    <a:pt x="221088" y="121296"/>
                    <a:pt x="220850" y="121950"/>
                    <a:pt x="220564" y="122582"/>
                  </a:cubicBezTo>
                  <a:cubicBezTo>
                    <a:pt x="220278" y="123213"/>
                    <a:pt x="219933" y="123844"/>
                    <a:pt x="219540" y="124439"/>
                  </a:cubicBezTo>
                  <a:cubicBezTo>
                    <a:pt x="219135" y="125034"/>
                    <a:pt x="218671" y="125606"/>
                    <a:pt x="218147" y="126141"/>
                  </a:cubicBezTo>
                  <a:cubicBezTo>
                    <a:pt x="218349" y="125975"/>
                    <a:pt x="218457" y="125844"/>
                    <a:pt x="218540" y="125772"/>
                  </a:cubicBezTo>
                  <a:cubicBezTo>
                    <a:pt x="218581" y="125723"/>
                    <a:pt x="218606" y="125702"/>
                    <a:pt x="218612" y="125702"/>
                  </a:cubicBezTo>
                  <a:cubicBezTo>
                    <a:pt x="218615" y="125702"/>
                    <a:pt x="218615" y="125706"/>
                    <a:pt x="218611" y="125713"/>
                  </a:cubicBezTo>
                  <a:cubicBezTo>
                    <a:pt x="218588" y="125737"/>
                    <a:pt x="218540" y="125796"/>
                    <a:pt x="218457" y="125891"/>
                  </a:cubicBezTo>
                  <a:cubicBezTo>
                    <a:pt x="218421" y="125927"/>
                    <a:pt x="218373" y="125987"/>
                    <a:pt x="218326" y="126034"/>
                  </a:cubicBezTo>
                  <a:cubicBezTo>
                    <a:pt x="218278" y="126082"/>
                    <a:pt x="218218" y="126141"/>
                    <a:pt x="218159" y="126201"/>
                  </a:cubicBezTo>
                  <a:cubicBezTo>
                    <a:pt x="218040" y="126320"/>
                    <a:pt x="217921" y="126439"/>
                    <a:pt x="217790" y="126558"/>
                  </a:cubicBezTo>
                  <a:cubicBezTo>
                    <a:pt x="217671" y="126677"/>
                    <a:pt x="217564" y="126808"/>
                    <a:pt x="217445" y="126892"/>
                  </a:cubicBezTo>
                  <a:cubicBezTo>
                    <a:pt x="217266" y="127049"/>
                    <a:pt x="217144" y="127160"/>
                    <a:pt x="217174" y="127160"/>
                  </a:cubicBezTo>
                  <a:cubicBezTo>
                    <a:pt x="217178" y="127160"/>
                    <a:pt x="217185" y="127158"/>
                    <a:pt x="217195" y="127154"/>
                  </a:cubicBezTo>
                  <a:lnTo>
                    <a:pt x="217195" y="127154"/>
                  </a:lnTo>
                  <a:cubicBezTo>
                    <a:pt x="217064" y="127261"/>
                    <a:pt x="216944" y="127368"/>
                    <a:pt x="216825" y="127463"/>
                  </a:cubicBezTo>
                  <a:cubicBezTo>
                    <a:pt x="216718" y="127558"/>
                    <a:pt x="216599" y="127630"/>
                    <a:pt x="216492" y="127701"/>
                  </a:cubicBezTo>
                  <a:cubicBezTo>
                    <a:pt x="216290" y="127844"/>
                    <a:pt x="216123" y="127963"/>
                    <a:pt x="215992" y="128058"/>
                  </a:cubicBezTo>
                  <a:cubicBezTo>
                    <a:pt x="215921" y="128106"/>
                    <a:pt x="215861" y="128142"/>
                    <a:pt x="215813" y="128177"/>
                  </a:cubicBezTo>
                  <a:cubicBezTo>
                    <a:pt x="215766" y="128213"/>
                    <a:pt x="215718" y="128237"/>
                    <a:pt x="215671" y="128261"/>
                  </a:cubicBezTo>
                  <a:cubicBezTo>
                    <a:pt x="215599" y="128308"/>
                    <a:pt x="215551" y="128332"/>
                    <a:pt x="215516" y="128344"/>
                  </a:cubicBezTo>
                  <a:cubicBezTo>
                    <a:pt x="215516" y="128344"/>
                    <a:pt x="215290" y="128475"/>
                    <a:pt x="214944" y="128678"/>
                  </a:cubicBezTo>
                  <a:cubicBezTo>
                    <a:pt x="214897" y="128701"/>
                    <a:pt x="214861" y="128725"/>
                    <a:pt x="214813" y="128749"/>
                  </a:cubicBezTo>
                  <a:cubicBezTo>
                    <a:pt x="214766" y="128773"/>
                    <a:pt x="214706" y="128797"/>
                    <a:pt x="214658" y="128820"/>
                  </a:cubicBezTo>
                  <a:cubicBezTo>
                    <a:pt x="214551" y="128880"/>
                    <a:pt x="214444" y="128928"/>
                    <a:pt x="214337" y="128975"/>
                  </a:cubicBezTo>
                  <a:cubicBezTo>
                    <a:pt x="214111" y="129082"/>
                    <a:pt x="213873" y="129201"/>
                    <a:pt x="213623" y="129309"/>
                  </a:cubicBezTo>
                  <a:cubicBezTo>
                    <a:pt x="213385" y="129404"/>
                    <a:pt x="213134" y="129511"/>
                    <a:pt x="212896" y="129594"/>
                  </a:cubicBezTo>
                  <a:cubicBezTo>
                    <a:pt x="212789" y="129642"/>
                    <a:pt x="212670" y="129690"/>
                    <a:pt x="212563" y="129725"/>
                  </a:cubicBezTo>
                  <a:cubicBezTo>
                    <a:pt x="212456" y="129773"/>
                    <a:pt x="212361" y="129797"/>
                    <a:pt x="212265" y="129832"/>
                  </a:cubicBezTo>
                  <a:cubicBezTo>
                    <a:pt x="211884" y="129951"/>
                    <a:pt x="211634" y="130035"/>
                    <a:pt x="211634" y="130035"/>
                  </a:cubicBezTo>
                  <a:cubicBezTo>
                    <a:pt x="211472" y="130086"/>
                    <a:pt x="211399" y="130108"/>
                    <a:pt x="211390" y="130108"/>
                  </a:cubicBezTo>
                  <a:cubicBezTo>
                    <a:pt x="211371" y="130108"/>
                    <a:pt x="211607" y="130023"/>
                    <a:pt x="211884" y="129928"/>
                  </a:cubicBezTo>
                  <a:cubicBezTo>
                    <a:pt x="212087" y="129856"/>
                    <a:pt x="212325" y="129773"/>
                    <a:pt x="212503" y="129713"/>
                  </a:cubicBezTo>
                  <a:cubicBezTo>
                    <a:pt x="212670" y="129642"/>
                    <a:pt x="212777" y="129594"/>
                    <a:pt x="212753" y="129594"/>
                  </a:cubicBezTo>
                  <a:cubicBezTo>
                    <a:pt x="212658" y="129630"/>
                    <a:pt x="212575" y="129666"/>
                    <a:pt x="212492" y="129701"/>
                  </a:cubicBezTo>
                  <a:cubicBezTo>
                    <a:pt x="212420" y="129725"/>
                    <a:pt x="212337" y="129749"/>
                    <a:pt x="212265" y="129773"/>
                  </a:cubicBezTo>
                  <a:cubicBezTo>
                    <a:pt x="212111" y="129832"/>
                    <a:pt x="211980" y="129868"/>
                    <a:pt x="211861" y="129916"/>
                  </a:cubicBezTo>
                  <a:cubicBezTo>
                    <a:pt x="211634" y="129987"/>
                    <a:pt x="211444" y="130047"/>
                    <a:pt x="211313" y="130094"/>
                  </a:cubicBezTo>
                  <a:cubicBezTo>
                    <a:pt x="211027" y="130178"/>
                    <a:pt x="210896" y="130202"/>
                    <a:pt x="210801" y="130225"/>
                  </a:cubicBezTo>
                  <a:cubicBezTo>
                    <a:pt x="210706" y="130249"/>
                    <a:pt x="210646" y="130249"/>
                    <a:pt x="210479" y="130297"/>
                  </a:cubicBezTo>
                  <a:cubicBezTo>
                    <a:pt x="210408" y="130309"/>
                    <a:pt x="210301" y="130344"/>
                    <a:pt x="210146" y="130380"/>
                  </a:cubicBezTo>
                  <a:cubicBezTo>
                    <a:pt x="210003" y="130416"/>
                    <a:pt x="209813" y="130463"/>
                    <a:pt x="209563" y="130511"/>
                  </a:cubicBezTo>
                  <a:cubicBezTo>
                    <a:pt x="209590" y="130508"/>
                    <a:pt x="209610" y="130507"/>
                    <a:pt x="209622" y="130507"/>
                  </a:cubicBezTo>
                  <a:cubicBezTo>
                    <a:pt x="209705" y="130507"/>
                    <a:pt x="209447" y="130574"/>
                    <a:pt x="208991" y="130678"/>
                  </a:cubicBezTo>
                  <a:cubicBezTo>
                    <a:pt x="208860" y="130713"/>
                    <a:pt x="208717" y="130737"/>
                    <a:pt x="208551" y="130785"/>
                  </a:cubicBezTo>
                  <a:cubicBezTo>
                    <a:pt x="208479" y="130797"/>
                    <a:pt x="208384" y="130821"/>
                    <a:pt x="208301" y="130833"/>
                  </a:cubicBezTo>
                  <a:cubicBezTo>
                    <a:pt x="208217" y="130856"/>
                    <a:pt x="208122" y="130868"/>
                    <a:pt x="208027" y="130880"/>
                  </a:cubicBezTo>
                  <a:cubicBezTo>
                    <a:pt x="207658" y="130952"/>
                    <a:pt x="207241" y="131023"/>
                    <a:pt x="206812" y="131094"/>
                  </a:cubicBezTo>
                  <a:cubicBezTo>
                    <a:pt x="206812" y="131094"/>
                    <a:pt x="207419" y="130999"/>
                    <a:pt x="208027" y="130904"/>
                  </a:cubicBezTo>
                  <a:cubicBezTo>
                    <a:pt x="208336" y="130856"/>
                    <a:pt x="208634" y="130785"/>
                    <a:pt x="208860" y="130749"/>
                  </a:cubicBezTo>
                  <a:cubicBezTo>
                    <a:pt x="209086" y="130702"/>
                    <a:pt x="209241" y="130666"/>
                    <a:pt x="209241" y="130666"/>
                  </a:cubicBezTo>
                  <a:lnTo>
                    <a:pt x="209241" y="130666"/>
                  </a:lnTo>
                  <a:cubicBezTo>
                    <a:pt x="208193" y="130928"/>
                    <a:pt x="207431" y="131035"/>
                    <a:pt x="206824" y="131154"/>
                  </a:cubicBezTo>
                  <a:cubicBezTo>
                    <a:pt x="206217" y="131237"/>
                    <a:pt x="205753" y="131285"/>
                    <a:pt x="205288" y="131344"/>
                  </a:cubicBezTo>
                  <a:cubicBezTo>
                    <a:pt x="204360" y="131440"/>
                    <a:pt x="203419" y="131535"/>
                    <a:pt x="201264" y="131702"/>
                  </a:cubicBezTo>
                  <a:lnTo>
                    <a:pt x="202621" y="131571"/>
                  </a:lnTo>
                  <a:lnTo>
                    <a:pt x="202621" y="131571"/>
                  </a:lnTo>
                  <a:cubicBezTo>
                    <a:pt x="202074" y="131618"/>
                    <a:pt x="201288" y="131690"/>
                    <a:pt x="200371" y="131737"/>
                  </a:cubicBezTo>
                  <a:cubicBezTo>
                    <a:pt x="199919" y="131749"/>
                    <a:pt x="199430" y="131785"/>
                    <a:pt x="198942" y="131809"/>
                  </a:cubicBezTo>
                  <a:cubicBezTo>
                    <a:pt x="198442" y="131821"/>
                    <a:pt x="197930" y="131833"/>
                    <a:pt x="197418" y="131845"/>
                  </a:cubicBezTo>
                  <a:cubicBezTo>
                    <a:pt x="196906" y="131868"/>
                    <a:pt x="196394" y="131868"/>
                    <a:pt x="195894" y="131880"/>
                  </a:cubicBezTo>
                  <a:cubicBezTo>
                    <a:pt x="195394" y="131892"/>
                    <a:pt x="194918" y="131892"/>
                    <a:pt x="194465" y="131904"/>
                  </a:cubicBezTo>
                  <a:cubicBezTo>
                    <a:pt x="193561" y="131904"/>
                    <a:pt x="192775" y="131904"/>
                    <a:pt x="192227" y="131916"/>
                  </a:cubicBezTo>
                  <a:cubicBezTo>
                    <a:pt x="191822" y="131904"/>
                    <a:pt x="191310" y="131880"/>
                    <a:pt x="192287" y="131880"/>
                  </a:cubicBezTo>
                  <a:cubicBezTo>
                    <a:pt x="191953" y="131880"/>
                    <a:pt x="191620" y="131868"/>
                    <a:pt x="191275" y="131868"/>
                  </a:cubicBezTo>
                  <a:lnTo>
                    <a:pt x="190739" y="131868"/>
                  </a:lnTo>
                  <a:cubicBezTo>
                    <a:pt x="190620" y="131880"/>
                    <a:pt x="190548" y="131904"/>
                    <a:pt x="190465" y="131928"/>
                  </a:cubicBezTo>
                  <a:lnTo>
                    <a:pt x="190203" y="131987"/>
                  </a:lnTo>
                  <a:cubicBezTo>
                    <a:pt x="190036" y="132035"/>
                    <a:pt x="189858" y="132071"/>
                    <a:pt x="189691" y="132118"/>
                  </a:cubicBezTo>
                  <a:cubicBezTo>
                    <a:pt x="189512" y="132154"/>
                    <a:pt x="189346" y="132190"/>
                    <a:pt x="189179" y="132249"/>
                  </a:cubicBezTo>
                  <a:cubicBezTo>
                    <a:pt x="188834" y="132357"/>
                    <a:pt x="188489" y="132464"/>
                    <a:pt x="188143" y="132571"/>
                  </a:cubicBezTo>
                  <a:cubicBezTo>
                    <a:pt x="186786" y="133047"/>
                    <a:pt x="185452" y="133666"/>
                    <a:pt x="184226" y="134392"/>
                  </a:cubicBezTo>
                  <a:cubicBezTo>
                    <a:pt x="183012" y="135119"/>
                    <a:pt x="181892" y="135952"/>
                    <a:pt x="180928" y="136809"/>
                  </a:cubicBezTo>
                  <a:cubicBezTo>
                    <a:pt x="179964" y="137655"/>
                    <a:pt x="179154" y="138536"/>
                    <a:pt x="178475" y="139334"/>
                  </a:cubicBezTo>
                  <a:lnTo>
                    <a:pt x="178725" y="139012"/>
                  </a:lnTo>
                  <a:lnTo>
                    <a:pt x="178725" y="139012"/>
                  </a:lnTo>
                  <a:cubicBezTo>
                    <a:pt x="178559" y="139203"/>
                    <a:pt x="178416" y="139381"/>
                    <a:pt x="178273" y="139560"/>
                  </a:cubicBezTo>
                  <a:cubicBezTo>
                    <a:pt x="178118" y="139738"/>
                    <a:pt x="177999" y="139929"/>
                    <a:pt x="177856" y="140119"/>
                  </a:cubicBezTo>
                  <a:cubicBezTo>
                    <a:pt x="177713" y="140298"/>
                    <a:pt x="177571" y="140500"/>
                    <a:pt x="177416" y="140715"/>
                  </a:cubicBezTo>
                  <a:cubicBezTo>
                    <a:pt x="177273" y="140929"/>
                    <a:pt x="177094" y="141143"/>
                    <a:pt x="176928" y="141405"/>
                  </a:cubicBezTo>
                  <a:cubicBezTo>
                    <a:pt x="176942" y="141369"/>
                    <a:pt x="177014" y="141249"/>
                    <a:pt x="177009" y="141249"/>
                  </a:cubicBezTo>
                  <a:lnTo>
                    <a:pt x="177009" y="141249"/>
                  </a:lnTo>
                  <a:cubicBezTo>
                    <a:pt x="177006" y="141249"/>
                    <a:pt x="176971" y="141299"/>
                    <a:pt x="176868" y="141453"/>
                  </a:cubicBezTo>
                  <a:cubicBezTo>
                    <a:pt x="176797" y="141560"/>
                    <a:pt x="176678" y="141762"/>
                    <a:pt x="176523" y="142001"/>
                  </a:cubicBezTo>
                  <a:cubicBezTo>
                    <a:pt x="176368" y="142263"/>
                    <a:pt x="176177" y="142560"/>
                    <a:pt x="175987" y="142894"/>
                  </a:cubicBezTo>
                  <a:cubicBezTo>
                    <a:pt x="175606" y="143560"/>
                    <a:pt x="175225" y="144334"/>
                    <a:pt x="174927" y="144930"/>
                  </a:cubicBezTo>
                  <a:lnTo>
                    <a:pt x="175165" y="144418"/>
                  </a:lnTo>
                  <a:cubicBezTo>
                    <a:pt x="175219" y="144300"/>
                    <a:pt x="175272" y="144182"/>
                    <a:pt x="175317" y="144090"/>
                  </a:cubicBezTo>
                  <a:lnTo>
                    <a:pt x="175317" y="144090"/>
                  </a:lnTo>
                  <a:cubicBezTo>
                    <a:pt x="174747" y="145174"/>
                    <a:pt x="174312" y="146174"/>
                    <a:pt x="173963" y="147132"/>
                  </a:cubicBezTo>
                  <a:cubicBezTo>
                    <a:pt x="173772" y="147632"/>
                    <a:pt x="173618" y="148108"/>
                    <a:pt x="173463" y="148585"/>
                  </a:cubicBezTo>
                  <a:cubicBezTo>
                    <a:pt x="173320" y="149073"/>
                    <a:pt x="173189" y="149525"/>
                    <a:pt x="173106" y="150013"/>
                  </a:cubicBezTo>
                  <a:cubicBezTo>
                    <a:pt x="173022" y="150478"/>
                    <a:pt x="172927" y="150930"/>
                    <a:pt x="172832" y="151383"/>
                  </a:cubicBezTo>
                  <a:cubicBezTo>
                    <a:pt x="172772" y="151609"/>
                    <a:pt x="172725" y="151835"/>
                    <a:pt x="172665" y="152061"/>
                  </a:cubicBezTo>
                  <a:lnTo>
                    <a:pt x="172629" y="152168"/>
                  </a:lnTo>
                  <a:cubicBezTo>
                    <a:pt x="172618" y="152192"/>
                    <a:pt x="172618" y="152216"/>
                    <a:pt x="172606" y="152240"/>
                  </a:cubicBezTo>
                  <a:cubicBezTo>
                    <a:pt x="172594" y="152264"/>
                    <a:pt x="172582" y="152288"/>
                    <a:pt x="172570" y="152311"/>
                  </a:cubicBezTo>
                  <a:cubicBezTo>
                    <a:pt x="172558" y="152323"/>
                    <a:pt x="172558" y="152335"/>
                    <a:pt x="172546" y="152347"/>
                  </a:cubicBezTo>
                  <a:cubicBezTo>
                    <a:pt x="172522" y="152347"/>
                    <a:pt x="172522" y="152335"/>
                    <a:pt x="172510" y="152323"/>
                  </a:cubicBezTo>
                  <a:cubicBezTo>
                    <a:pt x="172439" y="152240"/>
                    <a:pt x="172320" y="151621"/>
                    <a:pt x="172248" y="151156"/>
                  </a:cubicBezTo>
                  <a:cubicBezTo>
                    <a:pt x="172201" y="150906"/>
                    <a:pt x="172165" y="150656"/>
                    <a:pt x="172141" y="150394"/>
                  </a:cubicBezTo>
                  <a:cubicBezTo>
                    <a:pt x="172117" y="150263"/>
                    <a:pt x="172106" y="150133"/>
                    <a:pt x="172094" y="150002"/>
                  </a:cubicBezTo>
                  <a:lnTo>
                    <a:pt x="172082" y="149906"/>
                  </a:lnTo>
                  <a:cubicBezTo>
                    <a:pt x="172070" y="149859"/>
                    <a:pt x="172070" y="149835"/>
                    <a:pt x="172058" y="149799"/>
                  </a:cubicBezTo>
                  <a:cubicBezTo>
                    <a:pt x="172046" y="149728"/>
                    <a:pt x="172034" y="149668"/>
                    <a:pt x="172022" y="149597"/>
                  </a:cubicBezTo>
                  <a:cubicBezTo>
                    <a:pt x="172034" y="149597"/>
                    <a:pt x="172010" y="149335"/>
                    <a:pt x="171939" y="148930"/>
                  </a:cubicBezTo>
                  <a:cubicBezTo>
                    <a:pt x="171867" y="148513"/>
                    <a:pt x="171748" y="147954"/>
                    <a:pt x="171582" y="147323"/>
                  </a:cubicBezTo>
                  <a:cubicBezTo>
                    <a:pt x="171415" y="146704"/>
                    <a:pt x="171177" y="146037"/>
                    <a:pt x="170927" y="145406"/>
                  </a:cubicBezTo>
                  <a:cubicBezTo>
                    <a:pt x="170796" y="145084"/>
                    <a:pt x="170665" y="144787"/>
                    <a:pt x="170534" y="144501"/>
                  </a:cubicBezTo>
                  <a:cubicBezTo>
                    <a:pt x="170403" y="144215"/>
                    <a:pt x="170260" y="143965"/>
                    <a:pt x="170141" y="143727"/>
                  </a:cubicBezTo>
                  <a:lnTo>
                    <a:pt x="170141" y="143727"/>
                  </a:lnTo>
                  <a:lnTo>
                    <a:pt x="170189" y="143787"/>
                  </a:lnTo>
                  <a:cubicBezTo>
                    <a:pt x="169820" y="143120"/>
                    <a:pt x="169439" y="142489"/>
                    <a:pt x="169022" y="141905"/>
                  </a:cubicBezTo>
                  <a:cubicBezTo>
                    <a:pt x="168605" y="141322"/>
                    <a:pt x="168176" y="140774"/>
                    <a:pt x="167724" y="140274"/>
                  </a:cubicBezTo>
                  <a:cubicBezTo>
                    <a:pt x="167272" y="139774"/>
                    <a:pt x="166795" y="139310"/>
                    <a:pt x="166319" y="138869"/>
                  </a:cubicBezTo>
                  <a:cubicBezTo>
                    <a:pt x="165843" y="138429"/>
                    <a:pt x="165343" y="138036"/>
                    <a:pt x="164831" y="137655"/>
                  </a:cubicBezTo>
                  <a:cubicBezTo>
                    <a:pt x="162795" y="136131"/>
                    <a:pt x="160568" y="134988"/>
                    <a:pt x="157925" y="134011"/>
                  </a:cubicBezTo>
                  <a:cubicBezTo>
                    <a:pt x="157104" y="133690"/>
                    <a:pt x="155984" y="133309"/>
                    <a:pt x="154675" y="132952"/>
                  </a:cubicBezTo>
                  <a:cubicBezTo>
                    <a:pt x="153353" y="132607"/>
                    <a:pt x="151841" y="132273"/>
                    <a:pt x="150246" y="132035"/>
                  </a:cubicBezTo>
                  <a:cubicBezTo>
                    <a:pt x="149436" y="131916"/>
                    <a:pt x="148626" y="131821"/>
                    <a:pt x="147805" y="131749"/>
                  </a:cubicBezTo>
                  <a:cubicBezTo>
                    <a:pt x="147388" y="131714"/>
                    <a:pt x="146971" y="131678"/>
                    <a:pt x="146567" y="131654"/>
                  </a:cubicBezTo>
                  <a:lnTo>
                    <a:pt x="146257" y="131642"/>
                  </a:lnTo>
                  <a:lnTo>
                    <a:pt x="146102" y="131630"/>
                  </a:lnTo>
                  <a:lnTo>
                    <a:pt x="145936" y="131630"/>
                  </a:lnTo>
                  <a:cubicBezTo>
                    <a:pt x="145721" y="131642"/>
                    <a:pt x="145519" y="131654"/>
                    <a:pt x="145316" y="131678"/>
                  </a:cubicBezTo>
                  <a:cubicBezTo>
                    <a:pt x="143697" y="131773"/>
                    <a:pt x="142138" y="131868"/>
                    <a:pt x="140733" y="131952"/>
                  </a:cubicBezTo>
                  <a:cubicBezTo>
                    <a:pt x="140880" y="131944"/>
                    <a:pt x="140973" y="131940"/>
                    <a:pt x="141021" y="131940"/>
                  </a:cubicBezTo>
                  <a:cubicBezTo>
                    <a:pt x="141249" y="131940"/>
                    <a:pt x="140430" y="132024"/>
                    <a:pt x="139601" y="132083"/>
                  </a:cubicBezTo>
                  <a:cubicBezTo>
                    <a:pt x="138475" y="132144"/>
                    <a:pt x="136607" y="132311"/>
                    <a:pt x="136237" y="132311"/>
                  </a:cubicBezTo>
                  <a:cubicBezTo>
                    <a:pt x="136177" y="132311"/>
                    <a:pt x="136156" y="132307"/>
                    <a:pt x="136184" y="132297"/>
                  </a:cubicBezTo>
                  <a:cubicBezTo>
                    <a:pt x="136184" y="132297"/>
                    <a:pt x="136303" y="132297"/>
                    <a:pt x="136423" y="132285"/>
                  </a:cubicBezTo>
                  <a:cubicBezTo>
                    <a:pt x="136530" y="132273"/>
                    <a:pt x="136649" y="132261"/>
                    <a:pt x="136649" y="132261"/>
                  </a:cubicBezTo>
                  <a:lnTo>
                    <a:pt x="136649" y="132261"/>
                  </a:lnTo>
                  <a:cubicBezTo>
                    <a:pt x="135661" y="132285"/>
                    <a:pt x="132970" y="132547"/>
                    <a:pt x="130862" y="132738"/>
                  </a:cubicBezTo>
                  <a:lnTo>
                    <a:pt x="130529" y="132845"/>
                  </a:lnTo>
                  <a:cubicBezTo>
                    <a:pt x="129838" y="132892"/>
                    <a:pt x="129100" y="132940"/>
                    <a:pt x="128314" y="133011"/>
                  </a:cubicBezTo>
                  <a:cubicBezTo>
                    <a:pt x="127933" y="133035"/>
                    <a:pt x="127529" y="133071"/>
                    <a:pt x="127136" y="133107"/>
                  </a:cubicBezTo>
                  <a:cubicBezTo>
                    <a:pt x="126731" y="133142"/>
                    <a:pt x="126314" y="133190"/>
                    <a:pt x="125909" y="133238"/>
                  </a:cubicBezTo>
                  <a:cubicBezTo>
                    <a:pt x="124254" y="133416"/>
                    <a:pt x="122540" y="133619"/>
                    <a:pt x="120897" y="133797"/>
                  </a:cubicBezTo>
                  <a:cubicBezTo>
                    <a:pt x="120075" y="133892"/>
                    <a:pt x="119278" y="133988"/>
                    <a:pt x="118516" y="134071"/>
                  </a:cubicBezTo>
                  <a:cubicBezTo>
                    <a:pt x="117742" y="134166"/>
                    <a:pt x="117015" y="134238"/>
                    <a:pt x="116349" y="134333"/>
                  </a:cubicBezTo>
                  <a:cubicBezTo>
                    <a:pt x="115015" y="134512"/>
                    <a:pt x="113896" y="134654"/>
                    <a:pt x="113146" y="134726"/>
                  </a:cubicBezTo>
                  <a:cubicBezTo>
                    <a:pt x="111836" y="134916"/>
                    <a:pt x="110193" y="135143"/>
                    <a:pt x="108895" y="135333"/>
                  </a:cubicBezTo>
                  <a:lnTo>
                    <a:pt x="108955" y="135274"/>
                  </a:lnTo>
                  <a:lnTo>
                    <a:pt x="108955" y="135274"/>
                  </a:lnTo>
                  <a:cubicBezTo>
                    <a:pt x="108038" y="135405"/>
                    <a:pt x="107240" y="135500"/>
                    <a:pt x="106490" y="135607"/>
                  </a:cubicBezTo>
                  <a:cubicBezTo>
                    <a:pt x="105728" y="135726"/>
                    <a:pt x="105014" y="135833"/>
                    <a:pt x="104276" y="135940"/>
                  </a:cubicBezTo>
                  <a:cubicBezTo>
                    <a:pt x="102811" y="136167"/>
                    <a:pt x="101228" y="136417"/>
                    <a:pt x="98965" y="136762"/>
                  </a:cubicBezTo>
                  <a:lnTo>
                    <a:pt x="99882" y="136583"/>
                  </a:lnTo>
                  <a:lnTo>
                    <a:pt x="99882" y="136583"/>
                  </a:lnTo>
                  <a:cubicBezTo>
                    <a:pt x="97346" y="136988"/>
                    <a:pt x="96691" y="137179"/>
                    <a:pt x="94346" y="137595"/>
                  </a:cubicBezTo>
                  <a:lnTo>
                    <a:pt x="93643" y="137655"/>
                  </a:lnTo>
                  <a:cubicBezTo>
                    <a:pt x="91429" y="138036"/>
                    <a:pt x="89202" y="138405"/>
                    <a:pt x="86976" y="138786"/>
                  </a:cubicBezTo>
                  <a:cubicBezTo>
                    <a:pt x="86428" y="138881"/>
                    <a:pt x="85869" y="138976"/>
                    <a:pt x="85309" y="139060"/>
                  </a:cubicBezTo>
                  <a:cubicBezTo>
                    <a:pt x="84761" y="139167"/>
                    <a:pt x="84214" y="139274"/>
                    <a:pt x="83666" y="139381"/>
                  </a:cubicBezTo>
                  <a:cubicBezTo>
                    <a:pt x="82559" y="139596"/>
                    <a:pt x="81463" y="139810"/>
                    <a:pt x="80380" y="140024"/>
                  </a:cubicBezTo>
                  <a:cubicBezTo>
                    <a:pt x="80451" y="140000"/>
                    <a:pt x="80570" y="139965"/>
                    <a:pt x="81285" y="139822"/>
                  </a:cubicBezTo>
                  <a:lnTo>
                    <a:pt x="81285" y="139822"/>
                  </a:lnTo>
                  <a:cubicBezTo>
                    <a:pt x="79278" y="140202"/>
                    <a:pt x="73617" y="141231"/>
                    <a:pt x="73969" y="141252"/>
                  </a:cubicBezTo>
                  <a:lnTo>
                    <a:pt x="73969" y="141252"/>
                  </a:lnTo>
                  <a:cubicBezTo>
                    <a:pt x="73862" y="141263"/>
                    <a:pt x="73604" y="141308"/>
                    <a:pt x="73248" y="141381"/>
                  </a:cubicBezTo>
                  <a:cubicBezTo>
                    <a:pt x="72784" y="141477"/>
                    <a:pt x="72141" y="141608"/>
                    <a:pt x="71438" y="141762"/>
                  </a:cubicBezTo>
                  <a:cubicBezTo>
                    <a:pt x="70009" y="142060"/>
                    <a:pt x="68295" y="142429"/>
                    <a:pt x="67116" y="142691"/>
                  </a:cubicBezTo>
                  <a:lnTo>
                    <a:pt x="67473" y="142572"/>
                  </a:lnTo>
                  <a:lnTo>
                    <a:pt x="67473" y="142572"/>
                  </a:lnTo>
                  <a:cubicBezTo>
                    <a:pt x="65485" y="143036"/>
                    <a:pt x="65426" y="143060"/>
                    <a:pt x="62628" y="143656"/>
                  </a:cubicBezTo>
                  <a:cubicBezTo>
                    <a:pt x="62366" y="143707"/>
                    <a:pt x="62218" y="143731"/>
                    <a:pt x="62189" y="143731"/>
                  </a:cubicBezTo>
                  <a:cubicBezTo>
                    <a:pt x="62159" y="143731"/>
                    <a:pt x="62249" y="143707"/>
                    <a:pt x="62463" y="143663"/>
                  </a:cubicBezTo>
                  <a:lnTo>
                    <a:pt x="62463" y="143663"/>
                  </a:lnTo>
                  <a:cubicBezTo>
                    <a:pt x="61686" y="143816"/>
                    <a:pt x="61315" y="143898"/>
                    <a:pt x="60901" y="143989"/>
                  </a:cubicBezTo>
                  <a:cubicBezTo>
                    <a:pt x="60651" y="144048"/>
                    <a:pt x="60401" y="144096"/>
                    <a:pt x="60032" y="144179"/>
                  </a:cubicBezTo>
                  <a:cubicBezTo>
                    <a:pt x="59663" y="144251"/>
                    <a:pt x="59199" y="144358"/>
                    <a:pt x="58520" y="144465"/>
                  </a:cubicBezTo>
                  <a:cubicBezTo>
                    <a:pt x="58520" y="144465"/>
                    <a:pt x="58770" y="144418"/>
                    <a:pt x="59020" y="144370"/>
                  </a:cubicBezTo>
                  <a:cubicBezTo>
                    <a:pt x="59270" y="144310"/>
                    <a:pt x="59520" y="144251"/>
                    <a:pt x="59520" y="144251"/>
                  </a:cubicBezTo>
                  <a:lnTo>
                    <a:pt x="59520" y="144251"/>
                  </a:lnTo>
                  <a:cubicBezTo>
                    <a:pt x="58949" y="144370"/>
                    <a:pt x="58532" y="144441"/>
                    <a:pt x="58210" y="144501"/>
                  </a:cubicBezTo>
                  <a:cubicBezTo>
                    <a:pt x="57889" y="144560"/>
                    <a:pt x="57651" y="144608"/>
                    <a:pt x="57460" y="144644"/>
                  </a:cubicBezTo>
                  <a:cubicBezTo>
                    <a:pt x="57055" y="144727"/>
                    <a:pt x="56794" y="144775"/>
                    <a:pt x="56162" y="144906"/>
                  </a:cubicBezTo>
                  <a:cubicBezTo>
                    <a:pt x="55448" y="145049"/>
                    <a:pt x="54365" y="145203"/>
                    <a:pt x="53412" y="145346"/>
                  </a:cubicBezTo>
                  <a:cubicBezTo>
                    <a:pt x="53174" y="145370"/>
                    <a:pt x="52948" y="145406"/>
                    <a:pt x="52733" y="145441"/>
                  </a:cubicBezTo>
                  <a:cubicBezTo>
                    <a:pt x="52519" y="145465"/>
                    <a:pt x="52317" y="145489"/>
                    <a:pt x="52150" y="145501"/>
                  </a:cubicBezTo>
                  <a:cubicBezTo>
                    <a:pt x="51805" y="145549"/>
                    <a:pt x="51555" y="145561"/>
                    <a:pt x="51471" y="145572"/>
                  </a:cubicBezTo>
                  <a:cubicBezTo>
                    <a:pt x="51317" y="145596"/>
                    <a:pt x="50924" y="145668"/>
                    <a:pt x="50400" y="145739"/>
                  </a:cubicBezTo>
                  <a:cubicBezTo>
                    <a:pt x="50150" y="145775"/>
                    <a:pt x="49852" y="145822"/>
                    <a:pt x="49543" y="145858"/>
                  </a:cubicBezTo>
                  <a:cubicBezTo>
                    <a:pt x="49221" y="145894"/>
                    <a:pt x="48888" y="145930"/>
                    <a:pt x="48554" y="145965"/>
                  </a:cubicBezTo>
                  <a:cubicBezTo>
                    <a:pt x="48378" y="145965"/>
                    <a:pt x="48784" y="145914"/>
                    <a:pt x="49043" y="145888"/>
                  </a:cubicBezTo>
                  <a:lnTo>
                    <a:pt x="49043" y="145888"/>
                  </a:lnTo>
                  <a:cubicBezTo>
                    <a:pt x="48104" y="145981"/>
                    <a:pt x="47289" y="146062"/>
                    <a:pt x="46542" y="146132"/>
                  </a:cubicBezTo>
                  <a:cubicBezTo>
                    <a:pt x="45780" y="146203"/>
                    <a:pt x="45102" y="146263"/>
                    <a:pt x="44459" y="146311"/>
                  </a:cubicBezTo>
                  <a:cubicBezTo>
                    <a:pt x="43816" y="146370"/>
                    <a:pt x="43208" y="146394"/>
                    <a:pt x="42601" y="146430"/>
                  </a:cubicBezTo>
                  <a:cubicBezTo>
                    <a:pt x="42292" y="146442"/>
                    <a:pt x="41982" y="146453"/>
                    <a:pt x="41673" y="146477"/>
                  </a:cubicBezTo>
                  <a:cubicBezTo>
                    <a:pt x="41351" y="146489"/>
                    <a:pt x="41030" y="146501"/>
                    <a:pt x="40696" y="146501"/>
                  </a:cubicBezTo>
                  <a:cubicBezTo>
                    <a:pt x="40649" y="146489"/>
                    <a:pt x="40470" y="146477"/>
                    <a:pt x="40244" y="146477"/>
                  </a:cubicBezTo>
                  <a:cubicBezTo>
                    <a:pt x="41018" y="146477"/>
                    <a:pt x="41756" y="146430"/>
                    <a:pt x="42411" y="146406"/>
                  </a:cubicBezTo>
                  <a:cubicBezTo>
                    <a:pt x="42744" y="146382"/>
                    <a:pt x="43054" y="146370"/>
                    <a:pt x="43351" y="146358"/>
                  </a:cubicBezTo>
                  <a:cubicBezTo>
                    <a:pt x="43637" y="146346"/>
                    <a:pt x="43911" y="146334"/>
                    <a:pt x="44149" y="146311"/>
                  </a:cubicBezTo>
                  <a:cubicBezTo>
                    <a:pt x="44949" y="146252"/>
                    <a:pt x="45469" y="146210"/>
                    <a:pt x="45565" y="146203"/>
                  </a:cubicBezTo>
                  <a:lnTo>
                    <a:pt x="45565" y="146203"/>
                  </a:lnTo>
                  <a:cubicBezTo>
                    <a:pt x="45566" y="146203"/>
                    <a:pt x="45566" y="146203"/>
                    <a:pt x="45566" y="146203"/>
                  </a:cubicBezTo>
                  <a:cubicBezTo>
                    <a:pt x="45578" y="146202"/>
                    <a:pt x="45583" y="146202"/>
                    <a:pt x="45581" y="146202"/>
                  </a:cubicBezTo>
                  <a:cubicBezTo>
                    <a:pt x="45580" y="146202"/>
                    <a:pt x="45575" y="146202"/>
                    <a:pt x="45565" y="146203"/>
                  </a:cubicBezTo>
                  <a:lnTo>
                    <a:pt x="45565" y="146203"/>
                  </a:lnTo>
                  <a:cubicBezTo>
                    <a:pt x="45562" y="146200"/>
                    <a:pt x="45543" y="146199"/>
                    <a:pt x="45510" y="146199"/>
                  </a:cubicBezTo>
                  <a:cubicBezTo>
                    <a:pt x="45301" y="146199"/>
                    <a:pt x="44558" y="146248"/>
                    <a:pt x="44351" y="146248"/>
                  </a:cubicBezTo>
                  <a:cubicBezTo>
                    <a:pt x="44206" y="146248"/>
                    <a:pt x="44320" y="146224"/>
                    <a:pt x="45054" y="146144"/>
                  </a:cubicBezTo>
                  <a:lnTo>
                    <a:pt x="45054" y="146144"/>
                  </a:lnTo>
                  <a:cubicBezTo>
                    <a:pt x="44804" y="146168"/>
                    <a:pt x="44530" y="146192"/>
                    <a:pt x="44244" y="146227"/>
                  </a:cubicBezTo>
                  <a:cubicBezTo>
                    <a:pt x="44101" y="146239"/>
                    <a:pt x="43959" y="146251"/>
                    <a:pt x="43804" y="146263"/>
                  </a:cubicBezTo>
                  <a:cubicBezTo>
                    <a:pt x="43649" y="146275"/>
                    <a:pt x="43494" y="146287"/>
                    <a:pt x="43339" y="146287"/>
                  </a:cubicBezTo>
                  <a:cubicBezTo>
                    <a:pt x="42697" y="146334"/>
                    <a:pt x="42006" y="146370"/>
                    <a:pt x="41303" y="146418"/>
                  </a:cubicBezTo>
                  <a:cubicBezTo>
                    <a:pt x="40601" y="146453"/>
                    <a:pt x="39887" y="146465"/>
                    <a:pt x="39196" y="146477"/>
                  </a:cubicBezTo>
                  <a:cubicBezTo>
                    <a:pt x="38851" y="146489"/>
                    <a:pt x="38517" y="146501"/>
                    <a:pt x="38184" y="146501"/>
                  </a:cubicBezTo>
                  <a:cubicBezTo>
                    <a:pt x="37851" y="146489"/>
                    <a:pt x="37541" y="146489"/>
                    <a:pt x="37232" y="146477"/>
                  </a:cubicBezTo>
                  <a:cubicBezTo>
                    <a:pt x="37112" y="146477"/>
                    <a:pt x="37005" y="146477"/>
                    <a:pt x="36910" y="146465"/>
                  </a:cubicBezTo>
                  <a:lnTo>
                    <a:pt x="37160" y="146465"/>
                  </a:lnTo>
                  <a:cubicBezTo>
                    <a:pt x="36601" y="146453"/>
                    <a:pt x="36100" y="146442"/>
                    <a:pt x="35636" y="146430"/>
                  </a:cubicBezTo>
                  <a:cubicBezTo>
                    <a:pt x="34862" y="146406"/>
                    <a:pt x="34374" y="146370"/>
                    <a:pt x="33636" y="146323"/>
                  </a:cubicBezTo>
                  <a:cubicBezTo>
                    <a:pt x="33564" y="146311"/>
                    <a:pt x="33350" y="146299"/>
                    <a:pt x="33052" y="146275"/>
                  </a:cubicBezTo>
                  <a:cubicBezTo>
                    <a:pt x="32755" y="146239"/>
                    <a:pt x="32362" y="146215"/>
                    <a:pt x="31945" y="146180"/>
                  </a:cubicBezTo>
                  <a:cubicBezTo>
                    <a:pt x="31540" y="146144"/>
                    <a:pt x="31100" y="146096"/>
                    <a:pt x="30683" y="146049"/>
                  </a:cubicBezTo>
                  <a:cubicBezTo>
                    <a:pt x="30266" y="146001"/>
                    <a:pt x="29873" y="145965"/>
                    <a:pt x="29564" y="145918"/>
                  </a:cubicBezTo>
                  <a:lnTo>
                    <a:pt x="29564" y="145918"/>
                  </a:lnTo>
                  <a:cubicBezTo>
                    <a:pt x="29576" y="145925"/>
                    <a:pt x="29561" y="145928"/>
                    <a:pt x="29530" y="145928"/>
                  </a:cubicBezTo>
                  <a:cubicBezTo>
                    <a:pt x="29399" y="145928"/>
                    <a:pt x="28979" y="145878"/>
                    <a:pt x="28917" y="145878"/>
                  </a:cubicBezTo>
                  <a:cubicBezTo>
                    <a:pt x="28873" y="145878"/>
                    <a:pt x="29008" y="145903"/>
                    <a:pt x="29552" y="145989"/>
                  </a:cubicBezTo>
                  <a:cubicBezTo>
                    <a:pt x="29517" y="145983"/>
                    <a:pt x="29503" y="145980"/>
                    <a:pt x="29508" y="145980"/>
                  </a:cubicBezTo>
                  <a:cubicBezTo>
                    <a:pt x="29530" y="145980"/>
                    <a:pt x="29939" y="146040"/>
                    <a:pt x="30612" y="146108"/>
                  </a:cubicBezTo>
                  <a:cubicBezTo>
                    <a:pt x="30790" y="146120"/>
                    <a:pt x="31016" y="146144"/>
                    <a:pt x="31136" y="146156"/>
                  </a:cubicBezTo>
                  <a:lnTo>
                    <a:pt x="31052" y="146156"/>
                  </a:lnTo>
                  <a:cubicBezTo>
                    <a:pt x="31457" y="146203"/>
                    <a:pt x="31921" y="146239"/>
                    <a:pt x="32433" y="146275"/>
                  </a:cubicBezTo>
                  <a:cubicBezTo>
                    <a:pt x="32695" y="146299"/>
                    <a:pt x="32969" y="146323"/>
                    <a:pt x="33243" y="146346"/>
                  </a:cubicBezTo>
                  <a:cubicBezTo>
                    <a:pt x="33529" y="146358"/>
                    <a:pt x="33814" y="146370"/>
                    <a:pt x="34124" y="146394"/>
                  </a:cubicBezTo>
                  <a:cubicBezTo>
                    <a:pt x="33636" y="146370"/>
                    <a:pt x="33136" y="146358"/>
                    <a:pt x="32588" y="146311"/>
                  </a:cubicBezTo>
                  <a:cubicBezTo>
                    <a:pt x="32314" y="146287"/>
                    <a:pt x="32017" y="146263"/>
                    <a:pt x="31719" y="146239"/>
                  </a:cubicBezTo>
                  <a:cubicBezTo>
                    <a:pt x="31421" y="146215"/>
                    <a:pt x="31100" y="146180"/>
                    <a:pt x="30755" y="146132"/>
                  </a:cubicBezTo>
                  <a:cubicBezTo>
                    <a:pt x="30445" y="146108"/>
                    <a:pt x="30112" y="146096"/>
                    <a:pt x="29802" y="146061"/>
                  </a:cubicBezTo>
                  <a:cubicBezTo>
                    <a:pt x="29504" y="146037"/>
                    <a:pt x="29231" y="146013"/>
                    <a:pt x="29028" y="145989"/>
                  </a:cubicBezTo>
                  <a:cubicBezTo>
                    <a:pt x="28826" y="145953"/>
                    <a:pt x="28588" y="145918"/>
                    <a:pt x="28338" y="145870"/>
                  </a:cubicBezTo>
                  <a:cubicBezTo>
                    <a:pt x="28088" y="145822"/>
                    <a:pt x="27826" y="145775"/>
                    <a:pt x="27552" y="145727"/>
                  </a:cubicBezTo>
                  <a:cubicBezTo>
                    <a:pt x="27278" y="145668"/>
                    <a:pt x="27004" y="145620"/>
                    <a:pt x="26730" y="145561"/>
                  </a:cubicBezTo>
                  <a:cubicBezTo>
                    <a:pt x="26456" y="145501"/>
                    <a:pt x="26171" y="145441"/>
                    <a:pt x="25909" y="145382"/>
                  </a:cubicBezTo>
                  <a:cubicBezTo>
                    <a:pt x="25373" y="145275"/>
                    <a:pt x="24897" y="145144"/>
                    <a:pt x="24504" y="145049"/>
                  </a:cubicBezTo>
                  <a:cubicBezTo>
                    <a:pt x="24313" y="145001"/>
                    <a:pt x="24147" y="144965"/>
                    <a:pt x="24016" y="144930"/>
                  </a:cubicBezTo>
                  <a:cubicBezTo>
                    <a:pt x="23885" y="144894"/>
                    <a:pt x="23789" y="144858"/>
                    <a:pt x="23742" y="144834"/>
                  </a:cubicBezTo>
                  <a:cubicBezTo>
                    <a:pt x="21896" y="144394"/>
                    <a:pt x="19777" y="143703"/>
                    <a:pt x="17896" y="142882"/>
                  </a:cubicBezTo>
                  <a:cubicBezTo>
                    <a:pt x="17789" y="142834"/>
                    <a:pt x="17670" y="142786"/>
                    <a:pt x="17551" y="142739"/>
                  </a:cubicBezTo>
                  <a:cubicBezTo>
                    <a:pt x="17431" y="142679"/>
                    <a:pt x="17324" y="142632"/>
                    <a:pt x="17205" y="142572"/>
                  </a:cubicBezTo>
                  <a:cubicBezTo>
                    <a:pt x="16979" y="142465"/>
                    <a:pt x="16765" y="142370"/>
                    <a:pt x="16538" y="142263"/>
                  </a:cubicBezTo>
                  <a:cubicBezTo>
                    <a:pt x="16110" y="142048"/>
                    <a:pt x="15705" y="141834"/>
                    <a:pt x="15312" y="141631"/>
                  </a:cubicBezTo>
                  <a:cubicBezTo>
                    <a:pt x="14550" y="141215"/>
                    <a:pt x="13895" y="140822"/>
                    <a:pt x="13395" y="140500"/>
                  </a:cubicBezTo>
                  <a:cubicBezTo>
                    <a:pt x="12943" y="140203"/>
                    <a:pt x="12705" y="140000"/>
                    <a:pt x="12526" y="139869"/>
                  </a:cubicBezTo>
                  <a:cubicBezTo>
                    <a:pt x="12347" y="139726"/>
                    <a:pt x="12252" y="139631"/>
                    <a:pt x="12097" y="139500"/>
                  </a:cubicBezTo>
                  <a:lnTo>
                    <a:pt x="12097" y="139500"/>
                  </a:lnTo>
                  <a:cubicBezTo>
                    <a:pt x="12586" y="139881"/>
                    <a:pt x="13181" y="140310"/>
                    <a:pt x="13467" y="140488"/>
                  </a:cubicBezTo>
                  <a:cubicBezTo>
                    <a:pt x="13240" y="140334"/>
                    <a:pt x="12990" y="140167"/>
                    <a:pt x="12740" y="139977"/>
                  </a:cubicBezTo>
                  <a:cubicBezTo>
                    <a:pt x="12609" y="139881"/>
                    <a:pt x="12467" y="139786"/>
                    <a:pt x="12336" y="139679"/>
                  </a:cubicBezTo>
                  <a:cubicBezTo>
                    <a:pt x="12205" y="139584"/>
                    <a:pt x="12074" y="139476"/>
                    <a:pt x="11931" y="139357"/>
                  </a:cubicBezTo>
                  <a:cubicBezTo>
                    <a:pt x="11383" y="138917"/>
                    <a:pt x="10823" y="138429"/>
                    <a:pt x="10335" y="137929"/>
                  </a:cubicBezTo>
                  <a:cubicBezTo>
                    <a:pt x="9859" y="137440"/>
                    <a:pt x="9442" y="136952"/>
                    <a:pt x="9133" y="136559"/>
                  </a:cubicBezTo>
                  <a:cubicBezTo>
                    <a:pt x="8978" y="136369"/>
                    <a:pt x="8859" y="136190"/>
                    <a:pt x="8764" y="136059"/>
                  </a:cubicBezTo>
                  <a:cubicBezTo>
                    <a:pt x="8716" y="135988"/>
                    <a:pt x="8680" y="135928"/>
                    <a:pt x="8633" y="135869"/>
                  </a:cubicBezTo>
                  <a:cubicBezTo>
                    <a:pt x="8597" y="135821"/>
                    <a:pt x="8561" y="135786"/>
                    <a:pt x="8537" y="135762"/>
                  </a:cubicBezTo>
                  <a:cubicBezTo>
                    <a:pt x="8442" y="135631"/>
                    <a:pt x="8347" y="135512"/>
                    <a:pt x="8276" y="135428"/>
                  </a:cubicBezTo>
                  <a:cubicBezTo>
                    <a:pt x="8216" y="135333"/>
                    <a:pt x="8156" y="135250"/>
                    <a:pt x="8121" y="135190"/>
                  </a:cubicBezTo>
                  <a:cubicBezTo>
                    <a:pt x="8037" y="135059"/>
                    <a:pt x="7990" y="135000"/>
                    <a:pt x="7990" y="134976"/>
                  </a:cubicBezTo>
                  <a:cubicBezTo>
                    <a:pt x="7987" y="134972"/>
                    <a:pt x="7986" y="134970"/>
                    <a:pt x="7986" y="134970"/>
                  </a:cubicBezTo>
                  <a:lnTo>
                    <a:pt x="7986" y="134970"/>
                  </a:lnTo>
                  <a:cubicBezTo>
                    <a:pt x="7988" y="134970"/>
                    <a:pt x="8069" y="135082"/>
                    <a:pt x="8133" y="135166"/>
                  </a:cubicBezTo>
                  <a:cubicBezTo>
                    <a:pt x="8184" y="135232"/>
                    <a:pt x="8226" y="135285"/>
                    <a:pt x="8229" y="135285"/>
                  </a:cubicBezTo>
                  <a:cubicBezTo>
                    <a:pt x="8231" y="135285"/>
                    <a:pt x="8217" y="135264"/>
                    <a:pt x="8180" y="135214"/>
                  </a:cubicBezTo>
                  <a:cubicBezTo>
                    <a:pt x="8085" y="135071"/>
                    <a:pt x="7811" y="134726"/>
                    <a:pt x="7347" y="133928"/>
                  </a:cubicBezTo>
                  <a:lnTo>
                    <a:pt x="7347" y="133928"/>
                  </a:lnTo>
                  <a:lnTo>
                    <a:pt x="7621" y="134345"/>
                  </a:lnTo>
                  <a:cubicBezTo>
                    <a:pt x="7156" y="133559"/>
                    <a:pt x="6775" y="132785"/>
                    <a:pt x="6430" y="132011"/>
                  </a:cubicBezTo>
                  <a:cubicBezTo>
                    <a:pt x="6097" y="131249"/>
                    <a:pt x="5799" y="130487"/>
                    <a:pt x="5525" y="129749"/>
                  </a:cubicBezTo>
                  <a:cubicBezTo>
                    <a:pt x="5001" y="128249"/>
                    <a:pt x="4573" y="126796"/>
                    <a:pt x="4180" y="125308"/>
                  </a:cubicBezTo>
                  <a:cubicBezTo>
                    <a:pt x="3418" y="122320"/>
                    <a:pt x="2822" y="119188"/>
                    <a:pt x="2346" y="115152"/>
                  </a:cubicBezTo>
                  <a:lnTo>
                    <a:pt x="2346" y="115152"/>
                  </a:lnTo>
                  <a:cubicBezTo>
                    <a:pt x="2406" y="115712"/>
                    <a:pt x="2441" y="115985"/>
                    <a:pt x="2453" y="116105"/>
                  </a:cubicBezTo>
                  <a:cubicBezTo>
                    <a:pt x="1846" y="111509"/>
                    <a:pt x="1394" y="106746"/>
                    <a:pt x="1084" y="101984"/>
                  </a:cubicBezTo>
                  <a:cubicBezTo>
                    <a:pt x="1025" y="100793"/>
                    <a:pt x="953" y="99603"/>
                    <a:pt x="882" y="98424"/>
                  </a:cubicBezTo>
                  <a:cubicBezTo>
                    <a:pt x="846" y="97828"/>
                    <a:pt x="810" y="97233"/>
                    <a:pt x="787" y="96650"/>
                  </a:cubicBezTo>
                  <a:cubicBezTo>
                    <a:pt x="751" y="96054"/>
                    <a:pt x="739" y="95471"/>
                    <a:pt x="715" y="94876"/>
                  </a:cubicBezTo>
                  <a:cubicBezTo>
                    <a:pt x="632" y="92518"/>
                    <a:pt x="525" y="90197"/>
                    <a:pt x="501" y="87899"/>
                  </a:cubicBezTo>
                  <a:cubicBezTo>
                    <a:pt x="453" y="85303"/>
                    <a:pt x="417" y="85017"/>
                    <a:pt x="346" y="83434"/>
                  </a:cubicBezTo>
                  <a:lnTo>
                    <a:pt x="394" y="82862"/>
                  </a:lnTo>
                  <a:lnTo>
                    <a:pt x="298" y="80148"/>
                  </a:lnTo>
                  <a:cubicBezTo>
                    <a:pt x="263" y="78219"/>
                    <a:pt x="263" y="76552"/>
                    <a:pt x="286" y="74766"/>
                  </a:cubicBezTo>
                  <a:cubicBezTo>
                    <a:pt x="298" y="73861"/>
                    <a:pt x="310" y="72933"/>
                    <a:pt x="310" y="71921"/>
                  </a:cubicBezTo>
                  <a:cubicBezTo>
                    <a:pt x="298" y="70908"/>
                    <a:pt x="298" y="69825"/>
                    <a:pt x="286" y="68599"/>
                  </a:cubicBezTo>
                  <a:lnTo>
                    <a:pt x="251" y="69230"/>
                  </a:lnTo>
                  <a:cubicBezTo>
                    <a:pt x="262" y="67545"/>
                    <a:pt x="263" y="63963"/>
                    <a:pt x="294" y="63963"/>
                  </a:cubicBezTo>
                  <a:cubicBezTo>
                    <a:pt x="296" y="63963"/>
                    <a:pt x="297" y="63968"/>
                    <a:pt x="298" y="63979"/>
                  </a:cubicBezTo>
                  <a:cubicBezTo>
                    <a:pt x="286" y="63800"/>
                    <a:pt x="263" y="63396"/>
                    <a:pt x="286" y="62717"/>
                  </a:cubicBezTo>
                  <a:lnTo>
                    <a:pt x="310" y="62657"/>
                  </a:lnTo>
                  <a:lnTo>
                    <a:pt x="322" y="58359"/>
                  </a:lnTo>
                  <a:cubicBezTo>
                    <a:pt x="370" y="55026"/>
                    <a:pt x="394" y="58883"/>
                    <a:pt x="465" y="54014"/>
                  </a:cubicBezTo>
                  <a:cubicBezTo>
                    <a:pt x="487" y="52367"/>
                    <a:pt x="479" y="49447"/>
                    <a:pt x="459" y="49447"/>
                  </a:cubicBezTo>
                  <a:cubicBezTo>
                    <a:pt x="457" y="49447"/>
                    <a:pt x="455" y="49476"/>
                    <a:pt x="453" y="49537"/>
                  </a:cubicBezTo>
                  <a:cubicBezTo>
                    <a:pt x="441" y="50275"/>
                    <a:pt x="406" y="51406"/>
                    <a:pt x="382" y="51466"/>
                  </a:cubicBezTo>
                  <a:lnTo>
                    <a:pt x="394" y="49811"/>
                  </a:lnTo>
                  <a:cubicBezTo>
                    <a:pt x="368" y="49680"/>
                    <a:pt x="343" y="49377"/>
                    <a:pt x="315" y="49377"/>
                  </a:cubicBezTo>
                  <a:cubicBezTo>
                    <a:pt x="275" y="49377"/>
                    <a:pt x="229" y="49943"/>
                    <a:pt x="167" y="52287"/>
                  </a:cubicBezTo>
                  <a:lnTo>
                    <a:pt x="167" y="55121"/>
                  </a:lnTo>
                  <a:lnTo>
                    <a:pt x="132" y="56038"/>
                  </a:lnTo>
                  <a:lnTo>
                    <a:pt x="155" y="53656"/>
                  </a:lnTo>
                  <a:lnTo>
                    <a:pt x="155" y="53656"/>
                  </a:lnTo>
                  <a:cubicBezTo>
                    <a:pt x="108" y="55002"/>
                    <a:pt x="120" y="55859"/>
                    <a:pt x="132" y="56823"/>
                  </a:cubicBezTo>
                  <a:cubicBezTo>
                    <a:pt x="108" y="57050"/>
                    <a:pt x="96" y="57443"/>
                    <a:pt x="84" y="58002"/>
                  </a:cubicBezTo>
                  <a:lnTo>
                    <a:pt x="120" y="60788"/>
                  </a:lnTo>
                  <a:cubicBezTo>
                    <a:pt x="116" y="60822"/>
                    <a:pt x="113" y="60836"/>
                    <a:pt x="110" y="60836"/>
                  </a:cubicBezTo>
                  <a:cubicBezTo>
                    <a:pt x="94" y="60836"/>
                    <a:pt x="83" y="60477"/>
                    <a:pt x="73" y="60477"/>
                  </a:cubicBezTo>
                  <a:cubicBezTo>
                    <a:pt x="65" y="60477"/>
                    <a:pt x="58" y="60683"/>
                    <a:pt x="48" y="61407"/>
                  </a:cubicBezTo>
                  <a:cubicBezTo>
                    <a:pt x="51" y="61699"/>
                    <a:pt x="56" y="61797"/>
                    <a:pt x="62" y="61797"/>
                  </a:cubicBezTo>
                  <a:cubicBezTo>
                    <a:pt x="75" y="61797"/>
                    <a:pt x="92" y="61408"/>
                    <a:pt x="105" y="61408"/>
                  </a:cubicBezTo>
                  <a:cubicBezTo>
                    <a:pt x="113" y="61408"/>
                    <a:pt x="120" y="61611"/>
                    <a:pt x="120" y="62312"/>
                  </a:cubicBezTo>
                  <a:cubicBezTo>
                    <a:pt x="72" y="63670"/>
                    <a:pt x="48" y="63277"/>
                    <a:pt x="72" y="64860"/>
                  </a:cubicBezTo>
                  <a:cubicBezTo>
                    <a:pt x="67" y="64908"/>
                    <a:pt x="63" y="64931"/>
                    <a:pt x="59" y="64931"/>
                  </a:cubicBezTo>
                  <a:cubicBezTo>
                    <a:pt x="49" y="64931"/>
                    <a:pt x="42" y="64795"/>
                    <a:pt x="39" y="64559"/>
                  </a:cubicBezTo>
                  <a:lnTo>
                    <a:pt x="39" y="64559"/>
                  </a:lnTo>
                  <a:cubicBezTo>
                    <a:pt x="44" y="65976"/>
                    <a:pt x="28" y="67932"/>
                    <a:pt x="60" y="68599"/>
                  </a:cubicBezTo>
                  <a:cubicBezTo>
                    <a:pt x="2" y="69975"/>
                    <a:pt x="69" y="73235"/>
                    <a:pt x="5" y="73235"/>
                  </a:cubicBezTo>
                  <a:cubicBezTo>
                    <a:pt x="4" y="73235"/>
                    <a:pt x="2" y="73233"/>
                    <a:pt x="1" y="73230"/>
                  </a:cubicBezTo>
                  <a:lnTo>
                    <a:pt x="1" y="73230"/>
                  </a:lnTo>
                  <a:cubicBezTo>
                    <a:pt x="25" y="73683"/>
                    <a:pt x="60" y="75731"/>
                    <a:pt x="72" y="77028"/>
                  </a:cubicBezTo>
                  <a:cubicBezTo>
                    <a:pt x="57" y="76690"/>
                    <a:pt x="47" y="76546"/>
                    <a:pt x="41" y="76546"/>
                  </a:cubicBezTo>
                  <a:cubicBezTo>
                    <a:pt x="9" y="76546"/>
                    <a:pt x="108" y="81305"/>
                    <a:pt x="47" y="81305"/>
                  </a:cubicBezTo>
                  <a:cubicBezTo>
                    <a:pt x="44" y="81305"/>
                    <a:pt x="40" y="81292"/>
                    <a:pt x="36" y="81267"/>
                  </a:cubicBezTo>
                  <a:lnTo>
                    <a:pt x="36" y="81267"/>
                  </a:lnTo>
                  <a:cubicBezTo>
                    <a:pt x="60" y="81707"/>
                    <a:pt x="72" y="82315"/>
                    <a:pt x="96" y="83041"/>
                  </a:cubicBezTo>
                  <a:cubicBezTo>
                    <a:pt x="108" y="83767"/>
                    <a:pt x="132" y="84613"/>
                    <a:pt x="155" y="85482"/>
                  </a:cubicBezTo>
                  <a:cubicBezTo>
                    <a:pt x="179" y="86363"/>
                    <a:pt x="203" y="87280"/>
                    <a:pt x="227" y="88184"/>
                  </a:cubicBezTo>
                  <a:cubicBezTo>
                    <a:pt x="263" y="89077"/>
                    <a:pt x="275" y="89947"/>
                    <a:pt x="322" y="90720"/>
                  </a:cubicBezTo>
                  <a:cubicBezTo>
                    <a:pt x="314" y="90609"/>
                    <a:pt x="296" y="90417"/>
                    <a:pt x="284" y="90221"/>
                  </a:cubicBezTo>
                  <a:lnTo>
                    <a:pt x="284" y="90221"/>
                  </a:lnTo>
                  <a:cubicBezTo>
                    <a:pt x="334" y="91745"/>
                    <a:pt x="336" y="92260"/>
                    <a:pt x="370" y="93316"/>
                  </a:cubicBezTo>
                  <a:cubicBezTo>
                    <a:pt x="394" y="93435"/>
                    <a:pt x="441" y="94173"/>
                    <a:pt x="489" y="95066"/>
                  </a:cubicBezTo>
                  <a:cubicBezTo>
                    <a:pt x="525" y="95507"/>
                    <a:pt x="548" y="95995"/>
                    <a:pt x="572" y="96459"/>
                  </a:cubicBezTo>
                  <a:cubicBezTo>
                    <a:pt x="608" y="96924"/>
                    <a:pt x="644" y="97376"/>
                    <a:pt x="667" y="97733"/>
                  </a:cubicBezTo>
                  <a:cubicBezTo>
                    <a:pt x="682" y="98258"/>
                    <a:pt x="681" y="98451"/>
                    <a:pt x="671" y="98451"/>
                  </a:cubicBezTo>
                  <a:cubicBezTo>
                    <a:pt x="643" y="98451"/>
                    <a:pt x="549" y="97024"/>
                    <a:pt x="520" y="97024"/>
                  </a:cubicBezTo>
                  <a:cubicBezTo>
                    <a:pt x="516" y="97024"/>
                    <a:pt x="514" y="97052"/>
                    <a:pt x="513" y="97114"/>
                  </a:cubicBezTo>
                  <a:cubicBezTo>
                    <a:pt x="513" y="97113"/>
                    <a:pt x="514" y="97112"/>
                    <a:pt x="514" y="97112"/>
                  </a:cubicBezTo>
                  <a:cubicBezTo>
                    <a:pt x="551" y="97112"/>
                    <a:pt x="727" y="100197"/>
                    <a:pt x="758" y="100197"/>
                  </a:cubicBezTo>
                  <a:cubicBezTo>
                    <a:pt x="761" y="100197"/>
                    <a:pt x="763" y="100167"/>
                    <a:pt x="763" y="100103"/>
                  </a:cubicBezTo>
                  <a:cubicBezTo>
                    <a:pt x="822" y="101746"/>
                    <a:pt x="822" y="101519"/>
                    <a:pt x="822" y="102377"/>
                  </a:cubicBezTo>
                  <a:cubicBezTo>
                    <a:pt x="917" y="102650"/>
                    <a:pt x="941" y="103901"/>
                    <a:pt x="1096" y="105258"/>
                  </a:cubicBezTo>
                  <a:cubicBezTo>
                    <a:pt x="1168" y="106437"/>
                    <a:pt x="1168" y="106591"/>
                    <a:pt x="1168" y="106782"/>
                  </a:cubicBezTo>
                  <a:cubicBezTo>
                    <a:pt x="1179" y="106961"/>
                    <a:pt x="1191" y="107175"/>
                    <a:pt x="1322" y="108473"/>
                  </a:cubicBezTo>
                  <a:cubicBezTo>
                    <a:pt x="1340" y="108734"/>
                    <a:pt x="1343" y="108838"/>
                    <a:pt x="1337" y="108838"/>
                  </a:cubicBezTo>
                  <a:cubicBezTo>
                    <a:pt x="1316" y="108838"/>
                    <a:pt x="1168" y="107402"/>
                    <a:pt x="1168" y="107401"/>
                  </a:cubicBezTo>
                  <a:lnTo>
                    <a:pt x="1168" y="107401"/>
                  </a:lnTo>
                  <a:cubicBezTo>
                    <a:pt x="1299" y="108872"/>
                    <a:pt x="1340" y="109093"/>
                    <a:pt x="1362" y="109093"/>
                  </a:cubicBezTo>
                  <a:cubicBezTo>
                    <a:pt x="1372" y="109093"/>
                    <a:pt x="1378" y="109052"/>
                    <a:pt x="1386" y="109052"/>
                  </a:cubicBezTo>
                  <a:cubicBezTo>
                    <a:pt x="1394" y="109052"/>
                    <a:pt x="1403" y="109083"/>
                    <a:pt x="1418" y="109199"/>
                  </a:cubicBezTo>
                  <a:cubicBezTo>
                    <a:pt x="1751" y="112354"/>
                    <a:pt x="1537" y="110663"/>
                    <a:pt x="1608" y="111747"/>
                  </a:cubicBezTo>
                  <a:cubicBezTo>
                    <a:pt x="1846" y="113711"/>
                    <a:pt x="2096" y="115223"/>
                    <a:pt x="2299" y="116688"/>
                  </a:cubicBezTo>
                  <a:cubicBezTo>
                    <a:pt x="2306" y="116758"/>
                    <a:pt x="2324" y="116904"/>
                    <a:pt x="2319" y="116904"/>
                  </a:cubicBezTo>
                  <a:cubicBezTo>
                    <a:pt x="2317" y="116904"/>
                    <a:pt x="2307" y="116863"/>
                    <a:pt x="2287" y="116747"/>
                  </a:cubicBezTo>
                  <a:lnTo>
                    <a:pt x="2287" y="116747"/>
                  </a:lnTo>
                  <a:cubicBezTo>
                    <a:pt x="2453" y="117783"/>
                    <a:pt x="2692" y="119319"/>
                    <a:pt x="2977" y="120891"/>
                  </a:cubicBezTo>
                  <a:cubicBezTo>
                    <a:pt x="3275" y="122462"/>
                    <a:pt x="3620" y="124070"/>
                    <a:pt x="3942" y="125260"/>
                  </a:cubicBezTo>
                  <a:cubicBezTo>
                    <a:pt x="3955" y="125326"/>
                    <a:pt x="3966" y="125378"/>
                    <a:pt x="3975" y="125421"/>
                  </a:cubicBezTo>
                  <a:lnTo>
                    <a:pt x="3975" y="125421"/>
                  </a:lnTo>
                  <a:cubicBezTo>
                    <a:pt x="3945" y="125232"/>
                    <a:pt x="3945" y="125163"/>
                    <a:pt x="3963" y="125163"/>
                  </a:cubicBezTo>
                  <a:cubicBezTo>
                    <a:pt x="3969" y="125163"/>
                    <a:pt x="3978" y="125172"/>
                    <a:pt x="3989" y="125189"/>
                  </a:cubicBezTo>
                  <a:cubicBezTo>
                    <a:pt x="4263" y="126344"/>
                    <a:pt x="4585" y="127320"/>
                    <a:pt x="4668" y="127761"/>
                  </a:cubicBezTo>
                  <a:cubicBezTo>
                    <a:pt x="4466" y="127058"/>
                    <a:pt x="4442" y="126999"/>
                    <a:pt x="4346" y="126677"/>
                  </a:cubicBezTo>
                  <a:lnTo>
                    <a:pt x="4346" y="126677"/>
                  </a:lnTo>
                  <a:cubicBezTo>
                    <a:pt x="4346" y="126677"/>
                    <a:pt x="4358" y="126749"/>
                    <a:pt x="4394" y="126868"/>
                  </a:cubicBezTo>
                  <a:cubicBezTo>
                    <a:pt x="4430" y="126975"/>
                    <a:pt x="4466" y="127130"/>
                    <a:pt x="4513" y="127273"/>
                  </a:cubicBezTo>
                  <a:lnTo>
                    <a:pt x="4692" y="127868"/>
                  </a:lnTo>
                  <a:cubicBezTo>
                    <a:pt x="4740" y="128052"/>
                    <a:pt x="4757" y="128128"/>
                    <a:pt x="4753" y="128128"/>
                  </a:cubicBezTo>
                  <a:cubicBezTo>
                    <a:pt x="4744" y="128128"/>
                    <a:pt x="4652" y="127827"/>
                    <a:pt x="4549" y="127463"/>
                  </a:cubicBezTo>
                  <a:cubicBezTo>
                    <a:pt x="4466" y="127201"/>
                    <a:pt x="4382" y="126892"/>
                    <a:pt x="4311" y="126653"/>
                  </a:cubicBezTo>
                  <a:cubicBezTo>
                    <a:pt x="4242" y="126423"/>
                    <a:pt x="4195" y="126248"/>
                    <a:pt x="4181" y="126248"/>
                  </a:cubicBezTo>
                  <a:cubicBezTo>
                    <a:pt x="4181" y="126248"/>
                    <a:pt x="4180" y="126248"/>
                    <a:pt x="4180" y="126249"/>
                  </a:cubicBezTo>
                  <a:cubicBezTo>
                    <a:pt x="4501" y="127427"/>
                    <a:pt x="4894" y="128689"/>
                    <a:pt x="5323" y="129856"/>
                  </a:cubicBezTo>
                  <a:cubicBezTo>
                    <a:pt x="5751" y="131035"/>
                    <a:pt x="6216" y="132118"/>
                    <a:pt x="6621" y="132964"/>
                  </a:cubicBezTo>
                  <a:cubicBezTo>
                    <a:pt x="6627" y="132980"/>
                    <a:pt x="6629" y="132987"/>
                    <a:pt x="6627" y="132987"/>
                  </a:cubicBezTo>
                  <a:cubicBezTo>
                    <a:pt x="6619" y="132987"/>
                    <a:pt x="6523" y="132802"/>
                    <a:pt x="6394" y="132535"/>
                  </a:cubicBezTo>
                  <a:cubicBezTo>
                    <a:pt x="6311" y="132380"/>
                    <a:pt x="6228" y="132190"/>
                    <a:pt x="6132" y="131999"/>
                  </a:cubicBezTo>
                  <a:cubicBezTo>
                    <a:pt x="6049" y="131797"/>
                    <a:pt x="5966" y="131595"/>
                    <a:pt x="5882" y="131392"/>
                  </a:cubicBezTo>
                  <a:cubicBezTo>
                    <a:pt x="5703" y="130951"/>
                    <a:pt x="5560" y="130585"/>
                    <a:pt x="5554" y="130585"/>
                  </a:cubicBezTo>
                  <a:cubicBezTo>
                    <a:pt x="5550" y="130585"/>
                    <a:pt x="5619" y="130777"/>
                    <a:pt x="5799" y="131273"/>
                  </a:cubicBezTo>
                  <a:cubicBezTo>
                    <a:pt x="5799" y="131273"/>
                    <a:pt x="5728" y="131106"/>
                    <a:pt x="5632" y="130844"/>
                  </a:cubicBezTo>
                  <a:cubicBezTo>
                    <a:pt x="5585" y="130725"/>
                    <a:pt x="5525" y="130571"/>
                    <a:pt x="5466" y="130416"/>
                  </a:cubicBezTo>
                  <a:cubicBezTo>
                    <a:pt x="5418" y="130249"/>
                    <a:pt x="5359" y="130082"/>
                    <a:pt x="5299" y="129916"/>
                  </a:cubicBezTo>
                  <a:cubicBezTo>
                    <a:pt x="5168" y="129570"/>
                    <a:pt x="5061" y="129225"/>
                    <a:pt x="4978" y="128963"/>
                  </a:cubicBezTo>
                  <a:cubicBezTo>
                    <a:pt x="4930" y="128832"/>
                    <a:pt x="4906" y="128725"/>
                    <a:pt x="4882" y="128654"/>
                  </a:cubicBezTo>
                  <a:cubicBezTo>
                    <a:pt x="4874" y="128629"/>
                    <a:pt x="4867" y="128607"/>
                    <a:pt x="4862" y="128589"/>
                  </a:cubicBezTo>
                  <a:lnTo>
                    <a:pt x="4862" y="128589"/>
                  </a:lnTo>
                  <a:cubicBezTo>
                    <a:pt x="4988" y="129041"/>
                    <a:pt x="5031" y="129201"/>
                    <a:pt x="5026" y="129201"/>
                  </a:cubicBezTo>
                  <a:cubicBezTo>
                    <a:pt x="5020" y="129201"/>
                    <a:pt x="4947" y="128973"/>
                    <a:pt x="4870" y="128737"/>
                  </a:cubicBezTo>
                  <a:cubicBezTo>
                    <a:pt x="4790" y="128489"/>
                    <a:pt x="4710" y="128234"/>
                    <a:pt x="4701" y="128234"/>
                  </a:cubicBezTo>
                  <a:cubicBezTo>
                    <a:pt x="4695" y="128234"/>
                    <a:pt x="4732" y="128388"/>
                    <a:pt x="4847" y="128820"/>
                  </a:cubicBezTo>
                  <a:cubicBezTo>
                    <a:pt x="5442" y="130642"/>
                    <a:pt x="5859" y="131618"/>
                    <a:pt x="6311" y="132595"/>
                  </a:cubicBezTo>
                  <a:cubicBezTo>
                    <a:pt x="6430" y="132833"/>
                    <a:pt x="6549" y="133071"/>
                    <a:pt x="6680" y="133321"/>
                  </a:cubicBezTo>
                  <a:cubicBezTo>
                    <a:pt x="6811" y="133571"/>
                    <a:pt x="6942" y="133833"/>
                    <a:pt x="7109" y="134107"/>
                  </a:cubicBezTo>
                  <a:cubicBezTo>
                    <a:pt x="7192" y="134250"/>
                    <a:pt x="7275" y="134392"/>
                    <a:pt x="7371" y="134535"/>
                  </a:cubicBezTo>
                  <a:cubicBezTo>
                    <a:pt x="7466" y="134690"/>
                    <a:pt x="7561" y="134845"/>
                    <a:pt x="7668" y="135000"/>
                  </a:cubicBezTo>
                  <a:cubicBezTo>
                    <a:pt x="7775" y="135166"/>
                    <a:pt x="7895" y="135333"/>
                    <a:pt x="8014" y="135512"/>
                  </a:cubicBezTo>
                  <a:cubicBezTo>
                    <a:pt x="8145" y="135678"/>
                    <a:pt x="8276" y="135857"/>
                    <a:pt x="8418" y="136047"/>
                  </a:cubicBezTo>
                  <a:cubicBezTo>
                    <a:pt x="8442" y="136071"/>
                    <a:pt x="8466" y="136107"/>
                    <a:pt x="8490" y="136143"/>
                  </a:cubicBezTo>
                  <a:cubicBezTo>
                    <a:pt x="8514" y="136178"/>
                    <a:pt x="8537" y="136202"/>
                    <a:pt x="8549" y="136226"/>
                  </a:cubicBezTo>
                  <a:cubicBezTo>
                    <a:pt x="8585" y="136274"/>
                    <a:pt x="8597" y="136297"/>
                    <a:pt x="8609" y="136297"/>
                  </a:cubicBezTo>
                  <a:cubicBezTo>
                    <a:pt x="8614" y="136303"/>
                    <a:pt x="8618" y="136305"/>
                    <a:pt x="8620" y="136305"/>
                  </a:cubicBezTo>
                  <a:cubicBezTo>
                    <a:pt x="8627" y="136305"/>
                    <a:pt x="8615" y="136280"/>
                    <a:pt x="8597" y="136262"/>
                  </a:cubicBezTo>
                  <a:cubicBezTo>
                    <a:pt x="8588" y="136233"/>
                    <a:pt x="8576" y="136207"/>
                    <a:pt x="8582" y="136207"/>
                  </a:cubicBezTo>
                  <a:cubicBezTo>
                    <a:pt x="8592" y="136207"/>
                    <a:pt x="8642" y="136268"/>
                    <a:pt x="8799" y="136476"/>
                  </a:cubicBezTo>
                  <a:cubicBezTo>
                    <a:pt x="9609" y="137571"/>
                    <a:pt x="10300" y="138226"/>
                    <a:pt x="10812" y="138714"/>
                  </a:cubicBezTo>
                  <a:cubicBezTo>
                    <a:pt x="10943" y="138845"/>
                    <a:pt x="11062" y="138953"/>
                    <a:pt x="11181" y="139060"/>
                  </a:cubicBezTo>
                  <a:cubicBezTo>
                    <a:pt x="11288" y="139167"/>
                    <a:pt x="11395" y="139250"/>
                    <a:pt x="11502" y="139345"/>
                  </a:cubicBezTo>
                  <a:cubicBezTo>
                    <a:pt x="11693" y="139524"/>
                    <a:pt x="11883" y="139667"/>
                    <a:pt x="12050" y="139810"/>
                  </a:cubicBezTo>
                  <a:cubicBezTo>
                    <a:pt x="12217" y="139965"/>
                    <a:pt x="12383" y="140096"/>
                    <a:pt x="12562" y="140227"/>
                  </a:cubicBezTo>
                  <a:cubicBezTo>
                    <a:pt x="12645" y="140298"/>
                    <a:pt x="12740" y="140369"/>
                    <a:pt x="12836" y="140441"/>
                  </a:cubicBezTo>
                  <a:cubicBezTo>
                    <a:pt x="12931" y="140512"/>
                    <a:pt x="13026" y="140584"/>
                    <a:pt x="13145" y="140655"/>
                  </a:cubicBezTo>
                  <a:cubicBezTo>
                    <a:pt x="13252" y="140739"/>
                    <a:pt x="13371" y="140822"/>
                    <a:pt x="13490" y="140905"/>
                  </a:cubicBezTo>
                  <a:cubicBezTo>
                    <a:pt x="13621" y="140989"/>
                    <a:pt x="13764" y="141084"/>
                    <a:pt x="13919" y="141179"/>
                  </a:cubicBezTo>
                  <a:cubicBezTo>
                    <a:pt x="14217" y="141370"/>
                    <a:pt x="14586" y="141584"/>
                    <a:pt x="15026" y="141822"/>
                  </a:cubicBezTo>
                  <a:cubicBezTo>
                    <a:pt x="15479" y="142060"/>
                    <a:pt x="15812" y="142203"/>
                    <a:pt x="16336" y="142453"/>
                  </a:cubicBezTo>
                  <a:cubicBezTo>
                    <a:pt x="16598" y="142572"/>
                    <a:pt x="16919" y="142715"/>
                    <a:pt x="17324" y="142917"/>
                  </a:cubicBezTo>
                  <a:cubicBezTo>
                    <a:pt x="17527" y="143013"/>
                    <a:pt x="17765" y="143108"/>
                    <a:pt x="18015" y="143215"/>
                  </a:cubicBezTo>
                  <a:cubicBezTo>
                    <a:pt x="18146" y="143275"/>
                    <a:pt x="18289" y="143334"/>
                    <a:pt x="18432" y="143406"/>
                  </a:cubicBezTo>
                  <a:cubicBezTo>
                    <a:pt x="18503" y="143429"/>
                    <a:pt x="18574" y="143465"/>
                    <a:pt x="18658" y="143501"/>
                  </a:cubicBezTo>
                  <a:cubicBezTo>
                    <a:pt x="18729" y="143525"/>
                    <a:pt x="18813" y="143560"/>
                    <a:pt x="18896" y="143596"/>
                  </a:cubicBezTo>
                  <a:cubicBezTo>
                    <a:pt x="18896" y="143596"/>
                    <a:pt x="18670" y="143525"/>
                    <a:pt x="18443" y="143441"/>
                  </a:cubicBezTo>
                  <a:lnTo>
                    <a:pt x="17979" y="143275"/>
                  </a:lnTo>
                  <a:lnTo>
                    <a:pt x="17979" y="143275"/>
                  </a:lnTo>
                  <a:cubicBezTo>
                    <a:pt x="19682" y="144001"/>
                    <a:pt x="20206" y="144120"/>
                    <a:pt x="20729" y="144287"/>
                  </a:cubicBezTo>
                  <a:cubicBezTo>
                    <a:pt x="20860" y="144322"/>
                    <a:pt x="20991" y="144370"/>
                    <a:pt x="21146" y="144418"/>
                  </a:cubicBezTo>
                  <a:cubicBezTo>
                    <a:pt x="21301" y="144465"/>
                    <a:pt x="21480" y="144513"/>
                    <a:pt x="21694" y="144572"/>
                  </a:cubicBezTo>
                  <a:cubicBezTo>
                    <a:pt x="21908" y="144644"/>
                    <a:pt x="22170" y="144715"/>
                    <a:pt x="22480" y="144810"/>
                  </a:cubicBezTo>
                  <a:cubicBezTo>
                    <a:pt x="22813" y="144906"/>
                    <a:pt x="23194" y="145013"/>
                    <a:pt x="23658" y="145132"/>
                  </a:cubicBezTo>
                  <a:cubicBezTo>
                    <a:pt x="23492" y="145096"/>
                    <a:pt x="23230" y="145037"/>
                    <a:pt x="22944" y="144965"/>
                  </a:cubicBezTo>
                  <a:cubicBezTo>
                    <a:pt x="22801" y="144930"/>
                    <a:pt x="22646" y="144894"/>
                    <a:pt x="22504" y="144846"/>
                  </a:cubicBezTo>
                  <a:cubicBezTo>
                    <a:pt x="22361" y="144799"/>
                    <a:pt x="22206" y="144763"/>
                    <a:pt x="22075" y="144715"/>
                  </a:cubicBezTo>
                  <a:cubicBezTo>
                    <a:pt x="21652" y="144596"/>
                    <a:pt x="21321" y="144497"/>
                    <a:pt x="21313" y="144497"/>
                  </a:cubicBezTo>
                  <a:cubicBezTo>
                    <a:pt x="21311" y="144497"/>
                    <a:pt x="21337" y="144506"/>
                    <a:pt x="21396" y="144525"/>
                  </a:cubicBezTo>
                  <a:cubicBezTo>
                    <a:pt x="21992" y="144715"/>
                    <a:pt x="22396" y="144846"/>
                    <a:pt x="22706" y="144930"/>
                  </a:cubicBezTo>
                  <a:cubicBezTo>
                    <a:pt x="23004" y="145001"/>
                    <a:pt x="23206" y="145049"/>
                    <a:pt x="23385" y="145096"/>
                  </a:cubicBezTo>
                  <a:cubicBezTo>
                    <a:pt x="23742" y="145168"/>
                    <a:pt x="24039" y="145239"/>
                    <a:pt x="24980" y="145441"/>
                  </a:cubicBezTo>
                  <a:lnTo>
                    <a:pt x="25349" y="145584"/>
                  </a:lnTo>
                  <a:cubicBezTo>
                    <a:pt x="29207" y="146394"/>
                    <a:pt x="33529" y="146751"/>
                    <a:pt x="37874" y="146763"/>
                  </a:cubicBezTo>
                  <a:cubicBezTo>
                    <a:pt x="37636" y="146775"/>
                    <a:pt x="36886" y="146787"/>
                    <a:pt x="37910" y="146811"/>
                  </a:cubicBezTo>
                  <a:cubicBezTo>
                    <a:pt x="40649" y="146799"/>
                    <a:pt x="43578" y="146680"/>
                    <a:pt x="46459" y="146430"/>
                  </a:cubicBezTo>
                  <a:cubicBezTo>
                    <a:pt x="47185" y="146370"/>
                    <a:pt x="47900" y="146287"/>
                    <a:pt x="48614" y="146215"/>
                  </a:cubicBezTo>
                  <a:cubicBezTo>
                    <a:pt x="48971" y="146180"/>
                    <a:pt x="49328" y="146144"/>
                    <a:pt x="49685" y="146108"/>
                  </a:cubicBezTo>
                  <a:cubicBezTo>
                    <a:pt x="50043" y="146072"/>
                    <a:pt x="50388" y="146025"/>
                    <a:pt x="50745" y="145977"/>
                  </a:cubicBezTo>
                  <a:cubicBezTo>
                    <a:pt x="51448" y="145894"/>
                    <a:pt x="52138" y="145799"/>
                    <a:pt x="52817" y="145715"/>
                  </a:cubicBezTo>
                  <a:cubicBezTo>
                    <a:pt x="53495" y="145620"/>
                    <a:pt x="54162" y="145513"/>
                    <a:pt x="54817" y="145418"/>
                  </a:cubicBezTo>
                  <a:cubicBezTo>
                    <a:pt x="54817" y="145418"/>
                    <a:pt x="55317" y="145334"/>
                    <a:pt x="55805" y="145239"/>
                  </a:cubicBezTo>
                  <a:cubicBezTo>
                    <a:pt x="56305" y="145144"/>
                    <a:pt x="56805" y="145037"/>
                    <a:pt x="56805" y="145037"/>
                  </a:cubicBezTo>
                  <a:cubicBezTo>
                    <a:pt x="57090" y="144992"/>
                    <a:pt x="57355" y="144952"/>
                    <a:pt x="57389" y="144952"/>
                  </a:cubicBezTo>
                  <a:cubicBezTo>
                    <a:pt x="57409" y="144952"/>
                    <a:pt x="57348" y="144966"/>
                    <a:pt x="57163" y="145001"/>
                  </a:cubicBezTo>
                  <a:cubicBezTo>
                    <a:pt x="58019" y="144855"/>
                    <a:pt x="58168" y="144826"/>
                    <a:pt x="58128" y="144826"/>
                  </a:cubicBezTo>
                  <a:cubicBezTo>
                    <a:pt x="58103" y="144826"/>
                    <a:pt x="57997" y="144838"/>
                    <a:pt x="57955" y="144838"/>
                  </a:cubicBezTo>
                  <a:cubicBezTo>
                    <a:pt x="57910" y="144838"/>
                    <a:pt x="57941" y="144824"/>
                    <a:pt x="58234" y="144763"/>
                  </a:cubicBezTo>
                  <a:cubicBezTo>
                    <a:pt x="58930" y="144641"/>
                    <a:pt x="59341" y="144571"/>
                    <a:pt x="59398" y="144571"/>
                  </a:cubicBezTo>
                  <a:cubicBezTo>
                    <a:pt x="59436" y="144571"/>
                    <a:pt x="59321" y="144601"/>
                    <a:pt x="59032" y="144668"/>
                  </a:cubicBezTo>
                  <a:cubicBezTo>
                    <a:pt x="60806" y="144287"/>
                    <a:pt x="63342" y="143751"/>
                    <a:pt x="65890" y="143215"/>
                  </a:cubicBezTo>
                  <a:cubicBezTo>
                    <a:pt x="68450" y="142679"/>
                    <a:pt x="71021" y="142143"/>
                    <a:pt x="72903" y="141786"/>
                  </a:cubicBezTo>
                  <a:lnTo>
                    <a:pt x="72903" y="141786"/>
                  </a:lnTo>
                  <a:lnTo>
                    <a:pt x="72176" y="141953"/>
                  </a:lnTo>
                  <a:cubicBezTo>
                    <a:pt x="72903" y="141798"/>
                    <a:pt x="73474" y="141679"/>
                    <a:pt x="73962" y="141572"/>
                  </a:cubicBezTo>
                  <a:cubicBezTo>
                    <a:pt x="74450" y="141477"/>
                    <a:pt x="74855" y="141381"/>
                    <a:pt x="75248" y="141298"/>
                  </a:cubicBezTo>
                  <a:cubicBezTo>
                    <a:pt x="76046" y="141131"/>
                    <a:pt x="76808" y="140965"/>
                    <a:pt x="78177" y="140727"/>
                  </a:cubicBezTo>
                  <a:lnTo>
                    <a:pt x="78177" y="140727"/>
                  </a:lnTo>
                  <a:lnTo>
                    <a:pt x="77653" y="140834"/>
                  </a:lnTo>
                  <a:cubicBezTo>
                    <a:pt x="79237" y="140536"/>
                    <a:pt x="80868" y="140227"/>
                    <a:pt x="82499" y="139929"/>
                  </a:cubicBezTo>
                  <a:cubicBezTo>
                    <a:pt x="83309" y="139774"/>
                    <a:pt x="84118" y="139619"/>
                    <a:pt x="84928" y="139465"/>
                  </a:cubicBezTo>
                  <a:cubicBezTo>
                    <a:pt x="85738" y="139310"/>
                    <a:pt x="86535" y="139179"/>
                    <a:pt x="87321" y="139048"/>
                  </a:cubicBezTo>
                  <a:cubicBezTo>
                    <a:pt x="90488" y="138500"/>
                    <a:pt x="93465" y="138000"/>
                    <a:pt x="95894" y="137607"/>
                  </a:cubicBezTo>
                  <a:cubicBezTo>
                    <a:pt x="96810" y="137393"/>
                    <a:pt x="102228" y="136667"/>
                    <a:pt x="102621" y="136512"/>
                  </a:cubicBezTo>
                  <a:cubicBezTo>
                    <a:pt x="104442" y="136262"/>
                    <a:pt x="105097" y="136167"/>
                    <a:pt x="105943" y="136059"/>
                  </a:cubicBezTo>
                  <a:cubicBezTo>
                    <a:pt x="106776" y="135928"/>
                    <a:pt x="107800" y="135809"/>
                    <a:pt x="110384" y="135488"/>
                  </a:cubicBezTo>
                  <a:cubicBezTo>
                    <a:pt x="111753" y="135309"/>
                    <a:pt x="112420" y="135154"/>
                    <a:pt x="114122" y="134916"/>
                  </a:cubicBezTo>
                  <a:lnTo>
                    <a:pt x="114170" y="134964"/>
                  </a:lnTo>
                  <a:lnTo>
                    <a:pt x="116468" y="134607"/>
                  </a:lnTo>
                  <a:cubicBezTo>
                    <a:pt x="116468" y="134607"/>
                    <a:pt x="116777" y="134583"/>
                    <a:pt x="117087" y="134547"/>
                  </a:cubicBezTo>
                  <a:cubicBezTo>
                    <a:pt x="117396" y="134535"/>
                    <a:pt x="117706" y="134512"/>
                    <a:pt x="117706" y="134512"/>
                  </a:cubicBezTo>
                  <a:lnTo>
                    <a:pt x="119301" y="134321"/>
                  </a:lnTo>
                  <a:lnTo>
                    <a:pt x="119301" y="134321"/>
                  </a:lnTo>
                  <a:cubicBezTo>
                    <a:pt x="118767" y="134382"/>
                    <a:pt x="118164" y="134434"/>
                    <a:pt x="118050" y="134434"/>
                  </a:cubicBezTo>
                  <a:cubicBezTo>
                    <a:pt x="118029" y="134434"/>
                    <a:pt x="118025" y="134432"/>
                    <a:pt x="118039" y="134428"/>
                  </a:cubicBezTo>
                  <a:cubicBezTo>
                    <a:pt x="119289" y="134273"/>
                    <a:pt x="120813" y="134119"/>
                    <a:pt x="122028" y="133988"/>
                  </a:cubicBezTo>
                  <a:cubicBezTo>
                    <a:pt x="122647" y="133928"/>
                    <a:pt x="123183" y="133881"/>
                    <a:pt x="123564" y="133845"/>
                  </a:cubicBezTo>
                  <a:cubicBezTo>
                    <a:pt x="123877" y="133815"/>
                    <a:pt x="124094" y="133794"/>
                    <a:pt x="124168" y="133794"/>
                  </a:cubicBezTo>
                  <a:cubicBezTo>
                    <a:pt x="124183" y="133794"/>
                    <a:pt x="124193" y="133795"/>
                    <a:pt x="124195" y="133797"/>
                  </a:cubicBezTo>
                  <a:cubicBezTo>
                    <a:pt x="124195" y="133797"/>
                    <a:pt x="125671" y="133619"/>
                    <a:pt x="127148" y="133452"/>
                  </a:cubicBezTo>
                  <a:cubicBezTo>
                    <a:pt x="128636" y="133309"/>
                    <a:pt x="130112" y="133166"/>
                    <a:pt x="130112" y="133166"/>
                  </a:cubicBezTo>
                  <a:lnTo>
                    <a:pt x="130112" y="133166"/>
                  </a:lnTo>
                  <a:cubicBezTo>
                    <a:pt x="129981" y="133202"/>
                    <a:pt x="128993" y="133285"/>
                    <a:pt x="128207" y="133369"/>
                  </a:cubicBezTo>
                  <a:cubicBezTo>
                    <a:pt x="129596" y="133227"/>
                    <a:pt x="129875" y="133210"/>
                    <a:pt x="129999" y="133210"/>
                  </a:cubicBezTo>
                  <a:cubicBezTo>
                    <a:pt x="130038" y="133210"/>
                    <a:pt x="130062" y="133212"/>
                    <a:pt x="130100" y="133212"/>
                  </a:cubicBezTo>
                  <a:cubicBezTo>
                    <a:pt x="130216" y="133212"/>
                    <a:pt x="130465" y="133196"/>
                    <a:pt x="131684" y="133071"/>
                  </a:cubicBezTo>
                  <a:lnTo>
                    <a:pt x="131684" y="133071"/>
                  </a:lnTo>
                  <a:cubicBezTo>
                    <a:pt x="131628" y="133074"/>
                    <a:pt x="131593" y="133076"/>
                    <a:pt x="131572" y="133076"/>
                  </a:cubicBezTo>
                  <a:cubicBezTo>
                    <a:pt x="131448" y="133076"/>
                    <a:pt x="131895" y="133022"/>
                    <a:pt x="131946" y="133011"/>
                  </a:cubicBezTo>
                  <a:cubicBezTo>
                    <a:pt x="133398" y="132916"/>
                    <a:pt x="136684" y="132583"/>
                    <a:pt x="139125" y="132440"/>
                  </a:cubicBezTo>
                  <a:lnTo>
                    <a:pt x="139125" y="132440"/>
                  </a:lnTo>
                  <a:lnTo>
                    <a:pt x="138649" y="132511"/>
                  </a:lnTo>
                  <a:cubicBezTo>
                    <a:pt x="140852" y="132368"/>
                    <a:pt x="143173" y="132214"/>
                    <a:pt x="145555" y="132059"/>
                  </a:cubicBezTo>
                  <a:cubicBezTo>
                    <a:pt x="145709" y="132047"/>
                    <a:pt x="145852" y="132035"/>
                    <a:pt x="145995" y="132023"/>
                  </a:cubicBezTo>
                  <a:lnTo>
                    <a:pt x="146436" y="132047"/>
                  </a:lnTo>
                  <a:cubicBezTo>
                    <a:pt x="146733" y="132059"/>
                    <a:pt x="147031" y="132071"/>
                    <a:pt x="147341" y="132095"/>
                  </a:cubicBezTo>
                  <a:cubicBezTo>
                    <a:pt x="147936" y="132142"/>
                    <a:pt x="148543" y="132202"/>
                    <a:pt x="149138" y="132273"/>
                  </a:cubicBezTo>
                  <a:cubicBezTo>
                    <a:pt x="150353" y="132428"/>
                    <a:pt x="151567" y="132618"/>
                    <a:pt x="152770" y="132880"/>
                  </a:cubicBezTo>
                  <a:cubicBezTo>
                    <a:pt x="151913" y="132690"/>
                    <a:pt x="151567" y="132618"/>
                    <a:pt x="151639" y="132618"/>
                  </a:cubicBezTo>
                  <a:cubicBezTo>
                    <a:pt x="151643" y="132618"/>
                    <a:pt x="151649" y="132617"/>
                    <a:pt x="151658" y="132617"/>
                  </a:cubicBezTo>
                  <a:cubicBezTo>
                    <a:pt x="151766" y="132617"/>
                    <a:pt x="152213" y="132688"/>
                    <a:pt x="152865" y="132821"/>
                  </a:cubicBezTo>
                  <a:lnTo>
                    <a:pt x="153425" y="132999"/>
                  </a:lnTo>
                  <a:cubicBezTo>
                    <a:pt x="153563" y="133026"/>
                    <a:pt x="153626" y="133037"/>
                    <a:pt x="153640" y="133037"/>
                  </a:cubicBezTo>
                  <a:cubicBezTo>
                    <a:pt x="153690" y="133037"/>
                    <a:pt x="153045" y="132887"/>
                    <a:pt x="153088" y="132887"/>
                  </a:cubicBezTo>
                  <a:cubicBezTo>
                    <a:pt x="153109" y="132887"/>
                    <a:pt x="153299" y="132924"/>
                    <a:pt x="153829" y="133035"/>
                  </a:cubicBezTo>
                  <a:cubicBezTo>
                    <a:pt x="154722" y="133261"/>
                    <a:pt x="155020" y="133369"/>
                    <a:pt x="154961" y="133369"/>
                  </a:cubicBezTo>
                  <a:cubicBezTo>
                    <a:pt x="154913" y="133369"/>
                    <a:pt x="154508" y="133273"/>
                    <a:pt x="153984" y="133154"/>
                  </a:cubicBezTo>
                  <a:lnTo>
                    <a:pt x="153984" y="133154"/>
                  </a:lnTo>
                  <a:cubicBezTo>
                    <a:pt x="153985" y="133154"/>
                    <a:pt x="154532" y="133285"/>
                    <a:pt x="155068" y="133428"/>
                  </a:cubicBezTo>
                  <a:cubicBezTo>
                    <a:pt x="155615" y="133571"/>
                    <a:pt x="156151" y="133738"/>
                    <a:pt x="156151" y="133738"/>
                  </a:cubicBezTo>
                  <a:cubicBezTo>
                    <a:pt x="156168" y="133744"/>
                    <a:pt x="156172" y="133747"/>
                    <a:pt x="156167" y="133747"/>
                  </a:cubicBezTo>
                  <a:cubicBezTo>
                    <a:pt x="156136" y="133747"/>
                    <a:pt x="155750" y="133639"/>
                    <a:pt x="155627" y="133619"/>
                  </a:cubicBezTo>
                  <a:lnTo>
                    <a:pt x="155627" y="133619"/>
                  </a:lnTo>
                  <a:cubicBezTo>
                    <a:pt x="156068" y="133738"/>
                    <a:pt x="156997" y="134035"/>
                    <a:pt x="157937" y="134404"/>
                  </a:cubicBezTo>
                  <a:cubicBezTo>
                    <a:pt x="158890" y="134762"/>
                    <a:pt x="159854" y="135202"/>
                    <a:pt x="160461" y="135464"/>
                  </a:cubicBezTo>
                  <a:lnTo>
                    <a:pt x="160568" y="135535"/>
                  </a:lnTo>
                  <a:cubicBezTo>
                    <a:pt x="161676" y="136071"/>
                    <a:pt x="162592" y="136607"/>
                    <a:pt x="163390" y="137131"/>
                  </a:cubicBezTo>
                  <a:cubicBezTo>
                    <a:pt x="164200" y="137655"/>
                    <a:pt x="164890" y="138179"/>
                    <a:pt x="165521" y="138714"/>
                  </a:cubicBezTo>
                  <a:cubicBezTo>
                    <a:pt x="166152" y="139250"/>
                    <a:pt x="166736" y="139810"/>
                    <a:pt x="167307" y="140441"/>
                  </a:cubicBezTo>
                  <a:cubicBezTo>
                    <a:pt x="167879" y="141060"/>
                    <a:pt x="168438" y="141751"/>
                    <a:pt x="168986" y="142584"/>
                  </a:cubicBezTo>
                  <a:cubicBezTo>
                    <a:pt x="169010" y="142596"/>
                    <a:pt x="169069" y="142679"/>
                    <a:pt x="169177" y="142834"/>
                  </a:cubicBezTo>
                  <a:cubicBezTo>
                    <a:pt x="169272" y="142977"/>
                    <a:pt x="169403" y="143179"/>
                    <a:pt x="169546" y="143417"/>
                  </a:cubicBezTo>
                  <a:cubicBezTo>
                    <a:pt x="169831" y="143882"/>
                    <a:pt x="170141" y="144489"/>
                    <a:pt x="170403" y="145025"/>
                  </a:cubicBezTo>
                  <a:cubicBezTo>
                    <a:pt x="170998" y="146370"/>
                    <a:pt x="171463" y="147870"/>
                    <a:pt x="171725" y="149466"/>
                  </a:cubicBezTo>
                  <a:cubicBezTo>
                    <a:pt x="171748" y="149573"/>
                    <a:pt x="171760" y="149668"/>
                    <a:pt x="171784" y="149775"/>
                  </a:cubicBezTo>
                  <a:lnTo>
                    <a:pt x="171808" y="149918"/>
                  </a:lnTo>
                  <a:lnTo>
                    <a:pt x="171820" y="150073"/>
                  </a:lnTo>
                  <a:cubicBezTo>
                    <a:pt x="171844" y="150275"/>
                    <a:pt x="171867" y="150490"/>
                    <a:pt x="171891" y="150692"/>
                  </a:cubicBezTo>
                  <a:cubicBezTo>
                    <a:pt x="171951" y="151109"/>
                    <a:pt x="172010" y="151537"/>
                    <a:pt x="172094" y="151966"/>
                  </a:cubicBezTo>
                  <a:lnTo>
                    <a:pt x="172129" y="152121"/>
                  </a:lnTo>
                  <a:lnTo>
                    <a:pt x="172153" y="152216"/>
                  </a:lnTo>
                  <a:cubicBezTo>
                    <a:pt x="172153" y="152264"/>
                    <a:pt x="172165" y="152311"/>
                    <a:pt x="172189" y="152347"/>
                  </a:cubicBezTo>
                  <a:cubicBezTo>
                    <a:pt x="172237" y="152526"/>
                    <a:pt x="172308" y="152692"/>
                    <a:pt x="172391" y="152764"/>
                  </a:cubicBezTo>
                  <a:cubicBezTo>
                    <a:pt x="172415" y="152776"/>
                    <a:pt x="172439" y="152788"/>
                    <a:pt x="172463" y="152800"/>
                  </a:cubicBezTo>
                  <a:cubicBezTo>
                    <a:pt x="172475" y="152811"/>
                    <a:pt x="172487" y="152811"/>
                    <a:pt x="172498" y="152823"/>
                  </a:cubicBezTo>
                  <a:cubicBezTo>
                    <a:pt x="172514" y="152823"/>
                    <a:pt x="172525" y="152829"/>
                    <a:pt x="172537" y="152829"/>
                  </a:cubicBezTo>
                  <a:cubicBezTo>
                    <a:pt x="172543" y="152829"/>
                    <a:pt x="172550" y="152827"/>
                    <a:pt x="172558" y="152823"/>
                  </a:cubicBezTo>
                  <a:cubicBezTo>
                    <a:pt x="172618" y="152800"/>
                    <a:pt x="172653" y="152788"/>
                    <a:pt x="172701" y="152740"/>
                  </a:cubicBezTo>
                  <a:cubicBezTo>
                    <a:pt x="172784" y="152657"/>
                    <a:pt x="172856" y="152478"/>
                    <a:pt x="172915" y="152299"/>
                  </a:cubicBezTo>
                  <a:cubicBezTo>
                    <a:pt x="172951" y="152192"/>
                    <a:pt x="172963" y="152157"/>
                    <a:pt x="172975" y="152109"/>
                  </a:cubicBezTo>
                  <a:lnTo>
                    <a:pt x="173022" y="151942"/>
                  </a:lnTo>
                  <a:cubicBezTo>
                    <a:pt x="173046" y="151835"/>
                    <a:pt x="173082" y="151728"/>
                    <a:pt x="173106" y="151621"/>
                  </a:cubicBezTo>
                  <a:cubicBezTo>
                    <a:pt x="173165" y="151406"/>
                    <a:pt x="173213" y="151180"/>
                    <a:pt x="173260" y="150966"/>
                  </a:cubicBezTo>
                  <a:cubicBezTo>
                    <a:pt x="173320" y="150656"/>
                    <a:pt x="173368" y="150406"/>
                    <a:pt x="173403" y="150216"/>
                  </a:cubicBezTo>
                  <a:cubicBezTo>
                    <a:pt x="173415" y="150121"/>
                    <a:pt x="173427" y="150037"/>
                    <a:pt x="173451" y="149966"/>
                  </a:cubicBezTo>
                  <a:cubicBezTo>
                    <a:pt x="173463" y="149906"/>
                    <a:pt x="173475" y="149847"/>
                    <a:pt x="173487" y="149799"/>
                  </a:cubicBezTo>
                  <a:cubicBezTo>
                    <a:pt x="173522" y="149609"/>
                    <a:pt x="173534" y="149549"/>
                    <a:pt x="173534" y="149549"/>
                  </a:cubicBezTo>
                  <a:cubicBezTo>
                    <a:pt x="173534" y="149549"/>
                    <a:pt x="173533" y="149548"/>
                    <a:pt x="173533" y="149548"/>
                  </a:cubicBezTo>
                  <a:cubicBezTo>
                    <a:pt x="173528" y="149548"/>
                    <a:pt x="173521" y="149561"/>
                    <a:pt x="173518" y="149561"/>
                  </a:cubicBezTo>
                  <a:cubicBezTo>
                    <a:pt x="173511" y="149561"/>
                    <a:pt x="173520" y="149504"/>
                    <a:pt x="173606" y="149144"/>
                  </a:cubicBezTo>
                  <a:cubicBezTo>
                    <a:pt x="173653" y="149061"/>
                    <a:pt x="173927" y="148168"/>
                    <a:pt x="174177" y="147537"/>
                  </a:cubicBezTo>
                  <a:cubicBezTo>
                    <a:pt x="174296" y="147227"/>
                    <a:pt x="174392" y="146965"/>
                    <a:pt x="174427" y="146894"/>
                  </a:cubicBezTo>
                  <a:cubicBezTo>
                    <a:pt x="174434" y="146881"/>
                    <a:pt x="174437" y="146875"/>
                    <a:pt x="174438" y="146875"/>
                  </a:cubicBezTo>
                  <a:lnTo>
                    <a:pt x="174438" y="146875"/>
                  </a:lnTo>
                  <a:cubicBezTo>
                    <a:pt x="174443" y="146875"/>
                    <a:pt x="174388" y="147018"/>
                    <a:pt x="174261" y="147370"/>
                  </a:cubicBezTo>
                  <a:cubicBezTo>
                    <a:pt x="174642" y="146370"/>
                    <a:pt x="174987" y="145572"/>
                    <a:pt x="175332" y="144858"/>
                  </a:cubicBezTo>
                  <a:cubicBezTo>
                    <a:pt x="175677" y="144144"/>
                    <a:pt x="176023" y="143525"/>
                    <a:pt x="176404" y="142870"/>
                  </a:cubicBezTo>
                  <a:cubicBezTo>
                    <a:pt x="176594" y="142548"/>
                    <a:pt x="176785" y="142215"/>
                    <a:pt x="177011" y="141882"/>
                  </a:cubicBezTo>
                  <a:cubicBezTo>
                    <a:pt x="177118" y="141703"/>
                    <a:pt x="177237" y="141536"/>
                    <a:pt x="177356" y="141358"/>
                  </a:cubicBezTo>
                  <a:cubicBezTo>
                    <a:pt x="177487" y="141179"/>
                    <a:pt x="177606" y="140989"/>
                    <a:pt x="177749" y="140798"/>
                  </a:cubicBezTo>
                  <a:cubicBezTo>
                    <a:pt x="178297" y="140048"/>
                    <a:pt x="178964" y="139191"/>
                    <a:pt x="179892" y="138214"/>
                  </a:cubicBezTo>
                  <a:lnTo>
                    <a:pt x="179892" y="138214"/>
                  </a:lnTo>
                  <a:cubicBezTo>
                    <a:pt x="179785" y="138310"/>
                    <a:pt x="179678" y="138417"/>
                    <a:pt x="179583" y="138524"/>
                  </a:cubicBezTo>
                  <a:cubicBezTo>
                    <a:pt x="179487" y="138619"/>
                    <a:pt x="179404" y="138714"/>
                    <a:pt x="179333" y="138786"/>
                  </a:cubicBezTo>
                  <a:cubicBezTo>
                    <a:pt x="179255" y="138871"/>
                    <a:pt x="179202" y="138922"/>
                    <a:pt x="179195" y="138922"/>
                  </a:cubicBezTo>
                  <a:cubicBezTo>
                    <a:pt x="179190" y="138922"/>
                    <a:pt x="179206" y="138898"/>
                    <a:pt x="179249" y="138845"/>
                  </a:cubicBezTo>
                  <a:cubicBezTo>
                    <a:pt x="179843" y="138151"/>
                    <a:pt x="180711" y="137372"/>
                    <a:pt x="180742" y="137372"/>
                  </a:cubicBezTo>
                  <a:lnTo>
                    <a:pt x="180742" y="137372"/>
                  </a:lnTo>
                  <a:cubicBezTo>
                    <a:pt x="180743" y="137372"/>
                    <a:pt x="180743" y="137372"/>
                    <a:pt x="180743" y="137373"/>
                  </a:cubicBezTo>
                  <a:lnTo>
                    <a:pt x="180743" y="137373"/>
                  </a:lnTo>
                  <a:cubicBezTo>
                    <a:pt x="181785" y="136392"/>
                    <a:pt x="183013" y="135450"/>
                    <a:pt x="184357" y="134666"/>
                  </a:cubicBezTo>
                  <a:cubicBezTo>
                    <a:pt x="185798" y="133821"/>
                    <a:pt x="187381" y="133154"/>
                    <a:pt x="188977" y="132690"/>
                  </a:cubicBezTo>
                  <a:lnTo>
                    <a:pt x="189274" y="132595"/>
                  </a:lnTo>
                  <a:lnTo>
                    <a:pt x="189429" y="132559"/>
                  </a:lnTo>
                  <a:lnTo>
                    <a:pt x="189572" y="132523"/>
                  </a:lnTo>
                  <a:cubicBezTo>
                    <a:pt x="189774" y="132476"/>
                    <a:pt x="189977" y="132428"/>
                    <a:pt x="190179" y="132380"/>
                  </a:cubicBezTo>
                  <a:lnTo>
                    <a:pt x="190477" y="132309"/>
                  </a:lnTo>
                  <a:lnTo>
                    <a:pt x="190620" y="132273"/>
                  </a:lnTo>
                  <a:lnTo>
                    <a:pt x="190703" y="132249"/>
                  </a:lnTo>
                  <a:lnTo>
                    <a:pt x="190763" y="132249"/>
                  </a:lnTo>
                  <a:lnTo>
                    <a:pt x="190810" y="132237"/>
                  </a:lnTo>
                  <a:lnTo>
                    <a:pt x="190882" y="132237"/>
                  </a:lnTo>
                  <a:lnTo>
                    <a:pt x="191036" y="132249"/>
                  </a:lnTo>
                  <a:lnTo>
                    <a:pt x="191346" y="132249"/>
                  </a:lnTo>
                  <a:cubicBezTo>
                    <a:pt x="192156" y="132261"/>
                    <a:pt x="192941" y="132273"/>
                    <a:pt x="193703" y="132285"/>
                  </a:cubicBezTo>
                  <a:cubicBezTo>
                    <a:pt x="193927" y="132289"/>
                    <a:pt x="194148" y="132290"/>
                    <a:pt x="194366" y="132290"/>
                  </a:cubicBezTo>
                  <a:cubicBezTo>
                    <a:pt x="194894" y="132290"/>
                    <a:pt x="195406" y="132282"/>
                    <a:pt x="195894" y="132273"/>
                  </a:cubicBezTo>
                  <a:cubicBezTo>
                    <a:pt x="196240" y="132273"/>
                    <a:pt x="196585" y="132261"/>
                    <a:pt x="196906" y="132261"/>
                  </a:cubicBezTo>
                  <a:cubicBezTo>
                    <a:pt x="197228" y="132249"/>
                    <a:pt x="197549" y="132237"/>
                    <a:pt x="197847" y="132226"/>
                  </a:cubicBezTo>
                  <a:lnTo>
                    <a:pt x="197847" y="132226"/>
                  </a:lnTo>
                  <a:lnTo>
                    <a:pt x="197573" y="132237"/>
                  </a:lnTo>
                  <a:cubicBezTo>
                    <a:pt x="197573" y="132237"/>
                    <a:pt x="197894" y="132226"/>
                    <a:pt x="198359" y="132202"/>
                  </a:cubicBezTo>
                  <a:cubicBezTo>
                    <a:pt x="198597" y="132202"/>
                    <a:pt x="198871" y="132190"/>
                    <a:pt x="199168" y="132178"/>
                  </a:cubicBezTo>
                  <a:cubicBezTo>
                    <a:pt x="199466" y="132154"/>
                    <a:pt x="199776" y="132142"/>
                    <a:pt x="200085" y="132118"/>
                  </a:cubicBezTo>
                  <a:cubicBezTo>
                    <a:pt x="200716" y="132083"/>
                    <a:pt x="201347" y="132047"/>
                    <a:pt x="201812" y="132011"/>
                  </a:cubicBezTo>
                  <a:cubicBezTo>
                    <a:pt x="202288" y="131964"/>
                    <a:pt x="202597" y="131940"/>
                    <a:pt x="202597" y="131940"/>
                  </a:cubicBezTo>
                  <a:cubicBezTo>
                    <a:pt x="202883" y="131916"/>
                    <a:pt x="203086" y="131904"/>
                    <a:pt x="203205" y="131892"/>
                  </a:cubicBezTo>
                  <a:cubicBezTo>
                    <a:pt x="203264" y="131892"/>
                    <a:pt x="203312" y="131892"/>
                    <a:pt x="203336" y="131880"/>
                  </a:cubicBezTo>
                  <a:lnTo>
                    <a:pt x="203383" y="131880"/>
                  </a:lnTo>
                  <a:cubicBezTo>
                    <a:pt x="203383" y="131880"/>
                    <a:pt x="203336" y="131892"/>
                    <a:pt x="203264" y="131904"/>
                  </a:cubicBezTo>
                  <a:cubicBezTo>
                    <a:pt x="203193" y="131916"/>
                    <a:pt x="203098" y="131916"/>
                    <a:pt x="202990" y="131928"/>
                  </a:cubicBezTo>
                  <a:cubicBezTo>
                    <a:pt x="202713" y="131960"/>
                    <a:pt x="202398" y="131991"/>
                    <a:pt x="202473" y="131991"/>
                  </a:cubicBezTo>
                  <a:cubicBezTo>
                    <a:pt x="202510" y="131991"/>
                    <a:pt x="202645" y="131983"/>
                    <a:pt x="202931" y="131964"/>
                  </a:cubicBezTo>
                  <a:cubicBezTo>
                    <a:pt x="205634" y="131702"/>
                    <a:pt x="207753" y="131368"/>
                    <a:pt x="209729" y="130892"/>
                  </a:cubicBezTo>
                  <a:cubicBezTo>
                    <a:pt x="210229" y="130773"/>
                    <a:pt x="210706" y="130630"/>
                    <a:pt x="211194" y="130511"/>
                  </a:cubicBezTo>
                  <a:cubicBezTo>
                    <a:pt x="211670" y="130356"/>
                    <a:pt x="212146" y="130190"/>
                    <a:pt x="212623" y="130035"/>
                  </a:cubicBezTo>
                  <a:cubicBezTo>
                    <a:pt x="213563" y="129654"/>
                    <a:pt x="214528" y="129249"/>
                    <a:pt x="215492" y="128654"/>
                  </a:cubicBezTo>
                  <a:cubicBezTo>
                    <a:pt x="215587" y="128594"/>
                    <a:pt x="215682" y="128547"/>
                    <a:pt x="215790" y="128487"/>
                  </a:cubicBezTo>
                  <a:cubicBezTo>
                    <a:pt x="215837" y="128451"/>
                    <a:pt x="215897" y="128427"/>
                    <a:pt x="215944" y="128392"/>
                  </a:cubicBezTo>
                  <a:cubicBezTo>
                    <a:pt x="216004" y="128368"/>
                    <a:pt x="216052" y="128332"/>
                    <a:pt x="216111" y="128297"/>
                  </a:cubicBezTo>
                  <a:cubicBezTo>
                    <a:pt x="216325" y="128142"/>
                    <a:pt x="216552" y="127987"/>
                    <a:pt x="216790" y="127820"/>
                  </a:cubicBezTo>
                  <a:cubicBezTo>
                    <a:pt x="216921" y="127749"/>
                    <a:pt x="217028" y="127642"/>
                    <a:pt x="217159" y="127546"/>
                  </a:cubicBezTo>
                  <a:cubicBezTo>
                    <a:pt x="217278" y="127451"/>
                    <a:pt x="217397" y="127356"/>
                    <a:pt x="217528" y="127249"/>
                  </a:cubicBezTo>
                  <a:cubicBezTo>
                    <a:pt x="217790" y="127046"/>
                    <a:pt x="218016" y="126808"/>
                    <a:pt x="218266" y="126558"/>
                  </a:cubicBezTo>
                  <a:cubicBezTo>
                    <a:pt x="218778" y="126082"/>
                    <a:pt x="219266" y="125499"/>
                    <a:pt x="219707" y="124856"/>
                  </a:cubicBezTo>
                  <a:cubicBezTo>
                    <a:pt x="220159" y="124225"/>
                    <a:pt x="220564" y="123522"/>
                    <a:pt x="220897" y="122772"/>
                  </a:cubicBezTo>
                  <a:cubicBezTo>
                    <a:pt x="221564" y="121284"/>
                    <a:pt x="221969" y="119653"/>
                    <a:pt x="222159" y="118117"/>
                  </a:cubicBezTo>
                  <a:cubicBezTo>
                    <a:pt x="222183" y="117926"/>
                    <a:pt x="222207" y="117736"/>
                    <a:pt x="222231" y="117545"/>
                  </a:cubicBezTo>
                  <a:cubicBezTo>
                    <a:pt x="222255" y="117355"/>
                    <a:pt x="222267" y="117164"/>
                    <a:pt x="222278" y="116986"/>
                  </a:cubicBezTo>
                  <a:cubicBezTo>
                    <a:pt x="222326" y="116616"/>
                    <a:pt x="222326" y="116247"/>
                    <a:pt x="222350" y="115902"/>
                  </a:cubicBezTo>
                  <a:cubicBezTo>
                    <a:pt x="222374" y="115557"/>
                    <a:pt x="222374" y="115212"/>
                    <a:pt x="222386" y="114890"/>
                  </a:cubicBezTo>
                  <a:cubicBezTo>
                    <a:pt x="222374" y="114569"/>
                    <a:pt x="222362" y="114259"/>
                    <a:pt x="222362" y="113961"/>
                  </a:cubicBezTo>
                  <a:lnTo>
                    <a:pt x="222338" y="114235"/>
                  </a:lnTo>
                  <a:cubicBezTo>
                    <a:pt x="222326" y="113938"/>
                    <a:pt x="222314" y="113688"/>
                    <a:pt x="222302" y="113485"/>
                  </a:cubicBezTo>
                  <a:cubicBezTo>
                    <a:pt x="222290" y="113271"/>
                    <a:pt x="222278" y="113104"/>
                    <a:pt x="222278" y="112937"/>
                  </a:cubicBezTo>
                  <a:cubicBezTo>
                    <a:pt x="222255" y="112616"/>
                    <a:pt x="222243" y="112330"/>
                    <a:pt x="222219" y="111878"/>
                  </a:cubicBezTo>
                  <a:lnTo>
                    <a:pt x="222219" y="111878"/>
                  </a:lnTo>
                  <a:cubicBezTo>
                    <a:pt x="222210" y="111978"/>
                    <a:pt x="222256" y="112691"/>
                    <a:pt x="222247" y="112691"/>
                  </a:cubicBezTo>
                  <a:cubicBezTo>
                    <a:pt x="222244" y="112691"/>
                    <a:pt x="222236" y="112623"/>
                    <a:pt x="222219" y="112449"/>
                  </a:cubicBezTo>
                  <a:cubicBezTo>
                    <a:pt x="221814" y="107353"/>
                    <a:pt x="221374" y="102115"/>
                    <a:pt x="221064" y="96816"/>
                  </a:cubicBezTo>
                  <a:cubicBezTo>
                    <a:pt x="220897" y="94173"/>
                    <a:pt x="220719" y="91530"/>
                    <a:pt x="220576" y="88887"/>
                  </a:cubicBezTo>
                  <a:cubicBezTo>
                    <a:pt x="220421" y="86232"/>
                    <a:pt x="220278" y="83601"/>
                    <a:pt x="220135" y="80993"/>
                  </a:cubicBezTo>
                  <a:cubicBezTo>
                    <a:pt x="220016" y="79076"/>
                    <a:pt x="219957" y="78540"/>
                    <a:pt x="219885" y="77874"/>
                  </a:cubicBezTo>
                  <a:cubicBezTo>
                    <a:pt x="219814" y="77207"/>
                    <a:pt x="219754" y="76421"/>
                    <a:pt x="219659" y="74004"/>
                  </a:cubicBezTo>
                  <a:lnTo>
                    <a:pt x="219659" y="74004"/>
                  </a:lnTo>
                  <a:lnTo>
                    <a:pt x="219778" y="75373"/>
                  </a:lnTo>
                  <a:cubicBezTo>
                    <a:pt x="219540" y="71516"/>
                    <a:pt x="219338" y="67575"/>
                    <a:pt x="219135" y="63658"/>
                  </a:cubicBezTo>
                  <a:cubicBezTo>
                    <a:pt x="218933" y="59729"/>
                    <a:pt x="218754" y="55835"/>
                    <a:pt x="218552" y="52049"/>
                  </a:cubicBezTo>
                  <a:lnTo>
                    <a:pt x="218552" y="52049"/>
                  </a:lnTo>
                  <a:cubicBezTo>
                    <a:pt x="218588" y="52501"/>
                    <a:pt x="218599" y="52513"/>
                    <a:pt x="218635" y="53252"/>
                  </a:cubicBezTo>
                  <a:cubicBezTo>
                    <a:pt x="218611" y="52454"/>
                    <a:pt x="218540" y="50977"/>
                    <a:pt x="218480" y="49704"/>
                  </a:cubicBezTo>
                  <a:cubicBezTo>
                    <a:pt x="218445" y="49061"/>
                    <a:pt x="218421" y="48477"/>
                    <a:pt x="218397" y="48037"/>
                  </a:cubicBezTo>
                  <a:cubicBezTo>
                    <a:pt x="218385" y="47822"/>
                    <a:pt x="218373" y="47644"/>
                    <a:pt x="218361" y="47525"/>
                  </a:cubicBezTo>
                  <a:cubicBezTo>
                    <a:pt x="218349" y="47406"/>
                    <a:pt x="218349" y="47334"/>
                    <a:pt x="218338" y="47334"/>
                  </a:cubicBezTo>
                  <a:cubicBezTo>
                    <a:pt x="218302" y="46155"/>
                    <a:pt x="218361" y="47060"/>
                    <a:pt x="218338" y="46334"/>
                  </a:cubicBezTo>
                  <a:cubicBezTo>
                    <a:pt x="218302" y="44728"/>
                    <a:pt x="218135" y="42314"/>
                    <a:pt x="218135" y="41467"/>
                  </a:cubicBezTo>
                  <a:lnTo>
                    <a:pt x="218135" y="41467"/>
                  </a:lnTo>
                  <a:cubicBezTo>
                    <a:pt x="218148" y="41768"/>
                    <a:pt x="218161" y="42026"/>
                    <a:pt x="218171" y="42203"/>
                  </a:cubicBezTo>
                  <a:cubicBezTo>
                    <a:pt x="218160" y="41947"/>
                    <a:pt x="218140" y="41443"/>
                    <a:pt x="218136" y="41443"/>
                  </a:cubicBezTo>
                  <a:cubicBezTo>
                    <a:pt x="218135" y="41443"/>
                    <a:pt x="218135" y="41449"/>
                    <a:pt x="218135" y="41464"/>
                  </a:cubicBezTo>
                  <a:cubicBezTo>
                    <a:pt x="218135" y="41465"/>
                    <a:pt x="218135" y="41466"/>
                    <a:pt x="218135" y="41467"/>
                  </a:cubicBezTo>
                  <a:lnTo>
                    <a:pt x="218135" y="41467"/>
                  </a:lnTo>
                  <a:cubicBezTo>
                    <a:pt x="218079" y="40204"/>
                    <a:pt x="218005" y="38180"/>
                    <a:pt x="217985" y="38180"/>
                  </a:cubicBezTo>
                  <a:cubicBezTo>
                    <a:pt x="217982" y="38180"/>
                    <a:pt x="217980" y="38231"/>
                    <a:pt x="217980" y="38345"/>
                  </a:cubicBezTo>
                  <a:cubicBezTo>
                    <a:pt x="217897" y="35511"/>
                    <a:pt x="217778" y="32928"/>
                    <a:pt x="217730" y="30665"/>
                  </a:cubicBezTo>
                  <a:cubicBezTo>
                    <a:pt x="217683" y="29927"/>
                    <a:pt x="217635" y="28713"/>
                    <a:pt x="217623" y="27617"/>
                  </a:cubicBezTo>
                  <a:cubicBezTo>
                    <a:pt x="217611" y="26534"/>
                    <a:pt x="217599" y="25570"/>
                    <a:pt x="217564" y="25343"/>
                  </a:cubicBezTo>
                  <a:lnTo>
                    <a:pt x="217564" y="25343"/>
                  </a:lnTo>
                  <a:cubicBezTo>
                    <a:pt x="217565" y="25347"/>
                    <a:pt x="217566" y="25349"/>
                    <a:pt x="217567" y="25349"/>
                  </a:cubicBezTo>
                  <a:cubicBezTo>
                    <a:pt x="217598" y="25349"/>
                    <a:pt x="217587" y="24146"/>
                    <a:pt x="217564" y="22700"/>
                  </a:cubicBezTo>
                  <a:cubicBezTo>
                    <a:pt x="217552" y="21962"/>
                    <a:pt x="217540" y="21152"/>
                    <a:pt x="217516" y="20414"/>
                  </a:cubicBezTo>
                  <a:cubicBezTo>
                    <a:pt x="217516" y="20224"/>
                    <a:pt x="217504" y="20045"/>
                    <a:pt x="217504" y="19878"/>
                  </a:cubicBezTo>
                  <a:cubicBezTo>
                    <a:pt x="217492" y="19700"/>
                    <a:pt x="217468" y="19533"/>
                    <a:pt x="217456" y="19378"/>
                  </a:cubicBezTo>
                  <a:cubicBezTo>
                    <a:pt x="217445" y="19057"/>
                    <a:pt x="217421" y="18783"/>
                    <a:pt x="217385" y="18557"/>
                  </a:cubicBezTo>
                  <a:lnTo>
                    <a:pt x="217385" y="18557"/>
                  </a:lnTo>
                  <a:cubicBezTo>
                    <a:pt x="217397" y="18631"/>
                    <a:pt x="217403" y="18663"/>
                    <a:pt x="217405" y="18663"/>
                  </a:cubicBezTo>
                  <a:cubicBezTo>
                    <a:pt x="217409" y="18663"/>
                    <a:pt x="217376" y="18378"/>
                    <a:pt x="217349" y="18092"/>
                  </a:cubicBezTo>
                  <a:cubicBezTo>
                    <a:pt x="217337" y="17997"/>
                    <a:pt x="217325" y="17902"/>
                    <a:pt x="217325" y="17819"/>
                  </a:cubicBezTo>
                  <a:cubicBezTo>
                    <a:pt x="217314" y="17735"/>
                    <a:pt x="217302" y="17664"/>
                    <a:pt x="217290" y="17616"/>
                  </a:cubicBezTo>
                  <a:cubicBezTo>
                    <a:pt x="217285" y="17576"/>
                    <a:pt x="217284" y="17553"/>
                    <a:pt x="217287" y="17553"/>
                  </a:cubicBezTo>
                  <a:lnTo>
                    <a:pt x="217287" y="17553"/>
                  </a:lnTo>
                  <a:cubicBezTo>
                    <a:pt x="217292" y="17553"/>
                    <a:pt x="217305" y="17596"/>
                    <a:pt x="217325" y="17700"/>
                  </a:cubicBezTo>
                  <a:cubicBezTo>
                    <a:pt x="217171" y="16676"/>
                    <a:pt x="216933" y="15711"/>
                    <a:pt x="216730" y="15044"/>
                  </a:cubicBezTo>
                  <a:cubicBezTo>
                    <a:pt x="216552" y="14500"/>
                    <a:pt x="216423" y="14169"/>
                    <a:pt x="216412" y="14169"/>
                  </a:cubicBezTo>
                  <a:lnTo>
                    <a:pt x="216412" y="14169"/>
                  </a:lnTo>
                  <a:cubicBezTo>
                    <a:pt x="216410" y="14169"/>
                    <a:pt x="216413" y="14183"/>
                    <a:pt x="216421" y="14211"/>
                  </a:cubicBezTo>
                  <a:cubicBezTo>
                    <a:pt x="215825" y="12401"/>
                    <a:pt x="214825" y="10723"/>
                    <a:pt x="213730" y="9413"/>
                  </a:cubicBezTo>
                  <a:cubicBezTo>
                    <a:pt x="212646" y="8091"/>
                    <a:pt x="211503" y="7115"/>
                    <a:pt x="210658" y="6448"/>
                  </a:cubicBezTo>
                  <a:cubicBezTo>
                    <a:pt x="210503" y="6341"/>
                    <a:pt x="210360" y="6222"/>
                    <a:pt x="210206" y="6103"/>
                  </a:cubicBezTo>
                  <a:cubicBezTo>
                    <a:pt x="210039" y="6008"/>
                    <a:pt x="209884" y="5901"/>
                    <a:pt x="209717" y="5793"/>
                  </a:cubicBezTo>
                  <a:cubicBezTo>
                    <a:pt x="209563" y="5686"/>
                    <a:pt x="209408" y="5591"/>
                    <a:pt x="209241" y="5484"/>
                  </a:cubicBezTo>
                  <a:cubicBezTo>
                    <a:pt x="209086" y="5377"/>
                    <a:pt x="208932" y="5281"/>
                    <a:pt x="208765" y="5186"/>
                  </a:cubicBezTo>
                  <a:cubicBezTo>
                    <a:pt x="208432" y="5008"/>
                    <a:pt x="208110" y="4829"/>
                    <a:pt x="207777" y="4638"/>
                  </a:cubicBezTo>
                  <a:cubicBezTo>
                    <a:pt x="207622" y="4543"/>
                    <a:pt x="207455" y="4472"/>
                    <a:pt x="207289" y="4388"/>
                  </a:cubicBezTo>
                  <a:cubicBezTo>
                    <a:pt x="207122" y="4305"/>
                    <a:pt x="206955" y="4234"/>
                    <a:pt x="206788" y="4150"/>
                  </a:cubicBezTo>
                  <a:cubicBezTo>
                    <a:pt x="206122" y="3817"/>
                    <a:pt x="205443" y="3555"/>
                    <a:pt x="204764" y="3269"/>
                  </a:cubicBezTo>
                  <a:cubicBezTo>
                    <a:pt x="204598" y="3198"/>
                    <a:pt x="204431" y="3138"/>
                    <a:pt x="204252" y="3079"/>
                  </a:cubicBezTo>
                  <a:cubicBezTo>
                    <a:pt x="204086" y="3019"/>
                    <a:pt x="203919" y="2960"/>
                    <a:pt x="203752" y="2900"/>
                  </a:cubicBezTo>
                  <a:cubicBezTo>
                    <a:pt x="203407" y="2793"/>
                    <a:pt x="203074" y="2662"/>
                    <a:pt x="202728" y="2555"/>
                  </a:cubicBezTo>
                  <a:cubicBezTo>
                    <a:pt x="199990" y="1698"/>
                    <a:pt x="197252" y="1162"/>
                    <a:pt x="194537" y="793"/>
                  </a:cubicBezTo>
                  <a:cubicBezTo>
                    <a:pt x="194542" y="792"/>
                    <a:pt x="194551" y="791"/>
                    <a:pt x="194563" y="791"/>
                  </a:cubicBezTo>
                  <a:cubicBezTo>
                    <a:pt x="194670" y="791"/>
                    <a:pt x="195048" y="836"/>
                    <a:pt x="195561" y="900"/>
                  </a:cubicBezTo>
                  <a:cubicBezTo>
                    <a:pt x="196132" y="995"/>
                    <a:pt x="196859" y="1114"/>
                    <a:pt x="197585" y="1245"/>
                  </a:cubicBezTo>
                  <a:cubicBezTo>
                    <a:pt x="197942" y="1329"/>
                    <a:pt x="198299" y="1400"/>
                    <a:pt x="198621" y="1471"/>
                  </a:cubicBezTo>
                  <a:cubicBezTo>
                    <a:pt x="198954" y="1531"/>
                    <a:pt x="199252" y="1590"/>
                    <a:pt x="199514" y="1650"/>
                  </a:cubicBezTo>
                  <a:cubicBezTo>
                    <a:pt x="199942" y="1762"/>
                    <a:pt x="200239" y="1822"/>
                    <a:pt x="200278" y="1822"/>
                  </a:cubicBezTo>
                  <a:cubicBezTo>
                    <a:pt x="200285" y="1822"/>
                    <a:pt x="200284" y="1820"/>
                    <a:pt x="200276" y="1817"/>
                  </a:cubicBezTo>
                  <a:cubicBezTo>
                    <a:pt x="199966" y="1733"/>
                    <a:pt x="199657" y="1662"/>
                    <a:pt x="199347" y="1590"/>
                  </a:cubicBezTo>
                  <a:cubicBezTo>
                    <a:pt x="199049" y="1519"/>
                    <a:pt x="198752" y="1459"/>
                    <a:pt x="198466" y="1400"/>
                  </a:cubicBezTo>
                  <a:cubicBezTo>
                    <a:pt x="198168" y="1352"/>
                    <a:pt x="197894" y="1293"/>
                    <a:pt x="197609" y="1233"/>
                  </a:cubicBezTo>
                  <a:cubicBezTo>
                    <a:pt x="197335" y="1174"/>
                    <a:pt x="197061" y="1138"/>
                    <a:pt x="196787" y="1090"/>
                  </a:cubicBezTo>
                  <a:cubicBezTo>
                    <a:pt x="196513" y="1055"/>
                    <a:pt x="196251" y="1007"/>
                    <a:pt x="195989" y="959"/>
                  </a:cubicBezTo>
                  <a:cubicBezTo>
                    <a:pt x="195859" y="948"/>
                    <a:pt x="195728" y="924"/>
                    <a:pt x="195597" y="900"/>
                  </a:cubicBezTo>
                  <a:cubicBezTo>
                    <a:pt x="195466" y="876"/>
                    <a:pt x="195335" y="864"/>
                    <a:pt x="195216" y="852"/>
                  </a:cubicBezTo>
                  <a:cubicBezTo>
                    <a:pt x="194692" y="781"/>
                    <a:pt x="194192" y="709"/>
                    <a:pt x="193680" y="650"/>
                  </a:cubicBezTo>
                  <a:cubicBezTo>
                    <a:pt x="191644" y="424"/>
                    <a:pt x="189620" y="245"/>
                    <a:pt x="187036" y="126"/>
                  </a:cubicBezTo>
                  <a:cubicBezTo>
                    <a:pt x="186548" y="109"/>
                    <a:pt x="186519" y="98"/>
                    <a:pt x="186702" y="98"/>
                  </a:cubicBezTo>
                  <a:cubicBezTo>
                    <a:pt x="186769" y="98"/>
                    <a:pt x="186865" y="99"/>
                    <a:pt x="186976" y="102"/>
                  </a:cubicBezTo>
                  <a:cubicBezTo>
                    <a:pt x="187366" y="113"/>
                    <a:pt x="187944" y="135"/>
                    <a:pt x="188202" y="147"/>
                  </a:cubicBezTo>
                  <a:lnTo>
                    <a:pt x="188202" y="147"/>
                  </a:lnTo>
                  <a:cubicBezTo>
                    <a:pt x="186283" y="51"/>
                    <a:pt x="184409" y="1"/>
                    <a:pt x="1825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1592;p30">
              <a:extLst>
                <a:ext uri="{FF2B5EF4-FFF2-40B4-BE49-F238E27FC236}">
                  <a16:creationId xmlns:a16="http://schemas.microsoft.com/office/drawing/2014/main" xmlns="" id="{4C99D0FC-4CBA-434C-8A3D-51BF83E74E7F}"/>
                </a:ext>
              </a:extLst>
            </p:cNvPr>
            <p:cNvSpPr/>
            <p:nvPr/>
          </p:nvSpPr>
          <p:spPr>
            <a:xfrm>
              <a:off x="1789500" y="4600100"/>
              <a:ext cx="19675" cy="2100"/>
            </a:xfrm>
            <a:custGeom>
              <a:avLst/>
              <a:gdLst/>
              <a:ahLst/>
              <a:cxnLst/>
              <a:rect l="l" t="t" r="r" b="b"/>
              <a:pathLst>
                <a:path w="787" h="84" extrusionOk="0">
                  <a:moveTo>
                    <a:pt x="0" y="0"/>
                  </a:moveTo>
                  <a:lnTo>
                    <a:pt x="0" y="0"/>
                  </a:lnTo>
                  <a:cubicBezTo>
                    <a:pt x="167" y="24"/>
                    <a:pt x="334" y="48"/>
                    <a:pt x="489" y="60"/>
                  </a:cubicBezTo>
                  <a:cubicBezTo>
                    <a:pt x="559" y="68"/>
                    <a:pt x="624" y="71"/>
                    <a:pt x="687" y="75"/>
                  </a:cubicBezTo>
                  <a:lnTo>
                    <a:pt x="687" y="75"/>
                  </a:lnTo>
                  <a:cubicBezTo>
                    <a:pt x="566" y="62"/>
                    <a:pt x="449" y="46"/>
                    <a:pt x="346" y="36"/>
                  </a:cubicBezTo>
                  <a:cubicBezTo>
                    <a:pt x="227" y="24"/>
                    <a:pt x="155" y="12"/>
                    <a:pt x="0" y="0"/>
                  </a:cubicBezTo>
                  <a:close/>
                  <a:moveTo>
                    <a:pt x="687" y="75"/>
                  </a:moveTo>
                  <a:cubicBezTo>
                    <a:pt x="720" y="78"/>
                    <a:pt x="753" y="81"/>
                    <a:pt x="786" y="84"/>
                  </a:cubicBezTo>
                  <a:cubicBezTo>
                    <a:pt x="753" y="80"/>
                    <a:pt x="720" y="77"/>
                    <a:pt x="687" y="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1593;p30">
              <a:extLst>
                <a:ext uri="{FF2B5EF4-FFF2-40B4-BE49-F238E27FC236}">
                  <a16:creationId xmlns:a16="http://schemas.microsoft.com/office/drawing/2014/main" xmlns="" id="{E2D334F0-F10D-4840-9651-C1E82EC1260C}"/>
                </a:ext>
              </a:extLst>
            </p:cNvPr>
            <p:cNvSpPr/>
            <p:nvPr/>
          </p:nvSpPr>
          <p:spPr>
            <a:xfrm>
              <a:off x="2885175" y="1222000"/>
              <a:ext cx="5675" cy="325"/>
            </a:xfrm>
            <a:custGeom>
              <a:avLst/>
              <a:gdLst/>
              <a:ahLst/>
              <a:cxnLst/>
              <a:rect l="l" t="t" r="r" b="b"/>
              <a:pathLst>
                <a:path w="227" h="13" extrusionOk="0">
                  <a:moveTo>
                    <a:pt x="0" y="1"/>
                  </a:moveTo>
                  <a:cubicBezTo>
                    <a:pt x="8" y="2"/>
                    <a:pt x="17" y="4"/>
                    <a:pt x="25" y="5"/>
                  </a:cubicBezTo>
                  <a:lnTo>
                    <a:pt x="25" y="5"/>
                  </a:lnTo>
                  <a:cubicBezTo>
                    <a:pt x="18" y="4"/>
                    <a:pt x="10" y="2"/>
                    <a:pt x="0" y="1"/>
                  </a:cubicBezTo>
                  <a:close/>
                  <a:moveTo>
                    <a:pt x="25" y="5"/>
                  </a:moveTo>
                  <a:cubicBezTo>
                    <a:pt x="73" y="13"/>
                    <a:pt x="78" y="13"/>
                    <a:pt x="119" y="13"/>
                  </a:cubicBezTo>
                  <a:lnTo>
                    <a:pt x="227" y="13"/>
                  </a:lnTo>
                  <a:cubicBezTo>
                    <a:pt x="154" y="13"/>
                    <a:pt x="82" y="13"/>
                    <a:pt x="25" y="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1594;p30">
              <a:extLst>
                <a:ext uri="{FF2B5EF4-FFF2-40B4-BE49-F238E27FC236}">
                  <a16:creationId xmlns:a16="http://schemas.microsoft.com/office/drawing/2014/main" xmlns="" id="{97599737-2CC4-4871-BC73-FD594672ACF5}"/>
                </a:ext>
              </a:extLst>
            </p:cNvPr>
            <p:cNvSpPr/>
            <p:nvPr/>
          </p:nvSpPr>
          <p:spPr>
            <a:xfrm>
              <a:off x="3875775" y="4322375"/>
              <a:ext cx="11625" cy="1825"/>
            </a:xfrm>
            <a:custGeom>
              <a:avLst/>
              <a:gdLst/>
              <a:ahLst/>
              <a:cxnLst/>
              <a:rect l="l" t="t" r="r" b="b"/>
              <a:pathLst>
                <a:path w="465" h="73" extrusionOk="0">
                  <a:moveTo>
                    <a:pt x="453" y="1"/>
                  </a:moveTo>
                  <a:lnTo>
                    <a:pt x="0" y="72"/>
                  </a:lnTo>
                  <a:lnTo>
                    <a:pt x="0" y="72"/>
                  </a:lnTo>
                  <a:lnTo>
                    <a:pt x="465" y="13"/>
                  </a:lnTo>
                  <a:lnTo>
                    <a:pt x="4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1595;p30">
              <a:extLst>
                <a:ext uri="{FF2B5EF4-FFF2-40B4-BE49-F238E27FC236}">
                  <a16:creationId xmlns:a16="http://schemas.microsoft.com/office/drawing/2014/main" xmlns="" id="{398449CC-F62B-44DF-8F7D-D572E4FB9DDC}"/>
                </a:ext>
              </a:extLst>
            </p:cNvPr>
            <p:cNvSpPr/>
            <p:nvPr/>
          </p:nvSpPr>
          <p:spPr>
            <a:xfrm>
              <a:off x="2160375" y="1211300"/>
              <a:ext cx="9550" cy="600"/>
            </a:xfrm>
            <a:custGeom>
              <a:avLst/>
              <a:gdLst/>
              <a:ahLst/>
              <a:cxnLst/>
              <a:rect l="l" t="t" r="r" b="b"/>
              <a:pathLst>
                <a:path w="382" h="24" extrusionOk="0">
                  <a:moveTo>
                    <a:pt x="1" y="0"/>
                  </a:moveTo>
                  <a:cubicBezTo>
                    <a:pt x="12" y="12"/>
                    <a:pt x="179" y="12"/>
                    <a:pt x="382" y="24"/>
                  </a:cubicBezTo>
                  <a:cubicBezTo>
                    <a:pt x="322" y="12"/>
                    <a:pt x="215" y="12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1596;p30">
              <a:extLst>
                <a:ext uri="{FF2B5EF4-FFF2-40B4-BE49-F238E27FC236}">
                  <a16:creationId xmlns:a16="http://schemas.microsoft.com/office/drawing/2014/main" xmlns="" id="{C59A84BF-30B1-42A2-8324-1C5898885540}"/>
                </a:ext>
              </a:extLst>
            </p:cNvPr>
            <p:cNvSpPr/>
            <p:nvPr/>
          </p:nvSpPr>
          <p:spPr>
            <a:xfrm>
              <a:off x="1815400" y="1206825"/>
              <a:ext cx="44075" cy="625"/>
            </a:xfrm>
            <a:custGeom>
              <a:avLst/>
              <a:gdLst/>
              <a:ahLst/>
              <a:cxnLst/>
              <a:rect l="l" t="t" r="r" b="b"/>
              <a:pathLst>
                <a:path w="1763" h="25" extrusionOk="0">
                  <a:moveTo>
                    <a:pt x="0" y="1"/>
                  </a:moveTo>
                  <a:cubicBezTo>
                    <a:pt x="296" y="1"/>
                    <a:pt x="561" y="4"/>
                    <a:pt x="800" y="8"/>
                  </a:cubicBezTo>
                  <a:lnTo>
                    <a:pt x="800" y="8"/>
                  </a:lnTo>
                  <a:cubicBezTo>
                    <a:pt x="611" y="1"/>
                    <a:pt x="420" y="1"/>
                    <a:pt x="274" y="1"/>
                  </a:cubicBezTo>
                  <a:close/>
                  <a:moveTo>
                    <a:pt x="800" y="8"/>
                  </a:moveTo>
                  <a:lnTo>
                    <a:pt x="800" y="8"/>
                  </a:lnTo>
                  <a:cubicBezTo>
                    <a:pt x="827" y="10"/>
                    <a:pt x="854" y="11"/>
                    <a:pt x="881" y="12"/>
                  </a:cubicBezTo>
                  <a:cubicBezTo>
                    <a:pt x="928" y="12"/>
                    <a:pt x="974" y="13"/>
                    <a:pt x="1020" y="13"/>
                  </a:cubicBezTo>
                  <a:lnTo>
                    <a:pt x="1020" y="13"/>
                  </a:lnTo>
                  <a:cubicBezTo>
                    <a:pt x="949" y="11"/>
                    <a:pt x="876" y="10"/>
                    <a:pt x="800" y="8"/>
                  </a:cubicBezTo>
                  <a:close/>
                  <a:moveTo>
                    <a:pt x="1020" y="13"/>
                  </a:moveTo>
                  <a:cubicBezTo>
                    <a:pt x="1302" y="19"/>
                    <a:pt x="1547" y="24"/>
                    <a:pt x="1762" y="24"/>
                  </a:cubicBezTo>
                  <a:cubicBezTo>
                    <a:pt x="1762" y="24"/>
                    <a:pt x="1410" y="15"/>
                    <a:pt x="1020" y="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1597;p30">
              <a:extLst>
                <a:ext uri="{FF2B5EF4-FFF2-40B4-BE49-F238E27FC236}">
                  <a16:creationId xmlns:a16="http://schemas.microsoft.com/office/drawing/2014/main" xmlns="" id="{DBC54F8C-A303-4990-B537-9A7D903FB67B}"/>
                </a:ext>
              </a:extLst>
            </p:cNvPr>
            <p:cNvSpPr/>
            <p:nvPr/>
          </p:nvSpPr>
          <p:spPr>
            <a:xfrm>
              <a:off x="1615975" y="1212175"/>
              <a:ext cx="4775" cy="925"/>
            </a:xfrm>
            <a:custGeom>
              <a:avLst/>
              <a:gdLst/>
              <a:ahLst/>
              <a:cxnLst/>
              <a:rect l="l" t="t" r="r" b="b"/>
              <a:pathLst>
                <a:path w="191" h="37" extrusionOk="0">
                  <a:moveTo>
                    <a:pt x="191" y="1"/>
                  </a:moveTo>
                  <a:cubicBezTo>
                    <a:pt x="71" y="25"/>
                    <a:pt x="36" y="37"/>
                    <a:pt x="0" y="37"/>
                  </a:cubicBezTo>
                  <a:lnTo>
                    <a:pt x="24" y="37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1598;p30">
              <a:extLst>
                <a:ext uri="{FF2B5EF4-FFF2-40B4-BE49-F238E27FC236}">
                  <a16:creationId xmlns:a16="http://schemas.microsoft.com/office/drawing/2014/main" xmlns="" id="{833D50D5-106C-43EB-99EC-0BF1D68ABB82}"/>
                </a:ext>
              </a:extLst>
            </p:cNvPr>
            <p:cNvSpPr/>
            <p:nvPr/>
          </p:nvSpPr>
          <p:spPr>
            <a:xfrm>
              <a:off x="5397400" y="952750"/>
              <a:ext cx="20225" cy="1400"/>
            </a:xfrm>
            <a:custGeom>
              <a:avLst/>
              <a:gdLst/>
              <a:ahLst/>
              <a:cxnLst/>
              <a:rect l="l" t="t" r="r" b="b"/>
              <a:pathLst>
                <a:path w="809" h="56" extrusionOk="0">
                  <a:moveTo>
                    <a:pt x="799" y="0"/>
                  </a:moveTo>
                  <a:cubicBezTo>
                    <a:pt x="784" y="0"/>
                    <a:pt x="472" y="21"/>
                    <a:pt x="115" y="47"/>
                  </a:cubicBezTo>
                  <a:lnTo>
                    <a:pt x="115" y="47"/>
                  </a:lnTo>
                  <a:cubicBezTo>
                    <a:pt x="200" y="42"/>
                    <a:pt x="287" y="40"/>
                    <a:pt x="369" y="31"/>
                  </a:cubicBezTo>
                  <a:cubicBezTo>
                    <a:pt x="689" y="9"/>
                    <a:pt x="809" y="0"/>
                    <a:pt x="799" y="0"/>
                  </a:cubicBezTo>
                  <a:close/>
                  <a:moveTo>
                    <a:pt x="115" y="47"/>
                  </a:moveTo>
                  <a:lnTo>
                    <a:pt x="115" y="47"/>
                  </a:lnTo>
                  <a:cubicBezTo>
                    <a:pt x="76" y="49"/>
                    <a:pt x="37" y="51"/>
                    <a:pt x="0" y="55"/>
                  </a:cubicBezTo>
                  <a:cubicBezTo>
                    <a:pt x="39" y="52"/>
                    <a:pt x="77" y="49"/>
                    <a:pt x="115" y="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" name="Google Shape;1599;p30">
              <a:extLst>
                <a:ext uri="{FF2B5EF4-FFF2-40B4-BE49-F238E27FC236}">
                  <a16:creationId xmlns:a16="http://schemas.microsoft.com/office/drawing/2014/main" xmlns="" id="{33468FE8-5B84-4B1E-856B-ABCF8277B4C9}"/>
                </a:ext>
              </a:extLst>
            </p:cNvPr>
            <p:cNvSpPr/>
            <p:nvPr/>
          </p:nvSpPr>
          <p:spPr>
            <a:xfrm>
              <a:off x="4279700" y="1104725"/>
              <a:ext cx="35725" cy="6875"/>
            </a:xfrm>
            <a:custGeom>
              <a:avLst/>
              <a:gdLst/>
              <a:ahLst/>
              <a:cxnLst/>
              <a:rect l="l" t="t" r="r" b="b"/>
              <a:pathLst>
                <a:path w="1429" h="275" extrusionOk="0">
                  <a:moveTo>
                    <a:pt x="1429" y="1"/>
                  </a:moveTo>
                  <a:cubicBezTo>
                    <a:pt x="631" y="144"/>
                    <a:pt x="12" y="251"/>
                    <a:pt x="0" y="275"/>
                  </a:cubicBezTo>
                  <a:cubicBezTo>
                    <a:pt x="464" y="191"/>
                    <a:pt x="929" y="96"/>
                    <a:pt x="14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" name="Google Shape;1600;p30">
              <a:extLst>
                <a:ext uri="{FF2B5EF4-FFF2-40B4-BE49-F238E27FC236}">
                  <a16:creationId xmlns:a16="http://schemas.microsoft.com/office/drawing/2014/main" xmlns="" id="{3FEDD165-DB58-4199-A013-3A838B120A95}"/>
                </a:ext>
              </a:extLst>
            </p:cNvPr>
            <p:cNvSpPr/>
            <p:nvPr/>
          </p:nvSpPr>
          <p:spPr>
            <a:xfrm>
              <a:off x="6465975" y="1390775"/>
              <a:ext cx="925" cy="7775"/>
            </a:xfrm>
            <a:custGeom>
              <a:avLst/>
              <a:gdLst/>
              <a:ahLst/>
              <a:cxnLst/>
              <a:rect l="l" t="t" r="r" b="b"/>
              <a:pathLst>
                <a:path w="37" h="311" extrusionOk="0">
                  <a:moveTo>
                    <a:pt x="0" y="1"/>
                  </a:moveTo>
                  <a:cubicBezTo>
                    <a:pt x="1" y="1"/>
                    <a:pt x="10" y="69"/>
                    <a:pt x="21" y="135"/>
                  </a:cubicBezTo>
                  <a:lnTo>
                    <a:pt x="21" y="135"/>
                  </a:lnTo>
                  <a:cubicBezTo>
                    <a:pt x="17" y="91"/>
                    <a:pt x="11" y="47"/>
                    <a:pt x="0" y="1"/>
                  </a:cubicBezTo>
                  <a:close/>
                  <a:moveTo>
                    <a:pt x="21" y="135"/>
                  </a:moveTo>
                  <a:cubicBezTo>
                    <a:pt x="27" y="192"/>
                    <a:pt x="29" y="249"/>
                    <a:pt x="36" y="310"/>
                  </a:cubicBezTo>
                  <a:lnTo>
                    <a:pt x="24" y="155"/>
                  </a:lnTo>
                  <a:cubicBezTo>
                    <a:pt x="23" y="148"/>
                    <a:pt x="22" y="142"/>
                    <a:pt x="21" y="1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" name="Google Shape;1601;p30">
              <a:extLst>
                <a:ext uri="{FF2B5EF4-FFF2-40B4-BE49-F238E27FC236}">
                  <a16:creationId xmlns:a16="http://schemas.microsoft.com/office/drawing/2014/main" xmlns="" id="{A064A041-259C-41E5-AF6A-3A9539D24194}"/>
                </a:ext>
              </a:extLst>
            </p:cNvPr>
            <p:cNvSpPr/>
            <p:nvPr/>
          </p:nvSpPr>
          <p:spPr>
            <a:xfrm>
              <a:off x="4315400" y="1095200"/>
              <a:ext cx="51525" cy="9550"/>
            </a:xfrm>
            <a:custGeom>
              <a:avLst/>
              <a:gdLst/>
              <a:ahLst/>
              <a:cxnLst/>
              <a:rect l="l" t="t" r="r" b="b"/>
              <a:pathLst>
                <a:path w="2061" h="382" extrusionOk="0">
                  <a:moveTo>
                    <a:pt x="2061" y="1"/>
                  </a:moveTo>
                  <a:cubicBezTo>
                    <a:pt x="1275" y="144"/>
                    <a:pt x="608" y="275"/>
                    <a:pt x="1" y="382"/>
                  </a:cubicBezTo>
                  <a:cubicBezTo>
                    <a:pt x="644" y="275"/>
                    <a:pt x="1406" y="132"/>
                    <a:pt x="20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" name="Google Shape;1602;p30">
              <a:extLst>
                <a:ext uri="{FF2B5EF4-FFF2-40B4-BE49-F238E27FC236}">
                  <a16:creationId xmlns:a16="http://schemas.microsoft.com/office/drawing/2014/main" xmlns="" id="{3F9EC52C-3CAE-4563-B2AD-EC777580143F}"/>
                </a:ext>
              </a:extLst>
            </p:cNvPr>
            <p:cNvSpPr/>
            <p:nvPr/>
          </p:nvSpPr>
          <p:spPr>
            <a:xfrm>
              <a:off x="1042375" y="1892625"/>
              <a:ext cx="25" cy="13125"/>
            </a:xfrm>
            <a:custGeom>
              <a:avLst/>
              <a:gdLst/>
              <a:ahLst/>
              <a:cxnLst/>
              <a:rect l="l" t="t" r="r" b="b"/>
              <a:pathLst>
                <a:path w="1" h="525" extrusionOk="0">
                  <a:moveTo>
                    <a:pt x="1" y="0"/>
                  </a:moveTo>
                  <a:lnTo>
                    <a:pt x="1" y="465"/>
                  </a:lnTo>
                  <a:cubicBezTo>
                    <a:pt x="1" y="453"/>
                    <a:pt x="1" y="489"/>
                    <a:pt x="1" y="5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" name="Google Shape;1603;p30">
              <a:extLst>
                <a:ext uri="{FF2B5EF4-FFF2-40B4-BE49-F238E27FC236}">
                  <a16:creationId xmlns:a16="http://schemas.microsoft.com/office/drawing/2014/main" xmlns="" id="{C45B8629-B836-4211-B7BF-D4344E8DFAD4}"/>
                </a:ext>
              </a:extLst>
            </p:cNvPr>
            <p:cNvSpPr/>
            <p:nvPr/>
          </p:nvSpPr>
          <p:spPr>
            <a:xfrm>
              <a:off x="1042375" y="190572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1" y="0"/>
                  </a:moveTo>
                  <a:lnTo>
                    <a:pt x="1" y="500"/>
                  </a:lnTo>
                  <a:cubicBezTo>
                    <a:pt x="1" y="274"/>
                    <a:pt x="1" y="72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" name="Google Shape;1604;p30">
              <a:extLst>
                <a:ext uri="{FF2B5EF4-FFF2-40B4-BE49-F238E27FC236}">
                  <a16:creationId xmlns:a16="http://schemas.microsoft.com/office/drawing/2014/main" xmlns="" id="{B1161619-0964-4D15-ADD7-48E4102F55F0}"/>
                </a:ext>
              </a:extLst>
            </p:cNvPr>
            <p:cNvSpPr/>
            <p:nvPr/>
          </p:nvSpPr>
          <p:spPr>
            <a:xfrm>
              <a:off x="1042375" y="1918225"/>
              <a:ext cx="325" cy="27100"/>
            </a:xfrm>
            <a:custGeom>
              <a:avLst/>
              <a:gdLst/>
              <a:ahLst/>
              <a:cxnLst/>
              <a:rect l="l" t="t" r="r" b="b"/>
              <a:pathLst>
                <a:path w="13" h="1084" extrusionOk="0">
                  <a:moveTo>
                    <a:pt x="1" y="0"/>
                  </a:moveTo>
                  <a:cubicBezTo>
                    <a:pt x="1" y="381"/>
                    <a:pt x="1" y="834"/>
                    <a:pt x="13" y="108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" name="Google Shape;1605;p30">
              <a:extLst>
                <a:ext uri="{FF2B5EF4-FFF2-40B4-BE49-F238E27FC236}">
                  <a16:creationId xmlns:a16="http://schemas.microsoft.com/office/drawing/2014/main" xmlns="" id="{02C17C0B-4101-47E9-9D0F-8402CD3FDF8D}"/>
                </a:ext>
              </a:extLst>
            </p:cNvPr>
            <p:cNvSpPr/>
            <p:nvPr/>
          </p:nvSpPr>
          <p:spPr>
            <a:xfrm>
              <a:off x="1067675" y="1574425"/>
              <a:ext cx="325" cy="3600"/>
            </a:xfrm>
            <a:custGeom>
              <a:avLst/>
              <a:gdLst/>
              <a:ahLst/>
              <a:cxnLst/>
              <a:rect l="l" t="t" r="r" b="b"/>
              <a:pathLst>
                <a:path w="13" h="144" extrusionOk="0">
                  <a:moveTo>
                    <a:pt x="13" y="1"/>
                  </a:moveTo>
                  <a:cubicBezTo>
                    <a:pt x="1" y="72"/>
                    <a:pt x="1" y="120"/>
                    <a:pt x="1" y="144"/>
                  </a:cubicBezTo>
                  <a:lnTo>
                    <a:pt x="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" name="Google Shape;1606;p30">
              <a:extLst>
                <a:ext uri="{FF2B5EF4-FFF2-40B4-BE49-F238E27FC236}">
                  <a16:creationId xmlns:a16="http://schemas.microsoft.com/office/drawing/2014/main" xmlns="" id="{47A2BB64-4422-4819-93DF-83AB876C65B9}"/>
                </a:ext>
              </a:extLst>
            </p:cNvPr>
            <p:cNvSpPr/>
            <p:nvPr/>
          </p:nvSpPr>
          <p:spPr>
            <a:xfrm>
              <a:off x="1067975" y="1486025"/>
              <a:ext cx="28900" cy="88425"/>
            </a:xfrm>
            <a:custGeom>
              <a:avLst/>
              <a:gdLst/>
              <a:ahLst/>
              <a:cxnLst/>
              <a:rect l="l" t="t" r="r" b="b"/>
              <a:pathLst>
                <a:path w="1156" h="3537" extrusionOk="0">
                  <a:moveTo>
                    <a:pt x="1156" y="1"/>
                  </a:moveTo>
                  <a:cubicBezTo>
                    <a:pt x="1060" y="215"/>
                    <a:pt x="977" y="465"/>
                    <a:pt x="870" y="715"/>
                  </a:cubicBezTo>
                  <a:cubicBezTo>
                    <a:pt x="822" y="846"/>
                    <a:pt x="763" y="989"/>
                    <a:pt x="715" y="1120"/>
                  </a:cubicBezTo>
                  <a:cubicBezTo>
                    <a:pt x="655" y="1263"/>
                    <a:pt x="608" y="1406"/>
                    <a:pt x="560" y="1560"/>
                  </a:cubicBezTo>
                  <a:cubicBezTo>
                    <a:pt x="374" y="2096"/>
                    <a:pt x="209" y="2681"/>
                    <a:pt x="63" y="3262"/>
                  </a:cubicBezTo>
                  <a:lnTo>
                    <a:pt x="63" y="3262"/>
                  </a:lnTo>
                  <a:cubicBezTo>
                    <a:pt x="95" y="3142"/>
                    <a:pt x="136" y="3002"/>
                    <a:pt x="179" y="2846"/>
                  </a:cubicBezTo>
                  <a:cubicBezTo>
                    <a:pt x="263" y="2549"/>
                    <a:pt x="358" y="2191"/>
                    <a:pt x="477" y="1846"/>
                  </a:cubicBezTo>
                  <a:cubicBezTo>
                    <a:pt x="608" y="1489"/>
                    <a:pt x="715" y="1132"/>
                    <a:pt x="846" y="810"/>
                  </a:cubicBezTo>
                  <a:cubicBezTo>
                    <a:pt x="977" y="489"/>
                    <a:pt x="1072" y="203"/>
                    <a:pt x="1156" y="1"/>
                  </a:cubicBezTo>
                  <a:close/>
                  <a:moveTo>
                    <a:pt x="63" y="3262"/>
                  </a:moveTo>
                  <a:cubicBezTo>
                    <a:pt x="34" y="3371"/>
                    <a:pt x="12" y="3463"/>
                    <a:pt x="1" y="3537"/>
                  </a:cubicBezTo>
                  <a:lnTo>
                    <a:pt x="24" y="3418"/>
                  </a:lnTo>
                  <a:cubicBezTo>
                    <a:pt x="37" y="3366"/>
                    <a:pt x="50" y="3314"/>
                    <a:pt x="63" y="32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Google Shape;1607;p30">
              <a:extLst>
                <a:ext uri="{FF2B5EF4-FFF2-40B4-BE49-F238E27FC236}">
                  <a16:creationId xmlns:a16="http://schemas.microsoft.com/office/drawing/2014/main" xmlns="" id="{87EDDF45-8D13-4FEA-9BE6-8C4D0F04142F}"/>
                </a:ext>
              </a:extLst>
            </p:cNvPr>
            <p:cNvSpPr/>
            <p:nvPr/>
          </p:nvSpPr>
          <p:spPr>
            <a:xfrm>
              <a:off x="1322775" y="1250575"/>
              <a:ext cx="79800" cy="26825"/>
            </a:xfrm>
            <a:custGeom>
              <a:avLst/>
              <a:gdLst/>
              <a:ahLst/>
              <a:cxnLst/>
              <a:rect l="l" t="t" r="r" b="b"/>
              <a:pathLst>
                <a:path w="3192" h="1073" extrusionOk="0">
                  <a:moveTo>
                    <a:pt x="3191" y="1"/>
                  </a:moveTo>
                  <a:cubicBezTo>
                    <a:pt x="3191" y="1"/>
                    <a:pt x="3001" y="48"/>
                    <a:pt x="2703" y="132"/>
                  </a:cubicBezTo>
                  <a:cubicBezTo>
                    <a:pt x="2685" y="138"/>
                    <a:pt x="2668" y="143"/>
                    <a:pt x="2650" y="148"/>
                  </a:cubicBezTo>
                  <a:lnTo>
                    <a:pt x="2650" y="148"/>
                  </a:lnTo>
                  <a:cubicBezTo>
                    <a:pt x="2811" y="106"/>
                    <a:pt x="2994" y="57"/>
                    <a:pt x="3191" y="1"/>
                  </a:cubicBezTo>
                  <a:close/>
                  <a:moveTo>
                    <a:pt x="2650" y="148"/>
                  </a:moveTo>
                  <a:cubicBezTo>
                    <a:pt x="2638" y="151"/>
                    <a:pt x="2626" y="154"/>
                    <a:pt x="2615" y="157"/>
                  </a:cubicBezTo>
                  <a:lnTo>
                    <a:pt x="2615" y="157"/>
                  </a:lnTo>
                  <a:cubicBezTo>
                    <a:pt x="2626" y="154"/>
                    <a:pt x="2638" y="151"/>
                    <a:pt x="2650" y="148"/>
                  </a:cubicBezTo>
                  <a:close/>
                  <a:moveTo>
                    <a:pt x="2615" y="157"/>
                  </a:moveTo>
                  <a:cubicBezTo>
                    <a:pt x="2571" y="167"/>
                    <a:pt x="2526" y="177"/>
                    <a:pt x="2477" y="191"/>
                  </a:cubicBezTo>
                  <a:cubicBezTo>
                    <a:pt x="2394" y="215"/>
                    <a:pt x="2298" y="239"/>
                    <a:pt x="2215" y="275"/>
                  </a:cubicBezTo>
                  <a:cubicBezTo>
                    <a:pt x="2036" y="322"/>
                    <a:pt x="1846" y="382"/>
                    <a:pt x="1655" y="441"/>
                  </a:cubicBezTo>
                  <a:cubicBezTo>
                    <a:pt x="1262" y="548"/>
                    <a:pt x="893" y="703"/>
                    <a:pt x="608" y="798"/>
                  </a:cubicBezTo>
                  <a:cubicBezTo>
                    <a:pt x="465" y="846"/>
                    <a:pt x="346" y="894"/>
                    <a:pt x="262" y="918"/>
                  </a:cubicBezTo>
                  <a:cubicBezTo>
                    <a:pt x="179" y="953"/>
                    <a:pt x="131" y="977"/>
                    <a:pt x="131" y="977"/>
                  </a:cubicBezTo>
                  <a:cubicBezTo>
                    <a:pt x="393" y="882"/>
                    <a:pt x="715" y="787"/>
                    <a:pt x="774" y="763"/>
                  </a:cubicBezTo>
                  <a:cubicBezTo>
                    <a:pt x="783" y="760"/>
                    <a:pt x="788" y="758"/>
                    <a:pt x="789" y="758"/>
                  </a:cubicBezTo>
                  <a:cubicBezTo>
                    <a:pt x="793" y="758"/>
                    <a:pt x="758" y="774"/>
                    <a:pt x="667" y="810"/>
                  </a:cubicBezTo>
                  <a:cubicBezTo>
                    <a:pt x="608" y="834"/>
                    <a:pt x="524" y="870"/>
                    <a:pt x="417" y="906"/>
                  </a:cubicBezTo>
                  <a:cubicBezTo>
                    <a:pt x="310" y="941"/>
                    <a:pt x="167" y="1001"/>
                    <a:pt x="0" y="1072"/>
                  </a:cubicBezTo>
                  <a:cubicBezTo>
                    <a:pt x="239" y="977"/>
                    <a:pt x="441" y="906"/>
                    <a:pt x="620" y="846"/>
                  </a:cubicBezTo>
                  <a:cubicBezTo>
                    <a:pt x="798" y="787"/>
                    <a:pt x="941" y="727"/>
                    <a:pt x="1072" y="691"/>
                  </a:cubicBezTo>
                  <a:cubicBezTo>
                    <a:pt x="1310" y="596"/>
                    <a:pt x="1465" y="560"/>
                    <a:pt x="1548" y="525"/>
                  </a:cubicBezTo>
                  <a:cubicBezTo>
                    <a:pt x="1619" y="504"/>
                    <a:pt x="1642" y="497"/>
                    <a:pt x="1639" y="497"/>
                  </a:cubicBezTo>
                  <a:cubicBezTo>
                    <a:pt x="1634" y="497"/>
                    <a:pt x="1579" y="511"/>
                    <a:pt x="1524" y="525"/>
                  </a:cubicBezTo>
                  <a:cubicBezTo>
                    <a:pt x="1483" y="531"/>
                    <a:pt x="1438" y="540"/>
                    <a:pt x="1428" y="540"/>
                  </a:cubicBezTo>
                  <a:cubicBezTo>
                    <a:pt x="1417" y="540"/>
                    <a:pt x="1441" y="531"/>
                    <a:pt x="1536" y="501"/>
                  </a:cubicBezTo>
                  <a:cubicBezTo>
                    <a:pt x="1632" y="465"/>
                    <a:pt x="1786" y="406"/>
                    <a:pt x="2048" y="322"/>
                  </a:cubicBezTo>
                  <a:cubicBezTo>
                    <a:pt x="2179" y="286"/>
                    <a:pt x="2346" y="239"/>
                    <a:pt x="2525" y="179"/>
                  </a:cubicBezTo>
                  <a:cubicBezTo>
                    <a:pt x="2554" y="172"/>
                    <a:pt x="2584" y="164"/>
                    <a:pt x="2615" y="1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" name="Google Shape;1608;p30">
              <a:extLst>
                <a:ext uri="{FF2B5EF4-FFF2-40B4-BE49-F238E27FC236}">
                  <a16:creationId xmlns:a16="http://schemas.microsoft.com/office/drawing/2014/main" xmlns="" id="{E696B6A3-0F01-4841-AD2F-53C6CC34458C}"/>
                </a:ext>
              </a:extLst>
            </p:cNvPr>
            <p:cNvSpPr/>
            <p:nvPr/>
          </p:nvSpPr>
          <p:spPr>
            <a:xfrm>
              <a:off x="1629350" y="1215125"/>
              <a:ext cx="43925" cy="2075"/>
            </a:xfrm>
            <a:custGeom>
              <a:avLst/>
              <a:gdLst/>
              <a:ahLst/>
              <a:cxnLst/>
              <a:rect l="l" t="t" r="r" b="b"/>
              <a:pathLst>
                <a:path w="1757" h="83" extrusionOk="0">
                  <a:moveTo>
                    <a:pt x="1600" y="0"/>
                  </a:moveTo>
                  <a:cubicBezTo>
                    <a:pt x="1510" y="0"/>
                    <a:pt x="1247" y="8"/>
                    <a:pt x="775" y="26"/>
                  </a:cubicBezTo>
                  <a:cubicBezTo>
                    <a:pt x="346" y="38"/>
                    <a:pt x="132" y="73"/>
                    <a:pt x="48" y="73"/>
                  </a:cubicBezTo>
                  <a:cubicBezTo>
                    <a:pt x="7" y="79"/>
                    <a:pt x="1" y="82"/>
                    <a:pt x="19" y="82"/>
                  </a:cubicBezTo>
                  <a:cubicBezTo>
                    <a:pt x="37" y="82"/>
                    <a:pt x="78" y="79"/>
                    <a:pt x="132" y="73"/>
                  </a:cubicBezTo>
                  <a:cubicBezTo>
                    <a:pt x="275" y="65"/>
                    <a:pt x="525" y="57"/>
                    <a:pt x="643" y="57"/>
                  </a:cubicBezTo>
                  <a:cubicBezTo>
                    <a:pt x="691" y="57"/>
                    <a:pt x="717" y="58"/>
                    <a:pt x="703" y="61"/>
                  </a:cubicBezTo>
                  <a:cubicBezTo>
                    <a:pt x="1397" y="24"/>
                    <a:pt x="1756" y="0"/>
                    <a:pt x="16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" name="Google Shape;1609;p30">
              <a:extLst>
                <a:ext uri="{FF2B5EF4-FFF2-40B4-BE49-F238E27FC236}">
                  <a16:creationId xmlns:a16="http://schemas.microsoft.com/office/drawing/2014/main" xmlns="" id="{B3476BBC-9003-4EF8-A92D-BD45DA7AE8AD}"/>
                </a:ext>
              </a:extLst>
            </p:cNvPr>
            <p:cNvSpPr/>
            <p:nvPr/>
          </p:nvSpPr>
          <p:spPr>
            <a:xfrm>
              <a:off x="3446550" y="1206825"/>
              <a:ext cx="16250" cy="1225"/>
            </a:xfrm>
            <a:custGeom>
              <a:avLst/>
              <a:gdLst/>
              <a:ahLst/>
              <a:cxnLst/>
              <a:rect l="l" t="t" r="r" b="b"/>
              <a:pathLst>
                <a:path w="650" h="49" extrusionOk="0">
                  <a:moveTo>
                    <a:pt x="167" y="1"/>
                  </a:moveTo>
                  <a:cubicBezTo>
                    <a:pt x="163" y="2"/>
                    <a:pt x="160" y="2"/>
                    <a:pt x="158" y="3"/>
                  </a:cubicBezTo>
                  <a:lnTo>
                    <a:pt x="158" y="3"/>
                  </a:lnTo>
                  <a:lnTo>
                    <a:pt x="167" y="1"/>
                  </a:lnTo>
                  <a:close/>
                  <a:moveTo>
                    <a:pt x="158" y="3"/>
                  </a:moveTo>
                  <a:lnTo>
                    <a:pt x="0" y="48"/>
                  </a:lnTo>
                  <a:cubicBezTo>
                    <a:pt x="554" y="14"/>
                    <a:pt x="650" y="6"/>
                    <a:pt x="584" y="6"/>
                  </a:cubicBezTo>
                  <a:cubicBezTo>
                    <a:pt x="528" y="6"/>
                    <a:pt x="356" y="11"/>
                    <a:pt x="247" y="11"/>
                  </a:cubicBezTo>
                  <a:cubicBezTo>
                    <a:pt x="184" y="11"/>
                    <a:pt x="142" y="9"/>
                    <a:pt x="158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" name="Google Shape;1610;p30">
              <a:extLst>
                <a:ext uri="{FF2B5EF4-FFF2-40B4-BE49-F238E27FC236}">
                  <a16:creationId xmlns:a16="http://schemas.microsoft.com/office/drawing/2014/main" xmlns="" id="{9DFF4FA9-09F3-49FA-AD4C-7E21098950B3}"/>
                </a:ext>
              </a:extLst>
            </p:cNvPr>
            <p:cNvSpPr/>
            <p:nvPr/>
          </p:nvSpPr>
          <p:spPr>
            <a:xfrm>
              <a:off x="3746300" y="1176175"/>
              <a:ext cx="47650" cy="4775"/>
            </a:xfrm>
            <a:custGeom>
              <a:avLst/>
              <a:gdLst/>
              <a:ahLst/>
              <a:cxnLst/>
              <a:rect l="l" t="t" r="r" b="b"/>
              <a:pathLst>
                <a:path w="1906" h="191" extrusionOk="0">
                  <a:moveTo>
                    <a:pt x="1905" y="0"/>
                  </a:moveTo>
                  <a:lnTo>
                    <a:pt x="619" y="95"/>
                  </a:lnTo>
                  <a:lnTo>
                    <a:pt x="0" y="191"/>
                  </a:lnTo>
                  <a:lnTo>
                    <a:pt x="19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" name="Google Shape;1611;p30">
              <a:extLst>
                <a:ext uri="{FF2B5EF4-FFF2-40B4-BE49-F238E27FC236}">
                  <a16:creationId xmlns:a16="http://schemas.microsoft.com/office/drawing/2014/main" xmlns="" id="{490E24EF-047A-4E34-B722-68C2F2C489FF}"/>
                </a:ext>
              </a:extLst>
            </p:cNvPr>
            <p:cNvSpPr/>
            <p:nvPr/>
          </p:nvSpPr>
          <p:spPr>
            <a:xfrm>
              <a:off x="3982625" y="1155025"/>
              <a:ext cx="55100" cy="7475"/>
            </a:xfrm>
            <a:custGeom>
              <a:avLst/>
              <a:gdLst/>
              <a:ahLst/>
              <a:cxnLst/>
              <a:rect l="l" t="t" r="r" b="b"/>
              <a:pathLst>
                <a:path w="2204" h="299" extrusionOk="0">
                  <a:moveTo>
                    <a:pt x="2203" y="1"/>
                  </a:moveTo>
                  <a:cubicBezTo>
                    <a:pt x="2203" y="1"/>
                    <a:pt x="2171" y="5"/>
                    <a:pt x="2114" y="13"/>
                  </a:cubicBezTo>
                  <a:lnTo>
                    <a:pt x="2114" y="13"/>
                  </a:lnTo>
                  <a:lnTo>
                    <a:pt x="2203" y="1"/>
                  </a:lnTo>
                  <a:close/>
                  <a:moveTo>
                    <a:pt x="2114" y="13"/>
                  </a:moveTo>
                  <a:lnTo>
                    <a:pt x="1394" y="108"/>
                  </a:lnTo>
                  <a:cubicBezTo>
                    <a:pt x="1198" y="142"/>
                    <a:pt x="1003" y="166"/>
                    <a:pt x="851" y="189"/>
                  </a:cubicBezTo>
                  <a:lnTo>
                    <a:pt x="851" y="189"/>
                  </a:lnTo>
                  <a:lnTo>
                    <a:pt x="1108" y="156"/>
                  </a:lnTo>
                  <a:cubicBezTo>
                    <a:pt x="1522" y="93"/>
                    <a:pt x="1937" y="36"/>
                    <a:pt x="2114" y="13"/>
                  </a:cubicBezTo>
                  <a:close/>
                  <a:moveTo>
                    <a:pt x="851" y="189"/>
                  </a:moveTo>
                  <a:lnTo>
                    <a:pt x="823" y="192"/>
                  </a:lnTo>
                  <a:lnTo>
                    <a:pt x="823" y="192"/>
                  </a:lnTo>
                  <a:lnTo>
                    <a:pt x="834" y="191"/>
                  </a:lnTo>
                  <a:cubicBezTo>
                    <a:pt x="840" y="191"/>
                    <a:pt x="845" y="190"/>
                    <a:pt x="851" y="189"/>
                  </a:cubicBezTo>
                  <a:close/>
                  <a:moveTo>
                    <a:pt x="823" y="192"/>
                  </a:moveTo>
                  <a:lnTo>
                    <a:pt x="584" y="215"/>
                  </a:lnTo>
                  <a:lnTo>
                    <a:pt x="1" y="299"/>
                  </a:lnTo>
                  <a:lnTo>
                    <a:pt x="823" y="19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" name="Google Shape;1612;p30">
              <a:extLst>
                <a:ext uri="{FF2B5EF4-FFF2-40B4-BE49-F238E27FC236}">
                  <a16:creationId xmlns:a16="http://schemas.microsoft.com/office/drawing/2014/main" xmlns="" id="{ED1162A5-6364-44D7-951B-F5B9F3B72B4E}"/>
                </a:ext>
              </a:extLst>
            </p:cNvPr>
            <p:cNvSpPr/>
            <p:nvPr/>
          </p:nvSpPr>
          <p:spPr>
            <a:xfrm>
              <a:off x="6467675" y="1714575"/>
              <a:ext cx="1600" cy="27450"/>
            </a:xfrm>
            <a:custGeom>
              <a:avLst/>
              <a:gdLst/>
              <a:ahLst/>
              <a:cxnLst/>
              <a:rect l="l" t="t" r="r" b="b"/>
              <a:pathLst>
                <a:path w="64" h="1098" extrusionOk="0">
                  <a:moveTo>
                    <a:pt x="13" y="1"/>
                  </a:moveTo>
                  <a:lnTo>
                    <a:pt x="13" y="1"/>
                  </a:lnTo>
                  <a:cubicBezTo>
                    <a:pt x="1" y="1"/>
                    <a:pt x="2" y="320"/>
                    <a:pt x="40" y="1098"/>
                  </a:cubicBezTo>
                  <a:lnTo>
                    <a:pt x="63" y="693"/>
                  </a:lnTo>
                  <a:cubicBezTo>
                    <a:pt x="46" y="267"/>
                    <a:pt x="24" y="1"/>
                    <a:pt x="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" name="Google Shape;1613;p30">
              <a:extLst>
                <a:ext uri="{FF2B5EF4-FFF2-40B4-BE49-F238E27FC236}">
                  <a16:creationId xmlns:a16="http://schemas.microsoft.com/office/drawing/2014/main" xmlns="" id="{A29557C4-FC1A-49BB-A8B3-A928FF03DAC8}"/>
                </a:ext>
              </a:extLst>
            </p:cNvPr>
            <p:cNvSpPr/>
            <p:nvPr/>
          </p:nvSpPr>
          <p:spPr>
            <a:xfrm>
              <a:off x="6531750" y="3047525"/>
              <a:ext cx="3900" cy="73550"/>
            </a:xfrm>
            <a:custGeom>
              <a:avLst/>
              <a:gdLst/>
              <a:ahLst/>
              <a:cxnLst/>
              <a:rect l="l" t="t" r="r" b="b"/>
              <a:pathLst>
                <a:path w="156" h="2942" extrusionOk="0">
                  <a:moveTo>
                    <a:pt x="1" y="1"/>
                  </a:moveTo>
                  <a:cubicBezTo>
                    <a:pt x="13" y="572"/>
                    <a:pt x="84" y="2037"/>
                    <a:pt x="156" y="2941"/>
                  </a:cubicBezTo>
                  <a:cubicBezTo>
                    <a:pt x="96" y="1763"/>
                    <a:pt x="36" y="596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" name="Google Shape;1614;p30">
              <a:extLst>
                <a:ext uri="{FF2B5EF4-FFF2-40B4-BE49-F238E27FC236}">
                  <a16:creationId xmlns:a16="http://schemas.microsoft.com/office/drawing/2014/main" xmlns="" id="{32FE454E-33C9-4356-984A-86D20B735FD4}"/>
                </a:ext>
              </a:extLst>
            </p:cNvPr>
            <p:cNvSpPr/>
            <p:nvPr/>
          </p:nvSpPr>
          <p:spPr>
            <a:xfrm>
              <a:off x="4207350" y="4270900"/>
              <a:ext cx="49450" cy="4775"/>
            </a:xfrm>
            <a:custGeom>
              <a:avLst/>
              <a:gdLst/>
              <a:ahLst/>
              <a:cxnLst/>
              <a:rect l="l" t="t" r="r" b="b"/>
              <a:pathLst>
                <a:path w="1978" h="191" extrusionOk="0">
                  <a:moveTo>
                    <a:pt x="1977" y="0"/>
                  </a:moveTo>
                  <a:lnTo>
                    <a:pt x="1" y="191"/>
                  </a:lnTo>
                  <a:lnTo>
                    <a:pt x="930" y="119"/>
                  </a:lnTo>
                  <a:lnTo>
                    <a:pt x="19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" name="Google Shape;1615;p30">
              <a:extLst>
                <a:ext uri="{FF2B5EF4-FFF2-40B4-BE49-F238E27FC236}">
                  <a16:creationId xmlns:a16="http://schemas.microsoft.com/office/drawing/2014/main" xmlns="" id="{8FF9C1AF-15EC-46D3-86FD-2DD798DDEC9B}"/>
                </a:ext>
              </a:extLst>
            </p:cNvPr>
            <p:cNvSpPr/>
            <p:nvPr/>
          </p:nvSpPr>
          <p:spPr>
            <a:xfrm>
              <a:off x="2194600" y="1264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92058" y="8195338"/>
            <a:ext cx="3995356" cy="171437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222614">
            <a:off x="2927114" y="8035373"/>
            <a:ext cx="9431521" cy="298379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r="14527" b="21324"/>
          <a:stretch>
            <a:fillRect/>
          </a:stretch>
        </p:blipFill>
        <p:spPr>
          <a:xfrm rot="-10800000">
            <a:off x="0" y="0"/>
            <a:ext cx="3005244" cy="107631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3541822" y="7623548"/>
            <a:ext cx="1106378" cy="145228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6544745" y="7071628"/>
            <a:ext cx="1020129" cy="1468772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6544745" y="470467"/>
            <a:ext cx="1933912" cy="152954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10114305" y="219190"/>
            <a:ext cx="597807" cy="857130"/>
          </a:xfrm>
          <a:prstGeom prst="rect">
            <a:avLst/>
          </a:prstGeom>
        </p:spPr>
      </p:pic>
      <p:pic>
        <p:nvPicPr>
          <p:cNvPr id="28" name="Picture 2" descr="نتيجة بحث الصور عن numbers gif clipart">
            <a:extLst>
              <a:ext uri="{FF2B5EF4-FFF2-40B4-BE49-F238E27FC236}">
                <a16:creationId xmlns="" xmlns:a16="http://schemas.microsoft.com/office/drawing/2014/main" id="{4A74C5F2-FC97-4593-9F6D-4B243E92D3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073" y="3196651"/>
            <a:ext cx="4712888" cy="3534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Google Shape;125;p17"/>
          <p:cNvSpPr/>
          <p:nvPr/>
        </p:nvSpPr>
        <p:spPr>
          <a:xfrm>
            <a:off x="5181600" y="3848100"/>
            <a:ext cx="7717809" cy="1540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ar-SA" sz="4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  <a:sym typeface="Montserrat"/>
              </a:rPr>
              <a:t>مراجعة الدروس السابقة والاستعداد للدرس القادم</a:t>
            </a:r>
            <a:endParaRPr sz="4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  <a:sym typeface="Arial"/>
            </a:endParaRPr>
          </a:p>
        </p:txBody>
      </p:sp>
      <p:pic>
        <p:nvPicPr>
          <p:cNvPr id="30" name="Picture 3" descr="C:\Users\سبحانك ربي\Desktop\giphy (1).gif">
            <a:extLst>
              <a:ext uri="{FF2B5EF4-FFF2-40B4-BE49-F238E27FC236}">
                <a16:creationId xmlns="" xmlns:a16="http://schemas.microsoft.com/office/drawing/2014/main" id="{42C32047-743B-4D56-951A-FE25FC801F3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529" y="6102613"/>
            <a:ext cx="2693921" cy="2888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Diagram&#10;&#10;Description automatically generated with low confidence">
            <a:extLst>
              <a:ext uri="{FF2B5EF4-FFF2-40B4-BE49-F238E27FC236}">
                <a16:creationId xmlns:a16="http://schemas.microsoft.com/office/drawing/2014/main" xmlns="" id="{46CA17B9-1CB1-490F-AC41-9EBAB41BFEA0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clrChange>
              <a:clrFrom>
                <a:srgbClr val="FFF6DF"/>
              </a:clrFrom>
              <a:clrTo>
                <a:srgbClr val="FFF6D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9819">
            <a:off x="12072066" y="3246514"/>
            <a:ext cx="4693037" cy="6638861"/>
          </a:xfrm>
          <a:prstGeom prst="rect">
            <a:avLst/>
          </a:prstGeom>
        </p:spPr>
      </p:pic>
      <p:pic>
        <p:nvPicPr>
          <p:cNvPr id="33" name="Google Shape;178;p35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15013103" y="2940708"/>
            <a:ext cx="1557852" cy="1587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صورة 26">
            <a:extLst>
              <a:ext uri="{FF2B5EF4-FFF2-40B4-BE49-F238E27FC236}">
                <a16:creationId xmlns="" xmlns:a16="http://schemas.microsoft.com/office/drawing/2014/main" id="{F742118D-19B8-4A85-A595-57087744D7F0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6708" y="6126388"/>
            <a:ext cx="2938427" cy="2864968"/>
          </a:xfrm>
          <a:prstGeom prst="rect">
            <a:avLst/>
          </a:prstGeom>
        </p:spPr>
      </p:pic>
      <p:sp>
        <p:nvSpPr>
          <p:cNvPr id="140" name="Google Shape;130;p17"/>
          <p:cNvSpPr/>
          <p:nvPr/>
        </p:nvSpPr>
        <p:spPr>
          <a:xfrm rot="20557133">
            <a:off x="5347809" y="7598267"/>
            <a:ext cx="978687" cy="1194140"/>
          </a:xfrm>
          <a:custGeom>
            <a:avLst/>
            <a:gdLst/>
            <a:ahLst/>
            <a:cxnLst/>
            <a:rect l="l" t="t" r="r" b="b"/>
            <a:pathLst>
              <a:path w="208" h="244" extrusionOk="0">
                <a:moveTo>
                  <a:pt x="120" y="244"/>
                </a:moveTo>
                <a:cubicBezTo>
                  <a:pt x="86" y="244"/>
                  <a:pt x="86" y="244"/>
                  <a:pt x="86" y="244"/>
                </a:cubicBezTo>
                <a:cubicBezTo>
                  <a:pt x="83" y="244"/>
                  <a:pt x="81" y="242"/>
                  <a:pt x="81" y="239"/>
                </a:cubicBezTo>
                <a:cubicBezTo>
                  <a:pt x="81" y="236"/>
                  <a:pt x="83" y="234"/>
                  <a:pt x="86" y="234"/>
                </a:cubicBezTo>
                <a:cubicBezTo>
                  <a:pt x="120" y="234"/>
                  <a:pt x="120" y="234"/>
                  <a:pt x="120" y="234"/>
                </a:cubicBezTo>
                <a:cubicBezTo>
                  <a:pt x="122" y="234"/>
                  <a:pt x="124" y="236"/>
                  <a:pt x="124" y="239"/>
                </a:cubicBezTo>
                <a:cubicBezTo>
                  <a:pt x="124" y="242"/>
                  <a:pt x="122" y="244"/>
                  <a:pt x="120" y="244"/>
                </a:cubicBezTo>
                <a:close/>
                <a:moveTo>
                  <a:pt x="129" y="228"/>
                </a:moveTo>
                <a:cubicBezTo>
                  <a:pt x="76" y="228"/>
                  <a:pt x="76" y="228"/>
                  <a:pt x="76" y="228"/>
                </a:cubicBezTo>
                <a:cubicBezTo>
                  <a:pt x="74" y="228"/>
                  <a:pt x="72" y="226"/>
                  <a:pt x="72" y="223"/>
                </a:cubicBezTo>
                <a:cubicBezTo>
                  <a:pt x="72" y="221"/>
                  <a:pt x="74" y="219"/>
                  <a:pt x="76" y="219"/>
                </a:cubicBezTo>
                <a:cubicBezTo>
                  <a:pt x="129" y="219"/>
                  <a:pt x="129" y="219"/>
                  <a:pt x="129" y="219"/>
                </a:cubicBezTo>
                <a:cubicBezTo>
                  <a:pt x="132" y="219"/>
                  <a:pt x="134" y="221"/>
                  <a:pt x="134" y="223"/>
                </a:cubicBezTo>
                <a:cubicBezTo>
                  <a:pt x="134" y="226"/>
                  <a:pt x="132" y="228"/>
                  <a:pt x="129" y="228"/>
                </a:cubicBezTo>
                <a:close/>
                <a:moveTo>
                  <a:pt x="102" y="211"/>
                </a:moveTo>
                <a:cubicBezTo>
                  <a:pt x="93" y="211"/>
                  <a:pt x="83" y="211"/>
                  <a:pt x="82" y="211"/>
                </a:cubicBezTo>
                <a:cubicBezTo>
                  <a:pt x="82" y="211"/>
                  <a:pt x="82" y="211"/>
                  <a:pt x="82" y="211"/>
                </a:cubicBezTo>
                <a:cubicBezTo>
                  <a:pt x="73" y="211"/>
                  <a:pt x="68" y="208"/>
                  <a:pt x="67" y="199"/>
                </a:cubicBezTo>
                <a:cubicBezTo>
                  <a:pt x="66" y="196"/>
                  <a:pt x="66" y="192"/>
                  <a:pt x="66" y="189"/>
                </a:cubicBezTo>
                <a:cubicBezTo>
                  <a:pt x="65" y="184"/>
                  <a:pt x="65" y="179"/>
                  <a:pt x="63" y="176"/>
                </a:cubicBezTo>
                <a:cubicBezTo>
                  <a:pt x="56" y="163"/>
                  <a:pt x="52" y="154"/>
                  <a:pt x="45" y="141"/>
                </a:cubicBezTo>
                <a:cubicBezTo>
                  <a:pt x="38" y="128"/>
                  <a:pt x="31" y="108"/>
                  <a:pt x="35" y="90"/>
                </a:cubicBezTo>
                <a:cubicBezTo>
                  <a:pt x="41" y="67"/>
                  <a:pt x="66" y="43"/>
                  <a:pt x="102" y="43"/>
                </a:cubicBezTo>
                <a:cubicBezTo>
                  <a:pt x="138" y="43"/>
                  <a:pt x="163" y="67"/>
                  <a:pt x="169" y="90"/>
                </a:cubicBezTo>
                <a:cubicBezTo>
                  <a:pt x="174" y="108"/>
                  <a:pt x="166" y="128"/>
                  <a:pt x="160" y="141"/>
                </a:cubicBezTo>
                <a:cubicBezTo>
                  <a:pt x="153" y="154"/>
                  <a:pt x="148" y="163"/>
                  <a:pt x="141" y="176"/>
                </a:cubicBezTo>
                <a:cubicBezTo>
                  <a:pt x="139" y="179"/>
                  <a:pt x="139" y="184"/>
                  <a:pt x="139" y="189"/>
                </a:cubicBezTo>
                <a:cubicBezTo>
                  <a:pt x="139" y="192"/>
                  <a:pt x="138" y="196"/>
                  <a:pt x="138" y="199"/>
                </a:cubicBezTo>
                <a:cubicBezTo>
                  <a:pt x="136" y="208"/>
                  <a:pt x="131" y="211"/>
                  <a:pt x="122" y="211"/>
                </a:cubicBezTo>
                <a:cubicBezTo>
                  <a:pt x="122" y="211"/>
                  <a:pt x="112" y="211"/>
                  <a:pt x="102" y="211"/>
                </a:cubicBezTo>
                <a:close/>
                <a:moveTo>
                  <a:pt x="82" y="202"/>
                </a:moveTo>
                <a:cubicBezTo>
                  <a:pt x="83" y="202"/>
                  <a:pt x="121" y="202"/>
                  <a:pt x="122" y="202"/>
                </a:cubicBezTo>
                <a:cubicBezTo>
                  <a:pt x="128" y="202"/>
                  <a:pt x="128" y="201"/>
                  <a:pt x="129" y="197"/>
                </a:cubicBezTo>
                <a:cubicBezTo>
                  <a:pt x="129" y="195"/>
                  <a:pt x="129" y="192"/>
                  <a:pt x="130" y="188"/>
                </a:cubicBezTo>
                <a:cubicBezTo>
                  <a:pt x="130" y="183"/>
                  <a:pt x="130" y="177"/>
                  <a:pt x="133" y="172"/>
                </a:cubicBezTo>
                <a:cubicBezTo>
                  <a:pt x="140" y="159"/>
                  <a:pt x="145" y="150"/>
                  <a:pt x="152" y="137"/>
                </a:cubicBezTo>
                <a:cubicBezTo>
                  <a:pt x="157" y="127"/>
                  <a:pt x="164" y="109"/>
                  <a:pt x="160" y="92"/>
                </a:cubicBezTo>
                <a:cubicBezTo>
                  <a:pt x="155" y="73"/>
                  <a:pt x="133" y="52"/>
                  <a:pt x="102" y="52"/>
                </a:cubicBezTo>
                <a:cubicBezTo>
                  <a:pt x="71" y="52"/>
                  <a:pt x="49" y="73"/>
                  <a:pt x="44" y="92"/>
                </a:cubicBezTo>
                <a:cubicBezTo>
                  <a:pt x="40" y="109"/>
                  <a:pt x="48" y="127"/>
                  <a:pt x="53" y="137"/>
                </a:cubicBezTo>
                <a:cubicBezTo>
                  <a:pt x="60" y="150"/>
                  <a:pt x="64" y="159"/>
                  <a:pt x="71" y="172"/>
                </a:cubicBezTo>
                <a:cubicBezTo>
                  <a:pt x="74" y="177"/>
                  <a:pt x="75" y="183"/>
                  <a:pt x="75" y="188"/>
                </a:cubicBezTo>
                <a:cubicBezTo>
                  <a:pt x="75" y="192"/>
                  <a:pt x="75" y="195"/>
                  <a:pt x="76" y="197"/>
                </a:cubicBezTo>
                <a:cubicBezTo>
                  <a:pt x="76" y="201"/>
                  <a:pt x="77" y="202"/>
                  <a:pt x="82" y="202"/>
                </a:cubicBezTo>
                <a:cubicBezTo>
                  <a:pt x="82" y="202"/>
                  <a:pt x="82" y="202"/>
                  <a:pt x="82" y="202"/>
                </a:cubicBezTo>
                <a:close/>
                <a:moveTo>
                  <a:pt x="22" y="112"/>
                </a:moveTo>
                <a:cubicBezTo>
                  <a:pt x="4" y="112"/>
                  <a:pt x="4" y="112"/>
                  <a:pt x="4" y="112"/>
                </a:cubicBezTo>
                <a:cubicBezTo>
                  <a:pt x="2" y="112"/>
                  <a:pt x="0" y="110"/>
                  <a:pt x="0" y="107"/>
                </a:cubicBezTo>
                <a:cubicBezTo>
                  <a:pt x="0" y="105"/>
                  <a:pt x="2" y="103"/>
                  <a:pt x="4" y="103"/>
                </a:cubicBezTo>
                <a:cubicBezTo>
                  <a:pt x="22" y="103"/>
                  <a:pt x="22" y="103"/>
                  <a:pt x="22" y="103"/>
                </a:cubicBezTo>
                <a:cubicBezTo>
                  <a:pt x="25" y="103"/>
                  <a:pt x="27" y="105"/>
                  <a:pt x="27" y="107"/>
                </a:cubicBezTo>
                <a:cubicBezTo>
                  <a:pt x="27" y="110"/>
                  <a:pt x="25" y="112"/>
                  <a:pt x="22" y="112"/>
                </a:cubicBezTo>
                <a:close/>
                <a:moveTo>
                  <a:pt x="204" y="108"/>
                </a:moveTo>
                <a:cubicBezTo>
                  <a:pt x="182" y="108"/>
                  <a:pt x="182" y="108"/>
                  <a:pt x="182" y="108"/>
                </a:cubicBezTo>
                <a:cubicBezTo>
                  <a:pt x="180" y="108"/>
                  <a:pt x="178" y="106"/>
                  <a:pt x="178" y="104"/>
                </a:cubicBezTo>
                <a:cubicBezTo>
                  <a:pt x="178" y="101"/>
                  <a:pt x="180" y="99"/>
                  <a:pt x="182" y="99"/>
                </a:cubicBezTo>
                <a:cubicBezTo>
                  <a:pt x="204" y="99"/>
                  <a:pt x="204" y="99"/>
                  <a:pt x="204" y="99"/>
                </a:cubicBezTo>
                <a:cubicBezTo>
                  <a:pt x="206" y="99"/>
                  <a:pt x="208" y="101"/>
                  <a:pt x="208" y="104"/>
                </a:cubicBezTo>
                <a:cubicBezTo>
                  <a:pt x="208" y="106"/>
                  <a:pt x="206" y="108"/>
                  <a:pt x="204" y="108"/>
                </a:cubicBezTo>
                <a:close/>
                <a:moveTo>
                  <a:pt x="61" y="105"/>
                </a:moveTo>
                <a:cubicBezTo>
                  <a:pt x="61" y="105"/>
                  <a:pt x="61" y="105"/>
                  <a:pt x="60" y="105"/>
                </a:cubicBezTo>
                <a:cubicBezTo>
                  <a:pt x="58" y="104"/>
                  <a:pt x="56" y="101"/>
                  <a:pt x="57" y="99"/>
                </a:cubicBezTo>
                <a:cubicBezTo>
                  <a:pt x="61" y="82"/>
                  <a:pt x="79" y="65"/>
                  <a:pt x="105" y="65"/>
                </a:cubicBezTo>
                <a:cubicBezTo>
                  <a:pt x="105" y="65"/>
                  <a:pt x="105" y="65"/>
                  <a:pt x="105" y="65"/>
                </a:cubicBezTo>
                <a:cubicBezTo>
                  <a:pt x="107" y="65"/>
                  <a:pt x="109" y="67"/>
                  <a:pt x="109" y="70"/>
                </a:cubicBezTo>
                <a:cubicBezTo>
                  <a:pt x="109" y="72"/>
                  <a:pt x="107" y="74"/>
                  <a:pt x="105" y="74"/>
                </a:cubicBezTo>
                <a:cubicBezTo>
                  <a:pt x="84" y="75"/>
                  <a:pt x="69" y="88"/>
                  <a:pt x="66" y="101"/>
                </a:cubicBezTo>
                <a:cubicBezTo>
                  <a:pt x="65" y="103"/>
                  <a:pt x="63" y="105"/>
                  <a:pt x="61" y="105"/>
                </a:cubicBezTo>
                <a:close/>
                <a:moveTo>
                  <a:pt x="160" y="55"/>
                </a:moveTo>
                <a:cubicBezTo>
                  <a:pt x="159" y="55"/>
                  <a:pt x="158" y="54"/>
                  <a:pt x="157" y="54"/>
                </a:cubicBezTo>
                <a:cubicBezTo>
                  <a:pt x="155" y="52"/>
                  <a:pt x="155" y="49"/>
                  <a:pt x="157" y="47"/>
                </a:cubicBezTo>
                <a:cubicBezTo>
                  <a:pt x="173" y="32"/>
                  <a:pt x="173" y="32"/>
                  <a:pt x="173" y="32"/>
                </a:cubicBezTo>
                <a:cubicBezTo>
                  <a:pt x="174" y="30"/>
                  <a:pt x="177" y="30"/>
                  <a:pt x="179" y="32"/>
                </a:cubicBezTo>
                <a:cubicBezTo>
                  <a:pt x="181" y="34"/>
                  <a:pt x="181" y="36"/>
                  <a:pt x="179" y="38"/>
                </a:cubicBezTo>
                <a:cubicBezTo>
                  <a:pt x="164" y="54"/>
                  <a:pt x="164" y="54"/>
                  <a:pt x="164" y="54"/>
                </a:cubicBezTo>
                <a:cubicBezTo>
                  <a:pt x="163" y="54"/>
                  <a:pt x="162" y="55"/>
                  <a:pt x="160" y="55"/>
                </a:cubicBezTo>
                <a:close/>
                <a:moveTo>
                  <a:pt x="45" y="55"/>
                </a:moveTo>
                <a:cubicBezTo>
                  <a:pt x="44" y="55"/>
                  <a:pt x="43" y="54"/>
                  <a:pt x="42" y="54"/>
                </a:cubicBezTo>
                <a:cubicBezTo>
                  <a:pt x="27" y="38"/>
                  <a:pt x="27" y="38"/>
                  <a:pt x="27" y="38"/>
                </a:cubicBezTo>
                <a:cubicBezTo>
                  <a:pt x="25" y="36"/>
                  <a:pt x="25" y="34"/>
                  <a:pt x="27" y="32"/>
                </a:cubicBezTo>
                <a:cubicBezTo>
                  <a:pt x="28" y="30"/>
                  <a:pt x="31" y="30"/>
                  <a:pt x="33" y="32"/>
                </a:cubicBezTo>
                <a:cubicBezTo>
                  <a:pt x="48" y="47"/>
                  <a:pt x="48" y="47"/>
                  <a:pt x="48" y="47"/>
                </a:cubicBezTo>
                <a:cubicBezTo>
                  <a:pt x="50" y="49"/>
                  <a:pt x="50" y="52"/>
                  <a:pt x="48" y="54"/>
                </a:cubicBezTo>
                <a:cubicBezTo>
                  <a:pt x="47" y="54"/>
                  <a:pt x="46" y="55"/>
                  <a:pt x="45" y="55"/>
                </a:cubicBezTo>
                <a:close/>
                <a:moveTo>
                  <a:pt x="102" y="34"/>
                </a:moveTo>
                <a:cubicBezTo>
                  <a:pt x="100" y="34"/>
                  <a:pt x="98" y="32"/>
                  <a:pt x="98" y="30"/>
                </a:cubicBezTo>
                <a:cubicBezTo>
                  <a:pt x="98" y="4"/>
                  <a:pt x="98" y="4"/>
                  <a:pt x="98" y="4"/>
                </a:cubicBezTo>
                <a:cubicBezTo>
                  <a:pt x="98" y="2"/>
                  <a:pt x="100" y="0"/>
                  <a:pt x="102" y="0"/>
                </a:cubicBezTo>
                <a:cubicBezTo>
                  <a:pt x="105" y="0"/>
                  <a:pt x="107" y="2"/>
                  <a:pt x="107" y="4"/>
                </a:cubicBezTo>
                <a:cubicBezTo>
                  <a:pt x="107" y="30"/>
                  <a:pt x="107" y="30"/>
                  <a:pt x="107" y="30"/>
                </a:cubicBezTo>
                <a:cubicBezTo>
                  <a:pt x="107" y="32"/>
                  <a:pt x="105" y="34"/>
                  <a:pt x="102" y="34"/>
                </a:cubicBezTo>
                <a:close/>
              </a:path>
            </a:pathLst>
          </a:custGeom>
          <a:solidFill>
            <a:srgbClr val="CC0099"/>
          </a:solidFill>
          <a:ln>
            <a:noFill/>
          </a:ln>
        </p:spPr>
        <p:txBody>
          <a:bodyPr spcFirstLastPara="1" wrap="square" lIns="137124" tIns="68543" rIns="137124" bIns="68543" anchor="t" anchorCtr="0">
            <a:noAutofit/>
          </a:bodyPr>
          <a:lstStyle/>
          <a:p>
            <a:endParaRPr sz="5400">
              <a:solidFill>
                <a:srgbClr val="CC009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مربع نص 141"/>
          <p:cNvSpPr txBox="1"/>
          <p:nvPr/>
        </p:nvSpPr>
        <p:spPr>
          <a:xfrm>
            <a:off x="5791200" y="9182100"/>
            <a:ext cx="3009743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PT Bold Heading" pitchFamily="2" charset="-78"/>
              </a:rPr>
              <a:t>التدريب مهم تدربي دائماً</a:t>
            </a:r>
            <a:endParaRPr lang="ar-SA" sz="3200" dirty="0">
              <a:solidFill>
                <a:schemeClr val="tx2">
                  <a:lumMod val="60000"/>
                  <a:lumOff val="40000"/>
                </a:schemeClr>
              </a:solidFill>
              <a:cs typeface="PT Bold Heading" pitchFamily="2" charset="-78"/>
            </a:endParaRPr>
          </a:p>
        </p:txBody>
      </p:sp>
      <p:pic>
        <p:nvPicPr>
          <p:cNvPr id="143" name="Picture 7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1"/>
              </a:ext>
            </a:extLst>
          </a:blip>
          <a:srcRect l="16860"/>
          <a:stretch>
            <a:fillRect/>
          </a:stretch>
        </p:blipFill>
        <p:spPr>
          <a:xfrm>
            <a:off x="-92058" y="8801100"/>
            <a:ext cx="1709107" cy="1637101"/>
          </a:xfrm>
          <a:prstGeom prst="rect">
            <a:avLst/>
          </a:prstGeom>
        </p:spPr>
      </p:pic>
      <p:pic>
        <p:nvPicPr>
          <p:cNvPr id="144" name="Picture 26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3"/>
              </a:ext>
            </a:extLst>
          </a:blip>
          <a:srcRect/>
          <a:stretch>
            <a:fillRect/>
          </a:stretch>
        </p:blipFill>
        <p:spPr>
          <a:xfrm rot="1142194">
            <a:off x="16656439" y="3419661"/>
            <a:ext cx="625722" cy="1686996"/>
          </a:xfrm>
          <a:prstGeom prst="rect">
            <a:avLst/>
          </a:prstGeom>
        </p:spPr>
      </p:pic>
      <p:pic>
        <p:nvPicPr>
          <p:cNvPr id="145" name="Picture 8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5"/>
              </a:ext>
            </a:extLst>
          </a:blip>
          <a:srcRect/>
          <a:stretch>
            <a:fillRect/>
          </a:stretch>
        </p:blipFill>
        <p:spPr>
          <a:xfrm rot="1889028">
            <a:off x="6913588" y="875672"/>
            <a:ext cx="1660274" cy="385031"/>
          </a:xfrm>
          <a:prstGeom prst="rect">
            <a:avLst/>
          </a:prstGeom>
        </p:spPr>
      </p:pic>
      <p:pic>
        <p:nvPicPr>
          <p:cNvPr id="146" name="Picture 10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7"/>
              </a:ext>
            </a:extLst>
          </a:blip>
          <a:srcRect r="11907" b="21056"/>
          <a:stretch>
            <a:fillRect/>
          </a:stretch>
        </p:blipFill>
        <p:spPr>
          <a:xfrm>
            <a:off x="17440847" y="9519925"/>
            <a:ext cx="938824" cy="881375"/>
          </a:xfrm>
          <a:prstGeom prst="rect">
            <a:avLst/>
          </a:prstGeom>
        </p:spPr>
      </p:pic>
      <p:pic>
        <p:nvPicPr>
          <p:cNvPr id="147" name="Picture 11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9"/>
              </a:ext>
            </a:extLst>
          </a:blip>
          <a:srcRect t="17429"/>
          <a:stretch>
            <a:fillRect/>
          </a:stretch>
        </p:blipFill>
        <p:spPr>
          <a:xfrm>
            <a:off x="15448408" y="-6060"/>
            <a:ext cx="1810892" cy="1757259"/>
          </a:xfrm>
          <a:prstGeom prst="rect">
            <a:avLst/>
          </a:prstGeom>
        </p:spPr>
      </p:pic>
      <p:grpSp>
        <p:nvGrpSpPr>
          <p:cNvPr id="158" name="Google Shape;1158;p44"/>
          <p:cNvGrpSpPr/>
          <p:nvPr/>
        </p:nvGrpSpPr>
        <p:grpSpPr>
          <a:xfrm>
            <a:off x="4931756" y="1851888"/>
            <a:ext cx="8192284" cy="1794419"/>
            <a:chOff x="7728915" y="1917859"/>
            <a:chExt cx="1034486" cy="222599"/>
          </a:xfrm>
        </p:grpSpPr>
        <p:sp>
          <p:nvSpPr>
            <p:cNvPr id="159" name="Google Shape;1159;p44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1160;p44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1161;p44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1162;p44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" name="Google Shape;1163;p44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" name="Google Shape;1164;p44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1165;p44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1166;p44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1167;p44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1168;p44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1169;p44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1170;p44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1171;p44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1172;p44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1173;p44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1174;p44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1175;p44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" name="Google Shape;1176;p44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" name="Google Shape;1177;p44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" name="Google Shape;1178;p44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" name="Google Shape;1179;p44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0" name="Google Shape;1180;p44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1" name="Google Shape;1181;p44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2" name="Google Shape;1182;p44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3" name="Google Shape;1183;p44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4" name="Google Shape;1184;p44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5" name="Google Shape;1185;p44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" name="Google Shape;1186;p44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" name="Google Shape;1187;p44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8" name="Google Shape;1188;p44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9" name="Google Shape;1189;p44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0" name="Google Shape;1190;p44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1" name="Google Shape;1191;p44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2" name="Google Shape;1192;p44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3" name="Google Shape;1193;p44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4" name="Google Shape;1194;p44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5" name="Google Shape;1195;p44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6" name="Google Shape;1196;p44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7" name="Google Shape;1197;p44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98" name="Google Shape;1203;p44"/>
          <p:cNvGrpSpPr/>
          <p:nvPr/>
        </p:nvGrpSpPr>
        <p:grpSpPr>
          <a:xfrm>
            <a:off x="11658635" y="813757"/>
            <a:ext cx="1056943" cy="937207"/>
            <a:chOff x="3725850" y="3874550"/>
            <a:chExt cx="232875" cy="206500"/>
          </a:xfrm>
        </p:grpSpPr>
        <p:sp>
          <p:nvSpPr>
            <p:cNvPr id="199" name="Google Shape;1204;p44"/>
            <p:cNvSpPr/>
            <p:nvPr/>
          </p:nvSpPr>
          <p:spPr>
            <a:xfrm>
              <a:off x="3725850" y="3874550"/>
              <a:ext cx="232875" cy="206500"/>
            </a:xfrm>
            <a:custGeom>
              <a:avLst/>
              <a:gdLst/>
              <a:ahLst/>
              <a:cxnLst/>
              <a:rect l="l" t="t" r="r" b="b"/>
              <a:pathLst>
                <a:path w="9315" h="8260" extrusionOk="0">
                  <a:moveTo>
                    <a:pt x="3669" y="297"/>
                  </a:moveTo>
                  <a:cubicBezTo>
                    <a:pt x="4503" y="297"/>
                    <a:pt x="5647" y="413"/>
                    <a:pt x="6146" y="563"/>
                  </a:cubicBezTo>
                  <a:cubicBezTo>
                    <a:pt x="6286" y="605"/>
                    <a:pt x="6533" y="677"/>
                    <a:pt x="6692" y="724"/>
                  </a:cubicBezTo>
                  <a:cubicBezTo>
                    <a:pt x="7482" y="953"/>
                    <a:pt x="8206" y="1470"/>
                    <a:pt x="8611" y="2092"/>
                  </a:cubicBezTo>
                  <a:cubicBezTo>
                    <a:pt x="9065" y="2789"/>
                    <a:pt x="9125" y="3432"/>
                    <a:pt x="8832" y="4487"/>
                  </a:cubicBezTo>
                  <a:cubicBezTo>
                    <a:pt x="8746" y="4797"/>
                    <a:pt x="8661" y="5050"/>
                    <a:pt x="8642" y="5050"/>
                  </a:cubicBezTo>
                  <a:cubicBezTo>
                    <a:pt x="8642" y="5050"/>
                    <a:pt x="8642" y="5050"/>
                    <a:pt x="8642" y="5050"/>
                  </a:cubicBezTo>
                  <a:cubicBezTo>
                    <a:pt x="8625" y="5048"/>
                    <a:pt x="8586" y="4996"/>
                    <a:pt x="8557" y="4939"/>
                  </a:cubicBezTo>
                  <a:cubicBezTo>
                    <a:pt x="8460" y="4738"/>
                    <a:pt x="8199" y="4424"/>
                    <a:pt x="8120" y="4413"/>
                  </a:cubicBezTo>
                  <a:cubicBezTo>
                    <a:pt x="8108" y="4411"/>
                    <a:pt x="8097" y="4411"/>
                    <a:pt x="8087" y="4411"/>
                  </a:cubicBezTo>
                  <a:cubicBezTo>
                    <a:pt x="7955" y="4411"/>
                    <a:pt x="7998" y="4557"/>
                    <a:pt x="8229" y="4906"/>
                  </a:cubicBezTo>
                  <a:cubicBezTo>
                    <a:pt x="8369" y="5116"/>
                    <a:pt x="8505" y="5292"/>
                    <a:pt x="8530" y="5296"/>
                  </a:cubicBezTo>
                  <a:cubicBezTo>
                    <a:pt x="8555" y="5299"/>
                    <a:pt x="8556" y="5345"/>
                    <a:pt x="8531" y="5408"/>
                  </a:cubicBezTo>
                  <a:cubicBezTo>
                    <a:pt x="8459" y="5584"/>
                    <a:pt x="8056" y="6181"/>
                    <a:pt x="8008" y="6181"/>
                  </a:cubicBezTo>
                  <a:cubicBezTo>
                    <a:pt x="8008" y="6181"/>
                    <a:pt x="8007" y="6181"/>
                    <a:pt x="8007" y="6181"/>
                  </a:cubicBezTo>
                  <a:cubicBezTo>
                    <a:pt x="7985" y="6178"/>
                    <a:pt x="7944" y="6111"/>
                    <a:pt x="7915" y="6027"/>
                  </a:cubicBezTo>
                  <a:cubicBezTo>
                    <a:pt x="7807" y="5714"/>
                    <a:pt x="7609" y="5464"/>
                    <a:pt x="7505" y="5464"/>
                  </a:cubicBezTo>
                  <a:cubicBezTo>
                    <a:pt x="7471" y="5464"/>
                    <a:pt x="7448" y="5490"/>
                    <a:pt x="7440" y="5547"/>
                  </a:cubicBezTo>
                  <a:cubicBezTo>
                    <a:pt x="7427" y="5644"/>
                    <a:pt x="7651" y="6132"/>
                    <a:pt x="7714" y="6141"/>
                  </a:cubicBezTo>
                  <a:cubicBezTo>
                    <a:pt x="7735" y="6144"/>
                    <a:pt x="7745" y="6184"/>
                    <a:pt x="7740" y="6229"/>
                  </a:cubicBezTo>
                  <a:cubicBezTo>
                    <a:pt x="7734" y="6274"/>
                    <a:pt x="7759" y="6338"/>
                    <a:pt x="7795" y="6367"/>
                  </a:cubicBezTo>
                  <a:cubicBezTo>
                    <a:pt x="7839" y="6404"/>
                    <a:pt x="7846" y="6431"/>
                    <a:pt x="7813" y="6449"/>
                  </a:cubicBezTo>
                  <a:cubicBezTo>
                    <a:pt x="7786" y="6463"/>
                    <a:pt x="7665" y="6525"/>
                    <a:pt x="7549" y="6584"/>
                  </a:cubicBezTo>
                  <a:lnTo>
                    <a:pt x="7335" y="6694"/>
                  </a:lnTo>
                  <a:lnTo>
                    <a:pt x="7295" y="6582"/>
                  </a:lnTo>
                  <a:cubicBezTo>
                    <a:pt x="7272" y="6521"/>
                    <a:pt x="7229" y="6467"/>
                    <a:pt x="7198" y="6463"/>
                  </a:cubicBezTo>
                  <a:cubicBezTo>
                    <a:pt x="7167" y="6459"/>
                    <a:pt x="7156" y="6432"/>
                    <a:pt x="7172" y="6401"/>
                  </a:cubicBezTo>
                  <a:cubicBezTo>
                    <a:pt x="7188" y="6372"/>
                    <a:pt x="7161" y="6267"/>
                    <a:pt x="7115" y="6174"/>
                  </a:cubicBezTo>
                  <a:cubicBezTo>
                    <a:pt x="7068" y="6080"/>
                    <a:pt x="7030" y="5992"/>
                    <a:pt x="7031" y="5983"/>
                  </a:cubicBezTo>
                  <a:cubicBezTo>
                    <a:pt x="7033" y="5974"/>
                    <a:pt x="6986" y="5869"/>
                    <a:pt x="6927" y="5748"/>
                  </a:cubicBezTo>
                  <a:cubicBezTo>
                    <a:pt x="6838" y="5568"/>
                    <a:pt x="6771" y="5485"/>
                    <a:pt x="6708" y="5485"/>
                  </a:cubicBezTo>
                  <a:cubicBezTo>
                    <a:pt x="6689" y="5485"/>
                    <a:pt x="6670" y="5492"/>
                    <a:pt x="6652" y="5507"/>
                  </a:cubicBezTo>
                  <a:cubicBezTo>
                    <a:pt x="6577" y="5566"/>
                    <a:pt x="6612" y="5735"/>
                    <a:pt x="6750" y="5970"/>
                  </a:cubicBezTo>
                  <a:cubicBezTo>
                    <a:pt x="6816" y="6082"/>
                    <a:pt x="6871" y="6191"/>
                    <a:pt x="6869" y="6208"/>
                  </a:cubicBezTo>
                  <a:cubicBezTo>
                    <a:pt x="6868" y="6225"/>
                    <a:pt x="6914" y="6345"/>
                    <a:pt x="6972" y="6473"/>
                  </a:cubicBezTo>
                  <a:cubicBezTo>
                    <a:pt x="7029" y="6601"/>
                    <a:pt x="7066" y="6714"/>
                    <a:pt x="7055" y="6723"/>
                  </a:cubicBezTo>
                  <a:cubicBezTo>
                    <a:pt x="7044" y="6731"/>
                    <a:pt x="6884" y="6745"/>
                    <a:pt x="6696" y="6754"/>
                  </a:cubicBezTo>
                  <a:lnTo>
                    <a:pt x="6358" y="6769"/>
                  </a:lnTo>
                  <a:lnTo>
                    <a:pt x="6274" y="6622"/>
                  </a:lnTo>
                  <a:cubicBezTo>
                    <a:pt x="6228" y="6542"/>
                    <a:pt x="6177" y="6400"/>
                    <a:pt x="6160" y="6306"/>
                  </a:cubicBezTo>
                  <a:cubicBezTo>
                    <a:pt x="6135" y="6165"/>
                    <a:pt x="6087" y="6092"/>
                    <a:pt x="6021" y="6092"/>
                  </a:cubicBezTo>
                  <a:cubicBezTo>
                    <a:pt x="5994" y="6092"/>
                    <a:pt x="5964" y="6104"/>
                    <a:pt x="5931" y="6129"/>
                  </a:cubicBezTo>
                  <a:cubicBezTo>
                    <a:pt x="5859" y="6184"/>
                    <a:pt x="5859" y="6206"/>
                    <a:pt x="5937" y="6445"/>
                  </a:cubicBezTo>
                  <a:cubicBezTo>
                    <a:pt x="5981" y="6584"/>
                    <a:pt x="6013" y="6707"/>
                    <a:pt x="6005" y="6714"/>
                  </a:cubicBezTo>
                  <a:cubicBezTo>
                    <a:pt x="6005" y="6715"/>
                    <a:pt x="6002" y="6715"/>
                    <a:pt x="5997" y="6715"/>
                  </a:cubicBezTo>
                  <a:cubicBezTo>
                    <a:pt x="5944" y="6715"/>
                    <a:pt x="5642" y="6682"/>
                    <a:pt x="5285" y="6636"/>
                  </a:cubicBezTo>
                  <a:lnTo>
                    <a:pt x="4580" y="6546"/>
                  </a:lnTo>
                  <a:lnTo>
                    <a:pt x="3848" y="7105"/>
                  </a:lnTo>
                  <a:cubicBezTo>
                    <a:pt x="3144" y="7641"/>
                    <a:pt x="2856" y="7835"/>
                    <a:pt x="2639" y="7913"/>
                  </a:cubicBezTo>
                  <a:cubicBezTo>
                    <a:pt x="2583" y="7933"/>
                    <a:pt x="2545" y="7944"/>
                    <a:pt x="2523" y="7944"/>
                  </a:cubicBezTo>
                  <a:cubicBezTo>
                    <a:pt x="2490" y="7944"/>
                    <a:pt x="2492" y="7921"/>
                    <a:pt x="2519" y="7870"/>
                  </a:cubicBezTo>
                  <a:cubicBezTo>
                    <a:pt x="2715" y="7515"/>
                    <a:pt x="2937" y="6357"/>
                    <a:pt x="2844" y="6177"/>
                  </a:cubicBezTo>
                  <a:cubicBezTo>
                    <a:pt x="2808" y="6105"/>
                    <a:pt x="2648" y="6006"/>
                    <a:pt x="2313" y="5848"/>
                  </a:cubicBezTo>
                  <a:cubicBezTo>
                    <a:pt x="2048" y="5723"/>
                    <a:pt x="1816" y="5603"/>
                    <a:pt x="1796" y="5581"/>
                  </a:cubicBezTo>
                  <a:cubicBezTo>
                    <a:pt x="1775" y="5558"/>
                    <a:pt x="1678" y="5495"/>
                    <a:pt x="1577" y="5438"/>
                  </a:cubicBezTo>
                  <a:cubicBezTo>
                    <a:pt x="1324" y="5293"/>
                    <a:pt x="861" y="4911"/>
                    <a:pt x="767" y="4768"/>
                  </a:cubicBezTo>
                  <a:cubicBezTo>
                    <a:pt x="482" y="4330"/>
                    <a:pt x="291" y="3777"/>
                    <a:pt x="290" y="3386"/>
                  </a:cubicBezTo>
                  <a:cubicBezTo>
                    <a:pt x="289" y="2830"/>
                    <a:pt x="564" y="2015"/>
                    <a:pt x="938" y="1465"/>
                  </a:cubicBezTo>
                  <a:cubicBezTo>
                    <a:pt x="1075" y="1265"/>
                    <a:pt x="1203" y="1101"/>
                    <a:pt x="1221" y="1101"/>
                  </a:cubicBezTo>
                  <a:cubicBezTo>
                    <a:pt x="1221" y="1101"/>
                    <a:pt x="1221" y="1101"/>
                    <a:pt x="1221" y="1101"/>
                  </a:cubicBezTo>
                  <a:cubicBezTo>
                    <a:pt x="1240" y="1105"/>
                    <a:pt x="1279" y="1159"/>
                    <a:pt x="1311" y="1226"/>
                  </a:cubicBezTo>
                  <a:cubicBezTo>
                    <a:pt x="1435" y="1488"/>
                    <a:pt x="1624" y="1722"/>
                    <a:pt x="1722" y="1736"/>
                  </a:cubicBezTo>
                  <a:cubicBezTo>
                    <a:pt x="1731" y="1737"/>
                    <a:pt x="1740" y="1738"/>
                    <a:pt x="1748" y="1738"/>
                  </a:cubicBezTo>
                  <a:cubicBezTo>
                    <a:pt x="1877" y="1738"/>
                    <a:pt x="1876" y="1579"/>
                    <a:pt x="1737" y="1454"/>
                  </a:cubicBezTo>
                  <a:cubicBezTo>
                    <a:pt x="1674" y="1398"/>
                    <a:pt x="1626" y="1321"/>
                    <a:pt x="1630" y="1285"/>
                  </a:cubicBezTo>
                  <a:cubicBezTo>
                    <a:pt x="1634" y="1249"/>
                    <a:pt x="1595" y="1164"/>
                    <a:pt x="1545" y="1104"/>
                  </a:cubicBezTo>
                  <a:cubicBezTo>
                    <a:pt x="1396" y="919"/>
                    <a:pt x="1443" y="828"/>
                    <a:pt x="1761" y="688"/>
                  </a:cubicBezTo>
                  <a:cubicBezTo>
                    <a:pt x="1805" y="669"/>
                    <a:pt x="1834" y="656"/>
                    <a:pt x="1858" y="656"/>
                  </a:cubicBezTo>
                  <a:cubicBezTo>
                    <a:pt x="1901" y="656"/>
                    <a:pt x="1930" y="694"/>
                    <a:pt x="2009" y="798"/>
                  </a:cubicBezTo>
                  <a:cubicBezTo>
                    <a:pt x="2079" y="891"/>
                    <a:pt x="2155" y="967"/>
                    <a:pt x="2184" y="972"/>
                  </a:cubicBezTo>
                  <a:cubicBezTo>
                    <a:pt x="2213" y="977"/>
                    <a:pt x="2221" y="1004"/>
                    <a:pt x="2204" y="1035"/>
                  </a:cubicBezTo>
                  <a:cubicBezTo>
                    <a:pt x="2164" y="1109"/>
                    <a:pt x="2338" y="1344"/>
                    <a:pt x="2444" y="1359"/>
                  </a:cubicBezTo>
                  <a:cubicBezTo>
                    <a:pt x="2452" y="1360"/>
                    <a:pt x="2461" y="1361"/>
                    <a:pt x="2468" y="1361"/>
                  </a:cubicBezTo>
                  <a:cubicBezTo>
                    <a:pt x="2605" y="1361"/>
                    <a:pt x="2559" y="1173"/>
                    <a:pt x="2343" y="863"/>
                  </a:cubicBezTo>
                  <a:cubicBezTo>
                    <a:pt x="2223" y="693"/>
                    <a:pt x="2125" y="539"/>
                    <a:pt x="2127" y="527"/>
                  </a:cubicBezTo>
                  <a:cubicBezTo>
                    <a:pt x="2134" y="482"/>
                    <a:pt x="2876" y="337"/>
                    <a:pt x="3223" y="311"/>
                  </a:cubicBezTo>
                  <a:cubicBezTo>
                    <a:pt x="3355" y="301"/>
                    <a:pt x="3506" y="297"/>
                    <a:pt x="3669" y="297"/>
                  </a:cubicBezTo>
                  <a:close/>
                  <a:moveTo>
                    <a:pt x="3713" y="0"/>
                  </a:moveTo>
                  <a:cubicBezTo>
                    <a:pt x="2901" y="0"/>
                    <a:pt x="2159" y="145"/>
                    <a:pt x="1604" y="416"/>
                  </a:cubicBezTo>
                  <a:cubicBezTo>
                    <a:pt x="1403" y="514"/>
                    <a:pt x="935" y="985"/>
                    <a:pt x="950" y="1073"/>
                  </a:cubicBezTo>
                  <a:cubicBezTo>
                    <a:pt x="953" y="1090"/>
                    <a:pt x="942" y="1101"/>
                    <a:pt x="923" y="1101"/>
                  </a:cubicBezTo>
                  <a:cubicBezTo>
                    <a:pt x="920" y="1101"/>
                    <a:pt x="918" y="1101"/>
                    <a:pt x="915" y="1100"/>
                  </a:cubicBezTo>
                  <a:cubicBezTo>
                    <a:pt x="914" y="1100"/>
                    <a:pt x="913" y="1100"/>
                    <a:pt x="912" y="1100"/>
                  </a:cubicBezTo>
                  <a:cubicBezTo>
                    <a:pt x="847" y="1100"/>
                    <a:pt x="617" y="1416"/>
                    <a:pt x="491" y="1680"/>
                  </a:cubicBezTo>
                  <a:cubicBezTo>
                    <a:pt x="188" y="2311"/>
                    <a:pt x="0" y="3012"/>
                    <a:pt x="20" y="3432"/>
                  </a:cubicBezTo>
                  <a:cubicBezTo>
                    <a:pt x="46" y="4021"/>
                    <a:pt x="344" y="4727"/>
                    <a:pt x="733" y="5125"/>
                  </a:cubicBezTo>
                  <a:cubicBezTo>
                    <a:pt x="926" y="5322"/>
                    <a:pt x="1321" y="5646"/>
                    <a:pt x="1377" y="5653"/>
                  </a:cubicBezTo>
                  <a:cubicBezTo>
                    <a:pt x="1400" y="5657"/>
                    <a:pt x="1508" y="5721"/>
                    <a:pt x="1613" y="5794"/>
                  </a:cubicBezTo>
                  <a:cubicBezTo>
                    <a:pt x="1719" y="5868"/>
                    <a:pt x="1846" y="5935"/>
                    <a:pt x="1893" y="5943"/>
                  </a:cubicBezTo>
                  <a:cubicBezTo>
                    <a:pt x="1941" y="5951"/>
                    <a:pt x="1985" y="5974"/>
                    <a:pt x="1996" y="5997"/>
                  </a:cubicBezTo>
                  <a:cubicBezTo>
                    <a:pt x="2006" y="6019"/>
                    <a:pt x="2136" y="6090"/>
                    <a:pt x="2284" y="6155"/>
                  </a:cubicBezTo>
                  <a:cubicBezTo>
                    <a:pt x="2484" y="6242"/>
                    <a:pt x="2563" y="6300"/>
                    <a:pt x="2579" y="6372"/>
                  </a:cubicBezTo>
                  <a:cubicBezTo>
                    <a:pt x="2618" y="6534"/>
                    <a:pt x="2464" y="7231"/>
                    <a:pt x="2293" y="7677"/>
                  </a:cubicBezTo>
                  <a:cubicBezTo>
                    <a:pt x="2139" y="8078"/>
                    <a:pt x="2136" y="8093"/>
                    <a:pt x="2200" y="8182"/>
                  </a:cubicBezTo>
                  <a:cubicBezTo>
                    <a:pt x="2240" y="8238"/>
                    <a:pt x="2267" y="8259"/>
                    <a:pt x="2330" y="8259"/>
                  </a:cubicBezTo>
                  <a:cubicBezTo>
                    <a:pt x="2359" y="8259"/>
                    <a:pt x="2396" y="8255"/>
                    <a:pt x="2445" y="8247"/>
                  </a:cubicBezTo>
                  <a:cubicBezTo>
                    <a:pt x="2781" y="8196"/>
                    <a:pt x="3296" y="7899"/>
                    <a:pt x="3995" y="7353"/>
                  </a:cubicBezTo>
                  <a:lnTo>
                    <a:pt x="4679" y="6818"/>
                  </a:lnTo>
                  <a:lnTo>
                    <a:pt x="5552" y="6942"/>
                  </a:lnTo>
                  <a:cubicBezTo>
                    <a:pt x="6039" y="7010"/>
                    <a:pt x="6431" y="7049"/>
                    <a:pt x="6627" y="7049"/>
                  </a:cubicBezTo>
                  <a:cubicBezTo>
                    <a:pt x="6650" y="7049"/>
                    <a:pt x="6671" y="7049"/>
                    <a:pt x="6689" y="7048"/>
                  </a:cubicBezTo>
                  <a:cubicBezTo>
                    <a:pt x="6835" y="7038"/>
                    <a:pt x="7023" y="7025"/>
                    <a:pt x="7112" y="7020"/>
                  </a:cubicBezTo>
                  <a:cubicBezTo>
                    <a:pt x="7350" y="7003"/>
                    <a:pt x="7663" y="6890"/>
                    <a:pt x="7881" y="6742"/>
                  </a:cubicBezTo>
                  <a:cubicBezTo>
                    <a:pt x="8177" y="6539"/>
                    <a:pt x="8647" y="5876"/>
                    <a:pt x="8855" y="5366"/>
                  </a:cubicBezTo>
                  <a:cubicBezTo>
                    <a:pt x="9005" y="5000"/>
                    <a:pt x="9182" y="4299"/>
                    <a:pt x="9252" y="3803"/>
                  </a:cubicBezTo>
                  <a:cubicBezTo>
                    <a:pt x="9313" y="3363"/>
                    <a:pt x="9315" y="3224"/>
                    <a:pt x="9266" y="2946"/>
                  </a:cubicBezTo>
                  <a:cubicBezTo>
                    <a:pt x="9175" y="2438"/>
                    <a:pt x="9099" y="2271"/>
                    <a:pt x="8677" y="1653"/>
                  </a:cubicBezTo>
                  <a:cubicBezTo>
                    <a:pt x="8648" y="1610"/>
                    <a:pt x="8457" y="1433"/>
                    <a:pt x="8253" y="1258"/>
                  </a:cubicBezTo>
                  <a:cubicBezTo>
                    <a:pt x="7870" y="934"/>
                    <a:pt x="7462" y="684"/>
                    <a:pt x="7132" y="574"/>
                  </a:cubicBezTo>
                  <a:cubicBezTo>
                    <a:pt x="6340" y="310"/>
                    <a:pt x="6116" y="253"/>
                    <a:pt x="5417" y="141"/>
                  </a:cubicBezTo>
                  <a:cubicBezTo>
                    <a:pt x="5024" y="78"/>
                    <a:pt x="4689" y="32"/>
                    <a:pt x="4631" y="32"/>
                  </a:cubicBezTo>
                  <a:cubicBezTo>
                    <a:pt x="4627" y="32"/>
                    <a:pt x="4624" y="32"/>
                    <a:pt x="4623" y="33"/>
                  </a:cubicBezTo>
                  <a:cubicBezTo>
                    <a:pt x="4619" y="36"/>
                    <a:pt x="4599" y="38"/>
                    <a:pt x="4566" y="38"/>
                  </a:cubicBezTo>
                  <a:cubicBezTo>
                    <a:pt x="4504" y="38"/>
                    <a:pt x="4399" y="33"/>
                    <a:pt x="4284" y="24"/>
                  </a:cubicBezTo>
                  <a:cubicBezTo>
                    <a:pt x="4091" y="8"/>
                    <a:pt x="3900" y="0"/>
                    <a:pt x="371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0" name="Google Shape;1205;p44"/>
            <p:cNvSpPr/>
            <p:nvPr/>
          </p:nvSpPr>
          <p:spPr>
            <a:xfrm>
              <a:off x="3821275" y="3914800"/>
              <a:ext cx="61850" cy="74850"/>
            </a:xfrm>
            <a:custGeom>
              <a:avLst/>
              <a:gdLst/>
              <a:ahLst/>
              <a:cxnLst/>
              <a:rect l="l" t="t" r="r" b="b"/>
              <a:pathLst>
                <a:path w="2474" h="2994" extrusionOk="0">
                  <a:moveTo>
                    <a:pt x="1110" y="310"/>
                  </a:moveTo>
                  <a:cubicBezTo>
                    <a:pt x="1110" y="310"/>
                    <a:pt x="1110" y="310"/>
                    <a:pt x="1110" y="310"/>
                  </a:cubicBezTo>
                  <a:cubicBezTo>
                    <a:pt x="1122" y="312"/>
                    <a:pt x="1243" y="359"/>
                    <a:pt x="1380" y="415"/>
                  </a:cubicBezTo>
                  <a:cubicBezTo>
                    <a:pt x="1506" y="468"/>
                    <a:pt x="1630" y="505"/>
                    <a:pt x="1676" y="505"/>
                  </a:cubicBezTo>
                  <a:cubicBezTo>
                    <a:pt x="1680" y="505"/>
                    <a:pt x="1683" y="505"/>
                    <a:pt x="1686" y="504"/>
                  </a:cubicBezTo>
                  <a:cubicBezTo>
                    <a:pt x="1693" y="502"/>
                    <a:pt x="1701" y="502"/>
                    <a:pt x="1708" y="502"/>
                  </a:cubicBezTo>
                  <a:cubicBezTo>
                    <a:pt x="1735" y="502"/>
                    <a:pt x="1758" y="514"/>
                    <a:pt x="1767" y="534"/>
                  </a:cubicBezTo>
                  <a:cubicBezTo>
                    <a:pt x="1779" y="559"/>
                    <a:pt x="1852" y="586"/>
                    <a:pt x="1933" y="598"/>
                  </a:cubicBezTo>
                  <a:cubicBezTo>
                    <a:pt x="2014" y="610"/>
                    <a:pt x="2087" y="640"/>
                    <a:pt x="2098" y="667"/>
                  </a:cubicBezTo>
                  <a:cubicBezTo>
                    <a:pt x="2114" y="706"/>
                    <a:pt x="1814" y="1172"/>
                    <a:pt x="1735" y="1228"/>
                  </a:cubicBezTo>
                  <a:cubicBezTo>
                    <a:pt x="1702" y="1252"/>
                    <a:pt x="1615" y="1367"/>
                    <a:pt x="1305" y="1797"/>
                  </a:cubicBezTo>
                  <a:cubicBezTo>
                    <a:pt x="1164" y="1993"/>
                    <a:pt x="962" y="2260"/>
                    <a:pt x="858" y="2389"/>
                  </a:cubicBezTo>
                  <a:cubicBezTo>
                    <a:pt x="757" y="2516"/>
                    <a:pt x="668" y="2636"/>
                    <a:pt x="666" y="2655"/>
                  </a:cubicBezTo>
                  <a:cubicBezTo>
                    <a:pt x="665" y="2665"/>
                    <a:pt x="635" y="2672"/>
                    <a:pt x="593" y="2672"/>
                  </a:cubicBezTo>
                  <a:cubicBezTo>
                    <a:pt x="569" y="2672"/>
                    <a:pt x="541" y="2670"/>
                    <a:pt x="511" y="2665"/>
                  </a:cubicBezTo>
                  <a:cubicBezTo>
                    <a:pt x="338" y="2642"/>
                    <a:pt x="338" y="2675"/>
                    <a:pt x="510" y="2101"/>
                  </a:cubicBezTo>
                  <a:cubicBezTo>
                    <a:pt x="584" y="1859"/>
                    <a:pt x="651" y="1601"/>
                    <a:pt x="664" y="1523"/>
                  </a:cubicBezTo>
                  <a:cubicBezTo>
                    <a:pt x="675" y="1448"/>
                    <a:pt x="697" y="1388"/>
                    <a:pt x="712" y="1388"/>
                  </a:cubicBezTo>
                  <a:cubicBezTo>
                    <a:pt x="712" y="1388"/>
                    <a:pt x="713" y="1388"/>
                    <a:pt x="713" y="1388"/>
                  </a:cubicBezTo>
                  <a:cubicBezTo>
                    <a:pt x="713" y="1388"/>
                    <a:pt x="713" y="1388"/>
                    <a:pt x="713" y="1388"/>
                  </a:cubicBezTo>
                  <a:cubicBezTo>
                    <a:pt x="740" y="1388"/>
                    <a:pt x="906" y="922"/>
                    <a:pt x="1034" y="486"/>
                  </a:cubicBezTo>
                  <a:cubicBezTo>
                    <a:pt x="1064" y="388"/>
                    <a:pt x="1097" y="310"/>
                    <a:pt x="1110" y="310"/>
                  </a:cubicBezTo>
                  <a:close/>
                  <a:moveTo>
                    <a:pt x="969" y="1"/>
                  </a:moveTo>
                  <a:cubicBezTo>
                    <a:pt x="945" y="1"/>
                    <a:pt x="934" y="9"/>
                    <a:pt x="922" y="22"/>
                  </a:cubicBezTo>
                  <a:cubicBezTo>
                    <a:pt x="902" y="47"/>
                    <a:pt x="868" y="127"/>
                    <a:pt x="846" y="199"/>
                  </a:cubicBezTo>
                  <a:cubicBezTo>
                    <a:pt x="803" y="354"/>
                    <a:pt x="427" y="1549"/>
                    <a:pt x="385" y="1669"/>
                  </a:cubicBezTo>
                  <a:cubicBezTo>
                    <a:pt x="369" y="1715"/>
                    <a:pt x="307" y="1903"/>
                    <a:pt x="247" y="2085"/>
                  </a:cubicBezTo>
                  <a:cubicBezTo>
                    <a:pt x="187" y="2268"/>
                    <a:pt x="110" y="2471"/>
                    <a:pt x="75" y="2535"/>
                  </a:cubicBezTo>
                  <a:cubicBezTo>
                    <a:pt x="0" y="2674"/>
                    <a:pt x="42" y="2812"/>
                    <a:pt x="173" y="2858"/>
                  </a:cubicBezTo>
                  <a:cubicBezTo>
                    <a:pt x="224" y="2875"/>
                    <a:pt x="388" y="2918"/>
                    <a:pt x="541" y="2955"/>
                  </a:cubicBezTo>
                  <a:cubicBezTo>
                    <a:pt x="643" y="2979"/>
                    <a:pt x="716" y="2994"/>
                    <a:pt x="771" y="2994"/>
                  </a:cubicBezTo>
                  <a:cubicBezTo>
                    <a:pt x="889" y="2994"/>
                    <a:pt x="927" y="2928"/>
                    <a:pt x="995" y="2745"/>
                  </a:cubicBezTo>
                  <a:cubicBezTo>
                    <a:pt x="1030" y="2651"/>
                    <a:pt x="1140" y="2475"/>
                    <a:pt x="1244" y="2348"/>
                  </a:cubicBezTo>
                  <a:cubicBezTo>
                    <a:pt x="1346" y="2222"/>
                    <a:pt x="1488" y="2033"/>
                    <a:pt x="1564" y="1922"/>
                  </a:cubicBezTo>
                  <a:cubicBezTo>
                    <a:pt x="1639" y="1813"/>
                    <a:pt x="1836" y="1547"/>
                    <a:pt x="2002" y="1330"/>
                  </a:cubicBezTo>
                  <a:cubicBezTo>
                    <a:pt x="2329" y="906"/>
                    <a:pt x="2473" y="657"/>
                    <a:pt x="2451" y="559"/>
                  </a:cubicBezTo>
                  <a:cubicBezTo>
                    <a:pt x="2432" y="475"/>
                    <a:pt x="2216" y="378"/>
                    <a:pt x="2086" y="378"/>
                  </a:cubicBezTo>
                  <a:cubicBezTo>
                    <a:pt x="2061" y="378"/>
                    <a:pt x="2039" y="381"/>
                    <a:pt x="2023" y="389"/>
                  </a:cubicBezTo>
                  <a:cubicBezTo>
                    <a:pt x="1997" y="400"/>
                    <a:pt x="1975" y="405"/>
                    <a:pt x="1960" y="405"/>
                  </a:cubicBezTo>
                  <a:cubicBezTo>
                    <a:pt x="1946" y="405"/>
                    <a:pt x="1938" y="400"/>
                    <a:pt x="1939" y="390"/>
                  </a:cubicBezTo>
                  <a:cubicBezTo>
                    <a:pt x="1942" y="368"/>
                    <a:pt x="1783" y="289"/>
                    <a:pt x="1582" y="211"/>
                  </a:cubicBezTo>
                  <a:cubicBezTo>
                    <a:pt x="1167" y="52"/>
                    <a:pt x="1029" y="1"/>
                    <a:pt x="96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1" name="Google Shape;1206;p44"/>
            <p:cNvSpPr/>
            <p:nvPr/>
          </p:nvSpPr>
          <p:spPr>
            <a:xfrm>
              <a:off x="3807350" y="3992475"/>
              <a:ext cx="38375" cy="27675"/>
            </a:xfrm>
            <a:custGeom>
              <a:avLst/>
              <a:gdLst/>
              <a:ahLst/>
              <a:cxnLst/>
              <a:rect l="l" t="t" r="r" b="b"/>
              <a:pathLst>
                <a:path w="1535" h="1107" extrusionOk="0">
                  <a:moveTo>
                    <a:pt x="792" y="318"/>
                  </a:moveTo>
                  <a:cubicBezTo>
                    <a:pt x="887" y="318"/>
                    <a:pt x="912" y="344"/>
                    <a:pt x="969" y="425"/>
                  </a:cubicBezTo>
                  <a:cubicBezTo>
                    <a:pt x="1111" y="628"/>
                    <a:pt x="876" y="843"/>
                    <a:pt x="643" y="843"/>
                  </a:cubicBezTo>
                  <a:cubicBezTo>
                    <a:pt x="562" y="843"/>
                    <a:pt x="481" y="817"/>
                    <a:pt x="416" y="757"/>
                  </a:cubicBezTo>
                  <a:cubicBezTo>
                    <a:pt x="233" y="586"/>
                    <a:pt x="351" y="356"/>
                    <a:pt x="637" y="329"/>
                  </a:cubicBezTo>
                  <a:cubicBezTo>
                    <a:pt x="705" y="322"/>
                    <a:pt x="754" y="318"/>
                    <a:pt x="792" y="318"/>
                  </a:cubicBezTo>
                  <a:close/>
                  <a:moveTo>
                    <a:pt x="682" y="1"/>
                  </a:moveTo>
                  <a:cubicBezTo>
                    <a:pt x="636" y="1"/>
                    <a:pt x="585" y="5"/>
                    <a:pt x="527" y="14"/>
                  </a:cubicBezTo>
                  <a:cubicBezTo>
                    <a:pt x="336" y="45"/>
                    <a:pt x="181" y="155"/>
                    <a:pt x="113" y="309"/>
                  </a:cubicBezTo>
                  <a:cubicBezTo>
                    <a:pt x="1" y="564"/>
                    <a:pt x="11" y="676"/>
                    <a:pt x="163" y="877"/>
                  </a:cubicBezTo>
                  <a:cubicBezTo>
                    <a:pt x="293" y="1050"/>
                    <a:pt x="327" y="1070"/>
                    <a:pt x="535" y="1098"/>
                  </a:cubicBezTo>
                  <a:cubicBezTo>
                    <a:pt x="576" y="1103"/>
                    <a:pt x="616" y="1106"/>
                    <a:pt x="654" y="1106"/>
                  </a:cubicBezTo>
                  <a:cubicBezTo>
                    <a:pt x="1267" y="1106"/>
                    <a:pt x="1535" y="418"/>
                    <a:pt x="986" y="89"/>
                  </a:cubicBezTo>
                  <a:cubicBezTo>
                    <a:pt x="883" y="28"/>
                    <a:pt x="794" y="1"/>
                    <a:pt x="68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02" name="Google Shape;1207;p44"/>
          <p:cNvGrpSpPr/>
          <p:nvPr/>
        </p:nvGrpSpPr>
        <p:grpSpPr>
          <a:xfrm>
            <a:off x="10986076" y="4957669"/>
            <a:ext cx="623175" cy="604716"/>
            <a:chOff x="5244650" y="4666550"/>
            <a:chExt cx="154450" cy="149875"/>
          </a:xfrm>
        </p:grpSpPr>
        <p:sp>
          <p:nvSpPr>
            <p:cNvPr id="203" name="Google Shape;1208;p44"/>
            <p:cNvSpPr/>
            <p:nvPr/>
          </p:nvSpPr>
          <p:spPr>
            <a:xfrm>
              <a:off x="5244650" y="4666550"/>
              <a:ext cx="154450" cy="149875"/>
            </a:xfrm>
            <a:custGeom>
              <a:avLst/>
              <a:gdLst/>
              <a:ahLst/>
              <a:cxnLst/>
              <a:rect l="l" t="t" r="r" b="b"/>
              <a:pathLst>
                <a:path w="6178" h="5995" extrusionOk="0">
                  <a:moveTo>
                    <a:pt x="4603" y="299"/>
                  </a:moveTo>
                  <a:lnTo>
                    <a:pt x="4574" y="634"/>
                  </a:lnTo>
                  <a:cubicBezTo>
                    <a:pt x="4558" y="819"/>
                    <a:pt x="4534" y="1194"/>
                    <a:pt x="4520" y="1474"/>
                  </a:cubicBezTo>
                  <a:lnTo>
                    <a:pt x="4496" y="1980"/>
                  </a:lnTo>
                  <a:lnTo>
                    <a:pt x="4791" y="1987"/>
                  </a:lnTo>
                  <a:cubicBezTo>
                    <a:pt x="4955" y="1992"/>
                    <a:pt x="5183" y="1998"/>
                    <a:pt x="5302" y="2000"/>
                  </a:cubicBezTo>
                  <a:lnTo>
                    <a:pt x="5518" y="2004"/>
                  </a:lnTo>
                  <a:lnTo>
                    <a:pt x="5511" y="2149"/>
                  </a:lnTo>
                  <a:cubicBezTo>
                    <a:pt x="5505" y="2232"/>
                    <a:pt x="5479" y="2310"/>
                    <a:pt x="5449" y="2329"/>
                  </a:cubicBezTo>
                  <a:cubicBezTo>
                    <a:pt x="5429" y="2341"/>
                    <a:pt x="5317" y="2348"/>
                    <a:pt x="5168" y="2348"/>
                  </a:cubicBezTo>
                  <a:cubicBezTo>
                    <a:pt x="5095" y="2348"/>
                    <a:pt x="5013" y="2346"/>
                    <a:pt x="4929" y="2343"/>
                  </a:cubicBezTo>
                  <a:lnTo>
                    <a:pt x="4463" y="2325"/>
                  </a:lnTo>
                  <a:lnTo>
                    <a:pt x="4483" y="2980"/>
                  </a:lnTo>
                  <a:cubicBezTo>
                    <a:pt x="4495" y="3342"/>
                    <a:pt x="4510" y="3642"/>
                    <a:pt x="4518" y="3649"/>
                  </a:cubicBezTo>
                  <a:cubicBezTo>
                    <a:pt x="4526" y="3658"/>
                    <a:pt x="4832" y="3672"/>
                    <a:pt x="5198" y="3680"/>
                  </a:cubicBezTo>
                  <a:cubicBezTo>
                    <a:pt x="5785" y="3695"/>
                    <a:pt x="5865" y="3706"/>
                    <a:pt x="5878" y="3771"/>
                  </a:cubicBezTo>
                  <a:cubicBezTo>
                    <a:pt x="5886" y="3812"/>
                    <a:pt x="5875" y="3862"/>
                    <a:pt x="5854" y="3884"/>
                  </a:cubicBezTo>
                  <a:cubicBezTo>
                    <a:pt x="5832" y="3906"/>
                    <a:pt x="5516" y="3927"/>
                    <a:pt x="5155" y="3931"/>
                  </a:cubicBezTo>
                  <a:lnTo>
                    <a:pt x="4496" y="3940"/>
                  </a:lnTo>
                  <a:lnTo>
                    <a:pt x="4510" y="4688"/>
                  </a:lnTo>
                  <a:cubicBezTo>
                    <a:pt x="4519" y="5168"/>
                    <a:pt x="4509" y="5436"/>
                    <a:pt x="4481" y="5436"/>
                  </a:cubicBezTo>
                  <a:cubicBezTo>
                    <a:pt x="4457" y="5436"/>
                    <a:pt x="4394" y="5446"/>
                    <a:pt x="4341" y="5460"/>
                  </a:cubicBezTo>
                  <a:cubicBezTo>
                    <a:pt x="4323" y="5465"/>
                    <a:pt x="4309" y="5468"/>
                    <a:pt x="4297" y="5468"/>
                  </a:cubicBezTo>
                  <a:cubicBezTo>
                    <a:pt x="4246" y="5468"/>
                    <a:pt x="4245" y="5405"/>
                    <a:pt x="4245" y="5098"/>
                  </a:cubicBezTo>
                  <a:cubicBezTo>
                    <a:pt x="4245" y="4885"/>
                    <a:pt x="4232" y="4535"/>
                    <a:pt x="4216" y="4317"/>
                  </a:cubicBezTo>
                  <a:lnTo>
                    <a:pt x="4187" y="3923"/>
                  </a:lnTo>
                  <a:lnTo>
                    <a:pt x="3924" y="3943"/>
                  </a:lnTo>
                  <a:cubicBezTo>
                    <a:pt x="3781" y="3955"/>
                    <a:pt x="3524" y="3973"/>
                    <a:pt x="3359" y="3985"/>
                  </a:cubicBezTo>
                  <a:cubicBezTo>
                    <a:pt x="3193" y="3997"/>
                    <a:pt x="2887" y="4019"/>
                    <a:pt x="2678" y="4036"/>
                  </a:cubicBezTo>
                  <a:lnTo>
                    <a:pt x="2297" y="4067"/>
                  </a:lnTo>
                  <a:lnTo>
                    <a:pt x="2322" y="4479"/>
                  </a:lnTo>
                  <a:cubicBezTo>
                    <a:pt x="2336" y="4706"/>
                    <a:pt x="2358" y="5071"/>
                    <a:pt x="2371" y="5287"/>
                  </a:cubicBezTo>
                  <a:lnTo>
                    <a:pt x="2397" y="5682"/>
                  </a:lnTo>
                  <a:lnTo>
                    <a:pt x="2244" y="5706"/>
                  </a:lnTo>
                  <a:cubicBezTo>
                    <a:pt x="2178" y="5716"/>
                    <a:pt x="2125" y="5723"/>
                    <a:pt x="2083" y="5723"/>
                  </a:cubicBezTo>
                  <a:cubicBezTo>
                    <a:pt x="1933" y="5723"/>
                    <a:pt x="1912" y="5642"/>
                    <a:pt x="1914" y="5374"/>
                  </a:cubicBezTo>
                  <a:cubicBezTo>
                    <a:pt x="1915" y="5205"/>
                    <a:pt x="1915" y="4844"/>
                    <a:pt x="1914" y="4577"/>
                  </a:cubicBezTo>
                  <a:lnTo>
                    <a:pt x="1912" y="4087"/>
                  </a:lnTo>
                  <a:lnTo>
                    <a:pt x="1751" y="4112"/>
                  </a:lnTo>
                  <a:cubicBezTo>
                    <a:pt x="1664" y="4126"/>
                    <a:pt x="1513" y="4147"/>
                    <a:pt x="1418" y="4159"/>
                  </a:cubicBezTo>
                  <a:cubicBezTo>
                    <a:pt x="1323" y="4172"/>
                    <a:pt x="1106" y="4218"/>
                    <a:pt x="933" y="4263"/>
                  </a:cubicBezTo>
                  <a:lnTo>
                    <a:pt x="621" y="4343"/>
                  </a:lnTo>
                  <a:lnTo>
                    <a:pt x="621" y="4159"/>
                  </a:lnTo>
                  <a:lnTo>
                    <a:pt x="621" y="3976"/>
                  </a:lnTo>
                  <a:lnTo>
                    <a:pt x="870" y="3950"/>
                  </a:lnTo>
                  <a:cubicBezTo>
                    <a:pt x="1006" y="3936"/>
                    <a:pt x="1293" y="3914"/>
                    <a:pt x="1503" y="3903"/>
                  </a:cubicBezTo>
                  <a:cubicBezTo>
                    <a:pt x="1712" y="3892"/>
                    <a:pt x="1896" y="3873"/>
                    <a:pt x="1905" y="3862"/>
                  </a:cubicBezTo>
                  <a:cubicBezTo>
                    <a:pt x="1930" y="3834"/>
                    <a:pt x="1931" y="3775"/>
                    <a:pt x="1913" y="2966"/>
                  </a:cubicBezTo>
                  <a:lnTo>
                    <a:pt x="1899" y="2333"/>
                  </a:lnTo>
                  <a:lnTo>
                    <a:pt x="1271" y="2328"/>
                  </a:lnTo>
                  <a:cubicBezTo>
                    <a:pt x="383" y="2320"/>
                    <a:pt x="363" y="2318"/>
                    <a:pt x="363" y="2230"/>
                  </a:cubicBezTo>
                  <a:cubicBezTo>
                    <a:pt x="363" y="2142"/>
                    <a:pt x="498" y="2122"/>
                    <a:pt x="1307" y="2092"/>
                  </a:cubicBezTo>
                  <a:cubicBezTo>
                    <a:pt x="1623" y="2080"/>
                    <a:pt x="1888" y="2064"/>
                    <a:pt x="1895" y="2058"/>
                  </a:cubicBezTo>
                  <a:cubicBezTo>
                    <a:pt x="1902" y="2051"/>
                    <a:pt x="1917" y="1679"/>
                    <a:pt x="1930" y="1232"/>
                  </a:cubicBezTo>
                  <a:cubicBezTo>
                    <a:pt x="1943" y="784"/>
                    <a:pt x="1963" y="408"/>
                    <a:pt x="1975" y="395"/>
                  </a:cubicBezTo>
                  <a:cubicBezTo>
                    <a:pt x="1980" y="390"/>
                    <a:pt x="1998" y="388"/>
                    <a:pt x="2025" y="388"/>
                  </a:cubicBezTo>
                  <a:cubicBezTo>
                    <a:pt x="2067" y="388"/>
                    <a:pt x="2130" y="394"/>
                    <a:pt x="2197" y="404"/>
                  </a:cubicBezTo>
                  <a:lnTo>
                    <a:pt x="2397" y="435"/>
                  </a:lnTo>
                  <a:lnTo>
                    <a:pt x="2382" y="1252"/>
                  </a:lnTo>
                  <a:lnTo>
                    <a:pt x="2368" y="2070"/>
                  </a:lnTo>
                  <a:lnTo>
                    <a:pt x="2368" y="2070"/>
                  </a:lnTo>
                  <a:lnTo>
                    <a:pt x="2778" y="2068"/>
                  </a:lnTo>
                  <a:cubicBezTo>
                    <a:pt x="3005" y="2067"/>
                    <a:pt x="3335" y="2046"/>
                    <a:pt x="3512" y="2020"/>
                  </a:cubicBezTo>
                  <a:cubicBezTo>
                    <a:pt x="3688" y="1996"/>
                    <a:pt x="3934" y="1966"/>
                    <a:pt x="4055" y="1953"/>
                  </a:cubicBezTo>
                  <a:lnTo>
                    <a:pt x="4274" y="1930"/>
                  </a:lnTo>
                  <a:lnTo>
                    <a:pt x="4303" y="1301"/>
                  </a:lnTo>
                  <a:cubicBezTo>
                    <a:pt x="4319" y="956"/>
                    <a:pt x="4351" y="650"/>
                    <a:pt x="4375" y="622"/>
                  </a:cubicBezTo>
                  <a:cubicBezTo>
                    <a:pt x="4399" y="593"/>
                    <a:pt x="4406" y="509"/>
                    <a:pt x="4391" y="435"/>
                  </a:cubicBezTo>
                  <a:cubicBezTo>
                    <a:pt x="4366" y="307"/>
                    <a:pt x="4372" y="299"/>
                    <a:pt x="4483" y="299"/>
                  </a:cubicBezTo>
                  <a:close/>
                  <a:moveTo>
                    <a:pt x="4285" y="0"/>
                  </a:moveTo>
                  <a:cubicBezTo>
                    <a:pt x="4175" y="0"/>
                    <a:pt x="4110" y="12"/>
                    <a:pt x="4095" y="36"/>
                  </a:cubicBezTo>
                  <a:cubicBezTo>
                    <a:pt x="4078" y="63"/>
                    <a:pt x="4070" y="168"/>
                    <a:pt x="4076" y="266"/>
                  </a:cubicBezTo>
                  <a:cubicBezTo>
                    <a:pt x="4093" y="525"/>
                    <a:pt x="4024" y="1721"/>
                    <a:pt x="3991" y="1729"/>
                  </a:cubicBezTo>
                  <a:cubicBezTo>
                    <a:pt x="3888" y="1749"/>
                    <a:pt x="3338" y="1771"/>
                    <a:pt x="2988" y="1771"/>
                  </a:cubicBezTo>
                  <a:cubicBezTo>
                    <a:pt x="2947" y="1771"/>
                    <a:pt x="2908" y="1771"/>
                    <a:pt x="2873" y="1770"/>
                  </a:cubicBezTo>
                  <a:lnTo>
                    <a:pt x="2642" y="1766"/>
                  </a:lnTo>
                  <a:lnTo>
                    <a:pt x="2649" y="1065"/>
                  </a:lnTo>
                  <a:cubicBezTo>
                    <a:pt x="2652" y="678"/>
                    <a:pt x="2653" y="339"/>
                    <a:pt x="2651" y="307"/>
                  </a:cubicBezTo>
                  <a:cubicBezTo>
                    <a:pt x="2644" y="203"/>
                    <a:pt x="2259" y="118"/>
                    <a:pt x="1980" y="118"/>
                  </a:cubicBezTo>
                  <a:cubicBezTo>
                    <a:pt x="1851" y="118"/>
                    <a:pt x="1744" y="137"/>
                    <a:pt x="1709" y="180"/>
                  </a:cubicBezTo>
                  <a:cubicBezTo>
                    <a:pt x="1682" y="212"/>
                    <a:pt x="1663" y="547"/>
                    <a:pt x="1661" y="1007"/>
                  </a:cubicBezTo>
                  <a:cubicBezTo>
                    <a:pt x="1659" y="1435"/>
                    <a:pt x="1648" y="1789"/>
                    <a:pt x="1638" y="1799"/>
                  </a:cubicBezTo>
                  <a:cubicBezTo>
                    <a:pt x="1628" y="1808"/>
                    <a:pt x="1311" y="1826"/>
                    <a:pt x="937" y="1840"/>
                  </a:cubicBezTo>
                  <a:cubicBezTo>
                    <a:pt x="564" y="1854"/>
                    <a:pt x="224" y="1880"/>
                    <a:pt x="185" y="1900"/>
                  </a:cubicBezTo>
                  <a:cubicBezTo>
                    <a:pt x="91" y="1948"/>
                    <a:pt x="1" y="2451"/>
                    <a:pt x="72" y="2526"/>
                  </a:cubicBezTo>
                  <a:cubicBezTo>
                    <a:pt x="107" y="2562"/>
                    <a:pt x="366" y="2584"/>
                    <a:pt x="880" y="2594"/>
                  </a:cubicBezTo>
                  <a:lnTo>
                    <a:pt x="1636" y="2608"/>
                  </a:lnTo>
                  <a:lnTo>
                    <a:pt x="1648" y="3112"/>
                  </a:lnTo>
                  <a:lnTo>
                    <a:pt x="1661" y="3615"/>
                  </a:lnTo>
                  <a:lnTo>
                    <a:pt x="1519" y="3638"/>
                  </a:lnTo>
                  <a:cubicBezTo>
                    <a:pt x="1441" y="3650"/>
                    <a:pt x="1176" y="3671"/>
                    <a:pt x="925" y="3685"/>
                  </a:cubicBezTo>
                  <a:cubicBezTo>
                    <a:pt x="341" y="3717"/>
                    <a:pt x="314" y="3739"/>
                    <a:pt x="325" y="4174"/>
                  </a:cubicBezTo>
                  <a:cubicBezTo>
                    <a:pt x="331" y="4392"/>
                    <a:pt x="355" y="4517"/>
                    <a:pt x="403" y="4577"/>
                  </a:cubicBezTo>
                  <a:lnTo>
                    <a:pt x="473" y="4663"/>
                  </a:lnTo>
                  <a:lnTo>
                    <a:pt x="818" y="4574"/>
                  </a:lnTo>
                  <a:cubicBezTo>
                    <a:pt x="1007" y="4526"/>
                    <a:pt x="1275" y="4473"/>
                    <a:pt x="1410" y="4457"/>
                  </a:cubicBezTo>
                  <a:lnTo>
                    <a:pt x="1656" y="4428"/>
                  </a:lnTo>
                  <a:lnTo>
                    <a:pt x="1659" y="4704"/>
                  </a:lnTo>
                  <a:cubicBezTo>
                    <a:pt x="1660" y="4855"/>
                    <a:pt x="1657" y="5164"/>
                    <a:pt x="1655" y="5390"/>
                  </a:cubicBezTo>
                  <a:cubicBezTo>
                    <a:pt x="1649" y="5918"/>
                    <a:pt x="1687" y="5972"/>
                    <a:pt x="2145" y="5972"/>
                  </a:cubicBezTo>
                  <a:cubicBezTo>
                    <a:pt x="2155" y="5972"/>
                    <a:pt x="2164" y="5972"/>
                    <a:pt x="2175" y="5972"/>
                  </a:cubicBezTo>
                  <a:cubicBezTo>
                    <a:pt x="2672" y="5970"/>
                    <a:pt x="2660" y="5994"/>
                    <a:pt x="2624" y="5090"/>
                  </a:cubicBezTo>
                  <a:lnTo>
                    <a:pt x="2593" y="4326"/>
                  </a:lnTo>
                  <a:lnTo>
                    <a:pt x="2825" y="4297"/>
                  </a:lnTo>
                  <a:cubicBezTo>
                    <a:pt x="2953" y="4282"/>
                    <a:pt x="3263" y="4269"/>
                    <a:pt x="3514" y="4269"/>
                  </a:cubicBezTo>
                  <a:lnTo>
                    <a:pt x="3970" y="4269"/>
                  </a:lnTo>
                  <a:lnTo>
                    <a:pt x="3980" y="4946"/>
                  </a:lnTo>
                  <a:cubicBezTo>
                    <a:pt x="3986" y="5349"/>
                    <a:pt x="4010" y="5647"/>
                    <a:pt x="4038" y="5680"/>
                  </a:cubicBezTo>
                  <a:cubicBezTo>
                    <a:pt x="4068" y="5715"/>
                    <a:pt x="4191" y="5736"/>
                    <a:pt x="4376" y="5736"/>
                  </a:cubicBezTo>
                  <a:cubicBezTo>
                    <a:pt x="4821" y="5736"/>
                    <a:pt x="4821" y="5736"/>
                    <a:pt x="4796" y="4926"/>
                  </a:cubicBezTo>
                  <a:cubicBezTo>
                    <a:pt x="4781" y="4466"/>
                    <a:pt x="4790" y="4255"/>
                    <a:pt x="4823" y="4243"/>
                  </a:cubicBezTo>
                  <a:cubicBezTo>
                    <a:pt x="4848" y="4235"/>
                    <a:pt x="5114" y="4219"/>
                    <a:pt x="5410" y="4209"/>
                  </a:cubicBezTo>
                  <a:cubicBezTo>
                    <a:pt x="5706" y="4198"/>
                    <a:pt x="5983" y="4177"/>
                    <a:pt x="6022" y="4161"/>
                  </a:cubicBezTo>
                  <a:cubicBezTo>
                    <a:pt x="6069" y="4143"/>
                    <a:pt x="6105" y="4063"/>
                    <a:pt x="6125" y="3931"/>
                  </a:cubicBezTo>
                  <a:cubicBezTo>
                    <a:pt x="6142" y="3820"/>
                    <a:pt x="6162" y="3692"/>
                    <a:pt x="6170" y="3646"/>
                  </a:cubicBezTo>
                  <a:cubicBezTo>
                    <a:pt x="6177" y="3601"/>
                    <a:pt x="6157" y="3518"/>
                    <a:pt x="6125" y="3469"/>
                  </a:cubicBezTo>
                  <a:cubicBezTo>
                    <a:pt x="6084" y="3405"/>
                    <a:pt x="6059" y="3385"/>
                    <a:pt x="5815" y="3385"/>
                  </a:cubicBezTo>
                  <a:cubicBezTo>
                    <a:pt x="5720" y="3385"/>
                    <a:pt x="5591" y="3388"/>
                    <a:pt x="5415" y="3393"/>
                  </a:cubicBezTo>
                  <a:lnTo>
                    <a:pt x="4763" y="3409"/>
                  </a:lnTo>
                  <a:lnTo>
                    <a:pt x="4758" y="3246"/>
                  </a:lnTo>
                  <a:cubicBezTo>
                    <a:pt x="4749" y="3015"/>
                    <a:pt x="4768" y="2655"/>
                    <a:pt x="4789" y="2633"/>
                  </a:cubicBezTo>
                  <a:cubicBezTo>
                    <a:pt x="4798" y="2624"/>
                    <a:pt x="4931" y="2617"/>
                    <a:pt x="5103" y="2617"/>
                  </a:cubicBezTo>
                  <a:cubicBezTo>
                    <a:pt x="5135" y="2617"/>
                    <a:pt x="5169" y="2617"/>
                    <a:pt x="5203" y="2617"/>
                  </a:cubicBezTo>
                  <a:cubicBezTo>
                    <a:pt x="5228" y="2618"/>
                    <a:pt x="5251" y="2618"/>
                    <a:pt x="5274" y="2618"/>
                  </a:cubicBezTo>
                  <a:cubicBezTo>
                    <a:pt x="5719" y="2618"/>
                    <a:pt x="5777" y="2550"/>
                    <a:pt x="5821" y="2111"/>
                  </a:cubicBezTo>
                  <a:cubicBezTo>
                    <a:pt x="5845" y="1869"/>
                    <a:pt x="5839" y="1791"/>
                    <a:pt x="5793" y="1762"/>
                  </a:cubicBezTo>
                  <a:cubicBezTo>
                    <a:pt x="5760" y="1741"/>
                    <a:pt x="5521" y="1724"/>
                    <a:pt x="5266" y="1723"/>
                  </a:cubicBezTo>
                  <a:lnTo>
                    <a:pt x="4800" y="1721"/>
                  </a:lnTo>
                  <a:lnTo>
                    <a:pt x="4829" y="1020"/>
                  </a:lnTo>
                  <a:cubicBezTo>
                    <a:pt x="4844" y="634"/>
                    <a:pt x="4864" y="296"/>
                    <a:pt x="4872" y="268"/>
                  </a:cubicBezTo>
                  <a:cubicBezTo>
                    <a:pt x="4879" y="239"/>
                    <a:pt x="4852" y="173"/>
                    <a:pt x="4808" y="120"/>
                  </a:cubicBezTo>
                  <a:cubicBezTo>
                    <a:pt x="4744" y="40"/>
                    <a:pt x="4679" y="20"/>
                    <a:pt x="4429" y="5"/>
                  </a:cubicBezTo>
                  <a:cubicBezTo>
                    <a:pt x="4374" y="2"/>
                    <a:pt x="4326" y="0"/>
                    <a:pt x="4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4" name="Google Shape;1209;p44"/>
            <p:cNvSpPr/>
            <p:nvPr/>
          </p:nvSpPr>
          <p:spPr>
            <a:xfrm>
              <a:off x="5300100" y="4724150"/>
              <a:ext cx="48200" cy="38525"/>
            </a:xfrm>
            <a:custGeom>
              <a:avLst/>
              <a:gdLst/>
              <a:ahLst/>
              <a:cxnLst/>
              <a:rect l="l" t="t" r="r" b="b"/>
              <a:pathLst>
                <a:path w="1928" h="1541" extrusionOk="0">
                  <a:moveTo>
                    <a:pt x="730" y="302"/>
                  </a:moveTo>
                  <a:cubicBezTo>
                    <a:pt x="813" y="302"/>
                    <a:pt x="904" y="303"/>
                    <a:pt x="998" y="305"/>
                  </a:cubicBezTo>
                  <a:lnTo>
                    <a:pt x="1648" y="317"/>
                  </a:lnTo>
                  <a:lnTo>
                    <a:pt x="1660" y="715"/>
                  </a:lnTo>
                  <a:cubicBezTo>
                    <a:pt x="1669" y="1011"/>
                    <a:pt x="1657" y="1119"/>
                    <a:pt x="1615" y="1134"/>
                  </a:cubicBezTo>
                  <a:cubicBezTo>
                    <a:pt x="1565" y="1151"/>
                    <a:pt x="1105" y="1194"/>
                    <a:pt x="920" y="1198"/>
                  </a:cubicBezTo>
                  <a:cubicBezTo>
                    <a:pt x="871" y="1199"/>
                    <a:pt x="854" y="1219"/>
                    <a:pt x="873" y="1251"/>
                  </a:cubicBezTo>
                  <a:cubicBezTo>
                    <a:pt x="886" y="1273"/>
                    <a:pt x="885" y="1284"/>
                    <a:pt x="871" y="1284"/>
                  </a:cubicBezTo>
                  <a:cubicBezTo>
                    <a:pt x="862" y="1284"/>
                    <a:pt x="849" y="1280"/>
                    <a:pt x="830" y="1272"/>
                  </a:cubicBezTo>
                  <a:cubicBezTo>
                    <a:pt x="790" y="1256"/>
                    <a:pt x="649" y="1242"/>
                    <a:pt x="522" y="1242"/>
                  </a:cubicBezTo>
                  <a:lnTo>
                    <a:pt x="288" y="1242"/>
                  </a:lnTo>
                  <a:lnTo>
                    <a:pt x="288" y="795"/>
                  </a:lnTo>
                  <a:cubicBezTo>
                    <a:pt x="288" y="548"/>
                    <a:pt x="302" y="337"/>
                    <a:pt x="319" y="321"/>
                  </a:cubicBezTo>
                  <a:cubicBezTo>
                    <a:pt x="331" y="309"/>
                    <a:pt x="500" y="302"/>
                    <a:pt x="730" y="302"/>
                  </a:cubicBezTo>
                  <a:close/>
                  <a:moveTo>
                    <a:pt x="1790" y="1"/>
                  </a:moveTo>
                  <a:cubicBezTo>
                    <a:pt x="1787" y="1"/>
                    <a:pt x="1784" y="1"/>
                    <a:pt x="1783" y="3"/>
                  </a:cubicBezTo>
                  <a:cubicBezTo>
                    <a:pt x="1779" y="8"/>
                    <a:pt x="1393" y="19"/>
                    <a:pt x="924" y="25"/>
                  </a:cubicBezTo>
                  <a:cubicBezTo>
                    <a:pt x="83" y="38"/>
                    <a:pt x="74" y="39"/>
                    <a:pt x="54" y="134"/>
                  </a:cubicBezTo>
                  <a:cubicBezTo>
                    <a:pt x="42" y="187"/>
                    <a:pt x="26" y="524"/>
                    <a:pt x="16" y="886"/>
                  </a:cubicBezTo>
                  <a:lnTo>
                    <a:pt x="0" y="1541"/>
                  </a:lnTo>
                  <a:lnTo>
                    <a:pt x="306" y="1518"/>
                  </a:lnTo>
                  <a:cubicBezTo>
                    <a:pt x="476" y="1506"/>
                    <a:pt x="795" y="1477"/>
                    <a:pt x="1022" y="1453"/>
                  </a:cubicBezTo>
                  <a:cubicBezTo>
                    <a:pt x="1247" y="1429"/>
                    <a:pt x="1541" y="1400"/>
                    <a:pt x="1679" y="1387"/>
                  </a:cubicBezTo>
                  <a:lnTo>
                    <a:pt x="1928" y="1365"/>
                  </a:lnTo>
                  <a:lnTo>
                    <a:pt x="1928" y="705"/>
                  </a:lnTo>
                  <a:cubicBezTo>
                    <a:pt x="1928" y="142"/>
                    <a:pt x="1917" y="42"/>
                    <a:pt x="1859" y="19"/>
                  </a:cubicBezTo>
                  <a:cubicBezTo>
                    <a:pt x="1831" y="8"/>
                    <a:pt x="1803" y="1"/>
                    <a:pt x="17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205" name="Picture 2" descr="مثل ممتاز الرسوم المتحركة مرسومة باليد GIF الرسوم المتحركة | صور PNG PSD  تحميل مجاني - Pikbest"/>
          <p:cNvPicPr>
            <a:picLocks noChangeAspect="1" noChangeArrowheads="1" noCrop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27079"/>
            <a:ext cx="1192439" cy="119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" name="Picture 6" descr="Patrenia Gooden: Writing"/>
          <p:cNvPicPr>
            <a:picLocks noChangeAspect="1" noChangeArrowheads="1" noCrop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2029" y="8298006"/>
            <a:ext cx="3496293" cy="2019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" name="Picture 8" descr="Novel Madness 2018–ROUND TWO – Linda Ulleseit, Author"/>
          <p:cNvPicPr>
            <a:picLocks noChangeAspect="1" noChangeArrowheads="1" noCrop="1"/>
          </p:cNvPicPr>
          <p:nvPr/>
        </p:nvPicPr>
        <p:blipFill>
          <a:blip r:embed="rId4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540" y="634252"/>
            <a:ext cx="3009060" cy="2528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" name="مربع نص 207"/>
          <p:cNvSpPr txBox="1"/>
          <p:nvPr/>
        </p:nvSpPr>
        <p:spPr>
          <a:xfrm>
            <a:off x="7010400" y="2019300"/>
            <a:ext cx="5534513" cy="1015663"/>
          </a:xfrm>
          <a:prstGeom prst="rect">
            <a:avLst/>
          </a:prstGeom>
          <a:noFill/>
        </p:spPr>
        <p:txBody>
          <a:bodyPr wrap="square" lIns="91438" tIns="45719" rIns="91438" bIns="45719" rtlCol="1">
            <a:spAutoFit/>
          </a:bodyPr>
          <a:lstStyle/>
          <a:p>
            <a:pPr algn="ctr"/>
            <a:r>
              <a:rPr lang="ar-SA" sz="6000" dirty="0">
                <a:solidFill>
                  <a:schemeClr val="accent1">
                    <a:lumMod val="75000"/>
                  </a:schemeClr>
                </a:solidFill>
                <a:cs typeface="PT Bold Heading" pitchFamily="2" charset="-78"/>
              </a:rPr>
              <a:t>الواجب</a:t>
            </a:r>
          </a:p>
        </p:txBody>
      </p:sp>
    </p:spTree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8" presetClass="emph" presetSubtype="0" repeatCount="indefinite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1" dur="5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grpId="0" nodeType="withEffect" p14:presetBounceEnd="5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grpId="0" nodeType="withEffect" p14:presetBounceEnd="50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8" dur="1000" fill="hold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9" dur="1000" fill="hold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  <p:bldP spid="14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8" presetClass="emph" presetSubtype="0" repeatCount="indefinite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1" dur="5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  <p:bldP spid="140" grpId="0" animBg="1"/>
        </p:bldLst>
      </p:timing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31784"/>
          <a:stretch>
            <a:fillRect/>
          </a:stretch>
        </p:blipFill>
        <p:spPr>
          <a:xfrm>
            <a:off x="0" y="0"/>
            <a:ext cx="18288000" cy="700886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02772" y="5078886"/>
            <a:ext cx="1642240" cy="192998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232279" y="0"/>
            <a:ext cx="2055721" cy="163710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6438058" y="8986966"/>
            <a:ext cx="1849942" cy="1298323"/>
          </a:xfrm>
          <a:prstGeom prst="rect">
            <a:avLst/>
          </a:prstGeom>
        </p:spPr>
      </p:pic>
      <p:pic>
        <p:nvPicPr>
          <p:cNvPr id="8" name="Google Shape;546;p48">
            <a:hlinkClick r:id="" action="ppaction://noaction"/>
          </p:cNvPr>
          <p:cNvPicPr preferRelativeResize="0"/>
          <p:nvPr/>
        </p:nvPicPr>
        <p:blipFill rotWithShape="1">
          <a:blip r:embed="rId10">
            <a:alphaModFix/>
          </a:blip>
          <a:srcRect l="32005" t="19826" r="39798" b="9790"/>
          <a:stretch/>
        </p:blipFill>
        <p:spPr>
          <a:xfrm rot="-5400000">
            <a:off x="11437772" y="-840709"/>
            <a:ext cx="2277696" cy="426459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548;p48">
            <a:hlinkClick r:id="" action="ppaction://noaction"/>
          </p:cNvPr>
          <p:cNvSpPr/>
          <p:nvPr/>
        </p:nvSpPr>
        <p:spPr>
          <a:xfrm>
            <a:off x="11730322" y="522983"/>
            <a:ext cx="2302280" cy="1537223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10" name="Picture 2" descr="Fivestar 5Star Sticker by headmark agency for iOS &amp; Android | GIPHY">
            <a:extLst>
              <a:ext uri="{FF2B5EF4-FFF2-40B4-BE49-F238E27FC236}">
                <a16:creationId xmlns="" xmlns:a16="http://schemas.microsoft.com/office/drawing/2014/main" id="{5DBE6854-C582-4F17-8C46-A9BAB450D13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140050"/>
            <a:ext cx="10287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">
            <a:extLst>
              <a:ext uri="{FF2B5EF4-FFF2-40B4-BE49-F238E27FC236}">
                <a16:creationId xmlns="" xmlns:a16="http://schemas.microsoft.com/office/drawing/2014/main" id="{6157CA11-17C3-4032-A40D-E0459ED1C7AC}"/>
              </a:ext>
            </a:extLst>
          </p:cNvPr>
          <p:cNvSpPr txBox="1"/>
          <p:nvPr/>
        </p:nvSpPr>
        <p:spPr>
          <a:xfrm>
            <a:off x="6081931" y="2736424"/>
            <a:ext cx="7536935" cy="1246496"/>
          </a:xfrm>
          <a:prstGeom prst="rect">
            <a:avLst/>
          </a:prstGeom>
          <a:noFill/>
        </p:spPr>
        <p:txBody>
          <a:bodyPr wrap="square" lIns="137147" tIns="68573" rIns="137147" bIns="68573" rtlCol="0">
            <a:spAutoFit/>
          </a:bodyPr>
          <a:lstStyle/>
          <a:p>
            <a:pPr algn="ctr" defTabSz="1371429">
              <a:defRPr/>
            </a:pPr>
            <a:r>
              <a:rPr lang="ar-AE" sz="72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ماذا تعلمنا في درس اليوم ؟</a:t>
            </a:r>
            <a:endParaRPr lang="en-US" sz="7200" b="1" dirty="0">
              <a:solidFill>
                <a:srgbClr val="002060"/>
              </a:solidFill>
              <a:latin typeface="Dubai" panose="020B0503030403030204" pitchFamily="34" charset="-78"/>
              <a:cs typeface="DecoType Naskh" pitchFamily="2" charset="-78"/>
            </a:endParaRPr>
          </a:p>
        </p:txBody>
      </p:sp>
      <p:sp>
        <p:nvSpPr>
          <p:cNvPr id="12" name="TextBox 1">
            <a:extLst>
              <a:ext uri="{FF2B5EF4-FFF2-40B4-BE49-F238E27FC236}">
                <a16:creationId xmlns="" xmlns:a16="http://schemas.microsoft.com/office/drawing/2014/main" id="{EAD36180-9EE9-4BD2-B108-107DBF406D16}"/>
              </a:ext>
            </a:extLst>
          </p:cNvPr>
          <p:cNvSpPr txBox="1"/>
          <p:nvPr/>
        </p:nvSpPr>
        <p:spPr>
          <a:xfrm>
            <a:off x="5875380" y="4501805"/>
            <a:ext cx="8122013" cy="1154162"/>
          </a:xfrm>
          <a:prstGeom prst="rect">
            <a:avLst/>
          </a:prstGeom>
          <a:noFill/>
        </p:spPr>
        <p:txBody>
          <a:bodyPr wrap="square" lIns="137147" tIns="68573" rIns="137147" bIns="68573" rtlCol="0">
            <a:spAutoFit/>
          </a:bodyPr>
          <a:lstStyle/>
          <a:p>
            <a:pPr algn="ctr" defTabSz="1371429">
              <a:defRPr/>
            </a:pPr>
            <a:r>
              <a:rPr lang="ar-AE" sz="66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ما هو تقيمك لدرس اليوم ؟</a:t>
            </a:r>
            <a:endParaRPr lang="en-US" sz="6600" b="1" dirty="0">
              <a:solidFill>
                <a:srgbClr val="002060"/>
              </a:solidFill>
              <a:latin typeface="Dubai" panose="020B0503030403030204" pitchFamily="34" charset="-78"/>
              <a:cs typeface="DecoType Naskh" pitchFamily="2" charset="-78"/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11696267" y="932301"/>
            <a:ext cx="2444259" cy="1000274"/>
          </a:xfrm>
          <a:prstGeom prst="rect">
            <a:avLst/>
          </a:prstGeom>
        </p:spPr>
        <p:txBody>
          <a:bodyPr wrap="none" lIns="137160" tIns="68580" rIns="137160" bIns="68580">
            <a:spAutoFit/>
          </a:bodyPr>
          <a:lstStyle/>
          <a:p>
            <a:pPr algn="ctr" defTabSz="1371429">
              <a:buClr>
                <a:prstClr val="black"/>
              </a:buClr>
              <a:defRPr/>
            </a:pPr>
            <a:r>
              <a:rPr lang="ar-SA" sz="2800" dirty="0" smtClean="0">
                <a:solidFill>
                  <a:srgbClr val="D600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تحدث مع عائلتك </a:t>
            </a:r>
          </a:p>
          <a:p>
            <a:pPr algn="ctr" defTabSz="1371429">
              <a:buClr>
                <a:prstClr val="black"/>
              </a:buClr>
              <a:defRPr/>
            </a:pPr>
            <a:r>
              <a:rPr lang="ar-SA" sz="2800" dirty="0" smtClean="0">
                <a:solidFill>
                  <a:srgbClr val="D600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في نهاية اليوم</a:t>
            </a:r>
            <a:endParaRPr lang="x-none" sz="2800" dirty="0">
              <a:solidFill>
                <a:srgbClr val="D6009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29C31AAC-DA61-442C-879B-93E9863EFE5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637">
            <a:off x="16261021" y="-290690"/>
            <a:ext cx="1998235" cy="1935441"/>
          </a:xfrm>
          <a:prstGeom prst="rect">
            <a:avLst/>
          </a:prstGeom>
        </p:spPr>
      </p:pic>
      <p:grpSp>
        <p:nvGrpSpPr>
          <p:cNvPr id="19" name="مجموعة 18"/>
          <p:cNvGrpSpPr/>
          <p:nvPr/>
        </p:nvGrpSpPr>
        <p:grpSpPr>
          <a:xfrm>
            <a:off x="12984064" y="9066372"/>
            <a:ext cx="3048000" cy="1088674"/>
            <a:chOff x="15163800" y="7941026"/>
            <a:chExt cx="3048000" cy="1088674"/>
          </a:xfrm>
        </p:grpSpPr>
        <p:sp>
          <p:nvSpPr>
            <p:cNvPr id="20" name="Google_teacher"/>
            <p:cNvSpPr/>
            <p:nvPr/>
          </p:nvSpPr>
          <p:spPr>
            <a:xfrm>
              <a:off x="15407730" y="8287039"/>
              <a:ext cx="2423070" cy="590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6200" tIns="76200" rIns="76200" bIns="76200" numCol="1" anchor="ctr">
              <a:noAutofit/>
            </a:bodyPr>
            <a:lstStyle>
              <a:lvl1pPr algn="l" defTabSz="778933">
                <a:defRPr sz="3500">
                  <a:solidFill>
                    <a:srgbClr val="000000"/>
                  </a:solidFill>
                  <a:latin typeface="Copperplate"/>
                  <a:ea typeface="Copperplate"/>
                  <a:cs typeface="Copperplate"/>
                  <a:sym typeface="Copperplate"/>
                </a:defRPr>
              </a:lvl1pPr>
            </a:lstStyle>
            <a:p>
              <a:pPr algn="ctr"/>
              <a:r>
                <a:rPr lang="en-US" sz="2400" dirty="0" err="1">
                  <a:solidFill>
                    <a:srgbClr val="CC3399"/>
                  </a:solidFill>
                </a:rPr>
                <a:t>Jcliiio</a:t>
              </a:r>
              <a:endParaRPr sz="2400" dirty="0">
                <a:solidFill>
                  <a:srgbClr val="CC3399"/>
                </a:solidFill>
              </a:endParaRPr>
            </a:p>
          </p:txBody>
        </p:sp>
        <p:pic>
          <p:nvPicPr>
            <p:cNvPr id="21" name="Picture 2" descr="شعار سناب مفرغ للتصميم انجروفيك – شعار تويوتا"/>
            <p:cNvPicPr>
              <a:picLocks noChangeAspect="1" noChangeArrowheads="1"/>
            </p:cNvPicPr>
            <p:nvPr/>
          </p:nvPicPr>
          <p:blipFill>
            <a:blip r:embed="rId13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40000" contrast="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63800" y="7941026"/>
              <a:ext cx="1088673" cy="1088674"/>
            </a:xfrm>
            <a:prstGeom prst="rect">
              <a:avLst/>
            </a:prstGeom>
            <a:noFill/>
          </p:spPr>
        </p:pic>
        <p:pic>
          <p:nvPicPr>
            <p:cNvPr id="22" name="Picture 3"/>
            <p:cNvPicPr>
              <a:picLocks noChangeAspect="1" noChangeArrowheads="1"/>
            </p:cNvPicPr>
            <p:nvPr/>
          </p:nvPicPr>
          <p:blipFill>
            <a:blip r:embed="rId15">
              <a:clrChange>
                <a:clrFrom>
                  <a:srgbClr val="E7E7E7"/>
                </a:clrFrom>
                <a:clrTo>
                  <a:srgbClr val="E7E7E7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7138410" y="7956310"/>
              <a:ext cx="1073390" cy="10733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18" name="Picture 2" descr="C:\Users\Naar\Downloads\Imasdar 56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5486" y="1854958"/>
            <a:ext cx="3154514" cy="664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290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03501" y="1104900"/>
            <a:ext cx="11680847" cy="749227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679" name="Google Shape;679;p51">
            <a:hlinkClick r:id="" action="ppaction://noaction"/>
          </p:cNvPr>
          <p:cNvSpPr/>
          <p:nvPr/>
        </p:nvSpPr>
        <p:spPr>
          <a:xfrm rot="-5400000">
            <a:off x="14737690" y="4678829"/>
            <a:ext cx="388700" cy="475302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1" tIns="182841" rIns="182841" bIns="182841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2" name="Google Shape;682;p51">
            <a:hlinkClick r:id="rId4" action="ppaction://hlinksldjump"/>
          </p:cNvPr>
          <p:cNvSpPr/>
          <p:nvPr/>
        </p:nvSpPr>
        <p:spPr>
          <a:xfrm rot="-5400000">
            <a:off x="14737690" y="5784531"/>
            <a:ext cx="388700" cy="475302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1" tIns="182841" rIns="182841" bIns="182841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5" name="Google Shape;685;p51">
            <a:hlinkClick r:id="" action="ppaction://noaction"/>
          </p:cNvPr>
          <p:cNvSpPr/>
          <p:nvPr/>
        </p:nvSpPr>
        <p:spPr>
          <a:xfrm rot="-5400000">
            <a:off x="14737690" y="6890231"/>
            <a:ext cx="388700" cy="475302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1" tIns="182841" rIns="182841" bIns="182841" anchor="ctr" anchorCtr="0">
            <a:noAutofit/>
          </a:bodyPr>
          <a:lstStyle/>
          <a:p>
            <a:pPr algn="l" rtl="0"/>
            <a:endParaRPr/>
          </a:p>
        </p:txBody>
      </p:sp>
      <p:pic>
        <p:nvPicPr>
          <p:cNvPr id="686" name="Google Shape;686;p51"/>
          <p:cNvPicPr preferRelativeResize="0"/>
          <p:nvPr/>
        </p:nvPicPr>
        <p:blipFill rotWithShape="1">
          <a:blip r:embed="rId5">
            <a:alphaModFix/>
          </a:blip>
          <a:srcRect l="32006" t="19826" r="52023" b="9790"/>
          <a:stretch/>
        </p:blipFill>
        <p:spPr>
          <a:xfrm rot="5400000">
            <a:off x="16608980" y="7464977"/>
            <a:ext cx="1381850" cy="4567904"/>
          </a:xfrm>
          <a:prstGeom prst="rect">
            <a:avLst/>
          </a:prstGeom>
          <a:noFill/>
          <a:ln>
            <a:noFill/>
          </a:ln>
        </p:spPr>
      </p:pic>
      <p:sp>
        <p:nvSpPr>
          <p:cNvPr id="688" name="Google Shape;688;p51">
            <a:hlinkClick r:id="" action="ppaction://hlinkshowjump?jump=previousslide"/>
          </p:cNvPr>
          <p:cNvSpPr/>
          <p:nvPr/>
        </p:nvSpPr>
        <p:spPr>
          <a:xfrm rot="5400000">
            <a:off x="15947375" y="9536421"/>
            <a:ext cx="437094" cy="534474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1" tIns="182841" rIns="182841" bIns="182841" anchor="ctr" anchorCtr="0">
            <a:noAutofit/>
          </a:bodyPr>
          <a:lstStyle/>
          <a:p>
            <a:pPr algn="l" rtl="0"/>
            <a:endParaRPr/>
          </a:p>
        </p:txBody>
      </p:sp>
      <p:pic>
        <p:nvPicPr>
          <p:cNvPr id="64" name="Picture 27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0B4E2F59-F61E-47C6-B94B-BD294FF7B05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rcRect t="25095" r="47754" b="25568"/>
          <a:stretch/>
        </p:blipFill>
        <p:spPr>
          <a:xfrm rot="3486856">
            <a:off x="7121" y="7866650"/>
            <a:ext cx="2481306" cy="2343146"/>
          </a:xfrm>
          <a:prstGeom prst="rect">
            <a:avLst/>
          </a:prstGeom>
        </p:spPr>
      </p:pic>
      <p:grpSp>
        <p:nvGrpSpPr>
          <p:cNvPr id="3" name="مجموعة 2"/>
          <p:cNvGrpSpPr/>
          <p:nvPr/>
        </p:nvGrpSpPr>
        <p:grpSpPr>
          <a:xfrm>
            <a:off x="15338699" y="3723902"/>
            <a:ext cx="3460800" cy="3778943"/>
            <a:chOff x="10225798" y="2482599"/>
            <a:chExt cx="2307200" cy="2519295"/>
          </a:xfrm>
        </p:grpSpPr>
        <p:sp>
          <p:nvSpPr>
            <p:cNvPr id="675" name="Google Shape;675;p51">
              <a:hlinkClick r:id="" action="ppaction://noaction"/>
            </p:cNvPr>
            <p:cNvSpPr/>
            <p:nvPr/>
          </p:nvSpPr>
          <p:spPr>
            <a:xfrm>
              <a:off x="10225798" y="2873229"/>
              <a:ext cx="2307200" cy="654400"/>
            </a:xfrm>
            <a:prstGeom prst="rect">
              <a:avLst/>
            </a:prstGeom>
            <a:solidFill>
              <a:srgbClr val="EA9999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680" name="Google Shape;680;p51">
              <a:hlinkClick r:id="rId4" action="ppaction://hlinksldjump"/>
            </p:cNvPr>
            <p:cNvSpPr/>
            <p:nvPr/>
          </p:nvSpPr>
          <p:spPr>
            <a:xfrm>
              <a:off x="10225798" y="3610361"/>
              <a:ext cx="2307200" cy="654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683" name="Google Shape;683;p51">
              <a:hlinkClick r:id="" action="ppaction://noaction"/>
            </p:cNvPr>
            <p:cNvSpPr/>
            <p:nvPr/>
          </p:nvSpPr>
          <p:spPr>
            <a:xfrm>
              <a:off x="10225798" y="4347494"/>
              <a:ext cx="2307200" cy="654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grpSp>
          <p:nvGrpSpPr>
            <p:cNvPr id="126" name="Google Shape;3165;p72"/>
            <p:cNvGrpSpPr/>
            <p:nvPr/>
          </p:nvGrpSpPr>
          <p:grpSpPr>
            <a:xfrm>
              <a:off x="11063292" y="2482599"/>
              <a:ext cx="515452" cy="571564"/>
              <a:chOff x="4245566" y="3661836"/>
              <a:chExt cx="332779" cy="369005"/>
            </a:xfrm>
          </p:grpSpPr>
          <p:sp>
            <p:nvSpPr>
              <p:cNvPr id="127" name="Google Shape;3166;p72"/>
              <p:cNvSpPr/>
              <p:nvPr/>
            </p:nvSpPr>
            <p:spPr>
              <a:xfrm>
                <a:off x="4274677" y="3672982"/>
                <a:ext cx="270823" cy="258023"/>
              </a:xfrm>
              <a:custGeom>
                <a:avLst/>
                <a:gdLst/>
                <a:ahLst/>
                <a:cxnLst/>
                <a:rect l="l" t="t" r="r" b="b"/>
                <a:pathLst>
                  <a:path w="14578" h="13889" extrusionOk="0">
                    <a:moveTo>
                      <a:pt x="12009" y="2035"/>
                    </a:moveTo>
                    <a:cubicBezTo>
                      <a:pt x="12210" y="2035"/>
                      <a:pt x="12210" y="2369"/>
                      <a:pt x="12009" y="2369"/>
                    </a:cubicBezTo>
                    <a:cubicBezTo>
                      <a:pt x="9834" y="2434"/>
                      <a:pt x="7658" y="2470"/>
                      <a:pt x="5492" y="2470"/>
                    </a:cubicBezTo>
                    <a:cubicBezTo>
                      <a:pt x="4303" y="2470"/>
                      <a:pt x="3117" y="2459"/>
                      <a:pt x="1936" y="2436"/>
                    </a:cubicBezTo>
                    <a:cubicBezTo>
                      <a:pt x="1802" y="2436"/>
                      <a:pt x="1802" y="2269"/>
                      <a:pt x="1936" y="2269"/>
                    </a:cubicBezTo>
                    <a:cubicBezTo>
                      <a:pt x="5271" y="2102"/>
                      <a:pt x="8640" y="2035"/>
                      <a:pt x="12009" y="2035"/>
                    </a:cubicBezTo>
                    <a:close/>
                    <a:moveTo>
                      <a:pt x="10110" y="4261"/>
                    </a:moveTo>
                    <a:cubicBezTo>
                      <a:pt x="10700" y="4261"/>
                      <a:pt x="11288" y="4264"/>
                      <a:pt x="11876" y="4270"/>
                    </a:cubicBezTo>
                    <a:cubicBezTo>
                      <a:pt x="12109" y="4270"/>
                      <a:pt x="12109" y="4604"/>
                      <a:pt x="11876" y="4604"/>
                    </a:cubicBezTo>
                    <a:cubicBezTo>
                      <a:pt x="10445" y="4694"/>
                      <a:pt x="8995" y="4730"/>
                      <a:pt x="7539" y="4730"/>
                    </a:cubicBezTo>
                    <a:cubicBezTo>
                      <a:pt x="5769" y="4730"/>
                      <a:pt x="3992" y="4677"/>
                      <a:pt x="2236" y="4604"/>
                    </a:cubicBezTo>
                    <a:cubicBezTo>
                      <a:pt x="2102" y="4604"/>
                      <a:pt x="2102" y="4370"/>
                      <a:pt x="2236" y="4370"/>
                    </a:cubicBezTo>
                    <a:cubicBezTo>
                      <a:pt x="4850" y="4316"/>
                      <a:pt x="7487" y="4261"/>
                      <a:pt x="10110" y="4261"/>
                    </a:cubicBezTo>
                    <a:close/>
                    <a:moveTo>
                      <a:pt x="3585" y="6554"/>
                    </a:moveTo>
                    <a:cubicBezTo>
                      <a:pt x="4652" y="6554"/>
                      <a:pt x="5746" y="6648"/>
                      <a:pt x="6806" y="6672"/>
                    </a:cubicBezTo>
                    <a:cubicBezTo>
                      <a:pt x="7640" y="6711"/>
                      <a:pt x="8586" y="6828"/>
                      <a:pt x="9508" y="6828"/>
                    </a:cubicBezTo>
                    <a:cubicBezTo>
                      <a:pt x="10172" y="6828"/>
                      <a:pt x="10822" y="6767"/>
                      <a:pt x="11409" y="6572"/>
                    </a:cubicBezTo>
                    <a:cubicBezTo>
                      <a:pt x="11425" y="6565"/>
                      <a:pt x="11441" y="6562"/>
                      <a:pt x="11457" y="6562"/>
                    </a:cubicBezTo>
                    <a:cubicBezTo>
                      <a:pt x="11599" y="6562"/>
                      <a:pt x="11693" y="6815"/>
                      <a:pt x="11542" y="6906"/>
                    </a:cubicBezTo>
                    <a:cubicBezTo>
                      <a:pt x="10983" y="7170"/>
                      <a:pt x="10352" y="7247"/>
                      <a:pt x="9704" y="7247"/>
                    </a:cubicBezTo>
                    <a:cubicBezTo>
                      <a:pt x="8884" y="7247"/>
                      <a:pt x="8037" y="7124"/>
                      <a:pt x="7273" y="7106"/>
                    </a:cubicBezTo>
                    <a:cubicBezTo>
                      <a:pt x="5638" y="7039"/>
                      <a:pt x="3937" y="7072"/>
                      <a:pt x="2336" y="6772"/>
                    </a:cubicBezTo>
                    <a:cubicBezTo>
                      <a:pt x="2236" y="6772"/>
                      <a:pt x="2269" y="6639"/>
                      <a:pt x="2369" y="6605"/>
                    </a:cubicBezTo>
                    <a:cubicBezTo>
                      <a:pt x="2768" y="6568"/>
                      <a:pt x="3175" y="6554"/>
                      <a:pt x="3585" y="6554"/>
                    </a:cubicBezTo>
                    <a:close/>
                    <a:moveTo>
                      <a:pt x="9039" y="9204"/>
                    </a:moveTo>
                    <a:cubicBezTo>
                      <a:pt x="9990" y="9204"/>
                      <a:pt x="10938" y="9224"/>
                      <a:pt x="11876" y="9274"/>
                    </a:cubicBezTo>
                    <a:cubicBezTo>
                      <a:pt x="12109" y="9307"/>
                      <a:pt x="12109" y="9607"/>
                      <a:pt x="11876" y="9607"/>
                    </a:cubicBezTo>
                    <a:cubicBezTo>
                      <a:pt x="10458" y="9713"/>
                      <a:pt x="9019" y="9750"/>
                      <a:pt x="7579" y="9750"/>
                    </a:cubicBezTo>
                    <a:cubicBezTo>
                      <a:pt x="5834" y="9750"/>
                      <a:pt x="4087" y="9696"/>
                      <a:pt x="2369" y="9641"/>
                    </a:cubicBezTo>
                    <a:cubicBezTo>
                      <a:pt x="2202" y="9641"/>
                      <a:pt x="2202" y="9407"/>
                      <a:pt x="2369" y="9407"/>
                    </a:cubicBezTo>
                    <a:cubicBezTo>
                      <a:pt x="4566" y="9314"/>
                      <a:pt x="6813" y="9204"/>
                      <a:pt x="9039" y="9204"/>
                    </a:cubicBezTo>
                    <a:close/>
                    <a:moveTo>
                      <a:pt x="7239" y="1"/>
                    </a:moveTo>
                    <a:cubicBezTo>
                      <a:pt x="4838" y="1"/>
                      <a:pt x="2403" y="201"/>
                      <a:pt x="1" y="201"/>
                    </a:cubicBezTo>
                    <a:cubicBezTo>
                      <a:pt x="34" y="234"/>
                      <a:pt x="34" y="267"/>
                      <a:pt x="34" y="301"/>
                    </a:cubicBezTo>
                    <a:cubicBezTo>
                      <a:pt x="101" y="2336"/>
                      <a:pt x="234" y="4370"/>
                      <a:pt x="368" y="6405"/>
                    </a:cubicBezTo>
                    <a:cubicBezTo>
                      <a:pt x="368" y="6405"/>
                      <a:pt x="368" y="6439"/>
                      <a:pt x="368" y="6472"/>
                    </a:cubicBezTo>
                    <a:cubicBezTo>
                      <a:pt x="434" y="7573"/>
                      <a:pt x="501" y="8640"/>
                      <a:pt x="568" y="9741"/>
                    </a:cubicBezTo>
                    <a:cubicBezTo>
                      <a:pt x="568" y="9774"/>
                      <a:pt x="568" y="9774"/>
                      <a:pt x="568" y="9808"/>
                    </a:cubicBezTo>
                    <a:cubicBezTo>
                      <a:pt x="1302" y="10308"/>
                      <a:pt x="2002" y="10842"/>
                      <a:pt x="2736" y="11342"/>
                    </a:cubicBezTo>
                    <a:cubicBezTo>
                      <a:pt x="3837" y="12109"/>
                      <a:pt x="5038" y="13143"/>
                      <a:pt x="6305" y="13710"/>
                    </a:cubicBezTo>
                    <a:cubicBezTo>
                      <a:pt x="6578" y="13834"/>
                      <a:pt x="6851" y="13888"/>
                      <a:pt x="7124" y="13888"/>
                    </a:cubicBezTo>
                    <a:cubicBezTo>
                      <a:pt x="8618" y="13888"/>
                      <a:pt x="10080" y="12250"/>
                      <a:pt x="11209" y="11375"/>
                    </a:cubicBezTo>
                    <a:cubicBezTo>
                      <a:pt x="11909" y="10808"/>
                      <a:pt x="12610" y="10275"/>
                      <a:pt x="13310" y="9708"/>
                    </a:cubicBezTo>
                    <a:cubicBezTo>
                      <a:pt x="13277" y="9708"/>
                      <a:pt x="13277" y="9674"/>
                      <a:pt x="13277" y="9641"/>
                    </a:cubicBezTo>
                    <a:cubicBezTo>
                      <a:pt x="13377" y="8106"/>
                      <a:pt x="13577" y="6605"/>
                      <a:pt x="13777" y="5104"/>
                    </a:cubicBezTo>
                    <a:cubicBezTo>
                      <a:pt x="14011" y="3536"/>
                      <a:pt x="14144" y="1869"/>
                      <a:pt x="14578" y="367"/>
                    </a:cubicBezTo>
                    <a:lnTo>
                      <a:pt x="14545" y="367"/>
                    </a:lnTo>
                    <a:cubicBezTo>
                      <a:pt x="12109" y="301"/>
                      <a:pt x="9674" y="34"/>
                      <a:pt x="72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8" name="Google Shape;3167;p72"/>
              <p:cNvSpPr/>
              <p:nvPr/>
            </p:nvSpPr>
            <p:spPr>
              <a:xfrm>
                <a:off x="4528130" y="3813651"/>
                <a:ext cx="24820" cy="34721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1869" extrusionOk="0">
                    <a:moveTo>
                      <a:pt x="301" y="1"/>
                    </a:moveTo>
                    <a:cubicBezTo>
                      <a:pt x="234" y="634"/>
                      <a:pt x="134" y="1235"/>
                      <a:pt x="1" y="1869"/>
                    </a:cubicBezTo>
                    <a:cubicBezTo>
                      <a:pt x="435" y="1535"/>
                      <a:pt x="835" y="1202"/>
                      <a:pt x="1268" y="868"/>
                    </a:cubicBezTo>
                    <a:cubicBezTo>
                      <a:pt x="1268" y="868"/>
                      <a:pt x="1302" y="835"/>
                      <a:pt x="1335" y="835"/>
                    </a:cubicBezTo>
                    <a:cubicBezTo>
                      <a:pt x="935" y="668"/>
                      <a:pt x="568" y="368"/>
                      <a:pt x="301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9" name="Google Shape;3168;p72"/>
              <p:cNvSpPr/>
              <p:nvPr/>
            </p:nvSpPr>
            <p:spPr>
              <a:xfrm>
                <a:off x="4471134" y="3842780"/>
                <a:ext cx="91717" cy="164857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8874" extrusionOk="0">
                    <a:moveTo>
                      <a:pt x="4437" y="0"/>
                    </a:moveTo>
                    <a:cubicBezTo>
                      <a:pt x="2969" y="1168"/>
                      <a:pt x="1468" y="2335"/>
                      <a:pt x="0" y="3503"/>
                    </a:cubicBezTo>
                    <a:cubicBezTo>
                      <a:pt x="967" y="4670"/>
                      <a:pt x="1901" y="5871"/>
                      <a:pt x="2902" y="7005"/>
                    </a:cubicBezTo>
                    <a:cubicBezTo>
                      <a:pt x="3402" y="7573"/>
                      <a:pt x="3936" y="8106"/>
                      <a:pt x="4470" y="8673"/>
                    </a:cubicBezTo>
                    <a:cubicBezTo>
                      <a:pt x="4537" y="8740"/>
                      <a:pt x="4603" y="8807"/>
                      <a:pt x="4670" y="8873"/>
                    </a:cubicBezTo>
                    <a:cubicBezTo>
                      <a:pt x="4803" y="8607"/>
                      <a:pt x="4870" y="8240"/>
                      <a:pt x="4870" y="7839"/>
                    </a:cubicBezTo>
                    <a:cubicBezTo>
                      <a:pt x="4937" y="5238"/>
                      <a:pt x="4603" y="2602"/>
                      <a:pt x="4437" y="0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0" name="Google Shape;3169;p72"/>
              <p:cNvSpPr/>
              <p:nvPr/>
            </p:nvSpPr>
            <p:spPr>
              <a:xfrm>
                <a:off x="4264775" y="3912186"/>
                <a:ext cx="286929" cy="107842"/>
              </a:xfrm>
              <a:custGeom>
                <a:avLst/>
                <a:gdLst/>
                <a:ahLst/>
                <a:cxnLst/>
                <a:rect l="l" t="t" r="r" b="b"/>
                <a:pathLst>
                  <a:path w="15445" h="5805" extrusionOk="0">
                    <a:moveTo>
                      <a:pt x="10808" y="0"/>
                    </a:moveTo>
                    <a:cubicBezTo>
                      <a:pt x="10053" y="661"/>
                      <a:pt x="8911" y="1916"/>
                      <a:pt x="7889" y="1916"/>
                    </a:cubicBezTo>
                    <a:cubicBezTo>
                      <a:pt x="7827" y="1916"/>
                      <a:pt x="7766" y="1911"/>
                      <a:pt x="7706" y="1902"/>
                    </a:cubicBezTo>
                    <a:cubicBezTo>
                      <a:pt x="7038" y="1835"/>
                      <a:pt x="6271" y="1168"/>
                      <a:pt x="5738" y="834"/>
                    </a:cubicBezTo>
                    <a:cubicBezTo>
                      <a:pt x="5471" y="634"/>
                      <a:pt x="5204" y="467"/>
                      <a:pt x="4970" y="301"/>
                    </a:cubicBezTo>
                    <a:cubicBezTo>
                      <a:pt x="4303" y="1235"/>
                      <a:pt x="3403" y="2002"/>
                      <a:pt x="2602" y="2836"/>
                    </a:cubicBezTo>
                    <a:cubicBezTo>
                      <a:pt x="1735" y="3703"/>
                      <a:pt x="901" y="4637"/>
                      <a:pt x="0" y="5471"/>
                    </a:cubicBezTo>
                    <a:cubicBezTo>
                      <a:pt x="467" y="5805"/>
                      <a:pt x="1268" y="5805"/>
                      <a:pt x="1935" y="5805"/>
                    </a:cubicBezTo>
                    <a:cubicBezTo>
                      <a:pt x="2635" y="5805"/>
                      <a:pt x="3336" y="5805"/>
                      <a:pt x="4003" y="5771"/>
                    </a:cubicBezTo>
                    <a:lnTo>
                      <a:pt x="14644" y="5771"/>
                    </a:lnTo>
                    <a:cubicBezTo>
                      <a:pt x="14977" y="5738"/>
                      <a:pt x="15244" y="5671"/>
                      <a:pt x="15411" y="5571"/>
                    </a:cubicBezTo>
                    <a:cubicBezTo>
                      <a:pt x="15411" y="5538"/>
                      <a:pt x="15444" y="5504"/>
                      <a:pt x="15444" y="5504"/>
                    </a:cubicBezTo>
                    <a:cubicBezTo>
                      <a:pt x="15211" y="5104"/>
                      <a:pt x="14277" y="4370"/>
                      <a:pt x="14043" y="4103"/>
                    </a:cubicBezTo>
                    <a:cubicBezTo>
                      <a:pt x="13610" y="3670"/>
                      <a:pt x="13210" y="3203"/>
                      <a:pt x="12809" y="2702"/>
                    </a:cubicBezTo>
                    <a:cubicBezTo>
                      <a:pt x="12109" y="1835"/>
                      <a:pt x="11408" y="934"/>
                      <a:pt x="10808" y="0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1" name="Google Shape;3170;p72"/>
              <p:cNvSpPr/>
              <p:nvPr/>
            </p:nvSpPr>
            <p:spPr>
              <a:xfrm>
                <a:off x="4253610" y="3841536"/>
                <a:ext cx="96696" cy="167959"/>
              </a:xfrm>
              <a:custGeom>
                <a:avLst/>
                <a:gdLst/>
                <a:ahLst/>
                <a:cxnLst/>
                <a:rect l="l" t="t" r="r" b="b"/>
                <a:pathLst>
                  <a:path w="5205" h="9041" extrusionOk="0">
                    <a:moveTo>
                      <a:pt x="34" y="1"/>
                    </a:moveTo>
                    <a:lnTo>
                      <a:pt x="34" y="1"/>
                    </a:lnTo>
                    <a:cubicBezTo>
                      <a:pt x="167" y="2769"/>
                      <a:pt x="1" y="5571"/>
                      <a:pt x="167" y="8340"/>
                    </a:cubicBezTo>
                    <a:cubicBezTo>
                      <a:pt x="167" y="8640"/>
                      <a:pt x="234" y="8874"/>
                      <a:pt x="368" y="9041"/>
                    </a:cubicBezTo>
                    <a:cubicBezTo>
                      <a:pt x="1135" y="8073"/>
                      <a:pt x="2002" y="7173"/>
                      <a:pt x="2836" y="6272"/>
                    </a:cubicBezTo>
                    <a:cubicBezTo>
                      <a:pt x="3603" y="5471"/>
                      <a:pt x="4337" y="4537"/>
                      <a:pt x="5204" y="3870"/>
                    </a:cubicBezTo>
                    <a:cubicBezTo>
                      <a:pt x="4804" y="3603"/>
                      <a:pt x="4370" y="3303"/>
                      <a:pt x="3970" y="3036"/>
                    </a:cubicBezTo>
                    <a:cubicBezTo>
                      <a:pt x="2603" y="2069"/>
                      <a:pt x="1268" y="1102"/>
                      <a:pt x="34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2" name="Google Shape;3171;p72"/>
              <p:cNvSpPr/>
              <p:nvPr/>
            </p:nvSpPr>
            <p:spPr>
              <a:xfrm>
                <a:off x="4252365" y="3803731"/>
                <a:ext cx="25433" cy="45886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2470" extrusionOk="0">
                    <a:moveTo>
                      <a:pt x="1068" y="1"/>
                    </a:moveTo>
                    <a:cubicBezTo>
                      <a:pt x="902" y="201"/>
                      <a:pt x="701" y="435"/>
                      <a:pt x="535" y="635"/>
                    </a:cubicBezTo>
                    <a:cubicBezTo>
                      <a:pt x="368" y="902"/>
                      <a:pt x="234" y="1269"/>
                      <a:pt x="1" y="1502"/>
                    </a:cubicBezTo>
                    <a:cubicBezTo>
                      <a:pt x="1" y="1502"/>
                      <a:pt x="34" y="1535"/>
                      <a:pt x="34" y="1535"/>
                    </a:cubicBezTo>
                    <a:cubicBezTo>
                      <a:pt x="501" y="1836"/>
                      <a:pt x="935" y="2136"/>
                      <a:pt x="1369" y="2469"/>
                    </a:cubicBezTo>
                    <a:cubicBezTo>
                      <a:pt x="1269" y="1669"/>
                      <a:pt x="1168" y="835"/>
                      <a:pt x="1068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3" name="Google Shape;3172;p72"/>
              <p:cNvSpPr/>
              <p:nvPr/>
            </p:nvSpPr>
            <p:spPr>
              <a:xfrm>
                <a:off x="4245566" y="3661836"/>
                <a:ext cx="332779" cy="369005"/>
              </a:xfrm>
              <a:custGeom>
                <a:avLst/>
                <a:gdLst/>
                <a:ahLst/>
                <a:cxnLst/>
                <a:rect l="l" t="t" r="r" b="b"/>
                <a:pathLst>
                  <a:path w="17913" h="19863" extrusionOk="0">
                    <a:moveTo>
                      <a:pt x="15511" y="8173"/>
                    </a:moveTo>
                    <a:cubicBezTo>
                      <a:pt x="15778" y="8540"/>
                      <a:pt x="16145" y="8840"/>
                      <a:pt x="16545" y="9007"/>
                    </a:cubicBezTo>
                    <a:cubicBezTo>
                      <a:pt x="16512" y="9007"/>
                      <a:pt x="16512" y="9040"/>
                      <a:pt x="16478" y="9040"/>
                    </a:cubicBezTo>
                    <a:cubicBezTo>
                      <a:pt x="16045" y="9374"/>
                      <a:pt x="15645" y="9707"/>
                      <a:pt x="15211" y="10041"/>
                    </a:cubicBezTo>
                    <a:cubicBezTo>
                      <a:pt x="15344" y="9407"/>
                      <a:pt x="15411" y="8806"/>
                      <a:pt x="15511" y="8173"/>
                    </a:cubicBezTo>
                    <a:close/>
                    <a:moveTo>
                      <a:pt x="1434" y="7639"/>
                    </a:moveTo>
                    <a:cubicBezTo>
                      <a:pt x="1534" y="8473"/>
                      <a:pt x="1635" y="9273"/>
                      <a:pt x="1735" y="10107"/>
                    </a:cubicBezTo>
                    <a:cubicBezTo>
                      <a:pt x="1301" y="9807"/>
                      <a:pt x="867" y="9474"/>
                      <a:pt x="434" y="9173"/>
                    </a:cubicBezTo>
                    <a:lnTo>
                      <a:pt x="400" y="9173"/>
                    </a:lnTo>
                    <a:cubicBezTo>
                      <a:pt x="400" y="9173"/>
                      <a:pt x="400" y="9140"/>
                      <a:pt x="367" y="9140"/>
                    </a:cubicBezTo>
                    <a:cubicBezTo>
                      <a:pt x="600" y="8907"/>
                      <a:pt x="734" y="8540"/>
                      <a:pt x="934" y="8306"/>
                    </a:cubicBezTo>
                    <a:cubicBezTo>
                      <a:pt x="1101" y="8073"/>
                      <a:pt x="1268" y="7839"/>
                      <a:pt x="1434" y="7639"/>
                    </a:cubicBezTo>
                    <a:close/>
                    <a:moveTo>
                      <a:pt x="8806" y="601"/>
                    </a:moveTo>
                    <a:cubicBezTo>
                      <a:pt x="11241" y="634"/>
                      <a:pt x="13676" y="901"/>
                      <a:pt x="16112" y="967"/>
                    </a:cubicBezTo>
                    <a:lnTo>
                      <a:pt x="16178" y="967"/>
                    </a:lnTo>
                    <a:cubicBezTo>
                      <a:pt x="15711" y="2469"/>
                      <a:pt x="15578" y="4136"/>
                      <a:pt x="15344" y="5671"/>
                    </a:cubicBezTo>
                    <a:cubicBezTo>
                      <a:pt x="15144" y="7205"/>
                      <a:pt x="14944" y="8706"/>
                      <a:pt x="14844" y="10207"/>
                    </a:cubicBezTo>
                    <a:cubicBezTo>
                      <a:pt x="14844" y="10274"/>
                      <a:pt x="14844" y="10274"/>
                      <a:pt x="14877" y="10308"/>
                    </a:cubicBezTo>
                    <a:cubicBezTo>
                      <a:pt x="14177" y="10875"/>
                      <a:pt x="13476" y="11408"/>
                      <a:pt x="12776" y="11975"/>
                    </a:cubicBezTo>
                    <a:cubicBezTo>
                      <a:pt x="11676" y="12850"/>
                      <a:pt x="10193" y="14488"/>
                      <a:pt x="8693" y="14488"/>
                    </a:cubicBezTo>
                    <a:cubicBezTo>
                      <a:pt x="8419" y="14488"/>
                      <a:pt x="8145" y="14434"/>
                      <a:pt x="7872" y="14310"/>
                    </a:cubicBezTo>
                    <a:cubicBezTo>
                      <a:pt x="6605" y="13743"/>
                      <a:pt x="5404" y="12709"/>
                      <a:pt x="4303" y="11942"/>
                    </a:cubicBezTo>
                    <a:cubicBezTo>
                      <a:pt x="3569" y="11442"/>
                      <a:pt x="2869" y="10908"/>
                      <a:pt x="2135" y="10408"/>
                    </a:cubicBezTo>
                    <a:cubicBezTo>
                      <a:pt x="2135" y="10374"/>
                      <a:pt x="2168" y="10374"/>
                      <a:pt x="2168" y="10341"/>
                    </a:cubicBezTo>
                    <a:cubicBezTo>
                      <a:pt x="2102" y="9240"/>
                      <a:pt x="2001" y="8173"/>
                      <a:pt x="1935" y="7072"/>
                    </a:cubicBezTo>
                    <a:cubicBezTo>
                      <a:pt x="1935" y="7039"/>
                      <a:pt x="1935" y="7005"/>
                      <a:pt x="1935" y="7005"/>
                    </a:cubicBezTo>
                    <a:cubicBezTo>
                      <a:pt x="1801" y="4970"/>
                      <a:pt x="1668" y="2936"/>
                      <a:pt x="1601" y="901"/>
                    </a:cubicBezTo>
                    <a:cubicBezTo>
                      <a:pt x="1601" y="867"/>
                      <a:pt x="1601" y="834"/>
                      <a:pt x="1568" y="801"/>
                    </a:cubicBezTo>
                    <a:cubicBezTo>
                      <a:pt x="4003" y="801"/>
                      <a:pt x="6405" y="601"/>
                      <a:pt x="8806" y="601"/>
                    </a:cubicBezTo>
                    <a:close/>
                    <a:moveTo>
                      <a:pt x="16579" y="9740"/>
                    </a:moveTo>
                    <a:cubicBezTo>
                      <a:pt x="16745" y="12342"/>
                      <a:pt x="17046" y="14978"/>
                      <a:pt x="17012" y="17579"/>
                    </a:cubicBezTo>
                    <a:cubicBezTo>
                      <a:pt x="17012" y="17980"/>
                      <a:pt x="16945" y="18347"/>
                      <a:pt x="16845" y="18613"/>
                    </a:cubicBezTo>
                    <a:cubicBezTo>
                      <a:pt x="16745" y="18547"/>
                      <a:pt x="16679" y="18480"/>
                      <a:pt x="16612" y="18413"/>
                    </a:cubicBezTo>
                    <a:cubicBezTo>
                      <a:pt x="16078" y="17846"/>
                      <a:pt x="15578" y="17313"/>
                      <a:pt x="15044" y="16745"/>
                    </a:cubicBezTo>
                    <a:cubicBezTo>
                      <a:pt x="14043" y="15611"/>
                      <a:pt x="13109" y="14410"/>
                      <a:pt x="12142" y="13243"/>
                    </a:cubicBezTo>
                    <a:cubicBezTo>
                      <a:pt x="13610" y="12075"/>
                      <a:pt x="15111" y="10908"/>
                      <a:pt x="16579" y="9740"/>
                    </a:cubicBezTo>
                    <a:close/>
                    <a:moveTo>
                      <a:pt x="467" y="9674"/>
                    </a:moveTo>
                    <a:lnTo>
                      <a:pt x="467" y="9674"/>
                    </a:lnTo>
                    <a:cubicBezTo>
                      <a:pt x="1701" y="10775"/>
                      <a:pt x="3036" y="11742"/>
                      <a:pt x="4403" y="12709"/>
                    </a:cubicBezTo>
                    <a:cubicBezTo>
                      <a:pt x="4803" y="12976"/>
                      <a:pt x="5237" y="13276"/>
                      <a:pt x="5637" y="13543"/>
                    </a:cubicBezTo>
                    <a:cubicBezTo>
                      <a:pt x="4770" y="14210"/>
                      <a:pt x="4036" y="15144"/>
                      <a:pt x="3269" y="15945"/>
                    </a:cubicBezTo>
                    <a:cubicBezTo>
                      <a:pt x="2435" y="16846"/>
                      <a:pt x="1568" y="17746"/>
                      <a:pt x="801" y="18714"/>
                    </a:cubicBezTo>
                    <a:cubicBezTo>
                      <a:pt x="701" y="18547"/>
                      <a:pt x="600" y="18313"/>
                      <a:pt x="600" y="18013"/>
                    </a:cubicBezTo>
                    <a:cubicBezTo>
                      <a:pt x="434" y="15244"/>
                      <a:pt x="600" y="12442"/>
                      <a:pt x="467" y="9674"/>
                    </a:cubicBezTo>
                    <a:close/>
                    <a:moveTo>
                      <a:pt x="11875" y="13476"/>
                    </a:moveTo>
                    <a:cubicBezTo>
                      <a:pt x="12476" y="14410"/>
                      <a:pt x="13143" y="15311"/>
                      <a:pt x="13843" y="16178"/>
                    </a:cubicBezTo>
                    <a:cubicBezTo>
                      <a:pt x="14244" y="16679"/>
                      <a:pt x="14677" y="17146"/>
                      <a:pt x="15077" y="17579"/>
                    </a:cubicBezTo>
                    <a:cubicBezTo>
                      <a:pt x="15311" y="17846"/>
                      <a:pt x="16245" y="18580"/>
                      <a:pt x="16478" y="18980"/>
                    </a:cubicBezTo>
                    <a:cubicBezTo>
                      <a:pt x="16478" y="19014"/>
                      <a:pt x="16445" y="19014"/>
                      <a:pt x="16445" y="19047"/>
                    </a:cubicBezTo>
                    <a:cubicBezTo>
                      <a:pt x="16278" y="19147"/>
                      <a:pt x="16011" y="19214"/>
                      <a:pt x="15678" y="19247"/>
                    </a:cubicBezTo>
                    <a:lnTo>
                      <a:pt x="5037" y="19247"/>
                    </a:lnTo>
                    <a:cubicBezTo>
                      <a:pt x="4370" y="19247"/>
                      <a:pt x="3669" y="19281"/>
                      <a:pt x="2969" y="19281"/>
                    </a:cubicBezTo>
                    <a:cubicBezTo>
                      <a:pt x="2302" y="19281"/>
                      <a:pt x="1501" y="19281"/>
                      <a:pt x="1034" y="18947"/>
                    </a:cubicBezTo>
                    <a:cubicBezTo>
                      <a:pt x="1935" y="18113"/>
                      <a:pt x="2769" y="17179"/>
                      <a:pt x="3636" y="16312"/>
                    </a:cubicBezTo>
                    <a:cubicBezTo>
                      <a:pt x="4437" y="15478"/>
                      <a:pt x="5337" y="14711"/>
                      <a:pt x="6004" y="13777"/>
                    </a:cubicBezTo>
                    <a:cubicBezTo>
                      <a:pt x="6271" y="13943"/>
                      <a:pt x="6505" y="14110"/>
                      <a:pt x="6772" y="14277"/>
                    </a:cubicBezTo>
                    <a:cubicBezTo>
                      <a:pt x="7305" y="14644"/>
                      <a:pt x="8072" y="15311"/>
                      <a:pt x="8740" y="15378"/>
                    </a:cubicBezTo>
                    <a:cubicBezTo>
                      <a:pt x="8802" y="15387"/>
                      <a:pt x="8865" y="15392"/>
                      <a:pt x="8928" y="15392"/>
                    </a:cubicBezTo>
                    <a:cubicBezTo>
                      <a:pt x="9975" y="15392"/>
                      <a:pt x="11089" y="14137"/>
                      <a:pt x="11875" y="13476"/>
                    </a:cubicBezTo>
                    <a:close/>
                    <a:moveTo>
                      <a:pt x="8806" y="0"/>
                    </a:moveTo>
                    <a:cubicBezTo>
                      <a:pt x="6338" y="0"/>
                      <a:pt x="3836" y="33"/>
                      <a:pt x="1434" y="467"/>
                    </a:cubicBezTo>
                    <a:cubicBezTo>
                      <a:pt x="1334" y="500"/>
                      <a:pt x="1301" y="567"/>
                      <a:pt x="1301" y="667"/>
                    </a:cubicBezTo>
                    <a:cubicBezTo>
                      <a:pt x="1168" y="667"/>
                      <a:pt x="1067" y="734"/>
                      <a:pt x="1067" y="901"/>
                    </a:cubicBezTo>
                    <a:cubicBezTo>
                      <a:pt x="1101" y="2936"/>
                      <a:pt x="1201" y="4970"/>
                      <a:pt x="1401" y="7005"/>
                    </a:cubicBezTo>
                    <a:cubicBezTo>
                      <a:pt x="1067" y="7305"/>
                      <a:pt x="801" y="7639"/>
                      <a:pt x="567" y="8006"/>
                    </a:cubicBezTo>
                    <a:cubicBezTo>
                      <a:pt x="367" y="8306"/>
                      <a:pt x="33" y="8773"/>
                      <a:pt x="100" y="9173"/>
                    </a:cubicBezTo>
                    <a:lnTo>
                      <a:pt x="133" y="9173"/>
                    </a:lnTo>
                    <a:cubicBezTo>
                      <a:pt x="100" y="9207"/>
                      <a:pt x="100" y="9240"/>
                      <a:pt x="100" y="9273"/>
                    </a:cubicBezTo>
                    <a:cubicBezTo>
                      <a:pt x="0" y="11141"/>
                      <a:pt x="33" y="13043"/>
                      <a:pt x="33" y="14944"/>
                    </a:cubicBezTo>
                    <a:cubicBezTo>
                      <a:pt x="33" y="15945"/>
                      <a:pt x="0" y="16979"/>
                      <a:pt x="67" y="18013"/>
                    </a:cubicBezTo>
                    <a:cubicBezTo>
                      <a:pt x="67" y="18413"/>
                      <a:pt x="67" y="18880"/>
                      <a:pt x="300" y="19214"/>
                    </a:cubicBezTo>
                    <a:cubicBezTo>
                      <a:pt x="641" y="19754"/>
                      <a:pt x="1317" y="19862"/>
                      <a:pt x="1991" y="19862"/>
                    </a:cubicBezTo>
                    <a:cubicBezTo>
                      <a:pt x="2440" y="19862"/>
                      <a:pt x="2889" y="19814"/>
                      <a:pt x="3236" y="19814"/>
                    </a:cubicBezTo>
                    <a:lnTo>
                      <a:pt x="14911" y="19814"/>
                    </a:lnTo>
                    <a:cubicBezTo>
                      <a:pt x="15114" y="19814"/>
                      <a:pt x="15321" y="19820"/>
                      <a:pt x="15525" y="19820"/>
                    </a:cubicBezTo>
                    <a:cubicBezTo>
                      <a:pt x="16288" y="19820"/>
                      <a:pt x="17010" y="19737"/>
                      <a:pt x="17379" y="18947"/>
                    </a:cubicBezTo>
                    <a:cubicBezTo>
                      <a:pt x="17913" y="17846"/>
                      <a:pt x="17546" y="16278"/>
                      <a:pt x="17479" y="15144"/>
                    </a:cubicBezTo>
                    <a:cubicBezTo>
                      <a:pt x="17346" y="13176"/>
                      <a:pt x="17246" y="11208"/>
                      <a:pt x="17112" y="9273"/>
                    </a:cubicBezTo>
                    <a:cubicBezTo>
                      <a:pt x="17079" y="9173"/>
                      <a:pt x="17046" y="9107"/>
                      <a:pt x="16979" y="9073"/>
                    </a:cubicBezTo>
                    <a:cubicBezTo>
                      <a:pt x="17046" y="9007"/>
                      <a:pt x="17046" y="8907"/>
                      <a:pt x="16945" y="8840"/>
                    </a:cubicBezTo>
                    <a:cubicBezTo>
                      <a:pt x="16478" y="8540"/>
                      <a:pt x="16112" y="8206"/>
                      <a:pt x="15811" y="7739"/>
                    </a:cubicBezTo>
                    <a:cubicBezTo>
                      <a:pt x="15778" y="7672"/>
                      <a:pt x="15678" y="7639"/>
                      <a:pt x="15611" y="7639"/>
                    </a:cubicBezTo>
                    <a:cubicBezTo>
                      <a:pt x="15745" y="6872"/>
                      <a:pt x="15845" y="6105"/>
                      <a:pt x="15978" y="5337"/>
                    </a:cubicBezTo>
                    <a:cubicBezTo>
                      <a:pt x="16212" y="3836"/>
                      <a:pt x="16579" y="2335"/>
                      <a:pt x="16645" y="834"/>
                    </a:cubicBezTo>
                    <a:cubicBezTo>
                      <a:pt x="16645" y="695"/>
                      <a:pt x="16553" y="626"/>
                      <a:pt x="16445" y="626"/>
                    </a:cubicBezTo>
                    <a:cubicBezTo>
                      <a:pt x="16423" y="626"/>
                      <a:pt x="16401" y="628"/>
                      <a:pt x="16378" y="634"/>
                    </a:cubicBezTo>
                    <a:cubicBezTo>
                      <a:pt x="16345" y="534"/>
                      <a:pt x="16312" y="467"/>
                      <a:pt x="16212" y="434"/>
                    </a:cubicBezTo>
                    <a:cubicBezTo>
                      <a:pt x="13777" y="33"/>
                      <a:pt x="11241" y="33"/>
                      <a:pt x="8806" y="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4" name="Google Shape;3173;p72"/>
              <p:cNvSpPr/>
              <p:nvPr/>
            </p:nvSpPr>
            <p:spPr>
              <a:xfrm>
                <a:off x="4308154" y="3710787"/>
                <a:ext cx="19335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0408" h="436" extrusionOk="0">
                    <a:moveTo>
                      <a:pt x="10207" y="0"/>
                    </a:moveTo>
                    <a:cubicBezTo>
                      <a:pt x="6838" y="0"/>
                      <a:pt x="3469" y="67"/>
                      <a:pt x="134" y="234"/>
                    </a:cubicBezTo>
                    <a:cubicBezTo>
                      <a:pt x="0" y="234"/>
                      <a:pt x="0" y="401"/>
                      <a:pt x="134" y="401"/>
                    </a:cubicBezTo>
                    <a:cubicBezTo>
                      <a:pt x="1315" y="424"/>
                      <a:pt x="2501" y="435"/>
                      <a:pt x="3690" y="435"/>
                    </a:cubicBezTo>
                    <a:cubicBezTo>
                      <a:pt x="5856" y="435"/>
                      <a:pt x="8032" y="399"/>
                      <a:pt x="10207" y="334"/>
                    </a:cubicBezTo>
                    <a:cubicBezTo>
                      <a:pt x="10408" y="334"/>
                      <a:pt x="10408" y="0"/>
                      <a:pt x="1020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5" name="Google Shape;3174;p72"/>
              <p:cNvSpPr/>
              <p:nvPr/>
            </p:nvSpPr>
            <p:spPr>
              <a:xfrm>
                <a:off x="4313727" y="3752141"/>
                <a:ext cx="185924" cy="8731"/>
              </a:xfrm>
              <a:custGeom>
                <a:avLst/>
                <a:gdLst/>
                <a:ahLst/>
                <a:cxnLst/>
                <a:rect l="l" t="t" r="r" b="b"/>
                <a:pathLst>
                  <a:path w="10008" h="470" extrusionOk="0">
                    <a:moveTo>
                      <a:pt x="8008" y="0"/>
                    </a:moveTo>
                    <a:cubicBezTo>
                      <a:pt x="5385" y="0"/>
                      <a:pt x="2748" y="55"/>
                      <a:pt x="134" y="109"/>
                    </a:cubicBezTo>
                    <a:cubicBezTo>
                      <a:pt x="0" y="109"/>
                      <a:pt x="0" y="343"/>
                      <a:pt x="134" y="343"/>
                    </a:cubicBezTo>
                    <a:cubicBezTo>
                      <a:pt x="1890" y="416"/>
                      <a:pt x="3667" y="469"/>
                      <a:pt x="5437" y="469"/>
                    </a:cubicBezTo>
                    <a:cubicBezTo>
                      <a:pt x="6893" y="469"/>
                      <a:pt x="8343" y="433"/>
                      <a:pt x="9774" y="343"/>
                    </a:cubicBezTo>
                    <a:cubicBezTo>
                      <a:pt x="10007" y="343"/>
                      <a:pt x="10007" y="9"/>
                      <a:pt x="9774" y="9"/>
                    </a:cubicBezTo>
                    <a:cubicBezTo>
                      <a:pt x="9186" y="3"/>
                      <a:pt x="8598" y="0"/>
                      <a:pt x="800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6" name="Google Shape;3175;p72"/>
              <p:cNvSpPr/>
              <p:nvPr/>
            </p:nvSpPr>
            <p:spPr>
              <a:xfrm>
                <a:off x="4315585" y="3843951"/>
                <a:ext cx="184066" cy="10292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554" extrusionOk="0">
                    <a:moveTo>
                      <a:pt x="6837" y="1"/>
                    </a:moveTo>
                    <a:cubicBezTo>
                      <a:pt x="4611" y="1"/>
                      <a:pt x="2364" y="111"/>
                      <a:pt x="167" y="204"/>
                    </a:cubicBezTo>
                    <a:cubicBezTo>
                      <a:pt x="0" y="204"/>
                      <a:pt x="0" y="438"/>
                      <a:pt x="167" y="438"/>
                    </a:cubicBezTo>
                    <a:cubicBezTo>
                      <a:pt x="1978" y="496"/>
                      <a:pt x="3821" y="553"/>
                      <a:pt x="5660" y="553"/>
                    </a:cubicBezTo>
                    <a:cubicBezTo>
                      <a:pt x="7006" y="553"/>
                      <a:pt x="8349" y="522"/>
                      <a:pt x="9674" y="438"/>
                    </a:cubicBezTo>
                    <a:cubicBezTo>
                      <a:pt x="9907" y="404"/>
                      <a:pt x="9907" y="104"/>
                      <a:pt x="9674" y="71"/>
                    </a:cubicBezTo>
                    <a:cubicBezTo>
                      <a:pt x="8736" y="21"/>
                      <a:pt x="7788" y="1"/>
                      <a:pt x="68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7" name="Google Shape;3176;p72"/>
              <p:cNvSpPr/>
              <p:nvPr/>
            </p:nvSpPr>
            <p:spPr>
              <a:xfrm>
                <a:off x="4316198" y="3794628"/>
                <a:ext cx="175650" cy="12577"/>
              </a:xfrm>
              <a:custGeom>
                <a:avLst/>
                <a:gdLst/>
                <a:ahLst/>
                <a:cxnLst/>
                <a:rect l="l" t="t" r="r" b="b"/>
                <a:pathLst>
                  <a:path w="9455" h="677" extrusionOk="0">
                    <a:moveTo>
                      <a:pt x="1492" y="0"/>
                    </a:moveTo>
                    <a:cubicBezTo>
                      <a:pt x="1033" y="0"/>
                      <a:pt x="579" y="16"/>
                      <a:pt x="134" y="57"/>
                    </a:cubicBezTo>
                    <a:cubicBezTo>
                      <a:pt x="34" y="91"/>
                      <a:pt x="1" y="191"/>
                      <a:pt x="101" y="224"/>
                    </a:cubicBezTo>
                    <a:cubicBezTo>
                      <a:pt x="1702" y="524"/>
                      <a:pt x="3403" y="458"/>
                      <a:pt x="5038" y="524"/>
                    </a:cubicBezTo>
                    <a:cubicBezTo>
                      <a:pt x="5785" y="561"/>
                      <a:pt x="6611" y="677"/>
                      <a:pt x="7409" y="677"/>
                    </a:cubicBezTo>
                    <a:cubicBezTo>
                      <a:pt x="8071" y="677"/>
                      <a:pt x="8714" y="597"/>
                      <a:pt x="9274" y="324"/>
                    </a:cubicBezTo>
                    <a:cubicBezTo>
                      <a:pt x="9454" y="264"/>
                      <a:pt x="9364" y="14"/>
                      <a:pt x="9198" y="14"/>
                    </a:cubicBezTo>
                    <a:cubicBezTo>
                      <a:pt x="9180" y="14"/>
                      <a:pt x="9160" y="17"/>
                      <a:pt x="9141" y="24"/>
                    </a:cubicBezTo>
                    <a:cubicBezTo>
                      <a:pt x="8568" y="219"/>
                      <a:pt x="7925" y="280"/>
                      <a:pt x="7266" y="280"/>
                    </a:cubicBezTo>
                    <a:cubicBezTo>
                      <a:pt x="6351" y="280"/>
                      <a:pt x="5405" y="163"/>
                      <a:pt x="4571" y="124"/>
                    </a:cubicBezTo>
                    <a:cubicBezTo>
                      <a:pt x="3558" y="78"/>
                      <a:pt x="2514" y="0"/>
                      <a:pt x="149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142" name="Google_teacher"/>
          <p:cNvSpPr/>
          <p:nvPr/>
        </p:nvSpPr>
        <p:spPr>
          <a:xfrm>
            <a:off x="13514885" y="8177891"/>
            <a:ext cx="4846140" cy="11805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52393" tIns="152393" rIns="152393" bIns="152393" numCol="1" anchor="ctr">
            <a:noAutofit/>
          </a:bodyPr>
          <a:lstStyle>
            <a:lvl1pPr algn="l" defTabSz="778933">
              <a:defRPr sz="3500">
                <a:solidFill>
                  <a:srgbClr val="000000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 algn="ctr"/>
            <a:r>
              <a:rPr lang="en-US" sz="4800" dirty="0" err="1">
                <a:solidFill>
                  <a:srgbClr val="CC3399"/>
                </a:solidFill>
              </a:rPr>
              <a:t>Jcliiio</a:t>
            </a:r>
            <a:endParaRPr sz="4800" dirty="0">
              <a:solidFill>
                <a:srgbClr val="CC3399"/>
              </a:solidFill>
            </a:endParaRPr>
          </a:p>
        </p:txBody>
      </p:sp>
      <p:pic>
        <p:nvPicPr>
          <p:cNvPr id="144" name="Picture 3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E7E7E7"/>
              </a:clrFrom>
              <a:clrTo>
                <a:srgbClr val="E7E7E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778633" y="7737572"/>
            <a:ext cx="1438379" cy="1438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81" name="Google Shape;681;p51">
            <a:hlinkClick r:id="rId4" action="ppaction://hlinksldjump"/>
          </p:cNvPr>
          <p:cNvSpPr txBox="1">
            <a:spLocks noGrp="1"/>
          </p:cNvSpPr>
          <p:nvPr>
            <p:ph type="ctrTitle"/>
          </p:nvPr>
        </p:nvSpPr>
        <p:spPr>
          <a:xfrm>
            <a:off x="15384944" y="5576962"/>
            <a:ext cx="2879411" cy="716756"/>
          </a:xfrm>
          <a:prstGeom prst="rect">
            <a:avLst/>
          </a:prstGeom>
        </p:spPr>
        <p:txBody>
          <a:bodyPr spcFirstLastPara="1" vert="horz" wrap="square" lIns="182841" tIns="182841" rIns="182841" bIns="182841" rtlCol="1" anchor="t" anchorCtr="0">
            <a:noAutofit/>
          </a:bodyPr>
          <a:lstStyle/>
          <a:p>
            <a:r>
              <a:rPr lang="ar-SA" sz="2400" dirty="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نستمتع باقي اليوم</a:t>
            </a:r>
            <a:endParaRPr sz="24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sp>
        <p:nvSpPr>
          <p:cNvPr id="684" name="Google Shape;684;p51">
            <a:hlinkClick r:id="" action="ppaction://noaction"/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5923420" y="6681790"/>
            <a:ext cx="2364581" cy="716759"/>
          </a:xfrm>
          <a:prstGeom prst="rect">
            <a:avLst/>
          </a:prstGeom>
        </p:spPr>
        <p:txBody>
          <a:bodyPr spcFirstLastPara="1" vert="horz" wrap="square" lIns="182841" tIns="182841" rIns="182841" bIns="182841" rtlCol="1" anchor="t" anchorCtr="0">
            <a:noAutofit/>
          </a:bodyPr>
          <a:lstStyle/>
          <a:p>
            <a:r>
              <a:rPr lang="ar-SA" sz="2400" dirty="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ندعو الله دائماً</a:t>
            </a:r>
            <a:endParaRPr sz="24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sp>
        <p:nvSpPr>
          <p:cNvPr id="140" name="Google Shape;676;p51">
            <a:hlinkClick r:id="" action="ppaction://noaction"/>
          </p:cNvPr>
          <p:cNvSpPr txBox="1">
            <a:spLocks/>
          </p:cNvSpPr>
          <p:nvPr/>
        </p:nvSpPr>
        <p:spPr>
          <a:xfrm>
            <a:off x="15775364" y="4609987"/>
            <a:ext cx="2740346" cy="7207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841" tIns="182841" rIns="182841" bIns="182841" rtl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SA" sz="2400">
                <a:solidFill>
                  <a:srgbClr val="FFFFFF"/>
                </a:solidFill>
                <a:cs typeface="PT Bold Heading" pitchFamily="2" charset="-78"/>
              </a:rPr>
              <a:t>ننجز العمل بإتقان</a:t>
            </a:r>
            <a:endParaRPr lang="ar-SA" sz="2400" dirty="0">
              <a:solidFill>
                <a:srgbClr val="FFFFFF"/>
              </a:solidFill>
              <a:cs typeface="PT Bold Heading" pitchFamily="2" charset="-78"/>
            </a:endParaRPr>
          </a:p>
        </p:txBody>
      </p:sp>
      <p:pic>
        <p:nvPicPr>
          <p:cNvPr id="71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t="29374" r="62394"/>
          <a:stretch>
            <a:fillRect/>
          </a:stretch>
        </p:blipFill>
        <p:spPr>
          <a:xfrm>
            <a:off x="16452724" y="-44294"/>
            <a:ext cx="1926947" cy="2895159"/>
          </a:xfrm>
          <a:prstGeom prst="rect">
            <a:avLst/>
          </a:prstGeom>
        </p:spPr>
      </p:pic>
      <p:pic>
        <p:nvPicPr>
          <p:cNvPr id="73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t="48612" r="27947"/>
          <a:stretch>
            <a:fillRect/>
          </a:stretch>
        </p:blipFill>
        <p:spPr>
          <a:xfrm>
            <a:off x="14071722" y="-84479"/>
            <a:ext cx="4307949" cy="1407716"/>
          </a:xfrm>
          <a:prstGeom prst="rect">
            <a:avLst/>
          </a:prstGeom>
        </p:spPr>
      </p:pic>
      <p:pic>
        <p:nvPicPr>
          <p:cNvPr id="74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l="34612" t="14899"/>
          <a:stretch>
            <a:fillRect/>
          </a:stretch>
        </p:blipFill>
        <p:spPr>
          <a:xfrm>
            <a:off x="-65072" y="-4109"/>
            <a:ext cx="2742060" cy="2854974"/>
          </a:xfrm>
          <a:prstGeom prst="rect">
            <a:avLst/>
          </a:prstGeom>
        </p:spPr>
      </p:pic>
      <p:pic>
        <p:nvPicPr>
          <p:cNvPr id="75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l="27048" t="47145"/>
          <a:stretch>
            <a:fillRect/>
          </a:stretch>
        </p:blipFill>
        <p:spPr>
          <a:xfrm>
            <a:off x="-145441" y="-124663"/>
            <a:ext cx="4361719" cy="1447900"/>
          </a:xfrm>
          <a:prstGeom prst="rect">
            <a:avLst/>
          </a:prstGeom>
        </p:spPr>
      </p:pic>
      <p:pic>
        <p:nvPicPr>
          <p:cNvPr id="76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734672">
            <a:off x="1317663" y="6665931"/>
            <a:ext cx="1395292" cy="1078180"/>
          </a:xfrm>
          <a:prstGeom prst="rect">
            <a:avLst/>
          </a:prstGeom>
        </p:spPr>
      </p:pic>
      <p:pic>
        <p:nvPicPr>
          <p:cNvPr id="77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443282" y="6482690"/>
            <a:ext cx="597807" cy="857130"/>
          </a:xfrm>
          <a:prstGeom prst="rect">
            <a:avLst/>
          </a:prstGeom>
        </p:spPr>
      </p:pic>
      <p:pic>
        <p:nvPicPr>
          <p:cNvPr id="78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007054" y="4457700"/>
            <a:ext cx="597807" cy="857130"/>
          </a:xfrm>
          <a:prstGeom prst="rect">
            <a:avLst/>
          </a:prstGeom>
        </p:spPr>
      </p:pic>
      <p:pic>
        <p:nvPicPr>
          <p:cNvPr id="79" name="Picture 1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 rot="19530768">
            <a:off x="15528820" y="3730258"/>
            <a:ext cx="818274" cy="920349"/>
          </a:xfrm>
          <a:prstGeom prst="rect">
            <a:avLst/>
          </a:prstGeom>
        </p:spPr>
      </p:pic>
      <p:pic>
        <p:nvPicPr>
          <p:cNvPr id="80" name="Picture 9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3"/>
              </a:ext>
            </a:extLst>
          </a:blip>
          <a:srcRect b="24512"/>
          <a:stretch>
            <a:fillRect/>
          </a:stretch>
        </p:blipFill>
        <p:spPr>
          <a:xfrm>
            <a:off x="7086600" y="190500"/>
            <a:ext cx="2514600" cy="1871904"/>
          </a:xfrm>
          <a:prstGeom prst="rect">
            <a:avLst/>
          </a:prstGeom>
        </p:spPr>
      </p:pic>
      <p:pic>
        <p:nvPicPr>
          <p:cNvPr id="67" name="Picture 5">
            <a:extLst>
              <a:ext uri="{FF2B5EF4-FFF2-40B4-BE49-F238E27FC236}">
                <a16:creationId xmlns="" xmlns:a16="http://schemas.microsoft.com/office/drawing/2014/main" id="{97237030-82EC-419D-88ED-F9E3F0873104}"/>
              </a:ext>
            </a:extLst>
          </p:cNvPr>
          <p:cNvPicPr>
            <a:picLocks noChangeAspect="1"/>
          </p:cNvPicPr>
          <p:nvPr/>
        </p:nvPicPr>
        <p:blipFill rotWithShape="1">
          <a:blip r:embed="rId34"/>
          <a:srcRect l="39802" t="78057" r="35493" b="17140"/>
          <a:stretch/>
        </p:blipFill>
        <p:spPr>
          <a:xfrm>
            <a:off x="3778723" y="8435186"/>
            <a:ext cx="8667770" cy="947490"/>
          </a:xfrm>
          <a:prstGeom prst="rect">
            <a:avLst/>
          </a:prstGeom>
        </p:spPr>
      </p:pic>
      <p:sp>
        <p:nvSpPr>
          <p:cNvPr id="68" name="Rectangle 7">
            <a:extLst>
              <a:ext uri="{FF2B5EF4-FFF2-40B4-BE49-F238E27FC236}">
                <a16:creationId xmlns="" xmlns:a16="http://schemas.microsoft.com/office/drawing/2014/main" id="{8E4724F8-A11D-4680-92A8-7CB5FCC1C745}"/>
              </a:ext>
            </a:extLst>
          </p:cNvPr>
          <p:cNvSpPr/>
          <p:nvPr/>
        </p:nvSpPr>
        <p:spPr>
          <a:xfrm>
            <a:off x="1474464" y="9284588"/>
            <a:ext cx="12954000" cy="630846"/>
          </a:xfrm>
          <a:prstGeom prst="rect">
            <a:avLst/>
          </a:prstGeom>
        </p:spPr>
        <p:txBody>
          <a:bodyPr wrap="square" lIns="137154" tIns="68577" rIns="137154" bIns="68577">
            <a:spAutoFit/>
          </a:bodyPr>
          <a:lstStyle/>
          <a:p>
            <a:pPr algn="ctr"/>
            <a:r>
              <a:rPr lang="ar-AE" sz="3200" dirty="0">
                <a:solidFill>
                  <a:srgbClr val="494D36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</a:t>
            </a:r>
            <a:r>
              <a:rPr lang="ar-AE" sz="3200" b="1" dirty="0">
                <a:latin typeface="Calibri" panose="020F0502020204030204" pitchFamily="34" charset="0"/>
                <a:cs typeface="Calibri" panose="020F0502020204030204" pitchFamily="34" charset="0"/>
              </a:rPr>
              <a:t>لا تنسـوا الضغط على علامة السماعة الحمراء للخروج</a:t>
            </a:r>
          </a:p>
        </p:txBody>
      </p:sp>
      <p:sp>
        <p:nvSpPr>
          <p:cNvPr id="69" name="Oval 8">
            <a:extLst>
              <a:ext uri="{FF2B5EF4-FFF2-40B4-BE49-F238E27FC236}">
                <a16:creationId xmlns="" xmlns:a16="http://schemas.microsoft.com/office/drawing/2014/main" id="{29379E6A-4607-48A3-8AD2-909D460AC40D}"/>
              </a:ext>
            </a:extLst>
          </p:cNvPr>
          <p:cNvSpPr/>
          <p:nvPr/>
        </p:nvSpPr>
        <p:spPr>
          <a:xfrm>
            <a:off x="11224548" y="8187242"/>
            <a:ext cx="1665516" cy="15636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4" tIns="68577" rIns="137154" bIns="68577" rtlCol="0" anchor="ctr"/>
          <a:lstStyle/>
          <a:p>
            <a:pPr algn="ctr"/>
            <a:endParaRPr lang="en-GB"/>
          </a:p>
        </p:txBody>
      </p:sp>
      <p:pic>
        <p:nvPicPr>
          <p:cNvPr id="143" name="Picture 2" descr="شعار سناب مفرغ للتصميم انجروفيك – شعار تويوتا"/>
          <p:cNvPicPr>
            <a:picLocks noChangeAspect="1" noChangeArrowheads="1"/>
          </p:cNvPicPr>
          <p:nvPr/>
        </p:nvPicPr>
        <p:blipFill>
          <a:blip r:embed="rId3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545223" y="7879808"/>
            <a:ext cx="1647452" cy="1647455"/>
          </a:xfrm>
          <a:prstGeom prst="rect">
            <a:avLst/>
          </a:prstGeom>
          <a:noFill/>
        </p:spPr>
      </p:pic>
      <p:grpSp>
        <p:nvGrpSpPr>
          <p:cNvPr id="150" name="Google Shape;2823;p70"/>
          <p:cNvGrpSpPr/>
          <p:nvPr/>
        </p:nvGrpSpPr>
        <p:grpSpPr>
          <a:xfrm>
            <a:off x="4586864" y="707113"/>
            <a:ext cx="2526461" cy="1895582"/>
            <a:chOff x="2927050" y="2256825"/>
            <a:chExt cx="334100" cy="300175"/>
          </a:xfrm>
        </p:grpSpPr>
        <p:sp>
          <p:nvSpPr>
            <p:cNvPr id="151" name="Google Shape;2824;p70"/>
            <p:cNvSpPr/>
            <p:nvPr/>
          </p:nvSpPr>
          <p:spPr>
            <a:xfrm>
              <a:off x="2927050" y="2256825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2825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2826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2827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2828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2829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2830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2831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2832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2833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2834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2835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38" name="Google Shape;1240;p68"/>
          <p:cNvPicPr preferRelativeResize="0"/>
          <p:nvPr/>
        </p:nvPicPr>
        <p:blipFill>
          <a:blip r:embed="rId37">
            <a:alphaModFix/>
            <a:duotone>
              <a:prstClr val="black"/>
              <a:schemeClr val="accent3">
                <a:lumMod val="20000"/>
                <a:lumOff val="8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63308" y="1543102"/>
            <a:ext cx="8709287" cy="6236042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Rectangle 3">
            <a:extLst>
              <a:ext uri="{FF2B5EF4-FFF2-40B4-BE49-F238E27FC236}">
                <a16:creationId xmlns="" xmlns:a16="http://schemas.microsoft.com/office/drawing/2014/main" id="{5EE9856E-C120-403F-9AD8-7F072859FA6D}"/>
              </a:ext>
            </a:extLst>
          </p:cNvPr>
          <p:cNvSpPr/>
          <p:nvPr/>
        </p:nvSpPr>
        <p:spPr>
          <a:xfrm>
            <a:off x="2663280" y="2789117"/>
            <a:ext cx="10519200" cy="769435"/>
          </a:xfrm>
          <a:prstGeom prst="rect">
            <a:avLst/>
          </a:prstGeom>
          <a:noFill/>
          <a:ln w="15875" cap="flat" cmpd="sng" algn="ctr">
            <a:noFill/>
            <a:prstDash val="solid"/>
          </a:ln>
          <a:effectLst/>
        </p:spPr>
        <p:txBody>
          <a:bodyPr wrap="square" lIns="137154" tIns="68577" rIns="137154" bIns="68577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371531" rtl="1">
              <a:defRPr/>
            </a:pPr>
            <a:r>
              <a:rPr lang="ar-JO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  </a:t>
            </a:r>
            <a:r>
              <a:rPr lang="ar-AE" sz="4100" kern="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إلى</a:t>
            </a:r>
            <a:r>
              <a:rPr lang="ar-AE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 </a:t>
            </a:r>
            <a:r>
              <a:rPr lang="ar-AE" sz="4100" kern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الْلِقاء </a:t>
            </a:r>
            <a:r>
              <a:rPr lang="ar-JO" sz="4100" kern="0" dirty="0">
                <a:ln w="0"/>
                <a:solidFill>
                  <a:srgbClr val="FF0066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أَتَمن</a:t>
            </a:r>
            <a:r>
              <a:rPr lang="ar-JO" sz="4100" kern="0" dirty="0">
                <a:ln w="0"/>
                <a:solidFill>
                  <a:srgbClr val="5B9BD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ى</a:t>
            </a:r>
            <a:r>
              <a:rPr lang="ar-JO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JO" sz="4100" kern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لَك</a:t>
            </a:r>
            <a:r>
              <a:rPr lang="ar-AE" sz="4100" kern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م</a:t>
            </a:r>
            <a:r>
              <a:rPr lang="en-US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JO" sz="4100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يَوْمَاً</a:t>
            </a:r>
            <a:r>
              <a:rPr lang="ar-JO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SA" sz="4100" kern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ممتع</a:t>
            </a:r>
            <a:r>
              <a:rPr lang="en-US" sz="4100" kern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…..  </a:t>
            </a:r>
            <a:endParaRPr lang="ar-JO" sz="4100" kern="0" dirty="0">
              <a:ln w="0"/>
              <a:solidFill>
                <a:srgbClr val="70AD47">
                  <a:lumMod val="75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/>
              <a:cs typeface="Calibri" panose="020F0502020204030204" pitchFamily="34" charset="0"/>
            </a:endParaRPr>
          </a:p>
        </p:txBody>
      </p:sp>
      <p:sp>
        <p:nvSpPr>
          <p:cNvPr id="55" name="Rectangle 4">
            <a:extLst>
              <a:ext uri="{FF2B5EF4-FFF2-40B4-BE49-F238E27FC236}">
                <a16:creationId xmlns="" xmlns:a16="http://schemas.microsoft.com/office/drawing/2014/main" id="{94E47E75-B5CF-487C-8B40-9F43D607B58F}"/>
              </a:ext>
            </a:extLst>
          </p:cNvPr>
          <p:cNvSpPr/>
          <p:nvPr/>
        </p:nvSpPr>
        <p:spPr>
          <a:xfrm>
            <a:off x="6018271" y="1882795"/>
            <a:ext cx="6036740" cy="8079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182871" tIns="91436" rIns="182871" bIns="91436">
            <a:spAutoFit/>
          </a:bodyPr>
          <a:lstStyle/>
          <a:p>
            <a:pPr algn="ctr"/>
            <a:r>
              <a:rPr lang="ar-SA" sz="41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 </a:t>
            </a:r>
            <a:r>
              <a:rPr lang="ar-SA" sz="41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صفي </a:t>
            </a:r>
            <a:r>
              <a:rPr lang="ar-SA" sz="4100" b="1" dirty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العجيب  </a:t>
            </a:r>
            <a:r>
              <a:rPr lang="ar-SA" sz="41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انتم  </a:t>
            </a:r>
            <a:r>
              <a:rPr lang="ar-SA" sz="41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رائعون...</a:t>
            </a:r>
            <a:endParaRPr lang="ar-AE" sz="41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6" name="Picture 25" descr="A picture containing tea, cup, mug&#10;&#10;Description automatically generated">
            <a:extLst>
              <a:ext uri="{FF2B5EF4-FFF2-40B4-BE49-F238E27FC236}">
                <a16:creationId xmlns="" xmlns:a16="http://schemas.microsoft.com/office/drawing/2014/main" id="{CA216333-F2CD-43D3-9C06-68EA21131402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tretch>
            <a:fillRect/>
          </a:stretch>
        </p:blipFill>
        <p:spPr>
          <a:xfrm rot="10328227">
            <a:off x="5543918" y="2860325"/>
            <a:ext cx="1099145" cy="845492"/>
          </a:xfrm>
          <a:prstGeom prst="rect">
            <a:avLst/>
          </a:prstGeom>
        </p:spPr>
      </p:pic>
      <p:sp>
        <p:nvSpPr>
          <p:cNvPr id="65" name="circle">
            <a:extLst>
              <a:ext uri="{FF2B5EF4-FFF2-40B4-BE49-F238E27FC236}">
                <a16:creationId xmlns="" xmlns:a16="http://schemas.microsoft.com/office/drawing/2014/main" id="{39345CDE-8D93-42F1-89C5-0A0E659C9C6D}"/>
              </a:ext>
            </a:extLst>
          </p:cNvPr>
          <p:cNvSpPr/>
          <p:nvPr/>
        </p:nvSpPr>
        <p:spPr>
          <a:xfrm>
            <a:off x="7086600" y="4170640"/>
            <a:ext cx="5727576" cy="1506260"/>
          </a:xfrm>
          <a:prstGeom prst="ellipse">
            <a:avLst/>
          </a:prstGeom>
          <a:solidFill>
            <a:srgbClr val="FFD9D9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4" tIns="68577" rIns="137154" bIns="68577" rtlCol="0" anchor="ctr"/>
          <a:lstStyle/>
          <a:p>
            <a:pPr algn="ctr" defTabSz="1371498"/>
            <a:r>
              <a:rPr lang="ar-SA" sz="4200" dirty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انتهت حصتنا      بالتوفيق والتيسير</a:t>
            </a:r>
          </a:p>
        </p:txBody>
      </p:sp>
      <p:pic>
        <p:nvPicPr>
          <p:cNvPr id="66" name="Picture 2" descr="http://up80.s-oman.net/T5Ua.gif">
            <a:extLst>
              <a:ext uri="{FF2B5EF4-FFF2-40B4-BE49-F238E27FC236}">
                <a16:creationId xmlns="" xmlns:a16="http://schemas.microsoft.com/office/drawing/2014/main" id="{8D78385B-6D6D-4A0D-9E0E-D5F1ED64F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 cstate="print"/>
          <a:stretch>
            <a:fillRect/>
          </a:stretch>
        </p:blipFill>
        <p:spPr bwMode="auto">
          <a:xfrm>
            <a:off x="7922880" y="5956801"/>
            <a:ext cx="3858042" cy="1929023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مستطيل 71">
            <a:extLst>
              <a:ext uri="{FF2B5EF4-FFF2-40B4-BE49-F238E27FC236}">
                <a16:creationId xmlns="" xmlns:a16="http://schemas.microsoft.com/office/drawing/2014/main" id="{D59D7BC4-5496-4EC3-9E3D-C515FB66BF20}"/>
              </a:ext>
            </a:extLst>
          </p:cNvPr>
          <p:cNvSpPr/>
          <p:nvPr/>
        </p:nvSpPr>
        <p:spPr>
          <a:xfrm rot="20425507">
            <a:off x="3248884" y="6868379"/>
            <a:ext cx="2511236" cy="13498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7" rIns="91436" bIns="45717" rtlCol="1" anchor="ctr"/>
          <a:lstStyle/>
          <a:p>
            <a:pPr algn="ctr"/>
            <a:r>
              <a:rPr lang="ar-SA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Simple Bold Ruled" pitchFamily="2" charset="-78"/>
              </a:rPr>
              <a:t>دمتم بحفظ </a:t>
            </a:r>
          </a:p>
          <a:p>
            <a:pPr algn="ctr"/>
            <a:r>
              <a:rPr lang="ar-SA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Simple Bold Ruled" pitchFamily="2" charset="-78"/>
              </a:rPr>
              <a:t>الرحمن ورعايته</a:t>
            </a:r>
          </a:p>
        </p:txBody>
      </p:sp>
      <p:grpSp>
        <p:nvGrpSpPr>
          <p:cNvPr id="147" name="Google Shape;2750;p69"/>
          <p:cNvGrpSpPr/>
          <p:nvPr/>
        </p:nvGrpSpPr>
        <p:grpSpPr>
          <a:xfrm>
            <a:off x="11877728" y="1687117"/>
            <a:ext cx="965442" cy="843941"/>
            <a:chOff x="6441550" y="2480732"/>
            <a:chExt cx="253700" cy="208925"/>
          </a:xfrm>
        </p:grpSpPr>
        <p:sp>
          <p:nvSpPr>
            <p:cNvPr id="148" name="Google Shape;2751;p69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2752;p69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63" name="Google Shape;2836;p70"/>
          <p:cNvGrpSpPr/>
          <p:nvPr/>
        </p:nvGrpSpPr>
        <p:grpSpPr>
          <a:xfrm rot="15593802">
            <a:off x="13015463" y="1066736"/>
            <a:ext cx="1752090" cy="2038548"/>
            <a:chOff x="2927050" y="2256825"/>
            <a:chExt cx="334100" cy="300175"/>
          </a:xfrm>
        </p:grpSpPr>
        <p:sp>
          <p:nvSpPr>
            <p:cNvPr id="164" name="Google Shape;2837;p70"/>
            <p:cNvSpPr/>
            <p:nvPr/>
          </p:nvSpPr>
          <p:spPr>
            <a:xfrm>
              <a:off x="2927050" y="2256825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2838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2839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2840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2841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2842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2843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2844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2845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2846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2847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2848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59873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اكتشف قنوات Smurfs الجديدة على YouTube! 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59" t="9814"/>
          <a:stretch/>
        </p:blipFill>
        <p:spPr bwMode="auto">
          <a:xfrm>
            <a:off x="152400" y="5067300"/>
            <a:ext cx="7620000" cy="52308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6"/>
          <p:cNvSpPr txBox="1"/>
          <p:nvPr/>
        </p:nvSpPr>
        <p:spPr>
          <a:xfrm>
            <a:off x="76200" y="3074819"/>
            <a:ext cx="6545613" cy="2068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</a:pPr>
            <a:r>
              <a:rPr lang="en-US" sz="8000" spc="400" dirty="0">
                <a:solidFill>
                  <a:srgbClr val="FFFFFF"/>
                </a:solidFill>
                <a:latin typeface="Some Time Later"/>
              </a:rPr>
              <a:t>ACTIVITY TIME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16860"/>
          <a:stretch>
            <a:fillRect/>
          </a:stretch>
        </p:blipFill>
        <p:spPr>
          <a:xfrm>
            <a:off x="-65072" y="8649899"/>
            <a:ext cx="1709107" cy="163710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889028">
            <a:off x="6042896" y="2574090"/>
            <a:ext cx="1660274" cy="38503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r="53063"/>
          <a:stretch>
            <a:fillRect/>
          </a:stretch>
        </p:blipFill>
        <p:spPr>
          <a:xfrm rot="-8598904">
            <a:off x="74441" y="-201581"/>
            <a:ext cx="1857649" cy="149440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r="11907" b="21056"/>
          <a:stretch>
            <a:fillRect/>
          </a:stretch>
        </p:blipFill>
        <p:spPr>
          <a:xfrm>
            <a:off x="17440847" y="9468449"/>
            <a:ext cx="938824" cy="88137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 t="17429"/>
          <a:stretch>
            <a:fillRect/>
          </a:stretch>
        </p:blipFill>
        <p:spPr>
          <a:xfrm>
            <a:off x="15448408" y="-57536"/>
            <a:ext cx="1810892" cy="1757259"/>
          </a:xfrm>
          <a:prstGeom prst="rect">
            <a:avLst/>
          </a:prstGeom>
        </p:spPr>
      </p:pic>
      <p:sp>
        <p:nvSpPr>
          <p:cNvPr id="13" name="Rectangle 6">
            <a:hlinkClick r:id="rId13" action="ppaction://hlinksldjump"/>
            <a:extLst>
              <a:ext uri="{FF2B5EF4-FFF2-40B4-BE49-F238E27FC236}">
                <a16:creationId xmlns:a16="http://schemas.microsoft.com/office/drawing/2014/main" xmlns="" id="{97C1A1BB-606F-49DD-BC8E-59B85CF4BAF3}"/>
              </a:ext>
            </a:extLst>
          </p:cNvPr>
          <p:cNvSpPr/>
          <p:nvPr/>
        </p:nvSpPr>
        <p:spPr>
          <a:xfrm>
            <a:off x="7772400" y="7810500"/>
            <a:ext cx="3135956" cy="1800494"/>
          </a:xfrm>
          <a:prstGeom prst="rect">
            <a:avLst/>
          </a:prstGeom>
          <a:solidFill>
            <a:srgbClr val="00B0F0">
              <a:alpha val="56863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lIns="137160" tIns="68580" rIns="137160" bIns="68580">
            <a:spAutoFit/>
          </a:bodyPr>
          <a:lstStyle/>
          <a:p>
            <a:pPr algn="ctr"/>
            <a:r>
              <a:rPr lang="ar-KW" sz="10800" b="1" spc="75" dirty="0">
                <a:ln w="0"/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انتهينا</a:t>
            </a:r>
            <a:endParaRPr lang="en-US" sz="5400" b="1" spc="75" dirty="0">
              <a:ln w="0"/>
              <a:solidFill>
                <a:schemeClr val="bg1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15" name="Picture 1">
            <a:extLst>
              <a:ext uri="{FF2B5EF4-FFF2-40B4-BE49-F238E27FC236}">
                <a16:creationId xmlns:a16="http://schemas.microsoft.com/office/drawing/2014/main" xmlns="" id="{A7DD8A33-E272-4751-B567-D9E41921125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434"/>
          <a:stretch/>
        </p:blipFill>
        <p:spPr>
          <a:xfrm>
            <a:off x="8229600" y="5379629"/>
            <a:ext cx="3648310" cy="2291853"/>
          </a:xfrm>
          <a:prstGeom prst="rect">
            <a:avLst/>
          </a:prstGeom>
        </p:spPr>
      </p:pic>
      <p:pic>
        <p:nvPicPr>
          <p:cNvPr id="16" name="Picture 22" descr="Smurfette (BFPPDI) | Heroes Fanon Wiki | Fandom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8229" y="2089546"/>
            <a:ext cx="3622618" cy="6483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8" descr="Smurf 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7608" y="2168885"/>
            <a:ext cx="4084165" cy="642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110826" y="2314575"/>
            <a:ext cx="4344014" cy="1863977"/>
          </a:xfrm>
          <a:prstGeom prst="rect">
            <a:avLst/>
          </a:prstGeom>
        </p:spPr>
      </p:pic>
      <p:sp>
        <p:nvSpPr>
          <p:cNvPr id="42" name="مستطيل 41">
            <a:extLst>
              <a:ext uri="{FF2B5EF4-FFF2-40B4-BE49-F238E27FC236}">
                <a16:creationId xmlns:a16="http://schemas.microsoft.com/office/drawing/2014/main" xmlns="" id="{15CE8A4F-8272-48DE-84EF-5F1AEC069F1C}"/>
              </a:ext>
            </a:extLst>
          </p:cNvPr>
          <p:cNvSpPr/>
          <p:nvPr/>
        </p:nvSpPr>
        <p:spPr>
          <a:xfrm>
            <a:off x="1604712" y="707231"/>
            <a:ext cx="15344775" cy="8872538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SA"/>
          </a:p>
        </p:txBody>
      </p:sp>
      <p:pic>
        <p:nvPicPr>
          <p:cNvPr id="41" name="Picture 18">
            <a:extLst>
              <a:ext uri="{FF2B5EF4-FFF2-40B4-BE49-F238E27FC236}">
                <a16:creationId xmlns:a16="http://schemas.microsoft.com/office/drawing/2014/main" xmlns="" id="{717CDCA9-1093-48F9-A73D-A1A9DF5A30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tretch>
            <a:fillRect/>
          </a:stretch>
        </p:blipFill>
        <p:spPr>
          <a:xfrm>
            <a:off x="4800600" y="2966068"/>
            <a:ext cx="6852483" cy="7282832"/>
          </a:xfrm>
          <a:prstGeom prst="rect">
            <a:avLst/>
          </a:prstGeom>
        </p:spPr>
      </p:pic>
      <p:pic>
        <p:nvPicPr>
          <p:cNvPr id="77" name="يوسف">
            <a:extLst>
              <a:ext uri="{FF2B5EF4-FFF2-40B4-BE49-F238E27FC236}">
                <a16:creationId xmlns:a16="http://schemas.microsoft.com/office/drawing/2014/main" xmlns="" id="{08F9CD66-6CE5-422B-BBD6-00EBF92997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13406813" y="5540655"/>
            <a:ext cx="2504988" cy="4363326"/>
          </a:xfrm>
          <a:prstGeom prst="rect">
            <a:avLst/>
          </a:prstGeom>
        </p:spPr>
      </p:pic>
      <p:pic>
        <p:nvPicPr>
          <p:cNvPr id="76" name="يوسف">
            <a:extLst>
              <a:ext uri="{FF2B5EF4-FFF2-40B4-BE49-F238E27FC236}">
                <a16:creationId xmlns:a16="http://schemas.microsoft.com/office/drawing/2014/main" xmlns="" id="{EEDAF4D3-7CFC-45FD-81CA-CA95468613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11346738" y="2349686"/>
            <a:ext cx="2504988" cy="4363326"/>
          </a:xfrm>
          <a:prstGeom prst="rect">
            <a:avLst/>
          </a:prstGeom>
        </p:spPr>
      </p:pic>
      <p:pic>
        <p:nvPicPr>
          <p:cNvPr id="75" name="يوسف">
            <a:extLst>
              <a:ext uri="{FF2B5EF4-FFF2-40B4-BE49-F238E27FC236}">
                <a16:creationId xmlns:a16="http://schemas.microsoft.com/office/drawing/2014/main" xmlns="" id="{F569C487-EA4D-4033-92EA-A231370EB8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15688886" y="2441892"/>
            <a:ext cx="2504988" cy="4363326"/>
          </a:xfrm>
          <a:prstGeom prst="rect">
            <a:avLst/>
          </a:prstGeom>
        </p:spPr>
      </p:pic>
      <p:pic>
        <p:nvPicPr>
          <p:cNvPr id="50" name="صادق">
            <a:extLst>
              <a:ext uri="{FF2B5EF4-FFF2-40B4-BE49-F238E27FC236}">
                <a16:creationId xmlns:a16="http://schemas.microsoft.com/office/drawing/2014/main" xmlns="" id="{38CD7DDC-C6DF-4940-AFCF-AAE091B0F8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2812319" y="3953529"/>
            <a:ext cx="2504988" cy="4363326"/>
          </a:xfrm>
          <a:prstGeom prst="rect">
            <a:avLst/>
          </a:prstGeom>
        </p:spPr>
      </p:pic>
      <p:pic>
        <p:nvPicPr>
          <p:cNvPr id="51" name="يوسف">
            <a:extLst>
              <a:ext uri="{FF2B5EF4-FFF2-40B4-BE49-F238E27FC236}">
                <a16:creationId xmlns:a16="http://schemas.microsoft.com/office/drawing/2014/main" xmlns="" id="{65519C8F-9B39-4762-86FB-445C092D18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121298" y="3953529"/>
            <a:ext cx="2504988" cy="4363326"/>
          </a:xfrm>
          <a:prstGeom prst="rect">
            <a:avLst/>
          </a:prstGeom>
        </p:spPr>
      </p:pic>
      <p:sp>
        <p:nvSpPr>
          <p:cNvPr id="69" name="Rectangle 68">
            <a:extLst>
              <a:ext uri="{FF2B5EF4-FFF2-40B4-BE49-F238E27FC236}">
                <a16:creationId xmlns:a16="http://schemas.microsoft.com/office/drawing/2014/main" xmlns="" id="{1D1C9CC7-0AEB-4469-A248-B314940AD34E}"/>
              </a:ext>
            </a:extLst>
          </p:cNvPr>
          <p:cNvSpPr/>
          <p:nvPr/>
        </p:nvSpPr>
        <p:spPr>
          <a:xfrm>
            <a:off x="16089131" y="1721444"/>
            <a:ext cx="1714296" cy="61856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 defTabSz="1371600">
              <a:defRPr/>
            </a:pPr>
            <a:r>
              <a:rPr lang="ar-SA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مجموعة1</a:t>
            </a:r>
          </a:p>
        </p:txBody>
      </p:sp>
      <p:pic>
        <p:nvPicPr>
          <p:cNvPr id="90" name="Picture 101" descr="A close up of a logo&#10;&#10;Description automatically generated">
            <a:extLst>
              <a:ext uri="{FF2B5EF4-FFF2-40B4-BE49-F238E27FC236}">
                <a16:creationId xmlns:a16="http://schemas.microsoft.com/office/drawing/2014/main" xmlns="" id="{588FED0D-CE1C-45E6-A452-AA055459627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736" y="5423732"/>
            <a:ext cx="706128" cy="644208"/>
          </a:xfrm>
          <a:prstGeom prst="rect">
            <a:avLst/>
          </a:prstGeom>
        </p:spPr>
      </p:pic>
      <p:pic>
        <p:nvPicPr>
          <p:cNvPr id="91" name="Picture 85">
            <a:extLst>
              <a:ext uri="{FF2B5EF4-FFF2-40B4-BE49-F238E27FC236}">
                <a16:creationId xmlns:a16="http://schemas.microsoft.com/office/drawing/2014/main" xmlns="" id="{9954EF51-D720-42B2-9463-AA192CE971A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510" y="5692949"/>
            <a:ext cx="665619" cy="673314"/>
          </a:xfrm>
          <a:prstGeom prst="rect">
            <a:avLst/>
          </a:prstGeom>
        </p:spPr>
      </p:pic>
      <p:pic>
        <p:nvPicPr>
          <p:cNvPr id="92" name="Picture 102" descr="A close up of a sign&#10;&#10;Description automatically generated">
            <a:extLst>
              <a:ext uri="{FF2B5EF4-FFF2-40B4-BE49-F238E27FC236}">
                <a16:creationId xmlns:a16="http://schemas.microsoft.com/office/drawing/2014/main" xmlns="" id="{A064F365-977E-4A84-B8E1-8D389E89B4B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504" y="5161175"/>
            <a:ext cx="665621" cy="673314"/>
          </a:xfrm>
          <a:prstGeom prst="rect">
            <a:avLst/>
          </a:prstGeom>
        </p:spPr>
      </p:pic>
      <p:pic>
        <p:nvPicPr>
          <p:cNvPr id="93" name="Picture 9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11CB0C2C-A31B-4E7E-A8A5-7B4957DA456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137" y="5143500"/>
            <a:ext cx="583950" cy="734985"/>
          </a:xfrm>
          <a:prstGeom prst="rect">
            <a:avLst/>
          </a:prstGeom>
        </p:spPr>
      </p:pic>
      <p:pic>
        <p:nvPicPr>
          <p:cNvPr id="94" name="Picture 99" descr="A close up of a logo&#10;&#10;Description automatically generated">
            <a:extLst>
              <a:ext uri="{FF2B5EF4-FFF2-40B4-BE49-F238E27FC236}">
                <a16:creationId xmlns:a16="http://schemas.microsoft.com/office/drawing/2014/main" xmlns="" id="{F5A9CB57-AB91-4C07-9D42-8197F0712D7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924" y="5785946"/>
            <a:ext cx="780210" cy="635520"/>
          </a:xfrm>
          <a:prstGeom prst="rect">
            <a:avLst/>
          </a:prstGeom>
        </p:spPr>
      </p:pic>
      <p:pic>
        <p:nvPicPr>
          <p:cNvPr id="95" name="Picture 101" descr="A close up of a logo&#10;&#10;Description automatically generated">
            <a:extLst>
              <a:ext uri="{FF2B5EF4-FFF2-40B4-BE49-F238E27FC236}">
                <a16:creationId xmlns:a16="http://schemas.microsoft.com/office/drawing/2014/main" xmlns="" id="{CBA53562-972F-430E-92B0-FCB0282EA76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072" y="7591568"/>
            <a:ext cx="706128" cy="644208"/>
          </a:xfrm>
          <a:prstGeom prst="rect">
            <a:avLst/>
          </a:prstGeom>
        </p:spPr>
      </p:pic>
      <p:pic>
        <p:nvPicPr>
          <p:cNvPr id="96" name="Picture 85">
            <a:extLst>
              <a:ext uri="{FF2B5EF4-FFF2-40B4-BE49-F238E27FC236}">
                <a16:creationId xmlns:a16="http://schemas.microsoft.com/office/drawing/2014/main" xmlns="" id="{06EEBC58-3F62-4654-BA1D-C26939FB098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211" y="8205783"/>
            <a:ext cx="665619" cy="673314"/>
          </a:xfrm>
          <a:prstGeom prst="rect">
            <a:avLst/>
          </a:prstGeom>
        </p:spPr>
      </p:pic>
      <p:pic>
        <p:nvPicPr>
          <p:cNvPr id="97" name="Picture 102" descr="A close up of a sign&#10;&#10;Description automatically generated">
            <a:extLst>
              <a:ext uri="{FF2B5EF4-FFF2-40B4-BE49-F238E27FC236}">
                <a16:creationId xmlns:a16="http://schemas.microsoft.com/office/drawing/2014/main" xmlns="" id="{885CA67A-7DA2-42C1-BD14-666556DC2E3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610" y="7484823"/>
            <a:ext cx="665621" cy="673314"/>
          </a:xfrm>
          <a:prstGeom prst="rect">
            <a:avLst/>
          </a:prstGeom>
        </p:spPr>
      </p:pic>
      <p:pic>
        <p:nvPicPr>
          <p:cNvPr id="98" name="Picture 9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516DBA61-141D-4FE4-989D-EF2AF97FD4A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350" y="7635947"/>
            <a:ext cx="583950" cy="734985"/>
          </a:xfrm>
          <a:prstGeom prst="rect">
            <a:avLst/>
          </a:prstGeom>
        </p:spPr>
      </p:pic>
      <p:pic>
        <p:nvPicPr>
          <p:cNvPr id="99" name="Picture 99" descr="A close up of a logo&#10;&#10;Description automatically generated">
            <a:extLst>
              <a:ext uri="{FF2B5EF4-FFF2-40B4-BE49-F238E27FC236}">
                <a16:creationId xmlns:a16="http://schemas.microsoft.com/office/drawing/2014/main" xmlns="" id="{C9A74285-C4F1-4B20-9F64-D462B99F3DA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791" y="8023736"/>
            <a:ext cx="780210" cy="635520"/>
          </a:xfrm>
          <a:prstGeom prst="rect">
            <a:avLst/>
          </a:prstGeom>
        </p:spPr>
      </p:pic>
      <p:pic>
        <p:nvPicPr>
          <p:cNvPr id="63" name="Picture 14">
            <a:hlinkClick r:id="" action="ppaction://noaction"/>
            <a:extLst>
              <a:ext uri="{FF2B5EF4-FFF2-40B4-BE49-F238E27FC236}">
                <a16:creationId xmlns:a16="http://schemas.microsoft.com/office/drawing/2014/main" xmlns="" id="{E788A3F5-09CA-40C8-8539-88EEB1874955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6838468" y="8780195"/>
            <a:ext cx="1448031" cy="1386491"/>
          </a:xfrm>
          <a:prstGeom prst="rect">
            <a:avLst/>
          </a:prstGeom>
        </p:spPr>
      </p:pic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8C1F0DCE-6DB2-492A-875B-0B6891D08AF3}"/>
              </a:ext>
            </a:extLst>
          </p:cNvPr>
          <p:cNvSpPr/>
          <p:nvPr/>
        </p:nvSpPr>
        <p:spPr>
          <a:xfrm>
            <a:off x="13851726" y="4837458"/>
            <a:ext cx="1714296" cy="61856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 defTabSz="1371600">
              <a:defRPr/>
            </a:pPr>
            <a:r>
              <a:rPr lang="ar-SA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مجموعة3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xmlns="" id="{384C7464-87C4-4727-8DEE-836DFA8B661E}"/>
              </a:ext>
            </a:extLst>
          </p:cNvPr>
          <p:cNvSpPr/>
          <p:nvPr/>
        </p:nvSpPr>
        <p:spPr>
          <a:xfrm>
            <a:off x="11676573" y="1698371"/>
            <a:ext cx="1714296" cy="61856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 defTabSz="1371600">
              <a:defRPr/>
            </a:pPr>
            <a:r>
              <a:rPr lang="ar-SA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مجموعة2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xmlns="" id="{EC955F62-DF71-4201-AF9D-875B7ECC04B4}"/>
              </a:ext>
            </a:extLst>
          </p:cNvPr>
          <p:cNvSpPr/>
          <p:nvPr/>
        </p:nvSpPr>
        <p:spPr>
          <a:xfrm>
            <a:off x="3295574" y="3213184"/>
            <a:ext cx="1714296" cy="61856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 defTabSz="1371600">
              <a:defRPr/>
            </a:pPr>
            <a:r>
              <a:rPr lang="ar-SA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مجموعة4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xmlns="" id="{693D8B1B-F124-437F-BAA2-0387F5C67E18}"/>
              </a:ext>
            </a:extLst>
          </p:cNvPr>
          <p:cNvSpPr/>
          <p:nvPr/>
        </p:nvSpPr>
        <p:spPr>
          <a:xfrm>
            <a:off x="519213" y="3213184"/>
            <a:ext cx="1714296" cy="61856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 defTabSz="1371600">
              <a:defRPr/>
            </a:pPr>
            <a:r>
              <a:rPr lang="ar-SA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مجموعة5</a:t>
            </a:r>
          </a:p>
        </p:txBody>
      </p:sp>
      <p:pic>
        <p:nvPicPr>
          <p:cNvPr id="80" name="Picture 101" descr="A close up of a logo&#10;&#10;Description automatically generated">
            <a:extLst>
              <a:ext uri="{FF2B5EF4-FFF2-40B4-BE49-F238E27FC236}">
                <a16:creationId xmlns:a16="http://schemas.microsoft.com/office/drawing/2014/main" xmlns="" id="{A66FD497-3601-45A5-977C-8D27F4ECF6D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800" y="4115537"/>
            <a:ext cx="706128" cy="644208"/>
          </a:xfrm>
          <a:prstGeom prst="rect">
            <a:avLst/>
          </a:prstGeom>
        </p:spPr>
      </p:pic>
      <p:pic>
        <p:nvPicPr>
          <p:cNvPr id="81" name="Picture 85">
            <a:extLst>
              <a:ext uri="{FF2B5EF4-FFF2-40B4-BE49-F238E27FC236}">
                <a16:creationId xmlns:a16="http://schemas.microsoft.com/office/drawing/2014/main" xmlns="" id="{321A71AE-D22A-4BD5-A985-FF3E1326086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001" y="4250996"/>
            <a:ext cx="665619" cy="673314"/>
          </a:xfrm>
          <a:prstGeom prst="rect">
            <a:avLst/>
          </a:prstGeom>
        </p:spPr>
      </p:pic>
      <p:pic>
        <p:nvPicPr>
          <p:cNvPr id="82" name="Picture 102" descr="A close up of a sign&#10;&#10;Description automatically generated">
            <a:extLst>
              <a:ext uri="{FF2B5EF4-FFF2-40B4-BE49-F238E27FC236}">
                <a16:creationId xmlns:a16="http://schemas.microsoft.com/office/drawing/2014/main" xmlns="" id="{975D953F-DC1D-4015-9028-57ABFEE2B58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890" y="3682844"/>
            <a:ext cx="665621" cy="673314"/>
          </a:xfrm>
          <a:prstGeom prst="rect">
            <a:avLst/>
          </a:prstGeom>
        </p:spPr>
      </p:pic>
      <p:pic>
        <p:nvPicPr>
          <p:cNvPr id="83" name="Picture 9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CCD63933-146D-4875-8661-70D79BAC684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890" y="3085673"/>
            <a:ext cx="583950" cy="734985"/>
          </a:xfrm>
          <a:prstGeom prst="rect">
            <a:avLst/>
          </a:prstGeom>
        </p:spPr>
      </p:pic>
      <p:pic>
        <p:nvPicPr>
          <p:cNvPr id="84" name="Picture 99" descr="A close up of a logo&#10;&#10;Description automatically generated">
            <a:extLst>
              <a:ext uri="{FF2B5EF4-FFF2-40B4-BE49-F238E27FC236}">
                <a16:creationId xmlns:a16="http://schemas.microsoft.com/office/drawing/2014/main" xmlns="" id="{C874FCB6-3AA3-41BA-818A-6966EB9A4EF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994" y="3874527"/>
            <a:ext cx="780210" cy="635520"/>
          </a:xfrm>
          <a:prstGeom prst="rect">
            <a:avLst/>
          </a:prstGeom>
        </p:spPr>
      </p:pic>
      <p:pic>
        <p:nvPicPr>
          <p:cNvPr id="52" name="Picture 101" descr="A close up of a logo&#10;&#10;Description automatically generated">
            <a:extLst>
              <a:ext uri="{FF2B5EF4-FFF2-40B4-BE49-F238E27FC236}">
                <a16:creationId xmlns:a16="http://schemas.microsoft.com/office/drawing/2014/main" xmlns="" id="{01122813-1991-46A4-830C-95FB4524110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294" y="4948157"/>
            <a:ext cx="706128" cy="644208"/>
          </a:xfrm>
          <a:prstGeom prst="rect">
            <a:avLst/>
          </a:prstGeom>
        </p:spPr>
      </p:pic>
      <p:pic>
        <p:nvPicPr>
          <p:cNvPr id="54" name="Picture 85">
            <a:extLst>
              <a:ext uri="{FF2B5EF4-FFF2-40B4-BE49-F238E27FC236}">
                <a16:creationId xmlns:a16="http://schemas.microsoft.com/office/drawing/2014/main" xmlns="" id="{912E1D27-ED00-43D8-AB0C-F9534EA018E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398" y="5146598"/>
            <a:ext cx="641394" cy="648809"/>
          </a:xfrm>
          <a:prstGeom prst="rect">
            <a:avLst/>
          </a:prstGeom>
        </p:spPr>
      </p:pic>
      <p:pic>
        <p:nvPicPr>
          <p:cNvPr id="56" name="Picture 102" descr="A close up of a sign&#10;&#10;Description automatically generated">
            <a:extLst>
              <a:ext uri="{FF2B5EF4-FFF2-40B4-BE49-F238E27FC236}">
                <a16:creationId xmlns:a16="http://schemas.microsoft.com/office/drawing/2014/main" xmlns="" id="{4BEB416C-08D5-498F-A2EA-1FFCC6F8B6E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385" y="4515464"/>
            <a:ext cx="665621" cy="673314"/>
          </a:xfrm>
          <a:prstGeom prst="rect">
            <a:avLst/>
          </a:prstGeom>
        </p:spPr>
      </p:pic>
      <p:pic>
        <p:nvPicPr>
          <p:cNvPr id="57" name="Picture 9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AE9554A4-2CAE-4DD1-B040-5EAD01044AD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32" y="4453800"/>
            <a:ext cx="583950" cy="734985"/>
          </a:xfrm>
          <a:prstGeom prst="rect">
            <a:avLst/>
          </a:prstGeom>
        </p:spPr>
      </p:pic>
      <p:pic>
        <p:nvPicPr>
          <p:cNvPr id="74" name="Picture 99" descr="A close up of a logo&#10;&#10;Description automatically generated">
            <a:extLst>
              <a:ext uri="{FF2B5EF4-FFF2-40B4-BE49-F238E27FC236}">
                <a16:creationId xmlns:a16="http://schemas.microsoft.com/office/drawing/2014/main" xmlns="" id="{06285D97-2C33-4073-B4E5-4A6FC454ECF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8784" y="5417309"/>
            <a:ext cx="780210" cy="635520"/>
          </a:xfrm>
          <a:prstGeom prst="rect">
            <a:avLst/>
          </a:prstGeom>
        </p:spPr>
      </p:pic>
      <p:pic>
        <p:nvPicPr>
          <p:cNvPr id="85" name="Picture 101" descr="A close up of a logo&#10;&#10;Description automatically generated">
            <a:extLst>
              <a:ext uri="{FF2B5EF4-FFF2-40B4-BE49-F238E27FC236}">
                <a16:creationId xmlns:a16="http://schemas.microsoft.com/office/drawing/2014/main" xmlns="" id="{6AD0D80C-EDC0-402C-9466-ED885ADBE0D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4066" y="7359231"/>
            <a:ext cx="706128" cy="644208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xmlns="" id="{54DBDE02-4B07-42AD-BA48-C92158439EF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2242" y="7532469"/>
            <a:ext cx="665619" cy="673314"/>
          </a:xfrm>
          <a:prstGeom prst="rect">
            <a:avLst/>
          </a:prstGeom>
        </p:spPr>
      </p:pic>
      <p:pic>
        <p:nvPicPr>
          <p:cNvPr id="87" name="Picture 102" descr="A close up of a sign&#10;&#10;Description automatically generated">
            <a:extLst>
              <a:ext uri="{FF2B5EF4-FFF2-40B4-BE49-F238E27FC236}">
                <a16:creationId xmlns:a16="http://schemas.microsoft.com/office/drawing/2014/main" xmlns="" id="{499E4931-D123-4189-80D5-16183B1AD79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4752" y="7049004"/>
            <a:ext cx="665621" cy="673314"/>
          </a:xfrm>
          <a:prstGeom prst="rect">
            <a:avLst/>
          </a:prstGeom>
        </p:spPr>
      </p:pic>
      <p:pic>
        <p:nvPicPr>
          <p:cNvPr id="88" name="Picture 9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80C2E4BF-63ED-4595-8648-65D8B808A74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1127" y="6843297"/>
            <a:ext cx="583950" cy="734985"/>
          </a:xfrm>
          <a:prstGeom prst="rect">
            <a:avLst/>
          </a:prstGeom>
        </p:spPr>
      </p:pic>
      <p:pic>
        <p:nvPicPr>
          <p:cNvPr id="89" name="Picture 99" descr="A close up of a logo&#10;&#10;Description automatically generated">
            <a:extLst>
              <a:ext uri="{FF2B5EF4-FFF2-40B4-BE49-F238E27FC236}">
                <a16:creationId xmlns:a16="http://schemas.microsoft.com/office/drawing/2014/main" xmlns="" id="{363A40C9-B33D-4ABD-86F2-6FE2606C494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452" y="7574273"/>
            <a:ext cx="780210" cy="635520"/>
          </a:xfrm>
          <a:prstGeom prst="rect">
            <a:avLst/>
          </a:prstGeom>
        </p:spPr>
      </p:pic>
      <p:pic>
        <p:nvPicPr>
          <p:cNvPr id="43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-785002">
            <a:off x="-148257" y="423464"/>
            <a:ext cx="5544785" cy="1431429"/>
          </a:xfrm>
          <a:prstGeom prst="rect">
            <a:avLst/>
          </a:prstGeom>
        </p:spPr>
      </p:pic>
      <p:pic>
        <p:nvPicPr>
          <p:cNvPr id="44" name="Picture 1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1014997">
            <a:off x="4906386" y="203638"/>
            <a:ext cx="1514997" cy="775534"/>
          </a:xfrm>
          <a:prstGeom prst="rect">
            <a:avLst/>
          </a:prstGeom>
        </p:spPr>
      </p:pic>
      <p:pic>
        <p:nvPicPr>
          <p:cNvPr id="45" name="Picture 1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flipH="1">
            <a:off x="16089131" y="249252"/>
            <a:ext cx="1911396" cy="1198967"/>
          </a:xfrm>
          <a:prstGeom prst="rect">
            <a:avLst/>
          </a:prstGeom>
        </p:spPr>
      </p:pic>
      <p:pic>
        <p:nvPicPr>
          <p:cNvPr id="46" name="Picture 9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 l="19892" b="14514"/>
          <a:stretch>
            <a:fillRect/>
          </a:stretch>
        </p:blipFill>
        <p:spPr>
          <a:xfrm>
            <a:off x="-79872" y="8514217"/>
            <a:ext cx="2949586" cy="185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228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0.01736 L -0.00586 0.01759 C -0.03203 0.0125 -0.03672 0.01111 -0.07109 0.01111 C -0.09284 0.01111 -0.11445 0.01319 -0.1362 0.01412 C -0.15365 0.02407 -0.12604 0.0088 -0.15156 0.0206 C -0.17682 0.03194 -0.15156 0.0213 -0.1707 0.03356 C -0.17461 0.03588 -0.18437 0.03843 -0.18802 0.03981 C -0.19336 0.04213 -0.19792 0.04653 -0.20325 0.04954 C -0.20586 0.05093 -0.20833 0.05139 -0.21081 0.05255 C -0.21471 0.05486 -0.21849 0.05856 -0.2224 0.05926 L -0.24349 0.0625 C -0.24596 0.06343 -0.2487 0.06435 -0.25117 0.06551 C -0.25495 0.06759 -0.25859 0.0713 -0.26263 0.07199 L -0.27982 0.07546 C -0.28177 0.07639 -0.28372 0.07708 -0.28568 0.07847 C -0.28763 0.08032 -0.28919 0.08356 -0.29141 0.08495 C -0.3013 0.09236 -0.30039 0.09143 -0.30846 0.09143 L -0.30846 0.09167 " pathEditMode="relative" rAng="0" ptsTypes="AAAAAAAAAAAAAAAAAA">
                                      <p:cBhvr>
                                        <p:cTn id="13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30" y="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91 0.01389 L -0.00391 0.01412 L -0.02917 0.02245 C -0.03229 0.02361 -0.03555 0.02569 -0.0388 0.02685 C -0.04987 0.03079 -0.05846 0.03264 -0.06979 0.03541 C -0.07174 0.03704 -0.0737 0.03842 -0.07552 0.04004 C -0.07891 0.04282 -0.0819 0.04629 -0.08529 0.04884 C -0.08789 0.05046 -0.09049 0.05162 -0.0931 0.05324 C -0.11601 0.09028 -0.09857 0.07014 -0.13568 0.0794 C -0.13776 0.08009 -0.13945 0.08333 -0.14154 0.08379 C -0.15443 0.0875 -0.16732 0.08912 -0.18034 0.09282 L -0.1957 0.09722 C -0.19779 0.09861 -0.19974 0.1 -0.20169 0.10139 C -0.20911 0.10602 -0.22344 0.1125 -0.22878 0.11458 C -0.23789 0.11805 -0.247 0.11829 -0.25586 0.12338 C -0.26575 0.12893 -0.26107 0.12569 -0.26953 0.13217 C -0.28789 0.1287 -0.29206 0.14398 -0.29479 0.11458 C -0.29492 0.11157 -0.29479 0.10879 -0.29479 0.10579 L -0.29479 0.10602 " pathEditMode="relative" rAng="0" ptsTypes="AAAAAAAAAAAAAAAAAAA">
                                      <p:cBhvr>
                                        <p:cTn id="17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57" y="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12 0.00278 L -0.00612 0.00278 C -0.01276 0.00024 -0.01927 -0.00254 -0.02591 -0.00439 C -0.03307 -0.00625 -0.04049 -0.00578 -0.04765 -0.00787 C -0.05299 -0.00925 -0.0582 -0.01273 -0.06341 -0.01481 C -0.06666 -0.0162 -0.07005 -0.01712 -0.0733 -0.01828 C -0.08489 -0.02847 -0.07838 -0.02361 -0.0931 -0.03217 L -0.09895 -0.03564 C -0.1181 -0.03449 -0.13724 -0.03518 -0.15625 -0.03217 C -0.16041 -0.03171 -0.16406 -0.02731 -0.1681 -0.02523 C -0.17656 -0.02083 -0.18007 -0.02083 -0.18984 -0.01828 L -0.20755 -0.00787 L -0.21354 -0.00439 C -0.21549 -0.00324 -0.21731 -0.00092 -0.2194 -0.00092 L -0.22526 -0.00092 L -0.22526 -0.00092 " pathEditMode="relative" ptsTypes="AAAAAAAAAAAAAAAA">
                                      <p:cBhvr>
                                        <p:cTn id="21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3.7037E-6 L -4.79167E-6 3.7037E-6 C -0.02174 0.00625 -0.04322 0.01458 -0.06523 0.01944 C -0.08476 0.02361 -0.10468 0.02453 -0.12447 0.02777 C -0.13893 0.03009 -0.15338 0.03333 -0.16783 0.03611 C -0.18763 0.04537 -0.17161 0.03889 -0.19153 0.04467 C -0.19752 0.04629 -0.20325 0.04907 -0.20924 0.05 C -0.21783 0.05185 -0.22643 0.05185 -0.23489 0.05277 C -0.24309 0.05578 -0.24934 0.0574 -0.25664 0.06134 C -0.26119 0.06365 -0.27395 0.07152 -0.27838 0.07245 C -0.28815 0.07453 -0.30794 0.07546 -0.30794 0.07569 L -0.30989 0.07546 " pathEditMode="relative" rAng="0" ptsTypes="AAAAAAAAAAAA">
                                      <p:cBhvr>
                                        <p:cTn id="25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95" y="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47 0.01019 L 0.00547 0.01019 C -0.04258 0.0125 -0.09153 0.00046 -0.13867 0.01736 C -0.14531 0.01968 -0.15195 0.0213 -0.15846 0.02431 C -0.1625 0.02616 -0.16614 0.03056 -0.17031 0.03125 C -0.18411 0.03403 -0.19791 0.03357 -0.21172 0.03472 C -0.21771 0.0375 -0.22018 0.0412 -0.22565 0.03472 C -0.22617 0.03426 -0.22565 0.03241 -0.22565 0.03125 L -0.22565 0.03125 " pathEditMode="relative" ptsTypes="AAAAAAAAA">
                                      <p:cBhvr>
                                        <p:cTn id="29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29 0.0044 L 0.00429 0.0044 C -0.0004 -0.00162 -0.00469 -0.0081 -0.00964 -0.0132 C -0.01133 -0.01505 -0.01381 -0.01482 -0.0155 -0.01667 C -0.01784 -0.01945 -0.01915 -0.02431 -0.02149 -0.02732 C -0.02383 -0.03032 -0.02683 -0.03171 -0.0293 -0.03426 C -0.03998 -0.04514 -0.03034 -0.03843 -0.04115 -0.04491 C -0.04714 -0.05185 -0.04792 -0.05347 -0.05495 -0.0588 C -0.05691 -0.06042 -0.05899 -0.06065 -0.06094 -0.06227 C -0.06303 -0.06435 -0.06459 -0.06782 -0.0668 -0.06945 C -0.06993 -0.07153 -0.07344 -0.07153 -0.0767 -0.07292 C -0.07865 -0.07384 -0.0806 -0.07546 -0.08256 -0.07639 C -0.0879 -0.07894 -0.09323 -0.08079 -0.09844 -0.08333 C -0.10235 -0.08542 -0.10625 -0.0882 -0.11029 -0.09051 C -0.11224 -0.09167 -0.1142 -0.09259 -0.11615 -0.09398 C -0.11941 -0.0963 -0.12266 -0.09931 -0.12605 -0.10093 C -0.12982 -0.10278 -0.13386 -0.10324 -0.1379 -0.1044 C -0.14558 -0.11829 -0.1375 -0.10579 -0.14766 -0.11505 C -0.15612 -0.12245 -0.1517 -0.12176 -0.15951 -0.13264 C -0.17383 -0.15232 -0.16888 -0.13773 -0.17331 -0.15347 L -0.17331 -0.15347 " pathEditMode="relative" ptsTypes="AAAAAAAAAAAAAAAAAAAAA">
                                      <p:cBhvr>
                                        <p:cTn id="34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00394 L -0.00039 -0.00394 C -0.00508 -0.01343 -0.00912 -0.02384 -0.01432 -0.03218 C -0.01576 -0.03449 -0.01849 -0.03333 -0.02018 -0.03565 C -0.02461 -0.04167 -0.02708 -0.05232 -0.03203 -0.05671 C -0.03464 -0.05903 -0.03724 -0.06157 -0.03998 -0.06366 C -0.0418 -0.06505 -0.04401 -0.06551 -0.04583 -0.06713 C -0.04792 -0.06898 -0.04974 -0.07222 -0.05182 -0.07431 C -0.0582 -0.08079 -0.0625 -0.08333 -0.06953 -0.08819 C -0.07083 -0.09051 -0.07201 -0.09329 -0.07344 -0.09537 C -0.07721 -0.10023 -0.08138 -0.10463 -0.08529 -0.10926 L -0.09128 -0.11644 C -0.09531 -0.12107 -0.09805 -0.12569 -0.10313 -0.12685 C -0.11159 -0.1287 -0.12018 -0.12917 -0.12878 -0.13032 C -0.13268 -0.13264 -0.13763 -0.13218 -0.14063 -0.13727 C -0.14193 -0.13982 -0.14271 -0.14352 -0.14453 -0.14444 C -0.14961 -0.14699 -0.15508 -0.14676 -0.16029 -0.14792 L -0.17214 -0.15486 L -0.17813 -0.15833 C -0.18008 -0.16204 -0.18138 -0.1669 -0.18399 -0.16898 C -0.19349 -0.17662 -0.20195 -0.17523 -0.21159 -0.1794 C -0.21302 -0.18009 -0.21419 -0.18171 -0.2155 -0.18287 L -0.2155 -0.18287 " pathEditMode="relative" ptsTypes="AAAAAAAAAAAAAAAAAAAAAAA">
                                      <p:cBhvr>
                                        <p:cTn id="38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0.01528 L 0.00117 0.01528 C -0.01471 0.00811 -0.03138 0.00602 -0.04622 -0.00578 C -0.08385 -0.03588 -0.10287 -0.06134 -0.13112 -0.09699 C -0.13346 -0.10347 -0.14883 -0.13981 -0.14883 -0.15671 C -0.14883 -0.16412 -0.14675 -0.17106 -0.14492 -0.17777 C -0.14414 -0.18078 -0.14232 -0.1824 -0.14102 -0.18472 L -0.14297 -0.19513 L -0.14297 -0.19513 " pathEditMode="relative" ptsTypes="AAAAAAAAA">
                                      <p:cBhvr>
                                        <p:cTn id="42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5 0.00462 L 0.00195 0.00462 C -0.00209 -0.00371 -0.00652 -0.01112 -0.0099 -0.02014 C -0.0181 -0.04075 0.0013 -0.02616 -0.0237 -0.05163 C -0.02839 -0.05625 -0.03321 -0.06019 -0.0375 -0.06575 C -0.05066 -0.08195 -0.03568 -0.07269 -0.05144 -0.07963 C -0.06836 -0.09977 -0.04688 -0.0757 -0.06316 -0.09028 C -0.07058 -0.09676 -0.06758 -0.09607 -0.07305 -0.10417 C -0.07566 -0.10788 -0.07839 -0.11088 -0.08099 -0.11482 C -0.08243 -0.1169 -0.08334 -0.11991 -0.0849 -0.12176 C -0.08737 -0.12454 -0.09037 -0.1257 -0.09284 -0.12871 C -0.09506 -0.13172 -0.09649 -0.13635 -0.0987 -0.13936 L -0.11641 -0.16042 C -0.11849 -0.16274 -0.12071 -0.16436 -0.1224 -0.16737 C -0.12553 -0.17292 -0.12787 -0.17801 -0.1323 -0.18125 C -0.13464 -0.18334 -0.14831 -0.18774 -0.15 -0.18843 C -0.15131 -0.19075 -0.15209 -0.19468 -0.15391 -0.19538 C -0.15599 -0.19607 -0.15782 -0.19237 -0.1599 -0.1919 C -0.16316 -0.19121 -0.16641 -0.1919 -0.16967 -0.1919 L -0.16967 -0.19538 " pathEditMode="relative" ptsTypes="AAAAAAAAAAAAAAAAAAAA">
                                      <p:cBhvr>
                                        <p:cTn id="46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 0.00718 L -0.0013 0.00718 C -0.00442 0.00903 -0.00742 0.01227 -0.01067 0.01273 C -0.01862 0.01366 -0.02473 0.01042 -0.03177 0.00718 C -0.03281 0.00579 -0.03372 0.00371 -0.03489 0.00301 C -0.04466 -0.00231 -0.03906 0.00533 -0.04583 -0.00115 C -0.04856 -0.0037 -0.05104 -0.00717 -0.05364 -0.00949 C -0.05911 -0.01458 -0.06536 -0.01666 -0.07005 -0.02338 C -0.07265 -0.02708 -0.07526 -0.03102 -0.07786 -0.03449 C -0.08359 -0.04166 -0.09023 -0.04676 -0.09505 -0.05532 C -0.09687 -0.05856 -0.09882 -0.0618 -0.10052 -0.06504 C -0.10299 -0.06967 -0.10494 -0.075 -0.10755 -0.07893 C -0.11393 -0.08889 -0.10924 -0.08125 -0.1138 -0.08727 C -0.11627 -0.09051 -0.11927 -0.09259 -0.12083 -0.09699 L -0.12239 -0.10115 L -0.12239 -0.10115 " pathEditMode="relative" ptsTypes="AAAAAAAAAAAAAAAA">
                                      <p:cBhvr>
                                        <p:cTn id="50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91 0.00625 L -0.00391 0.00648 C -0.00052 0.00231 0.00274 -0.00255 0.00651 -0.00556 C 0.00859 -0.00718 0.01094 -0.00695 0.01315 -0.00787 C 0.01576 -0.00926 0.01836 -0.01134 0.02109 -0.0125 C 0.03555 -0.01898 0.03203 -0.01597 0.04609 -0.01968 C 0.04831 -0.02014 0.05039 -0.02153 0.05261 -0.02199 C 0.06094 -0.02315 0.06927 -0.02361 0.07761 -0.02431 C 0.08698 -0.02986 0.07565 -0.02199 0.08555 -0.03357 C 0.08672 -0.03496 0.08802 -0.03588 0.08945 -0.03611 C 0.10078 -0.0375 0.11224 -0.0375 0.1237 -0.03843 C 0.16914 -0.05301 0.13906 -0.04514 0.23555 -0.04074 C 0.23854 -0.04051 0.24427 -0.03704 0.2474 -0.03611 C 0.25547 -0.03333 0.25586 -0.03449 0.26315 -0.03125 C 0.26445 -0.03079 0.26576 -0.0294 0.26706 -0.02894 C 0.27188 -0.02778 0.27669 -0.02732 0.28151 -0.02662 C 0.28281 -0.02593 0.28412 -0.02454 0.28555 -0.02431 C 0.3043 -0.01991 0.31107 -0.02269 0.33281 -0.02431 C 0.34089 -0.03866 0.33815 -0.02917 0.33815 -0.05463 L 0.33815 -0.0544 " pathEditMode="relative" rAng="0" ptsTypes="AAAAAAAAAAAAAAAAAAAA">
                                      <p:cBhvr>
                                        <p:cTn id="55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22" y="-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24 -0.01644 L -0.00924 -0.01621 C -0.00495 -0.01783 -0.00052 -0.01921 0.00391 -0.02107 C 0.01276 -0.02454 0.00391 -0.02662 0.02096 -0.02801 C 0.04544 -0.02986 0.07005 -0.0294 0.09466 -0.03009 L 0.21966 -0.02801 C 0.22279 -0.02778 0.22578 -0.02593 0.22891 -0.0257 C 0.24063 -0.02431 0.2526 -0.02408 0.26432 -0.02338 L 0.29466 -0.02107 C 0.31523 -0.01204 0.30625 -0.01528 0.34987 -0.01412 C 0.36042 -0.01366 0.37096 -0.01551 0.38151 -0.01644 C 0.39089 -0.02176 0.38711 -0.01829 0.39336 -0.0257 C 0.40169 -0.02269 0.39987 -0.02732 0.39987 -0.01412 L 0.39987 -0.01389 " pathEditMode="relative" rAng="0" ptsTypes="AAAAAAAAAAAAAA">
                                      <p:cBhvr>
                                        <p:cTn id="59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56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3 0.01088 L 0.00143 0.01111 C 0.07526 -0.00463 -0.01653 0.01505 0.03959 0.00139 C 0.04701 -0.00046 0.05443 -0.00139 0.06185 -0.00324 C 0.07031 -0.00532 0.07865 -0.00764 0.08685 -0.01018 C 0.08867 -0.01088 0.09037 -0.01227 0.09219 -0.01273 C 0.09922 -0.01389 0.10625 -0.01412 0.11328 -0.01504 C 0.12422 -0.01643 0.13516 -0.01759 0.1461 -0.01967 L 0.1711 -0.0243 C 0.17682 -0.02569 0.18242 -0.02801 0.18828 -0.02893 C 0.1974 -0.03055 0.20664 -0.03009 0.21589 -0.03125 C 0.24167 -0.03472 0.24102 -0.03703 0.26459 -0.03842 L 0.36198 -0.04305 C 0.38073 -0.05416 0.3612 -0.04305 0.37513 -0.05 C 0.37643 -0.05069 0.37774 -0.05162 0.37904 -0.05231 C 0.38073 -0.05324 0.38438 -0.05463 0.38438 -0.0544 L 0.38438 -0.05463 L 0.38438 -0.05231 " pathEditMode="relative" rAng="0" ptsTypes="AAAAAAAAAAAAAAAAAA">
                                      <p:cBhvr>
                                        <p:cTn id="6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41" y="-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0.02176 L -0.01979 0.02199 C -0.01237 0.02245 -0.00494 0.02268 0.00248 0.02407 C 0.00652 0.025 0.01042 0.02731 0.01433 0.0287 C 0.01693 0.02963 0.01967 0.03009 0.02227 0.03102 C 0.02579 0.03241 0.02917 0.03472 0.03282 0.03588 C 0.03672 0.03703 0.04063 0.03727 0.04467 0.03819 C 0.04597 0.03889 0.04727 0.03981 0.04857 0.04051 C 0.05079 0.04143 0.05313 0.0412 0.05508 0.04282 C 0.06745 0.05254 0.05456 0.04791 0.06433 0.05208 C 0.06654 0.05324 0.06875 0.05347 0.07097 0.05463 C 0.07357 0.05578 0.07878 0.05926 0.07878 0.05949 C 0.0806 0.06157 0.08204 0.06458 0.08412 0.0662 C 0.08607 0.06782 0.08855 0.06759 0.09063 0.06852 C 0.09336 0.06991 0.09584 0.07199 0.09857 0.07315 L 0.10378 0.07569 C 0.11524 0.07477 0.12657 0.07453 0.13803 0.07315 C 0.14336 0.07268 0.14623 0.0706 0.15118 0.06852 C 0.15339 0.06759 0.1556 0.0669 0.15782 0.0662 C 0.15912 0.06458 0.16029 0.06273 0.16172 0.06157 C 0.16342 0.06018 0.16524 0.06018 0.16693 0.05926 C 0.17995 0.05254 0.15456 0.06296 0.18269 0.05463 C 0.18933 0.05254 0.19584 0.0493 0.20248 0.04745 L 0.21172 0.04514 C 0.21693 0.04213 0.22227 0.03912 0.22748 0.03588 C 0.23125 0.03333 0.23633 0.02847 0.24063 0.02639 C 0.24493 0.02453 0.25079 0.02315 0.25508 0.02176 C 0.2573 0.02106 0.25951 0.02014 0.26172 0.01944 C 0.26394 0.01782 0.26602 0.01597 0.26823 0.01481 C 0.27292 0.01203 0.278 0.01134 0.28269 0.01018 L 0.31042 0.01481 C 0.31342 0.01528 0.31641 0.0169 0.31954 0.01713 C 0.32435 0.01759 0.32917 0.01713 0.33399 0.01713 L 0.33542 0.01713 " pathEditMode="relative" rAng="0" ptsTypes="AAAAAAAAAAAAAAAAAAAAAAAAAAAAAAAAAA">
                                      <p:cBhvr>
                                        <p:cTn id="67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60" y="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12 0.01574 L 0.00612 0.01597 L 0.09283 0.01088 C 0.09987 0.01041 0.1069 0.00856 0.11393 0.00856 C 0.14466 0.00856 0.17539 0.01018 0.20612 0.01088 L 0.31783 0.00856 C 0.33685 0.00787 0.32226 0.0074 0.33242 0.00393 C 0.33541 0.00278 0.33854 0.00231 0.34153 0.00162 C 0.34427 2.59259E-6 0.34713 -0.00047 0.34948 -0.00324 C 0.35208 -0.00625 0.35442 -0.01065 0.35742 -0.0125 C 0.36054 -0.01435 0.36328 -0.01621 0.36653 -0.01713 C 0.37005 -0.01829 0.37356 -0.01875 0.37708 -0.01945 C 0.40573 -0.01459 0.40065 -0.02963 0.40612 -0.01019 L 0.40612 -0.00996 " pathEditMode="relative" rAng="0" ptsTypes="AAAAAAAAAAAAAA">
                                      <p:cBhvr>
                                        <p:cTn id="71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00" y="-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00371 L 0.00065 -0.00371 C 0.02903 -0.00926 0.01432 -0.00741 0.0664 -0.00139 C 0.06822 -0.00116 0.06979 0.00069 0.07161 0.00092 C 0.07643 0.00208 0.08125 0.00231 0.08606 0.00324 C 0.0888 0.00393 0.0914 0.00509 0.09401 0.00579 L 0.11237 0.01041 L 0.12955 0.01504 C 0.13255 0.01597 0.13567 0.0169 0.13867 0.01736 L 0.15195 0.01967 C 0.15364 0.0206 0.15533 0.02153 0.15716 0.02199 C 0.16145 0.02315 0.16601 0.02268 0.17031 0.0243 C 0.17226 0.02523 0.17369 0.02824 0.17552 0.02916 C 0.17942 0.03079 0.18346 0.03055 0.18737 0.03148 C 0.19244 0.03449 0.19453 0.03588 0.20052 0.03842 C 0.20273 0.03935 0.20494 0.04004 0.20716 0.04074 C 0.20937 0.04305 0.21132 0.04606 0.21367 0.04791 C 0.21757 0.05069 0.22187 0.05162 0.22552 0.05486 C 0.22942 0.0581 0.23177 0.06111 0.23606 0.0618 C 0.2444 0.06319 0.25273 0.06342 0.26106 0.06412 C 0.26237 0.06504 0.2651 0.06412 0.2651 0.06643 C 0.2651 0.06898 0.26106 0.06875 0.26106 0.06875 L 0.26106 0.06875 " pathEditMode="relative" ptsTypes="AAAAAAAAAAAAAAAAAAAAAAA">
                                      <p:cBhvr>
                                        <p:cTn id="7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87 -0.00694 L -0.00287 -0.00671 C 0.00104 -0.01018 0.00482 -0.01366 0.00885 -0.01643 C 0.01393 -0.01991 0.02344 -0.02037 0.02734 -0.02106 C 0.03125 -0.02268 0.03516 -0.02569 0.03919 -0.02569 C 0.18633 -0.02778 0.14466 -0.0456 0.19974 -0.02106 C 0.20104 -0.01875 0.20221 -0.0162 0.20364 -0.01412 C 0.20495 -0.01227 0.20664 -0.01157 0.20768 -0.00949 C 0.20976 -0.00509 0.21068 0.0007 0.21289 0.00463 C 0.2138 0.00625 0.21471 0.00764 0.21549 0.00926 C 0.21654 0.01157 0.21732 0.01389 0.2181 0.01644 C 0.21914 0.01945 0.21953 0.02292 0.22083 0.0257 C 0.22174 0.02778 0.22344 0.0287 0.22474 0.03032 C 0.22799 0.04769 0.22617 0.04005 0.22995 0.0537 C 0.23047 0.05833 0.23138 0.06296 0.23138 0.06782 C 0.23138 0.07176 0.23034 0.07546 0.22995 0.0794 C 0.22995 0.08032 0.22995 0.08102 0.22995 0.08195 L 0.22995 0.08218 " pathEditMode="relative" rAng="0" ptsTypes="AAAAAAAAAAAAAAAAAA">
                                      <p:cBhvr>
                                        <p:cTn id="8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06" y="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29 0.00139 L 0.01029 0.00162 L 0.02344 -0.00556 C 0.06172 -0.025 0.14115 -0.00556 0.14701 -0.00556 C 0.1655 -0.00324 0.16185 -0.00417 0.17735 -0.00093 C 0.18086 -0.00023 0.18438 0.00046 0.1879 0.00139 C 0.18959 0.00208 0.19128 0.00324 0.1931 0.00394 C 0.19831 0.00556 0.20365 0.00671 0.20886 0.00856 C 0.21368 0.00995 0.22474 0.01319 0.22995 0.01782 C 0.23165 0.01944 0.23334 0.0213 0.23516 0.02245 C 0.23777 0.02431 0.2405 0.02569 0.2431 0.02731 L 0.24701 0.02963 C 0.24792 0.03194 0.24831 0.03519 0.24974 0.03657 C 0.25209 0.03912 0.25756 0.0412 0.25756 0.04144 C 0.26016 0.04444 0.26237 0.04931 0.2655 0.05069 C 0.2737 0.0544 0.26888 0.05255 0.27995 0.05532 C 0.28477 0.06111 0.28243 0.0588 0.28659 0.0625 L 0.28659 0.06273 " pathEditMode="relative" rAng="0" ptsTypes="AAAAAAAAAAAAAAAAAA">
                                      <p:cBhvr>
                                        <p:cTn id="84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15" y="2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 0.00093 L 0.0086 0.00116 L 0.02031 -0.0037 C 0.02656 -0.00625 0.02748 -0.00764 0.0349 -0.00833 C 0.04584 -0.00972 0.05677 -0.00995 0.06771 -0.01064 L 0.19414 -0.00833 C 0.19727 -0.00833 0.20026 -0.00486 0.20326 -0.0037 C 0.2099 -0.00115 0.21654 0.00093 0.22305 0.00324 C 0.23815 0.0088 0.2194 0.00232 0.24011 0.00811 C 0.26628 0.01528 0.21914 0.00417 0.25729 0.01273 C 0.27604 0.02385 0.25651 0.01273 0.27044 0.01968 C 0.27604 0.02246 0.27253 0.02199 0.27709 0.02199 L 0.27709 0.02223 " pathEditMode="relative" rAng="0" ptsTypes="AAAAAAAAAAAAA">
                                      <p:cBhvr>
                                        <p:cTn id="88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24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02593 L 0.00013 -0.0257 L 0.01588 -0.03542 C 0.01588 -0.03519 0.02369 -0.04005 0.02369 -0.03982 C 0.02643 -0.04074 0.02903 -0.0419 0.03164 -0.04236 C 0.03776 -0.04352 0.04388 -0.04398 0.05 -0.04468 C 0.05182 -0.0456 0.05351 -0.0463 0.05534 -0.04699 C 0.05664 -0.04769 0.05781 -0.04931 0.05924 -0.04931 C 0.07239 -0.04931 0.08554 -0.04792 0.09869 -0.04699 C 0.10221 -0.0463 0.10573 -0.04584 0.10924 -0.04468 C 0.11458 -0.04329 0.11575 -0.04121 0.12109 -0.03773 C 0.12239 -0.03681 0.12369 -0.03635 0.125 -0.03542 C 0.13346 -0.02894 0.12734 -0.03287 0.13554 -0.02361 C 0.13919 -0.01945 0.14088 -0.01898 0.14479 -0.01667 C 0.15013 -0.00718 0.14414 -0.01667 0.1526 -0.00741 C 0.16172 0.00278 0.15403 -0.00255 0.16185 0.00208 C 0.16354 0.00509 0.1651 0.00879 0.16705 0.01134 C 0.17981 0.02847 0.16692 0.00648 0.175 0.02083 C 0.17721 0.03217 0.17487 0.02384 0.1789 0.0324 C 0.18502 0.0456 0.18021 0.03865 0.18685 0.04653 C 0.18854 0.05115 0.18984 0.05648 0.19205 0.06065 C 0.19518 0.06597 0.19896 0.0706 0.2013 0.07685 C 0.20221 0.07916 0.20325 0.08148 0.2039 0.08403 C 0.20937 0.10324 0.20039 0.07778 0.20794 0.09791 C 0.20651 0.12222 0.20651 0.11365 0.20651 0.12384 L 0.20651 0.12407 " pathEditMode="relative" rAng="0" ptsTypes="AAAAAAAAAAAAAAAAAAAAAAAAAA">
                                      <p:cBhvr>
                                        <p:cTn id="92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91" y="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0.00532 L -0.00104 0.00555 C 0.03594 -0.0088 0.00339 0.00277 0.02657 -0.00394 C 0.03555 -0.00672 0.03764 -0.00926 0.04896 -0.01088 C 0.06862 -0.01389 0.05938 -0.01227 0.07657 -0.01551 C 0.10769 -0.01482 0.13881 -0.01551 0.16993 -0.0132 C 0.17149 -0.0132 0.1724 -0.00973 0.17396 -0.00857 C 0.19037 0.00231 0.17305 -0.0125 0.18438 -0.00394 C 0.1862 -0.00255 0.18803 -0.00093 0.18972 0.00069 C 0.19102 0.00208 0.19219 0.00416 0.19362 0.00532 C 0.19623 0.0074 0.19896 0.00856 0.20157 0.00995 L 0.20547 0.01226 C 0.21003 0.01504 0.20847 0.01296 0.21081 0.01713 L 0.21081 0.01736 " pathEditMode="relative" rAng="0" ptsTypes="AAAAAAAAAAAAAA">
                                      <p:cBhvr>
                                        <p:cTn id="97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86" y="-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38 0.01899 L -0.00338 0.01899 C -0.00039 0.01505 0.00235 0.00996 0.00573 0.00718 C 0.00821 0.0051 0.01107 0.00579 0.01368 0.00487 C 0.03217 -0.00115 0.00651 0.0044 0.04792 -0.00208 L 0.06368 -0.00439 L 0.11628 -0.00208 C 0.12305 -0.00162 0.12357 0.0007 0.12943 0.00255 C 0.13256 0.00348 0.13555 0.00417 0.13868 0.00487 C 0.14128 0.00649 0.14388 0.00834 0.14662 0.00949 C 0.15456 0.01297 0.15013 0.01088 0.15977 0.01644 L 0.16368 0.01899 L 0.16758 0.0213 C 0.16901 0.02269 0.17006 0.025 0.17162 0.02593 C 0.175 0.02801 0.18217 0.03056 0.18217 0.03056 C 0.18842 0.03797 0.18451 0.03426 0.19401 0.03982 L 0.19792 0.04237 C 0.19883 0.04468 0.19922 0.04769 0.20053 0.04931 C 0.20209 0.05116 0.20482 0.04885 0.20586 0.05162 C 0.20678 0.0544 0.20482 0.05787 0.20443 0.06088 C 0.20443 0.06181 0.20443 0.0625 0.20443 0.06343 L 0.20443 0.06343 " pathEditMode="relative" ptsTypes="AAAAAAAAAAAAAAAAAAAAAA">
                                      <p:cBhvr>
                                        <p:cTn id="101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0.01042 L 0.00039 0.01042 C 0.00299 0.00764 0.00547 0.00463 0.0082 0.00255 C 0.0095 0.00163 0.01107 0.00186 0.0125 0.00093 C 0.01523 -0.00023 0.01771 -0.00254 0.02044 -0.0037 C 0.02344 -0.00462 0.02539 -0.00532 0.02825 -0.00671 C 0.02916 -0.00717 0.02995 -0.00787 0.03086 -0.00833 C 0.03203 -0.00879 0.0332 -0.00925 0.03437 -0.00972 C 0.03581 -0.01041 0.03724 -0.01064 0.03867 -0.01134 C 0.04778 -0.01574 0.03997 -0.01365 0.05091 -0.01759 C 0.05442 -0.01875 0.05781 -0.01967 0.06133 -0.0206 C 0.06341 -0.02129 0.06549 -0.02152 0.06745 -0.02222 C 0.08958 -0.03032 0.07448 -0.02731 0.09271 -0.02986 L 0.15989 -0.02847 C 0.16289 -0.02824 0.16575 -0.02731 0.16862 -0.02685 L 0.18958 -0.02384 L 0.2 -0.02222 C 0.2026 -0.02129 0.20521 -0.0199 0.20781 -0.01921 C 0.21015 -0.01828 0.2125 -0.01828 0.21484 -0.01759 C 0.21575 -0.01736 0.21653 -0.01643 0.21745 -0.01597 C 0.21992 -0.01504 0.22474 -0.01365 0.22708 -0.01296 C 0.23216 -0.00393 0.22487 -0.01643 0.23138 -0.00671 C 0.23242 -0.00532 0.2332 -0.0037 0.23398 -0.00208 C 0.23594 0.00834 0.23372 -0.00439 0.23581 0.01181 C 0.23646 0.01713 0.23763 0.01644 0.23581 0.01644 L 0.23581 0.01644 " pathEditMode="relative" ptsTypes="AAAAAAAAAAAAAAAAAAAAAAAAAA">
                                      <p:cBhvr>
                                        <p:cTn id="105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4 0.00787 L 0.00234 0.00787 C 0.00494 0.00486 0.00729 0.00116 0.01015 -0.00139 C 0.01263 -0.00347 0.01536 -0.0044 0.01797 -0.00602 C 0.02278 -0.0088 0.01966 -0.00741 0.0276 -0.00903 C 0.02877 -0.01019 0.02981 -0.01181 0.03112 -0.01227 C 0.03802 -0.01389 0.04505 -0.01366 0.05195 -0.01528 C 0.06653 -0.01852 0.05664 -0.01667 0.08164 -0.01829 C 0.10143 -0.01782 0.12122 -0.01829 0.14101 -0.0169 C 0.14257 -0.01667 0.14388 -0.01482 0.14531 -0.01366 C 0.14922 -0.01111 0.14687 -0.01319 0.15143 -0.01065 C 0.15312 -0.00972 0.15664 -0.00764 0.15664 -0.00764 C 0.1625 0.00278 0.15195 -0.01505 0.16276 -0.00139 C 0.16901 0.00648 0.15976 0.00046 0.16705 0.00648 C 0.16875 0.00764 0.17239 0.00949 0.17239 0.00949 C 0.17265 0.01111 0.17278 0.01273 0.17317 0.01412 C 0.17448 0.01759 0.17552 0.01759 0.1776 0.01875 C 0.17812 0.02037 0.17864 0.02222 0.17929 0.02338 C 0.18229 0.0287 0.18177 0.02384 0.18372 0.03125 C 0.18528 0.03773 0.18528 0.04028 0.18632 0.04676 C 0.18658 0.04815 0.18685 0.04977 0.18724 0.05139 L 0.18632 0.07315 L 0.18632 0.07315 " pathEditMode="relative" ptsTypes="AAAAAAAAAAAAAAAAAAAAAAA">
                                      <p:cBhvr>
                                        <p:cTn id="109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56 0.01458 L 0.00456 0.01458 C 0.02175 -0.00579 0.00313 0.01435 0.02019 0.00069 C 0.02097 2.22222E-6 0.02123 -0.00162 0.02201 -0.00255 C 0.02305 -0.00371 0.02422 -0.00463 0.02539 -0.00556 C 0.02969 -0.00834 0.03438 -0.00972 0.03855 -0.0132 C 0.04089 -0.01528 0.0431 -0.01759 0.04545 -0.01945 C 0.04779 -0.0213 0.05013 -0.02292 0.05248 -0.02408 C 0.05508 -0.02547 0.05769 -0.02616 0.06029 -0.02732 C 0.0612 -0.02755 0.06211 -0.02801 0.06289 -0.02871 C 0.06472 -0.03056 0.06628 -0.03357 0.06823 -0.03496 C 0.0698 -0.03611 0.07175 -0.03588 0.07344 -0.03658 C 0.07552 -0.0375 0.07748 -0.03843 0.07956 -0.03959 C 0.08099 -0.04051 0.08243 -0.04167 0.08386 -0.04283 C 0.08503 -0.04375 0.0862 -0.04514 0.08737 -0.04584 C 0.09297 -0.04908 0.09558 -0.04931 0.10131 -0.05047 C 0.1043 -0.05209 0.10703 -0.05394 0.11003 -0.05509 C 0.11263 -0.05602 0.11524 -0.05625 0.11797 -0.05672 C 0.1198 -0.05718 0.12878 -0.05903 0.13099 -0.05972 C 0.15651 -0.06829 0.12565 -0.05903 0.14414 -0.06435 L 0.21993 -0.06297 C 0.22227 -0.06273 0.22474 -0.06227 0.22696 -0.06134 C 0.22826 -0.06088 0.22917 -0.05903 0.23047 -0.05834 C 0.23698 -0.0544 0.2362 -0.05602 0.2418 -0.05371 C 0.24401 -0.05255 0.24597 -0.05093 0.24792 -0.04908 C 0.24883 -0.04815 0.24974 -0.04699 0.25052 -0.04584 C 0.25144 -0.04445 0.25235 -0.04283 0.25313 -0.04121 C 0.25378 -0.03982 0.25404 -0.03773 0.25482 -0.03658 C 0.25651 -0.03403 0.26016 -0.03033 0.26016 -0.03033 C 0.26068 -0.02871 0.26133 -0.02732 0.26185 -0.0257 C 0.2625 -0.02361 0.26276 -0.0213 0.26355 -0.01945 C 0.26485 -0.01667 0.26667 -0.01459 0.26797 -0.01181 C 0.26875 -0.00996 0.26901 -0.00764 0.26967 -0.00556 C 0.27019 -0.00394 0.27097 -0.00255 0.27149 -0.00093 C 0.27383 0.00741 0.27045 0.00023 0.27409 0.00995 C 0.27565 0.01435 0.27761 0.01828 0.2793 0.02245 C 0.27956 0.02453 0.27969 0.02662 0.28021 0.02847 C 0.28438 0.04328 0.28295 0.03264 0.28451 0.04259 C 0.2849 0.04467 0.28516 0.04676 0.28542 0.04884 C 0.28659 0.06111 0.28542 0.05787 0.28711 0.06574 C 0.28894 0.07384 0.28789 0.07176 0.28985 0.07523 L 0.28985 0.07523 " pathEditMode="relative" ptsTypes="AAAAAAAAAAAAAAAAAAAAAAAAAAAAAAAAAAAAAAAAAA">
                                      <p:cBhvr>
                                        <p:cTn id="113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110826" y="2314575"/>
            <a:ext cx="4344014" cy="1863977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xmlns="" id="{6E5122E2-354E-4184-960D-DB5DD2386BC0}"/>
              </a:ext>
            </a:extLst>
          </p:cNvPr>
          <p:cNvSpPr/>
          <p:nvPr/>
        </p:nvSpPr>
        <p:spPr>
          <a:xfrm>
            <a:off x="990600" y="1400407"/>
            <a:ext cx="16325387" cy="8162693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SA"/>
          </a:p>
        </p:txBody>
      </p:sp>
      <p:pic>
        <p:nvPicPr>
          <p:cNvPr id="9" name="Picture 18">
            <a:extLst>
              <a:ext uri="{FF2B5EF4-FFF2-40B4-BE49-F238E27FC236}">
                <a16:creationId xmlns:a16="http://schemas.microsoft.com/office/drawing/2014/main" xmlns="" id="{717CDCA9-1093-48F9-A73D-A1A9DF5A30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tretch>
            <a:fillRect/>
          </a:stretch>
        </p:blipFill>
        <p:spPr>
          <a:xfrm>
            <a:off x="5054996" y="2435929"/>
            <a:ext cx="6852483" cy="7282832"/>
          </a:xfrm>
          <a:prstGeom prst="rect">
            <a:avLst/>
          </a:prstGeom>
        </p:spPr>
      </p:pic>
      <p:pic>
        <p:nvPicPr>
          <p:cNvPr id="10" name="كنزي">
            <a:extLst>
              <a:ext uri="{FF2B5EF4-FFF2-40B4-BE49-F238E27FC236}">
                <a16:creationId xmlns:a16="http://schemas.microsoft.com/office/drawing/2014/main" xmlns="" id="{22929FAE-BE49-414A-9DAA-AB95F926FD9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tretch>
            <a:fillRect/>
          </a:stretch>
        </p:blipFill>
        <p:spPr>
          <a:xfrm>
            <a:off x="16201601" y="2130230"/>
            <a:ext cx="2093265" cy="4307300"/>
          </a:xfrm>
          <a:prstGeom prst="rect">
            <a:avLst/>
          </a:prstGeom>
        </p:spPr>
      </p:pic>
      <p:pic>
        <p:nvPicPr>
          <p:cNvPr id="11" name="فاطمة">
            <a:extLst>
              <a:ext uri="{FF2B5EF4-FFF2-40B4-BE49-F238E27FC236}">
                <a16:creationId xmlns:a16="http://schemas.microsoft.com/office/drawing/2014/main" xmlns="" id="{7795A447-289D-43D9-8CD0-494E8C2E2C5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tretch>
            <a:fillRect/>
          </a:stretch>
        </p:blipFill>
        <p:spPr>
          <a:xfrm>
            <a:off x="13842482" y="4077723"/>
            <a:ext cx="2355188" cy="4620354"/>
          </a:xfrm>
          <a:prstGeom prst="rect">
            <a:avLst/>
          </a:prstGeom>
        </p:spPr>
      </p:pic>
      <p:pic>
        <p:nvPicPr>
          <p:cNvPr id="12" name="شادن">
            <a:extLst>
              <a:ext uri="{FF2B5EF4-FFF2-40B4-BE49-F238E27FC236}">
                <a16:creationId xmlns:a16="http://schemas.microsoft.com/office/drawing/2014/main" xmlns="" id="{BD8665D2-D1D0-452B-B0C5-68F5D2C852F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tretch>
            <a:fillRect/>
          </a:stretch>
        </p:blipFill>
        <p:spPr>
          <a:xfrm>
            <a:off x="11640190" y="2242274"/>
            <a:ext cx="2355188" cy="4620354"/>
          </a:xfrm>
          <a:prstGeom prst="rect">
            <a:avLst/>
          </a:prstGeom>
        </p:spPr>
      </p:pic>
      <p:pic>
        <p:nvPicPr>
          <p:cNvPr id="13" name="Picture 101" descr="A close up of a logo&#10;&#10;Description automatically generated">
            <a:extLst>
              <a:ext uri="{FF2B5EF4-FFF2-40B4-BE49-F238E27FC236}">
                <a16:creationId xmlns:a16="http://schemas.microsoft.com/office/drawing/2014/main" xmlns="" id="{01122813-1991-46A4-830C-95FB4524110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806" y="4379916"/>
            <a:ext cx="706128" cy="644208"/>
          </a:xfrm>
          <a:prstGeom prst="rect">
            <a:avLst/>
          </a:prstGeom>
        </p:spPr>
      </p:pic>
      <p:pic>
        <p:nvPicPr>
          <p:cNvPr id="14" name="Picture 85">
            <a:extLst>
              <a:ext uri="{FF2B5EF4-FFF2-40B4-BE49-F238E27FC236}">
                <a16:creationId xmlns:a16="http://schemas.microsoft.com/office/drawing/2014/main" xmlns="" id="{912E1D27-ED00-43D8-AB0C-F9534EA018E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910" y="4578358"/>
            <a:ext cx="641394" cy="648809"/>
          </a:xfrm>
          <a:prstGeom prst="rect">
            <a:avLst/>
          </a:prstGeom>
        </p:spPr>
      </p:pic>
      <p:pic>
        <p:nvPicPr>
          <p:cNvPr id="15" name="Picture 102" descr="A close up of a sign&#10;&#10;Description automatically generated">
            <a:extLst>
              <a:ext uri="{FF2B5EF4-FFF2-40B4-BE49-F238E27FC236}">
                <a16:creationId xmlns:a16="http://schemas.microsoft.com/office/drawing/2014/main" xmlns="" id="{4BEB416C-08D5-498F-A2EA-1FFCC6F8B6E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897" y="3947223"/>
            <a:ext cx="665621" cy="673314"/>
          </a:xfrm>
          <a:prstGeom prst="rect">
            <a:avLst/>
          </a:prstGeom>
        </p:spPr>
      </p:pic>
      <p:pic>
        <p:nvPicPr>
          <p:cNvPr id="16" name="Picture 9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AE9554A4-2CAE-4DD1-B040-5EAD01044AD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8144" y="3885560"/>
            <a:ext cx="583950" cy="734985"/>
          </a:xfrm>
          <a:prstGeom prst="rect">
            <a:avLst/>
          </a:prstGeom>
        </p:spPr>
      </p:pic>
      <p:sp>
        <p:nvSpPr>
          <p:cNvPr id="17" name="Rectangle 68">
            <a:extLst>
              <a:ext uri="{FF2B5EF4-FFF2-40B4-BE49-F238E27FC236}">
                <a16:creationId xmlns:a16="http://schemas.microsoft.com/office/drawing/2014/main" xmlns="" id="{1D1C9CC7-0AEB-4469-A248-B314940AD34E}"/>
              </a:ext>
            </a:extLst>
          </p:cNvPr>
          <p:cNvSpPr/>
          <p:nvPr/>
        </p:nvSpPr>
        <p:spPr>
          <a:xfrm>
            <a:off x="16154400" y="1471973"/>
            <a:ext cx="1714296" cy="61856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 defTabSz="1371600">
              <a:defRPr/>
            </a:pPr>
            <a:r>
              <a:rPr lang="ar-SA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مجموعة 1</a:t>
            </a:r>
          </a:p>
        </p:txBody>
      </p:sp>
      <p:pic>
        <p:nvPicPr>
          <p:cNvPr id="18" name="Picture 99" descr="A close up of a logo&#10;&#10;Description automatically generated">
            <a:extLst>
              <a:ext uri="{FF2B5EF4-FFF2-40B4-BE49-F238E27FC236}">
                <a16:creationId xmlns:a16="http://schemas.microsoft.com/office/drawing/2014/main" xmlns="" id="{06285D97-2C33-4073-B4E5-4A6FC454ECF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2296" y="4849068"/>
            <a:ext cx="780210" cy="635520"/>
          </a:xfrm>
          <a:prstGeom prst="rect">
            <a:avLst/>
          </a:prstGeom>
        </p:spPr>
      </p:pic>
      <p:pic>
        <p:nvPicPr>
          <p:cNvPr id="19" name="Picture 101" descr="A close up of a logo&#10;&#10;Description automatically generated">
            <a:extLst>
              <a:ext uri="{FF2B5EF4-FFF2-40B4-BE49-F238E27FC236}">
                <a16:creationId xmlns:a16="http://schemas.microsoft.com/office/drawing/2014/main" xmlns="" id="{A66FD497-3601-45A5-977C-8D27F4ECF6D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312" y="3547296"/>
            <a:ext cx="706128" cy="644208"/>
          </a:xfrm>
          <a:prstGeom prst="rect">
            <a:avLst/>
          </a:prstGeom>
        </p:spPr>
      </p:pic>
      <p:pic>
        <p:nvPicPr>
          <p:cNvPr id="20" name="Picture 85">
            <a:extLst>
              <a:ext uri="{FF2B5EF4-FFF2-40B4-BE49-F238E27FC236}">
                <a16:creationId xmlns:a16="http://schemas.microsoft.com/office/drawing/2014/main" xmlns="" id="{321A71AE-D22A-4BD5-A985-FF3E1326086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513" y="3682755"/>
            <a:ext cx="665619" cy="673314"/>
          </a:xfrm>
          <a:prstGeom prst="rect">
            <a:avLst/>
          </a:prstGeom>
        </p:spPr>
      </p:pic>
      <p:pic>
        <p:nvPicPr>
          <p:cNvPr id="21" name="Picture 102" descr="A close up of a sign&#10;&#10;Description automatically generated">
            <a:extLst>
              <a:ext uri="{FF2B5EF4-FFF2-40B4-BE49-F238E27FC236}">
                <a16:creationId xmlns:a16="http://schemas.microsoft.com/office/drawing/2014/main" xmlns="" id="{975D953F-DC1D-4015-9028-57ABFEE2B58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402" y="3114603"/>
            <a:ext cx="665621" cy="673314"/>
          </a:xfrm>
          <a:prstGeom prst="rect">
            <a:avLst/>
          </a:prstGeom>
        </p:spPr>
      </p:pic>
      <p:pic>
        <p:nvPicPr>
          <p:cNvPr id="22" name="Picture 9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CCD63933-146D-4875-8661-70D79BAC684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402" y="2517432"/>
            <a:ext cx="583950" cy="734985"/>
          </a:xfrm>
          <a:prstGeom prst="rect">
            <a:avLst/>
          </a:prstGeom>
        </p:spPr>
      </p:pic>
      <p:pic>
        <p:nvPicPr>
          <p:cNvPr id="23" name="Picture 99" descr="A close up of a logo&#10;&#10;Description automatically generated">
            <a:extLst>
              <a:ext uri="{FF2B5EF4-FFF2-40B4-BE49-F238E27FC236}">
                <a16:creationId xmlns:a16="http://schemas.microsoft.com/office/drawing/2014/main" xmlns="" id="{C874FCB6-3AA3-41BA-818A-6966EB9A4EF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4506" y="3306287"/>
            <a:ext cx="780210" cy="635520"/>
          </a:xfrm>
          <a:prstGeom prst="rect">
            <a:avLst/>
          </a:prstGeom>
        </p:spPr>
      </p:pic>
      <p:pic>
        <p:nvPicPr>
          <p:cNvPr id="24" name="Picture 101" descr="A close up of a logo&#10;&#10;Description automatically generated">
            <a:extLst>
              <a:ext uri="{FF2B5EF4-FFF2-40B4-BE49-F238E27FC236}">
                <a16:creationId xmlns:a16="http://schemas.microsoft.com/office/drawing/2014/main" xmlns="" id="{6AD0D80C-EDC0-402C-9466-ED885ADBE0D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7578" y="6790991"/>
            <a:ext cx="706128" cy="644208"/>
          </a:xfrm>
          <a:prstGeom prst="rect">
            <a:avLst/>
          </a:prstGeom>
        </p:spPr>
      </p:pic>
      <p:pic>
        <p:nvPicPr>
          <p:cNvPr id="25" name="Picture 102" descr="A close up of a sign&#10;&#10;Description automatically generated">
            <a:extLst>
              <a:ext uri="{FF2B5EF4-FFF2-40B4-BE49-F238E27FC236}">
                <a16:creationId xmlns:a16="http://schemas.microsoft.com/office/drawing/2014/main" xmlns="" id="{499E4931-D123-4189-80D5-16183B1AD79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264" y="6480764"/>
            <a:ext cx="665621" cy="673314"/>
          </a:xfrm>
          <a:prstGeom prst="rect">
            <a:avLst/>
          </a:prstGeom>
        </p:spPr>
      </p:pic>
      <p:pic>
        <p:nvPicPr>
          <p:cNvPr id="26" name="Picture 9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80C2E4BF-63ED-4595-8648-65D8B808A74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639" y="6275057"/>
            <a:ext cx="583950" cy="734985"/>
          </a:xfrm>
          <a:prstGeom prst="rect">
            <a:avLst/>
          </a:prstGeom>
        </p:spPr>
      </p:pic>
      <p:pic>
        <p:nvPicPr>
          <p:cNvPr id="27" name="Picture 14">
            <a:hlinkClick r:id="" action="ppaction://noaction"/>
            <a:extLst>
              <a:ext uri="{FF2B5EF4-FFF2-40B4-BE49-F238E27FC236}">
                <a16:creationId xmlns:a16="http://schemas.microsoft.com/office/drawing/2014/main" xmlns="" id="{E788A3F5-09CA-40C8-8539-88EEB1874955}"/>
              </a:ext>
            </a:extLst>
          </p:cNvPr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>
          <a:xfrm>
            <a:off x="16523235" y="8332270"/>
            <a:ext cx="1448031" cy="1386491"/>
          </a:xfrm>
          <a:prstGeom prst="rect">
            <a:avLst/>
          </a:prstGeom>
        </p:spPr>
      </p:pic>
      <p:sp>
        <p:nvSpPr>
          <p:cNvPr id="28" name="Rectangle 64">
            <a:extLst>
              <a:ext uri="{FF2B5EF4-FFF2-40B4-BE49-F238E27FC236}">
                <a16:creationId xmlns:a16="http://schemas.microsoft.com/office/drawing/2014/main" xmlns="" id="{8C1F0DCE-6DB2-492A-875B-0B6891D08AF3}"/>
              </a:ext>
            </a:extLst>
          </p:cNvPr>
          <p:cNvSpPr/>
          <p:nvPr/>
        </p:nvSpPr>
        <p:spPr>
          <a:xfrm>
            <a:off x="14199629" y="3314333"/>
            <a:ext cx="1714296" cy="61856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 defTabSz="1371600">
              <a:defRPr/>
            </a:pPr>
            <a:r>
              <a:rPr lang="ar-SA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مجموعة 2</a:t>
            </a:r>
          </a:p>
        </p:txBody>
      </p:sp>
      <p:sp>
        <p:nvSpPr>
          <p:cNvPr id="29" name="Rectangle 65">
            <a:extLst>
              <a:ext uri="{FF2B5EF4-FFF2-40B4-BE49-F238E27FC236}">
                <a16:creationId xmlns:a16="http://schemas.microsoft.com/office/drawing/2014/main" xmlns="" id="{384C7464-87C4-4727-8DEE-836DFA8B661E}"/>
              </a:ext>
            </a:extLst>
          </p:cNvPr>
          <p:cNvSpPr/>
          <p:nvPr/>
        </p:nvSpPr>
        <p:spPr>
          <a:xfrm>
            <a:off x="11960634" y="1490952"/>
            <a:ext cx="1714296" cy="61856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 defTabSz="1371600">
              <a:defRPr/>
            </a:pPr>
            <a:r>
              <a:rPr lang="ar-SA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مجموعة 3</a:t>
            </a:r>
          </a:p>
        </p:txBody>
      </p:sp>
      <p:sp>
        <p:nvSpPr>
          <p:cNvPr id="30" name="Rectangle 66">
            <a:extLst>
              <a:ext uri="{FF2B5EF4-FFF2-40B4-BE49-F238E27FC236}">
                <a16:creationId xmlns:a16="http://schemas.microsoft.com/office/drawing/2014/main" xmlns="" id="{EC955F62-DF71-4201-AF9D-875B7ECC04B4}"/>
              </a:ext>
            </a:extLst>
          </p:cNvPr>
          <p:cNvSpPr/>
          <p:nvPr/>
        </p:nvSpPr>
        <p:spPr>
          <a:xfrm>
            <a:off x="3609086" y="2644943"/>
            <a:ext cx="1714296" cy="61856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 defTabSz="1371600">
              <a:defRPr/>
            </a:pPr>
            <a:r>
              <a:rPr lang="ar-SA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مجموعة 4</a:t>
            </a:r>
          </a:p>
        </p:txBody>
      </p:sp>
      <p:sp>
        <p:nvSpPr>
          <p:cNvPr id="31" name="Rectangle 67">
            <a:extLst>
              <a:ext uri="{FF2B5EF4-FFF2-40B4-BE49-F238E27FC236}">
                <a16:creationId xmlns:a16="http://schemas.microsoft.com/office/drawing/2014/main" xmlns="" id="{693D8B1B-F124-437F-BAA2-0387F5C67E18}"/>
              </a:ext>
            </a:extLst>
          </p:cNvPr>
          <p:cNvSpPr/>
          <p:nvPr/>
        </p:nvSpPr>
        <p:spPr>
          <a:xfrm>
            <a:off x="753213" y="2664821"/>
            <a:ext cx="1714296" cy="61856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 defTabSz="1371600">
              <a:defRPr/>
            </a:pPr>
            <a:r>
              <a:rPr lang="ar-SA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مجموعة 5</a:t>
            </a:r>
          </a:p>
        </p:txBody>
      </p:sp>
      <p:pic>
        <p:nvPicPr>
          <p:cNvPr id="32" name="طفلة جنب النجمة">
            <a:extLst>
              <a:ext uri="{FF2B5EF4-FFF2-40B4-BE49-F238E27FC236}">
                <a16:creationId xmlns:a16="http://schemas.microsoft.com/office/drawing/2014/main" xmlns="" id="{706CD999-A445-4BA9-BCF3-2129387E7CE0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tretch>
            <a:fillRect/>
          </a:stretch>
        </p:blipFill>
        <p:spPr>
          <a:xfrm>
            <a:off x="3160888" y="3451260"/>
            <a:ext cx="2355188" cy="4620354"/>
          </a:xfrm>
          <a:prstGeom prst="rect">
            <a:avLst/>
          </a:prstGeom>
        </p:spPr>
      </p:pic>
      <p:pic>
        <p:nvPicPr>
          <p:cNvPr id="33" name="الاخيرة">
            <a:extLst>
              <a:ext uri="{FF2B5EF4-FFF2-40B4-BE49-F238E27FC236}">
                <a16:creationId xmlns:a16="http://schemas.microsoft.com/office/drawing/2014/main" xmlns="" id="{7052911D-0BD6-4147-928E-39C30A8F974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tretch>
            <a:fillRect/>
          </a:stretch>
        </p:blipFill>
        <p:spPr>
          <a:xfrm>
            <a:off x="378328" y="3360090"/>
            <a:ext cx="2355188" cy="4620354"/>
          </a:xfrm>
          <a:prstGeom prst="rect">
            <a:avLst/>
          </a:prstGeom>
        </p:spPr>
      </p:pic>
      <p:pic>
        <p:nvPicPr>
          <p:cNvPr id="34" name="Picture 101" descr="A close up of a logo&#10;&#10;Description automatically generated">
            <a:extLst>
              <a:ext uri="{FF2B5EF4-FFF2-40B4-BE49-F238E27FC236}">
                <a16:creationId xmlns:a16="http://schemas.microsoft.com/office/drawing/2014/main" xmlns="" id="{588FED0D-CE1C-45E6-A452-AA055459627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247" y="4855491"/>
            <a:ext cx="706128" cy="644208"/>
          </a:xfrm>
          <a:prstGeom prst="rect">
            <a:avLst/>
          </a:prstGeom>
        </p:spPr>
      </p:pic>
      <p:pic>
        <p:nvPicPr>
          <p:cNvPr id="35" name="Picture 85">
            <a:extLst>
              <a:ext uri="{FF2B5EF4-FFF2-40B4-BE49-F238E27FC236}">
                <a16:creationId xmlns:a16="http://schemas.microsoft.com/office/drawing/2014/main" xmlns="" id="{9954EF51-D720-42B2-9463-AA192CE971A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022" y="5124708"/>
            <a:ext cx="665619" cy="673314"/>
          </a:xfrm>
          <a:prstGeom prst="rect">
            <a:avLst/>
          </a:prstGeom>
        </p:spPr>
      </p:pic>
      <p:pic>
        <p:nvPicPr>
          <p:cNvPr id="36" name="Picture 102" descr="A close up of a sign&#10;&#10;Description automatically generated">
            <a:extLst>
              <a:ext uri="{FF2B5EF4-FFF2-40B4-BE49-F238E27FC236}">
                <a16:creationId xmlns:a16="http://schemas.microsoft.com/office/drawing/2014/main" xmlns="" id="{A064F365-977E-4A84-B8E1-8D389E89B4B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016" y="4592934"/>
            <a:ext cx="665621" cy="673314"/>
          </a:xfrm>
          <a:prstGeom prst="rect">
            <a:avLst/>
          </a:prstGeom>
        </p:spPr>
      </p:pic>
      <p:pic>
        <p:nvPicPr>
          <p:cNvPr id="37" name="Picture 9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11CB0C2C-A31B-4E7E-A8A5-7B4957DA456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649" y="4575260"/>
            <a:ext cx="583950" cy="734985"/>
          </a:xfrm>
          <a:prstGeom prst="rect">
            <a:avLst/>
          </a:prstGeom>
        </p:spPr>
      </p:pic>
      <p:pic>
        <p:nvPicPr>
          <p:cNvPr id="38" name="Picture 99" descr="A close up of a logo&#10;&#10;Description automatically generated">
            <a:extLst>
              <a:ext uri="{FF2B5EF4-FFF2-40B4-BE49-F238E27FC236}">
                <a16:creationId xmlns:a16="http://schemas.microsoft.com/office/drawing/2014/main" xmlns="" id="{F5A9CB57-AB91-4C07-9D42-8197F0712D7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436" y="5217705"/>
            <a:ext cx="780210" cy="635520"/>
          </a:xfrm>
          <a:prstGeom prst="rect">
            <a:avLst/>
          </a:prstGeom>
        </p:spPr>
      </p:pic>
      <p:pic>
        <p:nvPicPr>
          <p:cNvPr id="39" name="Picture 101" descr="A close up of a logo&#10;&#10;Description automatically generated">
            <a:extLst>
              <a:ext uri="{FF2B5EF4-FFF2-40B4-BE49-F238E27FC236}">
                <a16:creationId xmlns:a16="http://schemas.microsoft.com/office/drawing/2014/main" xmlns="" id="{CBA53562-972F-430E-92B0-FCB0282EA76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585" y="7023327"/>
            <a:ext cx="706128" cy="644208"/>
          </a:xfrm>
          <a:prstGeom prst="rect">
            <a:avLst/>
          </a:prstGeom>
        </p:spPr>
      </p:pic>
      <p:pic>
        <p:nvPicPr>
          <p:cNvPr id="40" name="Picture 85">
            <a:extLst>
              <a:ext uri="{FF2B5EF4-FFF2-40B4-BE49-F238E27FC236}">
                <a16:creationId xmlns:a16="http://schemas.microsoft.com/office/drawing/2014/main" xmlns="" id="{06EEBC58-3F62-4654-BA1D-C26939FB098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723" y="7637543"/>
            <a:ext cx="665619" cy="673314"/>
          </a:xfrm>
          <a:prstGeom prst="rect">
            <a:avLst/>
          </a:prstGeom>
        </p:spPr>
      </p:pic>
      <p:pic>
        <p:nvPicPr>
          <p:cNvPr id="41" name="Picture 102" descr="A close up of a sign&#10;&#10;Description automatically generated">
            <a:extLst>
              <a:ext uri="{FF2B5EF4-FFF2-40B4-BE49-F238E27FC236}">
                <a16:creationId xmlns:a16="http://schemas.microsoft.com/office/drawing/2014/main" xmlns="" id="{885CA67A-7DA2-42C1-BD14-666556DC2E3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122" y="6916583"/>
            <a:ext cx="665621" cy="673314"/>
          </a:xfrm>
          <a:prstGeom prst="rect">
            <a:avLst/>
          </a:prstGeom>
        </p:spPr>
      </p:pic>
      <p:pic>
        <p:nvPicPr>
          <p:cNvPr id="42" name="Picture 9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516DBA61-141D-4FE4-989D-EF2AF97FD4A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862" y="7067706"/>
            <a:ext cx="583950" cy="734985"/>
          </a:xfrm>
          <a:prstGeom prst="rect">
            <a:avLst/>
          </a:prstGeom>
        </p:spPr>
      </p:pic>
      <p:pic>
        <p:nvPicPr>
          <p:cNvPr id="43" name="Picture 99" descr="A close up of a logo&#10;&#10;Description automatically generated">
            <a:extLst>
              <a:ext uri="{FF2B5EF4-FFF2-40B4-BE49-F238E27FC236}">
                <a16:creationId xmlns:a16="http://schemas.microsoft.com/office/drawing/2014/main" xmlns="" id="{C9A74285-C4F1-4B20-9F64-D462B99F3DA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303" y="7455495"/>
            <a:ext cx="780210" cy="635520"/>
          </a:xfrm>
          <a:prstGeom prst="rect">
            <a:avLst/>
          </a:prstGeom>
        </p:spPr>
      </p:pic>
      <p:pic>
        <p:nvPicPr>
          <p:cNvPr id="45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-785002">
            <a:off x="-148257" y="423464"/>
            <a:ext cx="5544785" cy="1431429"/>
          </a:xfrm>
          <a:prstGeom prst="rect">
            <a:avLst/>
          </a:prstGeom>
        </p:spPr>
      </p:pic>
      <p:pic>
        <p:nvPicPr>
          <p:cNvPr id="46" name="Picture 1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1014997">
            <a:off x="5064598" y="421236"/>
            <a:ext cx="1514997" cy="775534"/>
          </a:xfrm>
          <a:prstGeom prst="rect">
            <a:avLst/>
          </a:prstGeom>
        </p:spPr>
      </p:pic>
      <p:pic>
        <p:nvPicPr>
          <p:cNvPr id="47" name="Picture 1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flipH="1">
            <a:off x="16197670" y="-65664"/>
            <a:ext cx="1911396" cy="1198967"/>
          </a:xfrm>
          <a:prstGeom prst="rect">
            <a:avLst/>
          </a:prstGeom>
        </p:spPr>
      </p:pic>
      <p:pic>
        <p:nvPicPr>
          <p:cNvPr id="48" name="Picture 9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 l="19892" b="14514"/>
          <a:stretch>
            <a:fillRect/>
          </a:stretch>
        </p:blipFill>
        <p:spPr>
          <a:xfrm>
            <a:off x="-79872" y="8514217"/>
            <a:ext cx="2949586" cy="185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29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4 -0.01597 L 0.00794 -0.01597 C 0.0112 -0.02523 0.01419 -0.03496 0.01771 -0.04398 C 0.01875 -0.04676 0.02057 -0.04838 0.02175 -0.05116 C 0.02448 -0.05787 0.02565 -0.06759 0.02956 -0.07222 C 0.03711 -0.08102 0.03386 -0.07616 0.03945 -0.08611 C 0.04011 -0.09097 0.03932 -0.09722 0.04141 -0.10023 C 0.04453 -0.10509 0.05326 -0.10718 0.05326 -0.10718 C 0.06211 -0.12315 0.05651 -0.11621 0.07096 -0.12477 L 0.07695 -0.12824 L 0.08281 -0.13195 C 0.0849 -0.13426 0.08659 -0.1375 0.0888 -0.13889 C 0.09596 -0.14306 0.12487 -0.1456 0.1263 -0.14583 L 0.14805 -0.14931 C 0.17031 -0.14815 0.19271 -0.14815 0.21511 -0.14583 C 0.22214 -0.14514 0.2237 -0.13611 0.22891 -0.12824 C 0.23451 -0.11968 0.23542 -0.12107 0.24271 -0.11783 L 0.25261 -0.10023 C 0.25391 -0.09792 0.25495 -0.09514 0.25651 -0.09329 C 0.2655 -0.08264 0.26081 -0.08912 0.27031 -0.07222 L 0.2763 -0.06158 C 0.27761 -0.05926 0.27839 -0.05556 0.28021 -0.05463 L 0.29206 -0.04769 C 0.29401 -0.0463 0.29596 -0.04491 0.29792 -0.04398 C 0.30065 -0.04283 0.30326 -0.0419 0.30586 -0.04051 C 0.30781 -0.03958 0.30977 -0.03773 0.31172 -0.03704 C 0.31771 -0.03542 0.32357 -0.03472 0.32956 -0.03357 C 0.33841 -0.00972 0.34076 -0.01852 0.33346 -0.00533 L 0.33346 -0.00533 " pathEditMode="relative" ptsTypes="AAAAAAAAAAAAAAAAAAAAAAAAAAAAA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0.00347 L -0.00208 0.00347 C 0.00378 0.00116 0.0099 -0.00023 0.01563 -0.00371 C 0.01784 -0.00486 0.01927 -0.00926 0.02148 -0.01065 C 0.02513 -0.01296 0.04323 -0.01713 0.04518 -0.01759 C 0.08008 -0.01644 0.11497 -0.01713 0.14987 -0.01412 C 0.15521 -0.01366 0.16029 -0.00833 0.16563 -0.00718 L 0.18138 -0.00371 C 0.23138 0.02616 0.18906 0.00324 0.31367 0.01042 C 0.32943 0.00926 0.34531 0.00903 0.36107 0.00694 C 0.36732 0.00625 0.3668 0.0044 0.36901 -0.00371 L 0.36901 -0.00371 " pathEditMode="relative" ptsTypes="AAAAAAAAAAAA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8 0.01088 L -0.00248 0.01111 C 0.00989 0.01203 0.02252 0.01227 0.03489 0.01435 C 0.03763 0.01458 0.04023 0.0162 0.04283 0.01782 C 0.0483 0.02106 0.05312 0.02592 0.05859 0.02824 C 0.06185 0.02963 0.06523 0.03055 0.06849 0.03171 C 0.09362 0.04166 0.05651 0.02824 0.08619 0.03889 L 0.19869 0.03518 C 0.20078 0.03518 0.2026 0.0324 0.20468 0.03171 C 0.21054 0.03009 0.21653 0.0294 0.22239 0.02824 C 0.2375 0.01944 0.2302 0.02268 0.24414 0.01782 C 0.25924 0.01898 0.27435 0.01921 0.28945 0.02129 C 0.29153 0.02153 0.29349 0.02315 0.29544 0.02477 C 0.30078 0.02916 0.31119 0.03889 0.31119 0.03912 C 0.31783 0.0375 0.32461 0.03865 0.33099 0.03518 C 0.33359 0.03379 0.3345 0.02754 0.33685 0.02477 C 0.33854 0.02268 0.34075 0.02222 0.34283 0.02129 C 0.35117 0.01759 0.34974 0.01782 0.35468 0.01782 L 0.35468 0.01805 L 0.35468 0.01782 " pathEditMode="relative" rAng="0" ptsTypes="AAAAAAAAAAAAAAAAAAAA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52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95 0.05486 L -0.02395 0.05486 L -0.0082 0.04421 C -0.00625 0.04282 -0.00416 0.04236 -0.00234 0.04074 C -0.00013 0.03866 0.0017 0.03588 0.00365 0.03356 L 0.0905 0.03703 C 0.14206 0.03981 0.12553 0.03333 0.14974 0.04421 L 0.3017 0.04074 C 0.30704 0.04051 0.32566 0.03217 0.3293 0.03009 C 0.33125 0.02893 0.33321 0.02685 0.33529 0.02662 C 0.34831 0.02453 0.36159 0.0243 0.37474 0.02315 C 0.3806 0.0243 0.38711 0.02176 0.39245 0.02662 C 0.39441 0.02824 0.39193 0.03449 0.3905 0.03703 C 0.3879 0.04166 0.37761 0.04074 0.3905 0.04074 L 0.3905 0.04074 " pathEditMode="relative" ptsTypes="AAAAAAAAAAAAAAA">
                                      <p:cBhvr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56 0.01111 L -0.00456 0.01135 C 0.02656 0.00486 0.02214 0.00417 0.06836 0.01111 C 0.07383 0.01181 0.07904 0.01505 0.08425 0.01806 C 0.0862 0.01922 0.08802 0.02107 0.09011 0.02153 C 0.0974 0.02338 0.10456 0.02385 0.11185 0.025 C 0.12214 0.03727 0.11485 0.0301 0.13164 0.03912 C 0.14284 0.04514 0.1362 0.04468 0.15534 0.04607 C 0.17826 0.04792 0.2013 0.04838 0.22435 0.04977 C 0.24024 0.04838 0.25599 0.04815 0.27175 0.04607 C 0.27383 0.04584 0.27578 0.04398 0.27774 0.0426 C 0.28099 0.04051 0.28412 0.03727 0.2875 0.03565 C 0.29141 0.0338 0.29557 0.0338 0.29935 0.03218 C 0.30339 0.03033 0.30729 0.02732 0.3112 0.025 L 0.32305 0.01806 L 0.32904 0.01459 C 0.3388 0.00301 0.33255 0.00741 0.34883 0.00741 L 0.34883 0.00764 " pathEditMode="relative" rAng="0" ptsTypes="AAAAAAAAAAAAAAAAAA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69" y="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164 0.06782 L 0.03164 0.06782 C 0.0375 0.06666 0.04335 0.06366 0.04934 0.06435 C 0.06458 0.06597 0.07955 0.07106 0.09466 0.07477 C 0.10286 0.07685 0.10846 0.07916 0.1164 0.08194 C 0.12174 0.08657 0.12682 0.09166 0.13216 0.09583 C 0.14127 0.10324 0.15078 0.10926 0.15976 0.1169 C 0.17838 0.13241 0.1539 0.1169 0.17161 0.12754 C 0.17343 0.12986 0.18255 0.14236 0.18541 0.14491 C 0.18737 0.14653 0.18945 0.14722 0.1914 0.14838 C 0.19466 0.1544 0.19869 0.15903 0.2013 0.16597 C 0.2026 0.16944 0.20351 0.17361 0.2052 0.17662 C 0.20755 0.18055 0.21041 0.18356 0.21315 0.18704 C 0.21445 0.19166 0.2151 0.19699 0.21705 0.20116 C 0.21862 0.2044 0.22135 0.20509 0.22291 0.2081 C 0.22942 0.21967 0.22864 0.21852 0.225 0.21852 L 0.225 0.21852 " pathEditMode="relative" ptsTypes="AAAAAAAAAAAAAAAAA">
                                      <p:cBhvr>
                                        <p:cTn id="3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59 0.00926 L 0.01159 0.00926 C 0.0181 0.01042 0.025 0.00903 0.03125 0.01273 C 0.03529 0.01505 0.03737 0.02315 0.04114 0.02662 C 0.04609 0.03148 0.05156 0.0338 0.0569 0.03727 C 0.06484 0.04213 0.07331 0.04398 0.0806 0.05116 C 0.1013 0.07176 0.0918 0.06644 0.1082 0.07222 C 0.11393 0.07778 0.12773 0.09306 0.13594 0.09676 C 0.14036 0.09884 0.14518 0.09907 0.14974 0.10023 C 0.15299 0.10509 0.15586 0.11088 0.15963 0.11435 C 0.16328 0.11782 0.16732 0.11968 0.17148 0.1213 L 0.18919 0.12847 C 0.1918 0.1294 0.1944 0.13102 0.19713 0.13195 C 0.20169 0.13333 0.20638 0.13403 0.21094 0.13542 C 0.21758 0.1375 0.22396 0.1412 0.23073 0.14236 L 0.26627 0.14954 L 0.26627 0.14954 " pathEditMode="relative" ptsTypes="AAAAAAAAAAAAAAAAA">
                                      <p:cBhvr>
                                        <p:cTn id="3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39 0.01389 L 0.00339 0.01389 C 0.0112 0.01505 0.0194 0.01343 0.02696 0.01736 C 0.03659 0.02199 0.03698 0.02963 0.04284 0.0382 C 0.05143 0.05116 0.04987 0.04815 0.06055 0.05579 C 0.07787 0.08658 0.05586 0.04885 0.0724 0.07338 C 0.07461 0.07662 0.07617 0.08079 0.07839 0.0838 C 0.08203 0.08912 0.08685 0.0919 0.09011 0.09792 C 0.09219 0.10139 0.09375 0.10579 0.0961 0.10834 C 0.09909 0.11181 0.10274 0.11273 0.10599 0.11551 C 0.11003 0.11875 0.11406 0.12199 0.11784 0.12593 C 0.12057 0.12894 0.12292 0.13334 0.12565 0.13635 C 0.13255 0.14398 0.13386 0.14352 0.14154 0.14699 C 0.14909 0.16042 0.14128 0.14908 0.15534 0.15741 C 0.15807 0.15903 0.16055 0.16204 0.16315 0.16459 C 0.17969 0.1632 0.1961 0.16297 0.2125 0.16088 C 0.21979 0.16019 0.22188 0.15533 0.22839 0.15047 C 0.23021 0.14908 0.23229 0.14815 0.23425 0.14699 C 0.2362 0.14352 0.23802 0.13959 0.24024 0.13635 C 0.24206 0.1338 0.24518 0.13334 0.2461 0.1294 C 0.24688 0.12593 0.24505 0.12223 0.24414 0.11898 C 0.23985 0.10371 0.24024 0.11366 0.24024 0.10486 L 0.24024 0.10486 " pathEditMode="relative" ptsTypes="AAAAAAAAAAAAAAAAAAAAAAA">
                                      <p:cBhvr>
                                        <p:cTn id="4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4 0.03148 L 0.00964 0.03171 C 0.01485 0.03495 0.02032 0.0375 0.0254 0.0419 C 0.02813 0.04444 0.03438 0.06157 0.03529 0.06296 C 0.0375 0.06644 0.04063 0.06736 0.0431 0.06991 C 0.04519 0.07199 0.04688 0.07523 0.04909 0.07708 C 0.05743 0.08449 0.053 0.07546 0.06094 0.0875 C 0.06771 0.09792 0.06745 0.10208 0.07474 0.10856 C 0.07657 0.11019 0.07865 0.11088 0.0806 0.11204 C 0.10808 0.15116 0.07644 0.11019 0.09844 0.12963 C 0.1 0.13125 0.10066 0.13495 0.10235 0.13681 C 0.11055 0.14537 0.11888 0.15324 0.128 0.15787 C 0.1306 0.15903 0.13321 0.16019 0.13581 0.16134 C 0.15027 0.17847 0.13217 0.15741 0.14974 0.17523 C 0.15573 0.18148 0.15638 0.18519 0.16355 0.18935 C 0.16667 0.1912 0.17006 0.19144 0.17331 0.19282 C 0.1754 0.19375 0.17735 0.19514 0.1793 0.1963 C 0.18516 0.20023 0.19506 0.20833 0.20105 0.21042 C 0.21355 0.21481 0.20756 0.2125 0.21875 0.21759 C 0.2306 0.2162 0.24245 0.21597 0.2543 0.21389 C 0.25638 0.21366 0.25847 0.21227 0.26016 0.21042 C 0.26381 0.20648 0.26563 0.19838 0.2681 0.19282 C 0.2793 0.16782 0.26381 0.20787 0.27605 0.17523 C 0.27357 0.16227 0.27592 0.16644 0.27006 0.16134 L 0.27006 0.16157 " pathEditMode="relative" rAng="0" ptsTypes="AAAAAAAAAAAAAAAAAAAAAAAAA">
                                      <p:cBhvr>
                                        <p:cTn id="4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20" y="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43 -0.00047 L -0.00443 -0.00023 L 0.01718 -0.00394 C 0.02252 -0.0051 0.02773 -0.00741 0.03307 -0.00741 C 0.05468 -0.00741 0.07643 -0.0051 0.09817 -0.00394 C 0.10078 -0.00278 0.10338 -0.00185 0.10612 -0.00047 C 0.10807 0.00046 0.11002 0.00208 0.11198 0.00301 C 0.11718 0.00555 0.12773 0.00995 0.12773 0.01018 C 0.13112 0.01365 0.13424 0.01759 0.13763 0.0206 C 0.14674 0.0287 0.14661 0.02662 0.15547 0.03102 C 0.15742 0.03217 0.15937 0.03333 0.16132 0.03472 C 0.16393 0.03819 0.16627 0.04259 0.16927 0.04514 C 0.17291 0.04838 0.18112 0.05208 0.18112 0.05231 C 0.18815 0.06065 0.1888 0.06273 0.19882 0.0662 C 0.2026 0.06759 0.21054 0.06967 0.21458 0.07315 C 0.21549 0.07407 0.21588 0.07546 0.21666 0.07685 L 0.21666 0.07708 " pathEditMode="relative" rAng="0" ptsTypes="AAAAAAAAAAAAAAAAA">
                                      <p:cBhvr>
                                        <p:cTn id="4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55" y="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42 -0.00278 L -0.00442 -0.00278 C -0.00286 -0.00324 0.02474 -0.00764 0.02904 -0.00996 C 0.03139 -0.01112 0.03282 -0.01528 0.03503 -0.0169 C 0.03751 -0.01875 0.04024 -0.01899 0.04284 -0.02037 C 0.04493 -0.0213 0.04675 -0.02362 0.04883 -0.02385 C 0.0823 -0.02616 0.11589 -0.02616 0.14948 -0.02732 C 0.16589 -0.03565 0.16251 -0.03542 0.18099 -0.03774 C 0.20964 -0.04167 0.2306 -0.04121 0.20873 -0.04121 L 0.20873 -0.04121 " pathEditMode="relative" ptsTypes="AAAAAAAAAA">
                                      <p:cBhvr>
                                        <p:cTn id="5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00487 L -0.00078 0.00487 L 0.07813 0.00834 C 0.08529 0.0088 0.09258 0.01204 0.09974 0.01204 C 0.12344 0.01204 0.14714 0.00949 0.17084 0.00834 C 0.17344 0.00718 0.17605 0.00602 0.17878 0.00487 C 0.18204 0.00348 0.18529 0.00278 0.18855 0.00139 C 0.19063 0.00047 0.19245 -0.00138 0.19454 -0.00208 C 0.19909 -0.0037 0.20391 -0.00787 0.20834 -0.00578 C 0.21029 -0.00463 0.20834 0.00139 0.20834 0.00487 L 0.20834 0.00487 " pathEditMode="relative" ptsTypes="AAAAAAAAAAA">
                                      <p:cBhvr>
                                        <p:cTn id="5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55 0.01111 L -0.00455 0.01111 C 0.0267 2.22222E-6 0.00365 0.00764 0.02891 0.00069 C 0.03295 -0.00047 0.03672 -0.00255 0.04076 -0.00278 C 0.06641 -0.00486 0.09206 -0.00509 0.11771 -0.00625 C 0.125 -0.00509 0.13256 -0.00672 0.13946 -0.00278 C 0.14349 -0.0007 0.14506 0.01088 0.14935 0.01111 C 0.18672 0.01435 0.22435 0.00879 0.26185 0.00764 L 0.2737 0.00069 C 0.27565 -0.00047 0.27787 -0.0007 0.27956 -0.00278 C 0.29375 -0.01968 0.28802 -0.01088 0.2974 -0.02732 C 0.29519 -0.03889 0.2974 -0.03773 0.29336 -0.03773 L 0.29336 -0.03773 " pathEditMode="relative" ptsTypes="AAAAAAAAAAAAA">
                                      <p:cBhvr>
                                        <p:cTn id="6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4 -0.0044 L 0.00234 -0.0044 L -0.00963 -0.01019 C -0.02057 -0.01574 -0.00365 -0.00787 -0.01732 -0.01389 C -0.02669 -0.01343 -0.0362 -0.01366 -0.04557 -0.01204 C -0.04713 -0.01181 -0.04844 -0.00926 -0.04987 -0.0081 C -0.05195 -0.00671 -0.0543 -0.00625 -0.05638 -0.0044 C -0.06615 0.0044 -0.06198 0.00162 -0.06836 0.00532 C -0.07057 0.00787 -0.07305 0.00972 -0.07487 0.01296 C -0.07565 0.01435 -0.0763 0.01574 -0.07708 0.0169 C -0.07812 0.01829 -0.0793 0.01921 -0.08034 0.02083 C -0.08151 0.02245 -0.08216 0.02523 -0.08359 0.02662 C -0.08555 0.02847 -0.0901 0.03032 -0.0901 0.03032 C -0.09115 0.03241 -0.09206 0.03495 -0.09336 0.03611 C -0.09557 0.03842 -0.10143 0.04074 -0.10417 0.0419 C -0.1056 0.04329 -0.10703 0.04467 -0.10859 0.04583 C -0.10963 0.04676 -0.11081 0.04676 -0.11185 0.04768 C -0.11302 0.04884 -0.1138 0.05092 -0.1151 0.05162 C -0.1168 0.05278 -0.11875 0.05278 -0.12057 0.05347 C -0.12305 0.05463 -0.12552 0.05625 -0.12812 0.05741 C -0.12995 0.05833 -0.13177 0.05856 -0.13359 0.05926 C -0.13463 0.05995 -0.13568 0.06065 -0.13685 0.06134 C -0.14635 0.0662 -0.13659 0.06065 -0.1444 0.06528 C -0.14844 0.06273 -0.14713 0.06504 -0.1487 0.05926 L -0.1487 0.05926 " pathEditMode="relative" ptsTypes="AAAAAAAAAAAAAAAAAAAAAAAAA">
                                      <p:cBhvr>
                                        <p:cTn id="6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08 0.02222 L -0.03008 0.02222 C -0.04349 0.03796 -0.05078 0.04282 -0.0595 0.06852 C -0.06354 0.08055 -0.06979 0.10139 -0.07578 0.11296 C -0.07734 0.11597 -0.07956 0.11782 -0.08125 0.1206 C -0.08281 0.12361 -0.08372 0.12778 -0.08555 0.13032 C -0.08776 0.1331 -0.09075 0.13403 -0.09323 0.13611 C -0.09831 0.14074 -0.10143 0.14676 -0.10729 0.14954 L -0.11484 0.15347 C -0.11562 0.15486 -0.11615 0.15648 -0.11706 0.15741 C -0.1181 0.15833 -0.11927 0.1588 -0.12031 0.15926 C -0.1224 0.16042 -0.12578 0.16134 -0.12799 0.16319 C -0.13164 0.1662 -0.1388 0.17292 -0.1388 0.17292 C -0.13919 0.17477 -0.13932 0.17685 -0.13984 0.1787 C -0.14089 0.18148 -0.1457 0.18727 -0.14635 0.18819 C -0.14505 0.19768 -0.14635 0.19421 -0.1431 0.2 L -0.1431 0.2 " pathEditMode="relative" ptsTypes="AAAAAAAAAAAAAAAAA">
                                      <p:cBhvr>
                                        <p:cTn id="7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0.00903 L 0.00209 0.00903 C -0.00521 0.00949 -0.0125 0.00995 -0.01979 0.01088 C -0.03398 0.01273 -0.02239 0.01158 -0.0306 0.01482 C -0.03281 0.01551 -0.03489 0.01597 -0.03711 0.01667 C -0.04375 0.02454 -0.03672 0.01713 -0.04479 0.02245 C -0.05495 0.02917 -0.04179 0.02454 -0.05664 0.02824 C -0.05781 0.02894 -0.05898 0.02917 -0.05989 0.03009 C -0.06107 0.03125 -0.06198 0.0331 -0.06328 0.03403 C -0.06693 0.03658 -0.07357 0.03843 -0.07734 0.04167 C -0.08021 0.04421 -0.08294 0.04769 -0.08607 0.04954 C -0.08711 0.05023 -0.08828 0.0507 -0.08932 0.05139 C -0.09166 0.05324 -0.09479 0.05625 -0.09687 0.05903 C -0.09778 0.06019 -0.09818 0.06204 -0.09909 0.06296 C -0.10013 0.06412 -0.1013 0.06435 -0.10234 0.06505 C -0.10416 0.06806 -0.10534 0.07083 -0.10781 0.07269 C -0.10911 0.07361 -0.11068 0.07384 -0.11211 0.07454 C -0.11354 0.07593 -0.11497 0.07755 -0.11653 0.07847 C -0.125 0.08403 -0.14414 0.08033 -0.14687 0.08033 L -0.14687 0.08033 " pathEditMode="relative" ptsTypes="AAAAAAAAAAAAAAAAAAAA">
                                      <p:cBhvr>
                                        <p:cTn id="7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 -0.00208 L 0.003 -0.00208 C -0.00182 0.00163 -0.0069 0.00463 -0.01145 0.0095 C -0.02057 0.01899 -0.03086 0.03334 -0.0388 0.04653 C -0.04257 0.05278 -0.04622 0.05973 -0.04987 0.06621 C -0.05468 0.07477 -0.05286 0.07038 -0.05573 0.07894 C -0.05586 0.07987 -0.05651 0.08681 -0.05703 0.0882 C -0.05755 0.08959 -0.05833 0.09075 -0.05898 0.09167 C -0.05989 0.09283 -0.0608 0.09329 -0.06158 0.09399 L -0.06354 0.09769 L -0.06354 0.09769 " pathEditMode="relative" ptsTypes="AAAAAAAAAAA">
                                      <p:cBhvr>
                                        <p:cTn id="7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0.00139 L -0.00039 0.00139 C -0.0026 0.00324 -0.00482 0.00509 -0.00703 0.00717 C -0.00963 0.00972 -0.00911 0.01041 -0.01224 0.01412 C -0.01341 0.01551 -0.01484 0.0162 -0.01614 0.01759 C -0.01797 0.01967 -0.01953 0.02222 -0.02135 0.02453 C -0.022 0.02523 -0.02265 0.02592 -0.02331 0.02685 C -0.025 0.02916 -0.02669 0.03171 -0.02851 0.03379 C -0.03008 0.03565 -0.03203 0.0368 -0.03372 0.03842 C -0.03672 0.04629 -0.03281 0.0375 -0.04023 0.04421 C -0.04127 0.04514 -0.0418 0.04745 -0.04284 0.04884 C -0.04362 0.04977 -0.04466 0.05023 -0.04544 0.05115 C -0.04726 0.05324 -0.04883 0.05602 -0.05065 0.0581 C -0.0513 0.05879 -0.05195 0.05949 -0.0526 0.06041 C -0.0556 0.06458 -0.05703 0.06828 -0.06042 0.07083 C -0.06133 0.07152 -0.06224 0.07152 -0.06302 0.07199 C -0.06354 0.07315 -0.06367 0.07453 -0.06432 0.07546 C -0.06667 0.07847 -0.06901 0.08125 -0.07148 0.08356 C -0.07239 0.08426 -0.07331 0.08495 -0.07409 0.08588 C -0.07526 0.08727 -0.07617 0.08935 -0.07734 0.09051 C -0.07799 0.0912 -0.07877 0.0912 -0.0793 0.09166 C -0.08073 0.09305 -0.0819 0.09514 -0.0832 0.09629 C -0.08502 0.09791 -0.08685 0.09907 -0.08854 0.10092 C -0.08919 0.10185 -0.08984 0.10231 -0.09049 0.10324 C -0.09114 0.1044 -0.09153 0.10602 -0.09245 0.10671 C -0.09323 0.10764 -0.09414 0.1074 -0.09505 0.10787 C -0.09609 0.10856 -0.09713 0.10949 -0.09831 0.11018 C -0.09896 0.11134 -0.09935 0.11296 -0.10026 0.11365 C -0.10117 0.11458 -0.10234 0.11458 -0.10351 0.11481 C -0.1043 0.11527 -0.10521 0.11574 -0.10612 0.11597 C -0.10677 0.1169 -0.10742 0.11759 -0.10807 0.11828 C -0.10885 0.11921 -0.10989 0.11967 -0.11068 0.1206 C -0.1112 0.12152 -0.11133 0.12338 -0.11198 0.12407 C -0.11276 0.125 -0.11367 0.12477 -0.11458 0.12523 C -0.11771 0.12731 -0.11745 0.12708 -0.11979 0.13009 C -0.122 0.12916 -0.12695 0.13148 -0.1263 0.12754 L -0.12565 0.12407 L -0.12565 0.12407 " pathEditMode="relative" ptsTypes="AAAAAAAAAAAAAAAAAAAAAAAAAAAAAAAAAAAAAA">
                                      <p:cBhvr>
                                        <p:cTn id="8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2 0.01342 L -0.00092 0.01342 C -0.01967 0.00231 -0.00573 0.00856 -0.0267 0.00509 C -0.03047 0.00439 -0.03399 0.00231 -0.03763 0.00231 L -0.1806 0.00092 C -0.18138 0.00046 -0.18217 -0.00047 -0.18295 -0.00047 C -0.18555 -0.00139 -0.18829 -0.00093 -0.19076 -0.00186 C -0.1918 -0.00232 -0.19232 -0.00417 -0.1931 -0.00463 C -0.19467 -0.00602 -0.19623 -0.00672 -0.19779 -0.00741 C -0.19987 -0.00857 -0.20209 -0.00926 -0.20404 -0.01019 C -0.20964 -0.01297 -0.20248 -0.01019 -0.21029 -0.01436 C -0.21654 -0.01783 -0.21198 -0.01413 -0.21732 -0.01713 C -0.23178 -0.0257 -0.20938 -0.01366 -0.22592 -0.02269 C -0.22774 -0.02385 -0.22969 -0.02454 -0.23138 -0.02547 C -0.23256 -0.02639 -0.23347 -0.02755 -0.23451 -0.02825 C -0.23633 -0.02987 -0.23829 -0.03079 -0.23998 -0.03241 C -0.24675 -0.03913 -0.23959 -0.03519 -0.24623 -0.03797 C -0.24896 -0.04121 -0.24987 -0.0426 -0.25326 -0.04491 C -0.2543 -0.04584 -0.25547 -0.04584 -0.25638 -0.0463 C -0.2573 -0.04676 -0.25795 -0.04723 -0.25873 -0.04769 C -0.25951 -0.04908 -0.26016 -0.05093 -0.26107 -0.05186 C -0.26329 -0.05417 -0.26654 -0.05487 -0.26888 -0.05602 C -0.27058 -0.05695 -0.27227 -0.05718 -0.27357 -0.0588 C -0.28282 -0.06968 -0.27487 -0.06135 -0.2806 -0.06575 C -0.28972 -0.07269 -0.27566 -0.06343 -0.2892 -0.07269 C -0.29076 -0.07385 -0.29388 -0.07547 -0.29388 -0.07547 C -0.29467 -0.07686 -0.29532 -0.07871 -0.29623 -0.07963 C -0.29779 -0.08125 -0.29935 -0.08172 -0.30092 -0.08241 C -0.31081 -0.08774 -0.29857 -0.08056 -0.30638 -0.08519 C -0.30743 -0.08658 -0.30834 -0.08866 -0.30951 -0.08936 C -0.31159 -0.09098 -0.31381 -0.09098 -0.31576 -0.09213 C -0.31654 -0.0926 -0.31745 -0.09306 -0.3181 -0.09352 C -0.31902 -0.09445 -0.31967 -0.09584 -0.32045 -0.0963 C -0.32305 -0.09769 -0.32579 -0.09815 -0.32826 -0.09908 C -0.33425 -0.10186 -0.33034 -0.10047 -0.33998 -0.10186 C -0.34909 -0.10996 -0.33842 -0.10139 -0.36029 -0.10602 C -0.36133 -0.10625 -0.36263 -0.1088 -0.36263 -0.1088 L -0.36263 -0.1088 " pathEditMode="relative" ptsTypes="AAAAAAAAAAAAAAAAAAAAAAAAAAAAAAAAAAAAAA">
                                      <p:cBhvr>
                                        <p:cTn id="8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0.00741 L -0.00169 0.00741 C -0.01171 0.01204 -0.02161 0.01806 -0.03177 0.0213 C -0.04427 0.02547 -0.06901 0.02292 -0.07994 0.02246 C -0.08085 0.02223 -0.08177 0.02176 -0.08268 0.0213 C -0.09322 0.01574 -0.10377 0.00926 -0.11458 0.00394 C -0.12473 -0.00092 -0.13528 -0.0044 -0.14518 -0.01111 C -0.14973 -0.01412 -0.15429 -0.01782 -0.15898 -0.02037 C -0.17252 -0.02777 -0.18645 -0.03333 -0.2 -0.0412 C -0.21002 -0.04699 -0.21966 -0.05509 -0.22994 -0.05856 C -0.2345 -0.06018 -0.23906 -0.06227 -0.24375 -0.06319 C -0.24778 -0.06412 -0.25195 -0.06389 -0.25612 -0.06435 C -0.29804 -0.0706 -0.25859 -0.0662 -0.28671 -0.06898 C -0.28997 -0.0706 -0.29205 -0.07176 -0.29583 -0.07129 C -0.29908 -0.07106 -0.30234 -0.0699 -0.30559 -0.06898 C -0.3069 -0.06805 -0.31171 -0.06527 -0.31276 -0.06203 C -0.3138 -0.05926 -0.31406 -0.05602 -0.31471 -0.05277 L -0.31536 -0.04352 L -0.31536 -0.04352 " pathEditMode="relative" ptsTypes="AAAAAAAAAAAAAAAAAAA">
                                      <p:cBhvr>
                                        <p:cTn id="9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6 -0.00671 L 0.00286 -0.00671 L -0.02839 -0.0081 C -0.03034 -0.00833 -0.03203 -0.00926 -0.03385 -0.00949 C -0.03724 -0.01018 -0.04063 -0.01041 -0.04401 -0.01088 C -0.04688 -0.0118 -0.04974 -0.01319 -0.0526 -0.01365 C -0.05625 -0.01458 -0.06003 -0.01435 -0.06354 -0.01504 C -0.06576 -0.01574 -0.06771 -0.01736 -0.06979 -0.01782 C -0.0724 -0.01875 -0.07513 -0.01875 -0.0776 -0.01921 C -0.08203 -0.02013 -0.08451 -0.02083 -0.08854 -0.02199 C -0.09128 -0.02291 -0.09766 -0.02546 -0.09948 -0.02615 C -0.10039 -0.02662 -0.10104 -0.02731 -0.10182 -0.02754 C -0.1099 -0.03101 -0.11354 -0.03078 -0.12214 -0.03588 C -0.13086 -0.0412 -0.11315 -0.03055 -0.12995 -0.04143 C -0.13307 -0.04351 -0.1362 -0.04537 -0.13932 -0.04699 C -0.14193 -0.04861 -0.14453 -0.05046 -0.14714 -0.05115 C -0.15274 -0.05301 -0.15039 -0.05185 -0.15417 -0.05393 C -0.15794 -0.05902 -0.15872 -0.06088 -0.16432 -0.06226 C -0.16641 -0.06296 -0.1707 -0.06365 -0.17292 -0.06504 C -0.17409 -0.06597 -0.175 -0.06713 -0.17604 -0.06782 C -0.17813 -0.06944 -0.18021 -0.07083 -0.18229 -0.07199 C -0.19128 -0.07731 -0.17669 -0.06643 -0.19245 -0.07754 C -0.19375 -0.07847 -0.19505 -0.07963 -0.19635 -0.08032 C -0.19974 -0.08263 -0.19857 -0.08125 -0.2026 -0.08449 C -0.20534 -0.0868 -0.2082 -0.08842 -0.21042 -0.09143 C -0.2125 -0.09421 -0.21484 -0.09652 -0.21667 -0.09976 C -0.21849 -0.10301 -0.22083 -0.10578 -0.22214 -0.10949 C -0.22435 -0.11551 -0.22305 -0.1125 -0.22604 -0.11782 C -0.22695 -0.12222 -0.22682 -0.12268 -0.22839 -0.12615 C -0.22917 -0.12777 -0.23021 -0.12893 -0.23073 -0.13032 C -0.23151 -0.13217 -0.23164 -0.13426 -0.23229 -0.13588 C -0.23294 -0.1375 -0.23399 -0.13865 -0.23464 -0.14004 C -0.23529 -0.14143 -0.23568 -0.14305 -0.2362 -0.14421 C -0.23763 -0.14768 -0.23984 -0.15324 -0.24167 -0.15532 C -0.24362 -0.15763 -0.24609 -0.15856 -0.24792 -0.16088 C -0.25247 -0.16689 -0.24987 -0.16435 -0.25573 -0.16782 C -0.25651 -0.16828 -0.25742 -0.16875 -0.25807 -0.16921 C -0.25938 -0.17013 -0.26068 -0.17199 -0.26198 -0.17199 C -0.28438 -0.17569 -0.28385 -0.16041 -0.28385 -0.17615 L -0.28385 -0.17615 " pathEditMode="relative" ptsTypes="AAAAAAAAAAAAAAAAAAAAAAAAAAAAAAAAAAAAAAAA">
                                      <p:cBhvr>
                                        <p:cTn id="9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39 -0.01458 L -0.00339 -0.01435 C -0.00534 -0.01343 -0.00729 -0.0125 -0.00925 -0.01111 C -0.02201 -0.00185 -0.00443 -0.01273 -0.01706 -0.00532 C -0.01784 -0.00417 -0.01862 -0.00278 -0.01966 -0.00185 C -0.02318 0.00162 -0.02448 0.00231 -0.02748 0.00393 C -0.02852 0.00556 -0.02943 0.00787 -0.03073 0.00856 C -0.03229 0.00972 -0.03425 0.00903 -0.03594 0.00972 C -0.03906 0.01111 -0.04193 0.01319 -0.04505 0.01435 C -0.04935 0.01643 -0.05156 0.01736 -0.05677 0.01898 C -0.05846 0.01968 -0.06029 0.01991 -0.06198 0.02014 C -0.07344 0.02292 -0.05846 0.02014 -0.08086 0.02384 L -0.13724 0.02245 C -0.13763 0.02245 -0.13841 0.02176 -0.13893 0.0213 C -0.14115 0.01991 -0.14323 0.01759 -0.14544 0.01667 C -0.14987 0.01528 -0.15378 0.01551 -0.15794 0.01435 C -0.16354 0.01296 -0.1694 0.01181 -0.17487 0.00856 C -0.17617 0.00787 -0.17735 0.00694 -0.17878 0.00625 C -0.18477 0.00393 -0.18594 0.00694 -0.1931 0.00046 C -0.19531 -0.00139 -0.19727 -0.00394 -0.19961 -0.00532 C -0.20182 -0.00648 -0.20482 -0.00833 -0.20677 -0.00995 C -0.20794 -0.01088 -0.20899 -0.01227 -0.21003 -0.01343 C -0.21094 -0.01412 -0.21185 -0.01482 -0.21263 -0.01574 C -0.21406 -0.01713 -0.21524 -0.01898 -0.21654 -0.02037 C -0.22057 -0.02431 -0.22162 -0.02431 -0.225 -0.02847 C -0.22982 -0.03449 -0.22643 -0.03194 -0.23021 -0.03426 C -0.23242 -0.03704 -0.23464 -0.03982 -0.23672 -0.04236 C -0.23789 -0.04352 -0.23893 -0.04468 -0.24011 -0.04583 C -0.24089 -0.04676 -0.2418 -0.04722 -0.24271 -0.04815 C -0.24375 -0.04954 -0.24466 -0.05162 -0.24596 -0.05278 C -0.24792 -0.05463 -0.25039 -0.05556 -0.25248 -0.05741 C -0.25912 -0.06343 -0.2513 -0.05926 -0.25768 -0.06204 C -0.25846 -0.06319 -0.25938 -0.06458 -0.26029 -0.06551 C -0.26107 -0.06644 -0.26198 -0.0669 -0.26289 -0.06782 C -0.26511 -0.07014 -0.26719 -0.07245 -0.2694 -0.07477 C -0.27227 -0.07778 -0.27435 -0.08079 -0.27721 -0.08287 C -0.27787 -0.08333 -0.27852 -0.0838 -0.27917 -0.08403 C -0.28399 -0.09259 -0.27735 -0.08148 -0.28633 -0.09213 C -0.29011 -0.09653 -0.28646 -0.09282 -0.29024 -0.0956 C -0.29284 -0.09769 -0.29375 -0.09954 -0.29675 -0.10023 C -0.29831 -0.10069 -0.29987 -0.10093 -0.3013 -0.10139 C -0.30221 -0.10185 -0.30313 -0.10232 -0.30391 -0.10255 C -0.30964 -0.10417 -0.31003 -0.1037 -0.31563 -0.1037 L -0.31563 -0.10347 " pathEditMode="relative" rAng="0" ptsTypes="AAAAAAAAAAAAAAAAAAAAAAAAAAAAAAAAAAAAAAAAAAAA">
                                      <p:cBhvr>
                                        <p:cTn id="10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12" y="-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 -0.0044 L -0.0017 -0.0044 C -0.00456 -0.00718 -0.00743 -0.01019 -0.01029 -0.01273 C -0.01211 -0.01435 -0.01407 -0.01528 -0.01576 -0.0169 C -0.01849 -0.01945 -0.02097 -0.02269 -0.02357 -0.02523 C -0.02435 -0.02593 -0.02527 -0.02616 -0.02592 -0.02662 C -0.03047 -0.03079 -0.03464 -0.03565 -0.0392 -0.03912 C -0.0418 -0.0412 -0.04454 -0.0419 -0.04701 -0.04329 C -0.05456 -0.04745 -0.04284 -0.04282 -0.06185 -0.05023 C -0.06654 -0.05208 -0.07123 -0.0544 -0.07592 -0.05579 C -0.07904 -0.05695 -0.08842 -0.05833 -0.09076 -0.05857 C -0.09597 -0.06181 -0.09297 -0.06042 -0.10248 -0.06134 C -0.12149 -0.06366 -0.11068 -0.06181 -0.12513 -0.06412 L -0.14857 -0.06829 L -0.18217 -0.07384 L -0.1892 -0.07523 C -0.1905 -0.07616 -0.1918 -0.07755 -0.1931 -0.07801 C -0.19571 -0.07894 -0.19844 -0.07894 -0.20092 -0.0794 C -0.20261 -0.07986 -0.20404 -0.08056 -0.2056 -0.08079 C -0.20925 -0.08195 -0.21303 -0.08241 -0.21654 -0.08357 C -0.21875 -0.08426 -0.22071 -0.08565 -0.22279 -0.08634 C -0.22657 -0.08796 -0.22826 -0.0882 -0.23217 -0.08912 C -0.23347 -0.09097 -0.23464 -0.09352 -0.23607 -0.09468 C -0.23829 -0.09653 -0.24089 -0.09653 -0.2431 -0.09745 C -0.2504 -0.1007 -0.23737 -0.09722 -0.2517 -0.10023 C -0.25326 -0.10208 -0.25469 -0.10509 -0.25638 -0.10579 C -0.2612 -0.10833 -0.27214 -0.11019 -0.27826 -0.11134 C -0.28503 -0.11435 -0.27735 -0.11134 -0.28685 -0.11412 C -0.28959 -0.11505 -0.29206 -0.11667 -0.29467 -0.1169 C -0.30027 -0.11782 -0.30638 -0.11806 -0.31185 -0.11968 C -0.31459 -0.1206 -0.31719 -0.12153 -0.31967 -0.12245 C -0.32084 -0.12292 -0.32175 -0.12361 -0.32279 -0.12384 C -0.32566 -0.125 -0.33152 -0.12616 -0.33373 -0.12801 C -0.33581 -0.12986 -0.33777 -0.13264 -0.33998 -0.13357 L -0.34623 -0.13634 C -0.34701 -0.13727 -0.34805 -0.13796 -0.34857 -0.13912 C -0.35027 -0.14259 -0.35209 -0.14722 -0.35248 -0.15162 C -0.35313 -0.15718 -0.35352 -0.16273 -0.35404 -0.16829 C -0.3543 -0.17107 -0.35404 -0.17431 -0.35482 -0.17662 L -0.35795 -0.18495 L -0.35873 -0.19468 L -0.35951 -0.19745 " pathEditMode="relative" ptsTypes="AAAAAAAAAAAAAAAAAAAAAAAAAAAAAAAAAAAAAAAAAA">
                                      <p:cBhvr>
                                        <p:cTn id="10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/>
          <p:cNvSpPr txBox="1"/>
          <p:nvPr/>
        </p:nvSpPr>
        <p:spPr>
          <a:xfrm>
            <a:off x="1889449" y="2616354"/>
            <a:ext cx="9694658" cy="3185487"/>
          </a:xfrm>
          <a:prstGeom prst="rect">
            <a:avLst/>
          </a:prstGeom>
          <a:noFill/>
        </p:spPr>
        <p:txBody>
          <a:bodyPr wrap="square" lIns="137160" tIns="68580" rIns="137160" bIns="68580" rtlCol="1">
            <a:spAutoFit/>
          </a:bodyPr>
          <a:lstStyle/>
          <a:p>
            <a:pPr algn="ctr"/>
            <a:r>
              <a:rPr lang="ar-SA" sz="9900" dirty="0">
                <a:solidFill>
                  <a:schemeClr val="bg2">
                    <a:lumMod val="75000"/>
                  </a:schemeClr>
                </a:solidFill>
                <a:cs typeface="PT Bold Heading" pitchFamily="2" charset="-78"/>
              </a:rPr>
              <a:t>وقت الصلاة</a:t>
            </a:r>
          </a:p>
          <a:p>
            <a:pPr algn="ctr"/>
            <a:r>
              <a:rPr lang="ar-SA" sz="9900" dirty="0">
                <a:solidFill>
                  <a:schemeClr val="bg2">
                    <a:lumMod val="75000"/>
                  </a:schemeClr>
                </a:solidFill>
                <a:cs typeface="PT Bold Heading" pitchFamily="2" charset="-78"/>
              </a:rPr>
              <a:t> الصلاة أهم</a:t>
            </a:r>
          </a:p>
        </p:txBody>
      </p:sp>
      <p:grpSp>
        <p:nvGrpSpPr>
          <p:cNvPr id="6" name="مجموعة 5"/>
          <p:cNvGrpSpPr/>
          <p:nvPr/>
        </p:nvGrpSpPr>
        <p:grpSpPr>
          <a:xfrm>
            <a:off x="57203" y="2614223"/>
            <a:ext cx="13800639" cy="5157108"/>
            <a:chOff x="-529191" y="1713923"/>
            <a:chExt cx="9200426" cy="2559626"/>
          </a:xfrm>
        </p:grpSpPr>
        <p:grpSp>
          <p:nvGrpSpPr>
            <p:cNvPr id="7" name="Google Shape;1288;p46"/>
            <p:cNvGrpSpPr/>
            <p:nvPr/>
          </p:nvGrpSpPr>
          <p:grpSpPr>
            <a:xfrm>
              <a:off x="-529191" y="1713923"/>
              <a:ext cx="9200426" cy="2559626"/>
              <a:chOff x="7728915" y="1917859"/>
              <a:chExt cx="1034486" cy="222599"/>
            </a:xfrm>
          </p:grpSpPr>
          <p:sp>
            <p:nvSpPr>
              <p:cNvPr id="12" name="Google Shape;1289;p46"/>
              <p:cNvSpPr/>
              <p:nvPr/>
            </p:nvSpPr>
            <p:spPr>
              <a:xfrm>
                <a:off x="8619035" y="1957671"/>
                <a:ext cx="135129" cy="175206"/>
              </a:xfrm>
              <a:custGeom>
                <a:avLst/>
                <a:gdLst/>
                <a:ahLst/>
                <a:cxnLst/>
                <a:rect l="l" t="t" r="r" b="b"/>
                <a:pathLst>
                  <a:path w="2549" h="3305" extrusionOk="0">
                    <a:moveTo>
                      <a:pt x="2549" y="0"/>
                    </a:moveTo>
                    <a:cubicBezTo>
                      <a:pt x="2549" y="0"/>
                      <a:pt x="2548" y="0"/>
                      <a:pt x="2548" y="1"/>
                    </a:cubicBezTo>
                    <a:lnTo>
                      <a:pt x="2548" y="1"/>
                    </a:lnTo>
                    <a:cubicBezTo>
                      <a:pt x="2548" y="0"/>
                      <a:pt x="2549" y="0"/>
                      <a:pt x="2549" y="0"/>
                    </a:cubicBezTo>
                    <a:close/>
                    <a:moveTo>
                      <a:pt x="999" y="255"/>
                    </a:moveTo>
                    <a:cubicBezTo>
                      <a:pt x="1054" y="255"/>
                      <a:pt x="1109" y="256"/>
                      <a:pt x="1163" y="259"/>
                    </a:cubicBezTo>
                    <a:cubicBezTo>
                      <a:pt x="1206" y="261"/>
                      <a:pt x="1206" y="322"/>
                      <a:pt x="1163" y="325"/>
                    </a:cubicBezTo>
                    <a:cubicBezTo>
                      <a:pt x="1109" y="327"/>
                      <a:pt x="1054" y="328"/>
                      <a:pt x="999" y="328"/>
                    </a:cubicBezTo>
                    <a:cubicBezTo>
                      <a:pt x="889" y="328"/>
                      <a:pt x="778" y="325"/>
                      <a:pt x="668" y="322"/>
                    </a:cubicBezTo>
                    <a:cubicBezTo>
                      <a:pt x="628" y="321"/>
                      <a:pt x="629" y="263"/>
                      <a:pt x="668" y="262"/>
                    </a:cubicBezTo>
                    <a:cubicBezTo>
                      <a:pt x="778" y="259"/>
                      <a:pt x="889" y="255"/>
                      <a:pt x="999" y="255"/>
                    </a:cubicBezTo>
                    <a:close/>
                    <a:moveTo>
                      <a:pt x="1958" y="347"/>
                    </a:moveTo>
                    <a:cubicBezTo>
                      <a:pt x="2042" y="347"/>
                      <a:pt x="2125" y="350"/>
                      <a:pt x="2207" y="360"/>
                    </a:cubicBezTo>
                    <a:cubicBezTo>
                      <a:pt x="2247" y="366"/>
                      <a:pt x="2247" y="417"/>
                      <a:pt x="2207" y="422"/>
                    </a:cubicBezTo>
                    <a:cubicBezTo>
                      <a:pt x="2127" y="432"/>
                      <a:pt x="2045" y="435"/>
                      <a:pt x="1963" y="435"/>
                    </a:cubicBezTo>
                    <a:cubicBezTo>
                      <a:pt x="1829" y="435"/>
                      <a:pt x="1694" y="427"/>
                      <a:pt x="1562" y="425"/>
                    </a:cubicBezTo>
                    <a:cubicBezTo>
                      <a:pt x="1517" y="425"/>
                      <a:pt x="1517" y="357"/>
                      <a:pt x="1562" y="357"/>
                    </a:cubicBezTo>
                    <a:cubicBezTo>
                      <a:pt x="1692" y="355"/>
                      <a:pt x="1825" y="347"/>
                      <a:pt x="1958" y="347"/>
                    </a:cubicBezTo>
                    <a:close/>
                    <a:moveTo>
                      <a:pt x="1261" y="2801"/>
                    </a:moveTo>
                    <a:cubicBezTo>
                      <a:pt x="1263" y="2801"/>
                      <a:pt x="1266" y="2802"/>
                      <a:pt x="1269" y="2802"/>
                    </a:cubicBezTo>
                    <a:cubicBezTo>
                      <a:pt x="1481" y="2855"/>
                      <a:pt x="1692" y="2877"/>
                      <a:pt x="1909" y="2894"/>
                    </a:cubicBezTo>
                    <a:cubicBezTo>
                      <a:pt x="1949" y="2897"/>
                      <a:pt x="1950" y="2955"/>
                      <a:pt x="1909" y="2957"/>
                    </a:cubicBezTo>
                    <a:cubicBezTo>
                      <a:pt x="1891" y="2958"/>
                      <a:pt x="1873" y="2958"/>
                      <a:pt x="1855" y="2958"/>
                    </a:cubicBezTo>
                    <a:cubicBezTo>
                      <a:pt x="1652" y="2958"/>
                      <a:pt x="1447" y="2920"/>
                      <a:pt x="1253" y="2864"/>
                    </a:cubicBezTo>
                    <a:cubicBezTo>
                      <a:pt x="1216" y="2853"/>
                      <a:pt x="1227" y="2801"/>
                      <a:pt x="1261" y="2801"/>
                    </a:cubicBezTo>
                    <a:close/>
                    <a:moveTo>
                      <a:pt x="2548" y="1"/>
                    </a:moveTo>
                    <a:cubicBezTo>
                      <a:pt x="2390" y="75"/>
                      <a:pt x="2206" y="93"/>
                      <a:pt x="2020" y="93"/>
                    </a:cubicBezTo>
                    <a:cubicBezTo>
                      <a:pt x="1861" y="93"/>
                      <a:pt x="1699" y="80"/>
                      <a:pt x="1549" y="77"/>
                    </a:cubicBezTo>
                    <a:cubicBezTo>
                      <a:pt x="1232" y="74"/>
                      <a:pt x="916" y="70"/>
                      <a:pt x="599" y="48"/>
                    </a:cubicBezTo>
                    <a:lnTo>
                      <a:pt x="599" y="48"/>
                    </a:lnTo>
                    <a:cubicBezTo>
                      <a:pt x="661" y="876"/>
                      <a:pt x="712" y="1715"/>
                      <a:pt x="658" y="2537"/>
                    </a:cubicBezTo>
                    <a:cubicBezTo>
                      <a:pt x="663" y="2549"/>
                      <a:pt x="663" y="2564"/>
                      <a:pt x="652" y="2579"/>
                    </a:cubicBezTo>
                    <a:cubicBezTo>
                      <a:pt x="574" y="2685"/>
                      <a:pt x="489" y="2787"/>
                      <a:pt x="401" y="2889"/>
                    </a:cubicBezTo>
                    <a:cubicBezTo>
                      <a:pt x="554" y="2867"/>
                      <a:pt x="709" y="2844"/>
                      <a:pt x="865" y="2841"/>
                    </a:cubicBezTo>
                    <a:cubicBezTo>
                      <a:pt x="895" y="2841"/>
                      <a:pt x="903" y="2889"/>
                      <a:pt x="873" y="2895"/>
                    </a:cubicBezTo>
                    <a:cubicBezTo>
                      <a:pt x="707" y="2928"/>
                      <a:pt x="537" y="2940"/>
                      <a:pt x="370" y="2955"/>
                    </a:cubicBezTo>
                    <a:cubicBezTo>
                      <a:pt x="368" y="2955"/>
                      <a:pt x="367" y="2955"/>
                      <a:pt x="366" y="2955"/>
                    </a:cubicBezTo>
                    <a:cubicBezTo>
                      <a:pt x="358" y="2955"/>
                      <a:pt x="353" y="2952"/>
                      <a:pt x="348" y="2949"/>
                    </a:cubicBezTo>
                    <a:cubicBezTo>
                      <a:pt x="236" y="3073"/>
                      <a:pt x="120" y="3192"/>
                      <a:pt x="0" y="3304"/>
                    </a:cubicBezTo>
                    <a:cubicBezTo>
                      <a:pt x="511" y="3250"/>
                      <a:pt x="1027" y="3229"/>
                      <a:pt x="1542" y="3229"/>
                    </a:cubicBezTo>
                    <a:cubicBezTo>
                      <a:pt x="1872" y="3229"/>
                      <a:pt x="2202" y="3238"/>
                      <a:pt x="2530" y="3252"/>
                    </a:cubicBezTo>
                    <a:cubicBezTo>
                      <a:pt x="2365" y="3054"/>
                      <a:pt x="2233" y="2833"/>
                      <a:pt x="2080" y="2626"/>
                    </a:cubicBezTo>
                    <a:cubicBezTo>
                      <a:pt x="1864" y="2331"/>
                      <a:pt x="1625" y="2061"/>
                      <a:pt x="1376" y="1793"/>
                    </a:cubicBezTo>
                    <a:cubicBezTo>
                      <a:pt x="1336" y="1751"/>
                      <a:pt x="1365" y="1698"/>
                      <a:pt x="1407" y="1685"/>
                    </a:cubicBezTo>
                    <a:cubicBezTo>
                      <a:pt x="1379" y="1670"/>
                      <a:pt x="1363" y="1630"/>
                      <a:pt x="1391" y="1598"/>
                    </a:cubicBezTo>
                    <a:cubicBezTo>
                      <a:pt x="1796" y="1111"/>
                      <a:pt x="2189" y="625"/>
                      <a:pt x="2534" y="93"/>
                    </a:cubicBezTo>
                    <a:cubicBezTo>
                      <a:pt x="2511" y="64"/>
                      <a:pt x="2507" y="20"/>
                      <a:pt x="2548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" name="Google Shape;1290;p46"/>
              <p:cNvSpPr/>
              <p:nvPr/>
            </p:nvSpPr>
            <p:spPr>
              <a:xfrm>
                <a:off x="8615165" y="2098841"/>
                <a:ext cx="25234" cy="25128"/>
              </a:xfrm>
              <a:custGeom>
                <a:avLst/>
                <a:gdLst/>
                <a:ahLst/>
                <a:cxnLst/>
                <a:rect l="l" t="t" r="r" b="b"/>
                <a:pathLst>
                  <a:path w="476" h="474" extrusionOk="0">
                    <a:moveTo>
                      <a:pt x="476" y="0"/>
                    </a:moveTo>
                    <a:cubicBezTo>
                      <a:pt x="470" y="4"/>
                      <a:pt x="464" y="7"/>
                      <a:pt x="458" y="7"/>
                    </a:cubicBezTo>
                    <a:cubicBezTo>
                      <a:pt x="305" y="5"/>
                      <a:pt x="152" y="4"/>
                      <a:pt x="0" y="3"/>
                    </a:cubicBezTo>
                    <a:lnTo>
                      <a:pt x="0" y="3"/>
                    </a:lnTo>
                    <a:cubicBezTo>
                      <a:pt x="24" y="157"/>
                      <a:pt x="29" y="317"/>
                      <a:pt x="15" y="474"/>
                    </a:cubicBezTo>
                    <a:cubicBezTo>
                      <a:pt x="159" y="309"/>
                      <a:pt x="313" y="149"/>
                      <a:pt x="476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" name="Google Shape;1291;p46"/>
              <p:cNvSpPr/>
              <p:nvPr/>
            </p:nvSpPr>
            <p:spPr>
              <a:xfrm>
                <a:off x="7873160" y="2103135"/>
                <a:ext cx="41032" cy="27513"/>
              </a:xfrm>
              <a:custGeom>
                <a:avLst/>
                <a:gdLst/>
                <a:ahLst/>
                <a:cxnLst/>
                <a:rect l="l" t="t" r="r" b="b"/>
                <a:pathLst>
                  <a:path w="774" h="51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58" y="174"/>
                      <a:pt x="512" y="350"/>
                      <a:pt x="773" y="519"/>
                    </a:cubicBezTo>
                    <a:cubicBezTo>
                      <a:pt x="753" y="348"/>
                      <a:pt x="747" y="175"/>
                      <a:pt x="761" y="4"/>
                    </a:cubicBezTo>
                    <a:cubicBezTo>
                      <a:pt x="507" y="4"/>
                      <a:pt x="255" y="4"/>
                      <a:pt x="1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" name="Google Shape;1292;p46"/>
              <p:cNvSpPr/>
              <p:nvPr/>
            </p:nvSpPr>
            <p:spPr>
              <a:xfrm>
                <a:off x="7869820" y="1922736"/>
                <a:ext cx="779814" cy="175047"/>
              </a:xfrm>
              <a:custGeom>
                <a:avLst/>
                <a:gdLst/>
                <a:ahLst/>
                <a:cxnLst/>
                <a:rect l="l" t="t" r="r" b="b"/>
                <a:pathLst>
                  <a:path w="14710" h="3302" extrusionOk="0">
                    <a:moveTo>
                      <a:pt x="1575" y="266"/>
                    </a:moveTo>
                    <a:cubicBezTo>
                      <a:pt x="1647" y="266"/>
                      <a:pt x="1718" y="267"/>
                      <a:pt x="1789" y="272"/>
                    </a:cubicBezTo>
                    <a:cubicBezTo>
                      <a:pt x="1832" y="276"/>
                      <a:pt x="1832" y="334"/>
                      <a:pt x="1789" y="338"/>
                    </a:cubicBezTo>
                    <a:cubicBezTo>
                      <a:pt x="1717" y="343"/>
                      <a:pt x="1644" y="344"/>
                      <a:pt x="1572" y="344"/>
                    </a:cubicBezTo>
                    <a:cubicBezTo>
                      <a:pt x="1462" y="344"/>
                      <a:pt x="1353" y="341"/>
                      <a:pt x="1243" y="339"/>
                    </a:cubicBezTo>
                    <a:cubicBezTo>
                      <a:pt x="1200" y="338"/>
                      <a:pt x="1200" y="272"/>
                      <a:pt x="1243" y="272"/>
                    </a:cubicBezTo>
                    <a:cubicBezTo>
                      <a:pt x="1353" y="270"/>
                      <a:pt x="1465" y="266"/>
                      <a:pt x="1575" y="266"/>
                    </a:cubicBezTo>
                    <a:close/>
                    <a:moveTo>
                      <a:pt x="4373" y="242"/>
                    </a:moveTo>
                    <a:cubicBezTo>
                      <a:pt x="4393" y="242"/>
                      <a:pt x="4409" y="273"/>
                      <a:pt x="4385" y="283"/>
                    </a:cubicBezTo>
                    <a:cubicBezTo>
                      <a:pt x="4284" y="328"/>
                      <a:pt x="4176" y="345"/>
                      <a:pt x="4067" y="345"/>
                    </a:cubicBezTo>
                    <a:cubicBezTo>
                      <a:pt x="4001" y="345"/>
                      <a:pt x="3934" y="338"/>
                      <a:pt x="3868" y="328"/>
                    </a:cubicBezTo>
                    <a:cubicBezTo>
                      <a:pt x="3834" y="323"/>
                      <a:pt x="3847" y="274"/>
                      <a:pt x="3878" y="274"/>
                    </a:cubicBezTo>
                    <a:cubicBezTo>
                      <a:pt x="3880" y="274"/>
                      <a:pt x="3881" y="274"/>
                      <a:pt x="3883" y="275"/>
                    </a:cubicBezTo>
                    <a:cubicBezTo>
                      <a:pt x="3928" y="281"/>
                      <a:pt x="3973" y="284"/>
                      <a:pt x="4017" y="284"/>
                    </a:cubicBezTo>
                    <a:cubicBezTo>
                      <a:pt x="4135" y="284"/>
                      <a:pt x="4250" y="264"/>
                      <a:pt x="4369" y="243"/>
                    </a:cubicBezTo>
                    <a:cubicBezTo>
                      <a:pt x="4370" y="242"/>
                      <a:pt x="4372" y="242"/>
                      <a:pt x="4373" y="242"/>
                    </a:cubicBezTo>
                    <a:close/>
                    <a:moveTo>
                      <a:pt x="2907" y="327"/>
                    </a:moveTo>
                    <a:cubicBezTo>
                      <a:pt x="2965" y="327"/>
                      <a:pt x="3023" y="328"/>
                      <a:pt x="3081" y="330"/>
                    </a:cubicBezTo>
                    <a:cubicBezTo>
                      <a:pt x="3113" y="331"/>
                      <a:pt x="3113" y="379"/>
                      <a:pt x="3081" y="379"/>
                    </a:cubicBezTo>
                    <a:cubicBezTo>
                      <a:pt x="3017" y="382"/>
                      <a:pt x="2955" y="383"/>
                      <a:pt x="2892" y="383"/>
                    </a:cubicBezTo>
                    <a:cubicBezTo>
                      <a:pt x="2806" y="383"/>
                      <a:pt x="2720" y="381"/>
                      <a:pt x="2634" y="379"/>
                    </a:cubicBezTo>
                    <a:cubicBezTo>
                      <a:pt x="2603" y="379"/>
                      <a:pt x="2603" y="331"/>
                      <a:pt x="2634" y="331"/>
                    </a:cubicBezTo>
                    <a:cubicBezTo>
                      <a:pt x="2726" y="329"/>
                      <a:pt x="2816" y="327"/>
                      <a:pt x="2907" y="327"/>
                    </a:cubicBezTo>
                    <a:close/>
                    <a:moveTo>
                      <a:pt x="5330" y="318"/>
                    </a:moveTo>
                    <a:cubicBezTo>
                      <a:pt x="5408" y="318"/>
                      <a:pt x="5486" y="320"/>
                      <a:pt x="5563" y="324"/>
                    </a:cubicBezTo>
                    <a:cubicBezTo>
                      <a:pt x="5605" y="325"/>
                      <a:pt x="5605" y="385"/>
                      <a:pt x="5563" y="387"/>
                    </a:cubicBezTo>
                    <a:cubicBezTo>
                      <a:pt x="5492" y="390"/>
                      <a:pt x="5421" y="392"/>
                      <a:pt x="5350" y="392"/>
                    </a:cubicBezTo>
                    <a:cubicBezTo>
                      <a:pt x="5273" y="392"/>
                      <a:pt x="5195" y="390"/>
                      <a:pt x="5117" y="388"/>
                    </a:cubicBezTo>
                    <a:cubicBezTo>
                      <a:pt x="5074" y="386"/>
                      <a:pt x="5074" y="324"/>
                      <a:pt x="5117" y="322"/>
                    </a:cubicBezTo>
                    <a:cubicBezTo>
                      <a:pt x="5188" y="320"/>
                      <a:pt x="5259" y="318"/>
                      <a:pt x="5330" y="318"/>
                    </a:cubicBezTo>
                    <a:close/>
                    <a:moveTo>
                      <a:pt x="9432" y="313"/>
                    </a:moveTo>
                    <a:cubicBezTo>
                      <a:pt x="9504" y="313"/>
                      <a:pt x="9577" y="318"/>
                      <a:pt x="9643" y="337"/>
                    </a:cubicBezTo>
                    <a:cubicBezTo>
                      <a:pt x="9668" y="343"/>
                      <a:pt x="9672" y="386"/>
                      <a:pt x="9643" y="389"/>
                    </a:cubicBezTo>
                    <a:cubicBezTo>
                      <a:pt x="9615" y="393"/>
                      <a:pt x="9586" y="395"/>
                      <a:pt x="9557" y="395"/>
                    </a:cubicBezTo>
                    <a:cubicBezTo>
                      <a:pt x="9449" y="395"/>
                      <a:pt x="9335" y="370"/>
                      <a:pt x="9231" y="356"/>
                    </a:cubicBezTo>
                    <a:cubicBezTo>
                      <a:pt x="9208" y="354"/>
                      <a:pt x="9215" y="317"/>
                      <a:pt x="9237" y="317"/>
                    </a:cubicBezTo>
                    <a:cubicBezTo>
                      <a:pt x="9299" y="317"/>
                      <a:pt x="9365" y="313"/>
                      <a:pt x="9432" y="313"/>
                    </a:cubicBezTo>
                    <a:close/>
                    <a:moveTo>
                      <a:pt x="8298" y="328"/>
                    </a:moveTo>
                    <a:cubicBezTo>
                      <a:pt x="8322" y="328"/>
                      <a:pt x="8327" y="371"/>
                      <a:pt x="8301" y="376"/>
                    </a:cubicBezTo>
                    <a:cubicBezTo>
                      <a:pt x="8135" y="402"/>
                      <a:pt x="7967" y="418"/>
                      <a:pt x="7799" y="435"/>
                    </a:cubicBezTo>
                    <a:cubicBezTo>
                      <a:pt x="7798" y="435"/>
                      <a:pt x="7797" y="435"/>
                      <a:pt x="7797" y="435"/>
                    </a:cubicBezTo>
                    <a:cubicBezTo>
                      <a:pt x="7772" y="435"/>
                      <a:pt x="7768" y="392"/>
                      <a:pt x="7793" y="388"/>
                    </a:cubicBezTo>
                    <a:cubicBezTo>
                      <a:pt x="7961" y="365"/>
                      <a:pt x="8127" y="341"/>
                      <a:pt x="8295" y="328"/>
                    </a:cubicBezTo>
                    <a:cubicBezTo>
                      <a:pt x="8296" y="328"/>
                      <a:pt x="8297" y="328"/>
                      <a:pt x="8298" y="328"/>
                    </a:cubicBezTo>
                    <a:close/>
                    <a:moveTo>
                      <a:pt x="10929" y="339"/>
                    </a:moveTo>
                    <a:cubicBezTo>
                      <a:pt x="10961" y="339"/>
                      <a:pt x="10968" y="392"/>
                      <a:pt x="10937" y="397"/>
                    </a:cubicBezTo>
                    <a:cubicBezTo>
                      <a:pt x="10770" y="424"/>
                      <a:pt x="10598" y="427"/>
                      <a:pt x="10431" y="440"/>
                    </a:cubicBezTo>
                    <a:cubicBezTo>
                      <a:pt x="10431" y="440"/>
                      <a:pt x="10430" y="440"/>
                      <a:pt x="10429" y="440"/>
                    </a:cubicBezTo>
                    <a:cubicBezTo>
                      <a:pt x="10399" y="440"/>
                      <a:pt x="10400" y="393"/>
                      <a:pt x="10431" y="389"/>
                    </a:cubicBezTo>
                    <a:cubicBezTo>
                      <a:pt x="10596" y="371"/>
                      <a:pt x="10763" y="343"/>
                      <a:pt x="10928" y="339"/>
                    </a:cubicBezTo>
                    <a:cubicBezTo>
                      <a:pt x="10929" y="339"/>
                      <a:pt x="10929" y="339"/>
                      <a:pt x="10929" y="339"/>
                    </a:cubicBezTo>
                    <a:close/>
                    <a:moveTo>
                      <a:pt x="11898" y="365"/>
                    </a:moveTo>
                    <a:cubicBezTo>
                      <a:pt x="11988" y="365"/>
                      <a:pt x="12078" y="367"/>
                      <a:pt x="12168" y="373"/>
                    </a:cubicBezTo>
                    <a:cubicBezTo>
                      <a:pt x="12209" y="376"/>
                      <a:pt x="12209" y="434"/>
                      <a:pt x="12168" y="436"/>
                    </a:cubicBezTo>
                    <a:cubicBezTo>
                      <a:pt x="12078" y="442"/>
                      <a:pt x="11988" y="444"/>
                      <a:pt x="11898" y="444"/>
                    </a:cubicBezTo>
                    <a:cubicBezTo>
                      <a:pt x="11790" y="444"/>
                      <a:pt x="11681" y="441"/>
                      <a:pt x="11572" y="440"/>
                    </a:cubicBezTo>
                    <a:cubicBezTo>
                      <a:pt x="11528" y="440"/>
                      <a:pt x="11528" y="370"/>
                      <a:pt x="11572" y="369"/>
                    </a:cubicBezTo>
                    <a:cubicBezTo>
                      <a:pt x="11681" y="367"/>
                      <a:pt x="11790" y="365"/>
                      <a:pt x="11898" y="365"/>
                    </a:cubicBezTo>
                    <a:close/>
                    <a:moveTo>
                      <a:pt x="6306" y="365"/>
                    </a:moveTo>
                    <a:cubicBezTo>
                      <a:pt x="6307" y="365"/>
                      <a:pt x="6308" y="365"/>
                      <a:pt x="6309" y="365"/>
                    </a:cubicBezTo>
                    <a:cubicBezTo>
                      <a:pt x="6510" y="378"/>
                      <a:pt x="6716" y="381"/>
                      <a:pt x="6915" y="409"/>
                    </a:cubicBezTo>
                    <a:cubicBezTo>
                      <a:pt x="6957" y="414"/>
                      <a:pt x="6947" y="482"/>
                      <a:pt x="6906" y="482"/>
                    </a:cubicBezTo>
                    <a:cubicBezTo>
                      <a:pt x="6906" y="482"/>
                      <a:pt x="6905" y="482"/>
                      <a:pt x="6905" y="482"/>
                    </a:cubicBezTo>
                    <a:cubicBezTo>
                      <a:pt x="6707" y="478"/>
                      <a:pt x="6507" y="447"/>
                      <a:pt x="6309" y="426"/>
                    </a:cubicBezTo>
                    <a:cubicBezTo>
                      <a:pt x="6271" y="422"/>
                      <a:pt x="6271" y="365"/>
                      <a:pt x="6306" y="365"/>
                    </a:cubicBezTo>
                    <a:close/>
                    <a:moveTo>
                      <a:pt x="14278" y="413"/>
                    </a:moveTo>
                    <a:cubicBezTo>
                      <a:pt x="14353" y="413"/>
                      <a:pt x="14428" y="415"/>
                      <a:pt x="14503" y="424"/>
                    </a:cubicBezTo>
                    <a:cubicBezTo>
                      <a:pt x="14541" y="428"/>
                      <a:pt x="14541" y="481"/>
                      <a:pt x="14503" y="485"/>
                    </a:cubicBezTo>
                    <a:cubicBezTo>
                      <a:pt x="14429" y="493"/>
                      <a:pt x="14355" y="496"/>
                      <a:pt x="14280" y="496"/>
                    </a:cubicBezTo>
                    <a:cubicBezTo>
                      <a:pt x="14188" y="496"/>
                      <a:pt x="14096" y="492"/>
                      <a:pt x="14006" y="491"/>
                    </a:cubicBezTo>
                    <a:cubicBezTo>
                      <a:pt x="13958" y="490"/>
                      <a:pt x="13958" y="418"/>
                      <a:pt x="14006" y="418"/>
                    </a:cubicBezTo>
                    <a:cubicBezTo>
                      <a:pt x="14096" y="417"/>
                      <a:pt x="14187" y="413"/>
                      <a:pt x="14278" y="413"/>
                    </a:cubicBezTo>
                    <a:close/>
                    <a:moveTo>
                      <a:pt x="12862" y="459"/>
                    </a:moveTo>
                    <a:cubicBezTo>
                      <a:pt x="12863" y="459"/>
                      <a:pt x="12863" y="459"/>
                      <a:pt x="12864" y="459"/>
                    </a:cubicBezTo>
                    <a:cubicBezTo>
                      <a:pt x="13066" y="474"/>
                      <a:pt x="13269" y="486"/>
                      <a:pt x="13469" y="515"/>
                    </a:cubicBezTo>
                    <a:cubicBezTo>
                      <a:pt x="13502" y="520"/>
                      <a:pt x="13494" y="575"/>
                      <a:pt x="13461" y="575"/>
                    </a:cubicBezTo>
                    <a:cubicBezTo>
                      <a:pt x="13461" y="575"/>
                      <a:pt x="13460" y="575"/>
                      <a:pt x="13460" y="575"/>
                    </a:cubicBezTo>
                    <a:cubicBezTo>
                      <a:pt x="13261" y="570"/>
                      <a:pt x="13063" y="549"/>
                      <a:pt x="12864" y="530"/>
                    </a:cubicBezTo>
                    <a:cubicBezTo>
                      <a:pt x="12822" y="525"/>
                      <a:pt x="12819" y="459"/>
                      <a:pt x="12862" y="459"/>
                    </a:cubicBezTo>
                    <a:close/>
                    <a:moveTo>
                      <a:pt x="12989" y="2701"/>
                    </a:moveTo>
                    <a:cubicBezTo>
                      <a:pt x="13063" y="2701"/>
                      <a:pt x="13137" y="2704"/>
                      <a:pt x="13211" y="2710"/>
                    </a:cubicBezTo>
                    <a:cubicBezTo>
                      <a:pt x="13247" y="2713"/>
                      <a:pt x="13247" y="2763"/>
                      <a:pt x="13211" y="2766"/>
                    </a:cubicBezTo>
                    <a:cubicBezTo>
                      <a:pt x="13139" y="2773"/>
                      <a:pt x="13066" y="2775"/>
                      <a:pt x="12993" y="2775"/>
                    </a:cubicBezTo>
                    <a:cubicBezTo>
                      <a:pt x="12901" y="2775"/>
                      <a:pt x="12808" y="2771"/>
                      <a:pt x="12715" y="2769"/>
                    </a:cubicBezTo>
                    <a:cubicBezTo>
                      <a:pt x="12674" y="2769"/>
                      <a:pt x="12675" y="2708"/>
                      <a:pt x="12715" y="2707"/>
                    </a:cubicBezTo>
                    <a:cubicBezTo>
                      <a:pt x="12806" y="2705"/>
                      <a:pt x="12898" y="2701"/>
                      <a:pt x="12989" y="2701"/>
                    </a:cubicBezTo>
                    <a:close/>
                    <a:moveTo>
                      <a:pt x="13704" y="2700"/>
                    </a:moveTo>
                    <a:cubicBezTo>
                      <a:pt x="13705" y="2700"/>
                      <a:pt x="13707" y="2701"/>
                      <a:pt x="13708" y="2701"/>
                    </a:cubicBezTo>
                    <a:cubicBezTo>
                      <a:pt x="13859" y="2716"/>
                      <a:pt x="14017" y="2724"/>
                      <a:pt x="14163" y="2764"/>
                    </a:cubicBezTo>
                    <a:cubicBezTo>
                      <a:pt x="14201" y="2773"/>
                      <a:pt x="14193" y="2831"/>
                      <a:pt x="14155" y="2831"/>
                    </a:cubicBezTo>
                    <a:cubicBezTo>
                      <a:pt x="14155" y="2831"/>
                      <a:pt x="14155" y="2831"/>
                      <a:pt x="14154" y="2831"/>
                    </a:cubicBezTo>
                    <a:cubicBezTo>
                      <a:pt x="14003" y="2830"/>
                      <a:pt x="13848" y="2796"/>
                      <a:pt x="13699" y="2770"/>
                    </a:cubicBezTo>
                    <a:cubicBezTo>
                      <a:pt x="13661" y="2764"/>
                      <a:pt x="13668" y="2700"/>
                      <a:pt x="13704" y="2700"/>
                    </a:cubicBezTo>
                    <a:close/>
                    <a:moveTo>
                      <a:pt x="7797" y="2812"/>
                    </a:moveTo>
                    <a:cubicBezTo>
                      <a:pt x="7831" y="2812"/>
                      <a:pt x="7864" y="2813"/>
                      <a:pt x="7897" y="2816"/>
                    </a:cubicBezTo>
                    <a:cubicBezTo>
                      <a:pt x="7925" y="2818"/>
                      <a:pt x="7925" y="2857"/>
                      <a:pt x="7897" y="2860"/>
                    </a:cubicBezTo>
                    <a:cubicBezTo>
                      <a:pt x="7863" y="2863"/>
                      <a:pt x="7828" y="2864"/>
                      <a:pt x="7792" y="2864"/>
                    </a:cubicBezTo>
                    <a:cubicBezTo>
                      <a:pt x="7695" y="2864"/>
                      <a:pt x="7596" y="2855"/>
                      <a:pt x="7500" y="2852"/>
                    </a:cubicBezTo>
                    <a:cubicBezTo>
                      <a:pt x="7483" y="2851"/>
                      <a:pt x="7483" y="2825"/>
                      <a:pt x="7500" y="2825"/>
                    </a:cubicBezTo>
                    <a:cubicBezTo>
                      <a:pt x="7598" y="2821"/>
                      <a:pt x="7698" y="2812"/>
                      <a:pt x="7797" y="2812"/>
                    </a:cubicBezTo>
                    <a:close/>
                    <a:moveTo>
                      <a:pt x="9936" y="2762"/>
                    </a:moveTo>
                    <a:cubicBezTo>
                      <a:pt x="9964" y="2762"/>
                      <a:pt x="9971" y="2804"/>
                      <a:pt x="9942" y="2816"/>
                    </a:cubicBezTo>
                    <a:cubicBezTo>
                      <a:pt x="9845" y="2857"/>
                      <a:pt x="9744" y="2873"/>
                      <a:pt x="9641" y="2873"/>
                    </a:cubicBezTo>
                    <a:cubicBezTo>
                      <a:pt x="9588" y="2873"/>
                      <a:pt x="9534" y="2869"/>
                      <a:pt x="9481" y="2861"/>
                    </a:cubicBezTo>
                    <a:cubicBezTo>
                      <a:pt x="9453" y="2857"/>
                      <a:pt x="9458" y="2809"/>
                      <a:pt x="9484" y="2809"/>
                    </a:cubicBezTo>
                    <a:cubicBezTo>
                      <a:pt x="9485" y="2809"/>
                      <a:pt x="9486" y="2810"/>
                      <a:pt x="9487" y="2810"/>
                    </a:cubicBezTo>
                    <a:cubicBezTo>
                      <a:pt x="9523" y="2814"/>
                      <a:pt x="9558" y="2816"/>
                      <a:pt x="9593" y="2816"/>
                    </a:cubicBezTo>
                    <a:cubicBezTo>
                      <a:pt x="9706" y="2816"/>
                      <a:pt x="9815" y="2795"/>
                      <a:pt x="9926" y="2764"/>
                    </a:cubicBezTo>
                    <a:cubicBezTo>
                      <a:pt x="9930" y="2763"/>
                      <a:pt x="9933" y="2762"/>
                      <a:pt x="9936" y="2762"/>
                    </a:cubicBezTo>
                    <a:close/>
                    <a:moveTo>
                      <a:pt x="11620" y="2766"/>
                    </a:moveTo>
                    <a:cubicBezTo>
                      <a:pt x="11622" y="2766"/>
                      <a:pt x="11625" y="2766"/>
                      <a:pt x="11628" y="2767"/>
                    </a:cubicBezTo>
                    <a:cubicBezTo>
                      <a:pt x="11742" y="2801"/>
                      <a:pt x="11857" y="2813"/>
                      <a:pt x="11974" y="2813"/>
                    </a:cubicBezTo>
                    <a:cubicBezTo>
                      <a:pt x="12021" y="2813"/>
                      <a:pt x="12070" y="2811"/>
                      <a:pt x="12118" y="2807"/>
                    </a:cubicBezTo>
                    <a:cubicBezTo>
                      <a:pt x="12119" y="2807"/>
                      <a:pt x="12120" y="2807"/>
                      <a:pt x="12120" y="2807"/>
                    </a:cubicBezTo>
                    <a:cubicBezTo>
                      <a:pt x="12148" y="2807"/>
                      <a:pt x="12154" y="2854"/>
                      <a:pt x="12126" y="2860"/>
                    </a:cubicBezTo>
                    <a:cubicBezTo>
                      <a:pt x="12063" y="2874"/>
                      <a:pt x="12000" y="2880"/>
                      <a:pt x="11937" y="2880"/>
                    </a:cubicBezTo>
                    <a:cubicBezTo>
                      <a:pt x="11827" y="2880"/>
                      <a:pt x="11718" y="2860"/>
                      <a:pt x="11611" y="2828"/>
                    </a:cubicBezTo>
                    <a:cubicBezTo>
                      <a:pt x="11575" y="2817"/>
                      <a:pt x="11587" y="2766"/>
                      <a:pt x="11620" y="2766"/>
                    </a:cubicBezTo>
                    <a:close/>
                    <a:moveTo>
                      <a:pt x="10709" y="2805"/>
                    </a:moveTo>
                    <a:cubicBezTo>
                      <a:pt x="10803" y="2805"/>
                      <a:pt x="10894" y="2823"/>
                      <a:pt x="10985" y="2860"/>
                    </a:cubicBezTo>
                    <a:cubicBezTo>
                      <a:pt x="11012" y="2870"/>
                      <a:pt x="11004" y="2910"/>
                      <a:pt x="10981" y="2910"/>
                    </a:cubicBezTo>
                    <a:cubicBezTo>
                      <a:pt x="10978" y="2910"/>
                      <a:pt x="10975" y="2909"/>
                      <a:pt x="10972" y="2908"/>
                    </a:cubicBezTo>
                    <a:cubicBezTo>
                      <a:pt x="10880" y="2873"/>
                      <a:pt x="10784" y="2856"/>
                      <a:pt x="10686" y="2856"/>
                    </a:cubicBezTo>
                    <a:cubicBezTo>
                      <a:pt x="10651" y="2856"/>
                      <a:pt x="10615" y="2858"/>
                      <a:pt x="10579" y="2863"/>
                    </a:cubicBezTo>
                    <a:cubicBezTo>
                      <a:pt x="10578" y="2863"/>
                      <a:pt x="10577" y="2863"/>
                      <a:pt x="10576" y="2863"/>
                    </a:cubicBezTo>
                    <a:cubicBezTo>
                      <a:pt x="10553" y="2863"/>
                      <a:pt x="10548" y="2820"/>
                      <a:pt x="10572" y="2817"/>
                    </a:cubicBezTo>
                    <a:cubicBezTo>
                      <a:pt x="10619" y="2809"/>
                      <a:pt x="10664" y="2805"/>
                      <a:pt x="10709" y="2805"/>
                    </a:cubicBezTo>
                    <a:close/>
                    <a:moveTo>
                      <a:pt x="2656" y="2863"/>
                    </a:moveTo>
                    <a:cubicBezTo>
                      <a:pt x="2682" y="2863"/>
                      <a:pt x="2708" y="2863"/>
                      <a:pt x="2733" y="2864"/>
                    </a:cubicBezTo>
                    <a:cubicBezTo>
                      <a:pt x="2763" y="2865"/>
                      <a:pt x="2763" y="2910"/>
                      <a:pt x="2733" y="2911"/>
                    </a:cubicBezTo>
                    <a:cubicBezTo>
                      <a:pt x="2707" y="2912"/>
                      <a:pt x="2681" y="2912"/>
                      <a:pt x="2655" y="2912"/>
                    </a:cubicBezTo>
                    <a:cubicBezTo>
                      <a:pt x="2548" y="2912"/>
                      <a:pt x="2442" y="2908"/>
                      <a:pt x="2336" y="2907"/>
                    </a:cubicBezTo>
                    <a:cubicBezTo>
                      <a:pt x="2311" y="2906"/>
                      <a:pt x="2311" y="2869"/>
                      <a:pt x="2336" y="2869"/>
                    </a:cubicBezTo>
                    <a:cubicBezTo>
                      <a:pt x="2442" y="2868"/>
                      <a:pt x="2549" y="2863"/>
                      <a:pt x="2656" y="2863"/>
                    </a:cubicBezTo>
                    <a:close/>
                    <a:moveTo>
                      <a:pt x="8732" y="2860"/>
                    </a:moveTo>
                    <a:cubicBezTo>
                      <a:pt x="8818" y="2860"/>
                      <a:pt x="8904" y="2862"/>
                      <a:pt x="8990" y="2868"/>
                    </a:cubicBezTo>
                    <a:cubicBezTo>
                      <a:pt x="9015" y="2869"/>
                      <a:pt x="9015" y="2905"/>
                      <a:pt x="8990" y="2907"/>
                    </a:cubicBezTo>
                    <a:cubicBezTo>
                      <a:pt x="8900" y="2913"/>
                      <a:pt x="8810" y="2914"/>
                      <a:pt x="8720" y="2914"/>
                    </a:cubicBezTo>
                    <a:cubicBezTo>
                      <a:pt x="8645" y="2914"/>
                      <a:pt x="8569" y="2913"/>
                      <a:pt x="8494" y="2912"/>
                    </a:cubicBezTo>
                    <a:cubicBezTo>
                      <a:pt x="8462" y="2912"/>
                      <a:pt x="8462" y="2863"/>
                      <a:pt x="8494" y="2863"/>
                    </a:cubicBezTo>
                    <a:cubicBezTo>
                      <a:pt x="8573" y="2862"/>
                      <a:pt x="8653" y="2860"/>
                      <a:pt x="8732" y="2860"/>
                    </a:cubicBezTo>
                    <a:close/>
                    <a:moveTo>
                      <a:pt x="3513" y="2854"/>
                    </a:moveTo>
                    <a:cubicBezTo>
                      <a:pt x="3584" y="2854"/>
                      <a:pt x="3655" y="2856"/>
                      <a:pt x="3726" y="2861"/>
                    </a:cubicBezTo>
                    <a:cubicBezTo>
                      <a:pt x="3761" y="2863"/>
                      <a:pt x="3761" y="2911"/>
                      <a:pt x="3726" y="2914"/>
                    </a:cubicBezTo>
                    <a:cubicBezTo>
                      <a:pt x="3657" y="2919"/>
                      <a:pt x="3589" y="2921"/>
                      <a:pt x="3521" y="2921"/>
                    </a:cubicBezTo>
                    <a:cubicBezTo>
                      <a:pt x="3440" y="2921"/>
                      <a:pt x="3360" y="2919"/>
                      <a:pt x="3279" y="2918"/>
                    </a:cubicBezTo>
                    <a:cubicBezTo>
                      <a:pt x="3241" y="2918"/>
                      <a:pt x="3241" y="2858"/>
                      <a:pt x="3279" y="2857"/>
                    </a:cubicBezTo>
                    <a:cubicBezTo>
                      <a:pt x="3357" y="2856"/>
                      <a:pt x="3435" y="2854"/>
                      <a:pt x="3513" y="2854"/>
                    </a:cubicBezTo>
                    <a:close/>
                    <a:moveTo>
                      <a:pt x="5734" y="2850"/>
                    </a:moveTo>
                    <a:cubicBezTo>
                      <a:pt x="5778" y="2850"/>
                      <a:pt x="5820" y="2851"/>
                      <a:pt x="5862" y="2857"/>
                    </a:cubicBezTo>
                    <a:cubicBezTo>
                      <a:pt x="5901" y="2862"/>
                      <a:pt x="5901" y="2913"/>
                      <a:pt x="5862" y="2918"/>
                    </a:cubicBezTo>
                    <a:cubicBezTo>
                      <a:pt x="5819" y="2923"/>
                      <a:pt x="5774" y="2925"/>
                      <a:pt x="5729" y="2925"/>
                    </a:cubicBezTo>
                    <a:cubicBezTo>
                      <a:pt x="5641" y="2925"/>
                      <a:pt x="5551" y="2918"/>
                      <a:pt x="5464" y="2915"/>
                    </a:cubicBezTo>
                    <a:cubicBezTo>
                      <a:pt x="5429" y="2914"/>
                      <a:pt x="5429" y="2860"/>
                      <a:pt x="5464" y="2860"/>
                    </a:cubicBezTo>
                    <a:cubicBezTo>
                      <a:pt x="5553" y="2858"/>
                      <a:pt x="5644" y="2850"/>
                      <a:pt x="5734" y="2850"/>
                    </a:cubicBezTo>
                    <a:close/>
                    <a:moveTo>
                      <a:pt x="4222" y="2815"/>
                    </a:moveTo>
                    <a:cubicBezTo>
                      <a:pt x="4224" y="2815"/>
                      <a:pt x="4226" y="2815"/>
                      <a:pt x="4229" y="2816"/>
                    </a:cubicBezTo>
                    <a:cubicBezTo>
                      <a:pt x="4351" y="2848"/>
                      <a:pt x="4472" y="2861"/>
                      <a:pt x="4596" y="2861"/>
                    </a:cubicBezTo>
                    <a:cubicBezTo>
                      <a:pt x="4653" y="2861"/>
                      <a:pt x="4710" y="2858"/>
                      <a:pt x="4768" y="2853"/>
                    </a:cubicBezTo>
                    <a:cubicBezTo>
                      <a:pt x="4769" y="2853"/>
                      <a:pt x="4770" y="2853"/>
                      <a:pt x="4771" y="2853"/>
                    </a:cubicBezTo>
                    <a:cubicBezTo>
                      <a:pt x="4804" y="2853"/>
                      <a:pt x="4811" y="2911"/>
                      <a:pt x="4777" y="2915"/>
                    </a:cubicBezTo>
                    <a:cubicBezTo>
                      <a:pt x="4719" y="2924"/>
                      <a:pt x="4661" y="2928"/>
                      <a:pt x="4603" y="2928"/>
                    </a:cubicBezTo>
                    <a:cubicBezTo>
                      <a:pt x="4472" y="2928"/>
                      <a:pt x="4342" y="2907"/>
                      <a:pt x="4214" y="2868"/>
                    </a:cubicBezTo>
                    <a:cubicBezTo>
                      <a:pt x="4183" y="2859"/>
                      <a:pt x="4193" y="2815"/>
                      <a:pt x="4222" y="2815"/>
                    </a:cubicBezTo>
                    <a:close/>
                    <a:moveTo>
                      <a:pt x="1378" y="2817"/>
                    </a:moveTo>
                    <a:cubicBezTo>
                      <a:pt x="1486" y="2817"/>
                      <a:pt x="1594" y="2834"/>
                      <a:pt x="1693" y="2874"/>
                    </a:cubicBezTo>
                    <a:cubicBezTo>
                      <a:pt x="1724" y="2885"/>
                      <a:pt x="1716" y="2928"/>
                      <a:pt x="1688" y="2928"/>
                    </a:cubicBezTo>
                    <a:cubicBezTo>
                      <a:pt x="1685" y="2928"/>
                      <a:pt x="1682" y="2928"/>
                      <a:pt x="1679" y="2927"/>
                    </a:cubicBezTo>
                    <a:cubicBezTo>
                      <a:pt x="1552" y="2898"/>
                      <a:pt x="1434" y="2880"/>
                      <a:pt x="1310" y="2880"/>
                    </a:cubicBezTo>
                    <a:cubicBezTo>
                      <a:pt x="1257" y="2880"/>
                      <a:pt x="1202" y="2883"/>
                      <a:pt x="1146" y="2891"/>
                    </a:cubicBezTo>
                    <a:cubicBezTo>
                      <a:pt x="1145" y="2891"/>
                      <a:pt x="1144" y="2891"/>
                      <a:pt x="1143" y="2891"/>
                    </a:cubicBezTo>
                    <a:cubicBezTo>
                      <a:pt x="1117" y="2891"/>
                      <a:pt x="1105" y="2853"/>
                      <a:pt x="1134" y="2846"/>
                    </a:cubicBezTo>
                    <a:cubicBezTo>
                      <a:pt x="1213" y="2827"/>
                      <a:pt x="1296" y="2817"/>
                      <a:pt x="1378" y="2817"/>
                    </a:cubicBezTo>
                    <a:close/>
                    <a:moveTo>
                      <a:pt x="6410" y="2856"/>
                    </a:moveTo>
                    <a:cubicBezTo>
                      <a:pt x="6412" y="2856"/>
                      <a:pt x="6414" y="2856"/>
                      <a:pt x="6416" y="2857"/>
                    </a:cubicBezTo>
                    <a:cubicBezTo>
                      <a:pt x="6595" y="2894"/>
                      <a:pt x="6773" y="2901"/>
                      <a:pt x="6954" y="2910"/>
                    </a:cubicBezTo>
                    <a:cubicBezTo>
                      <a:pt x="6992" y="2911"/>
                      <a:pt x="6991" y="2962"/>
                      <a:pt x="6954" y="2967"/>
                    </a:cubicBezTo>
                    <a:cubicBezTo>
                      <a:pt x="6911" y="2972"/>
                      <a:pt x="6869" y="2974"/>
                      <a:pt x="6826" y="2974"/>
                    </a:cubicBezTo>
                    <a:cubicBezTo>
                      <a:pt x="6683" y="2974"/>
                      <a:pt x="6540" y="2949"/>
                      <a:pt x="6401" y="2913"/>
                    </a:cubicBezTo>
                    <a:cubicBezTo>
                      <a:pt x="6367" y="2904"/>
                      <a:pt x="6379" y="2856"/>
                      <a:pt x="6410" y="2856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cubicBezTo>
                      <a:pt x="4" y="6"/>
                      <a:pt x="7" y="12"/>
                      <a:pt x="7" y="20"/>
                    </a:cubicBezTo>
                    <a:cubicBezTo>
                      <a:pt x="16" y="90"/>
                      <a:pt x="23" y="160"/>
                      <a:pt x="31" y="231"/>
                    </a:cubicBezTo>
                    <a:cubicBezTo>
                      <a:pt x="35" y="220"/>
                      <a:pt x="43" y="214"/>
                      <a:pt x="55" y="214"/>
                    </a:cubicBezTo>
                    <a:cubicBezTo>
                      <a:pt x="58" y="214"/>
                      <a:pt x="61" y="214"/>
                      <a:pt x="64" y="215"/>
                    </a:cubicBezTo>
                    <a:cubicBezTo>
                      <a:pt x="186" y="248"/>
                      <a:pt x="309" y="265"/>
                      <a:pt x="432" y="265"/>
                    </a:cubicBezTo>
                    <a:cubicBezTo>
                      <a:pt x="518" y="265"/>
                      <a:pt x="605" y="257"/>
                      <a:pt x="692" y="240"/>
                    </a:cubicBezTo>
                    <a:cubicBezTo>
                      <a:pt x="695" y="240"/>
                      <a:pt x="697" y="240"/>
                      <a:pt x="700" y="240"/>
                    </a:cubicBezTo>
                    <a:cubicBezTo>
                      <a:pt x="735" y="240"/>
                      <a:pt x="747" y="291"/>
                      <a:pt x="709" y="301"/>
                    </a:cubicBezTo>
                    <a:cubicBezTo>
                      <a:pt x="615" y="326"/>
                      <a:pt x="520" y="339"/>
                      <a:pt x="426" y="339"/>
                    </a:cubicBezTo>
                    <a:cubicBezTo>
                      <a:pt x="299" y="339"/>
                      <a:pt x="173" y="316"/>
                      <a:pt x="49" y="271"/>
                    </a:cubicBezTo>
                    <a:cubicBezTo>
                      <a:pt x="42" y="269"/>
                      <a:pt x="37" y="266"/>
                      <a:pt x="34" y="261"/>
                    </a:cubicBezTo>
                    <a:lnTo>
                      <a:pt x="34" y="261"/>
                    </a:lnTo>
                    <a:cubicBezTo>
                      <a:pt x="126" y="1122"/>
                      <a:pt x="181" y="2046"/>
                      <a:pt x="66" y="2910"/>
                    </a:cubicBezTo>
                    <a:cubicBezTo>
                      <a:pt x="184" y="2907"/>
                      <a:pt x="301" y="2904"/>
                      <a:pt x="419" y="2904"/>
                    </a:cubicBezTo>
                    <a:cubicBezTo>
                      <a:pt x="495" y="2904"/>
                      <a:pt x="571" y="2905"/>
                      <a:pt x="647" y="2908"/>
                    </a:cubicBezTo>
                    <a:cubicBezTo>
                      <a:pt x="686" y="2908"/>
                      <a:pt x="686" y="2966"/>
                      <a:pt x="647" y="2968"/>
                    </a:cubicBezTo>
                    <a:cubicBezTo>
                      <a:pt x="575" y="2969"/>
                      <a:pt x="503" y="2970"/>
                      <a:pt x="431" y="2970"/>
                    </a:cubicBezTo>
                    <a:cubicBezTo>
                      <a:pt x="306" y="2970"/>
                      <a:pt x="182" y="2968"/>
                      <a:pt x="58" y="2965"/>
                    </a:cubicBezTo>
                    <a:cubicBezTo>
                      <a:pt x="42" y="3078"/>
                      <a:pt x="23" y="3191"/>
                      <a:pt x="1" y="3301"/>
                    </a:cubicBezTo>
                    <a:cubicBezTo>
                      <a:pt x="1465" y="3228"/>
                      <a:pt x="2933" y="3217"/>
                      <a:pt x="4402" y="3217"/>
                    </a:cubicBezTo>
                    <a:cubicBezTo>
                      <a:pt x="5078" y="3217"/>
                      <a:pt x="5753" y="3219"/>
                      <a:pt x="6429" y="3219"/>
                    </a:cubicBezTo>
                    <a:cubicBezTo>
                      <a:pt x="6697" y="3219"/>
                      <a:pt x="6964" y="3219"/>
                      <a:pt x="7232" y="3218"/>
                    </a:cubicBezTo>
                    <a:cubicBezTo>
                      <a:pt x="7778" y="3216"/>
                      <a:pt x="8323" y="3215"/>
                      <a:pt x="8869" y="3215"/>
                    </a:cubicBezTo>
                    <a:cubicBezTo>
                      <a:pt x="10559" y="3215"/>
                      <a:pt x="12249" y="3224"/>
                      <a:pt x="13939" y="3241"/>
                    </a:cubicBezTo>
                    <a:cubicBezTo>
                      <a:pt x="13952" y="3227"/>
                      <a:pt x="13972" y="3219"/>
                      <a:pt x="13992" y="3219"/>
                    </a:cubicBezTo>
                    <a:cubicBezTo>
                      <a:pt x="14012" y="3219"/>
                      <a:pt x="14031" y="3227"/>
                      <a:pt x="14042" y="3242"/>
                    </a:cubicBezTo>
                    <a:cubicBezTo>
                      <a:pt x="14185" y="3243"/>
                      <a:pt x="14330" y="3244"/>
                      <a:pt x="14474" y="3245"/>
                    </a:cubicBezTo>
                    <a:cubicBezTo>
                      <a:pt x="14477" y="3227"/>
                      <a:pt x="14492" y="3210"/>
                      <a:pt x="14518" y="3210"/>
                    </a:cubicBezTo>
                    <a:cubicBezTo>
                      <a:pt x="14559" y="3208"/>
                      <a:pt x="14601" y="3207"/>
                      <a:pt x="14642" y="3206"/>
                    </a:cubicBezTo>
                    <a:lnTo>
                      <a:pt x="14670" y="3206"/>
                    </a:lnTo>
                    <a:cubicBezTo>
                      <a:pt x="14682" y="3196"/>
                      <a:pt x="14693" y="3186"/>
                      <a:pt x="14705" y="3176"/>
                    </a:cubicBezTo>
                    <a:cubicBezTo>
                      <a:pt x="14707" y="3175"/>
                      <a:pt x="14708" y="3175"/>
                      <a:pt x="14710" y="3173"/>
                    </a:cubicBezTo>
                    <a:cubicBezTo>
                      <a:pt x="14632" y="2148"/>
                      <a:pt x="14635" y="1117"/>
                      <a:pt x="14546" y="92"/>
                    </a:cubicBezTo>
                    <a:lnTo>
                      <a:pt x="14543" y="92"/>
                    </a:lnTo>
                    <a:cubicBezTo>
                      <a:pt x="13978" y="99"/>
                      <a:pt x="13413" y="102"/>
                      <a:pt x="12848" y="102"/>
                    </a:cubicBezTo>
                    <a:cubicBezTo>
                      <a:pt x="10969" y="102"/>
                      <a:pt x="9088" y="71"/>
                      <a:pt x="7210" y="57"/>
                    </a:cubicBezTo>
                    <a:cubicBezTo>
                      <a:pt x="5992" y="47"/>
                      <a:pt x="4772" y="37"/>
                      <a:pt x="3553" y="30"/>
                    </a:cubicBezTo>
                    <a:cubicBezTo>
                      <a:pt x="3436" y="29"/>
                      <a:pt x="3319" y="29"/>
                      <a:pt x="3203" y="29"/>
                    </a:cubicBezTo>
                    <a:cubicBezTo>
                      <a:pt x="2689" y="29"/>
                      <a:pt x="2175" y="35"/>
                      <a:pt x="1660" y="35"/>
                    </a:cubicBezTo>
                    <a:cubicBezTo>
                      <a:pt x="1106" y="35"/>
                      <a:pt x="552" y="28"/>
                      <a:pt x="1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" name="Google Shape;1293;p46"/>
              <p:cNvSpPr/>
              <p:nvPr/>
            </p:nvSpPr>
            <p:spPr>
              <a:xfrm>
                <a:off x="7737238" y="1961276"/>
                <a:ext cx="167201" cy="172927"/>
              </a:xfrm>
              <a:custGeom>
                <a:avLst/>
                <a:gdLst/>
                <a:ahLst/>
                <a:cxnLst/>
                <a:rect l="l" t="t" r="r" b="b"/>
                <a:pathLst>
                  <a:path w="3154" h="3262" extrusionOk="0">
                    <a:moveTo>
                      <a:pt x="366" y="143"/>
                    </a:moveTo>
                    <a:cubicBezTo>
                      <a:pt x="369" y="143"/>
                      <a:pt x="372" y="143"/>
                      <a:pt x="376" y="144"/>
                    </a:cubicBezTo>
                    <a:cubicBezTo>
                      <a:pt x="514" y="178"/>
                      <a:pt x="652" y="186"/>
                      <a:pt x="792" y="186"/>
                    </a:cubicBezTo>
                    <a:cubicBezTo>
                      <a:pt x="832" y="186"/>
                      <a:pt x="872" y="185"/>
                      <a:pt x="913" y="184"/>
                    </a:cubicBezTo>
                    <a:cubicBezTo>
                      <a:pt x="914" y="184"/>
                      <a:pt x="914" y="184"/>
                      <a:pt x="914" y="184"/>
                    </a:cubicBezTo>
                    <a:cubicBezTo>
                      <a:pt x="955" y="184"/>
                      <a:pt x="963" y="248"/>
                      <a:pt x="924" y="257"/>
                    </a:cubicBezTo>
                    <a:cubicBezTo>
                      <a:pt x="859" y="271"/>
                      <a:pt x="795" y="277"/>
                      <a:pt x="730" y="277"/>
                    </a:cubicBezTo>
                    <a:cubicBezTo>
                      <a:pt x="604" y="277"/>
                      <a:pt x="478" y="253"/>
                      <a:pt x="357" y="214"/>
                    </a:cubicBezTo>
                    <a:cubicBezTo>
                      <a:pt x="316" y="200"/>
                      <a:pt x="328" y="143"/>
                      <a:pt x="366" y="143"/>
                    </a:cubicBezTo>
                    <a:close/>
                    <a:moveTo>
                      <a:pt x="1611" y="244"/>
                    </a:moveTo>
                    <a:cubicBezTo>
                      <a:pt x="1660" y="244"/>
                      <a:pt x="1709" y="246"/>
                      <a:pt x="1758" y="249"/>
                    </a:cubicBezTo>
                    <a:cubicBezTo>
                      <a:pt x="1790" y="252"/>
                      <a:pt x="1790" y="295"/>
                      <a:pt x="1758" y="299"/>
                    </a:cubicBezTo>
                    <a:cubicBezTo>
                      <a:pt x="1712" y="302"/>
                      <a:pt x="1667" y="303"/>
                      <a:pt x="1621" y="303"/>
                    </a:cubicBezTo>
                    <a:cubicBezTo>
                      <a:pt x="1517" y="303"/>
                      <a:pt x="1413" y="297"/>
                      <a:pt x="1311" y="293"/>
                    </a:cubicBezTo>
                    <a:cubicBezTo>
                      <a:pt x="1286" y="292"/>
                      <a:pt x="1286" y="255"/>
                      <a:pt x="1311" y="254"/>
                    </a:cubicBezTo>
                    <a:cubicBezTo>
                      <a:pt x="1410" y="250"/>
                      <a:pt x="1511" y="244"/>
                      <a:pt x="1611" y="244"/>
                    </a:cubicBezTo>
                    <a:close/>
                    <a:moveTo>
                      <a:pt x="2205" y="293"/>
                    </a:moveTo>
                    <a:cubicBezTo>
                      <a:pt x="2255" y="293"/>
                      <a:pt x="2304" y="295"/>
                      <a:pt x="2353" y="301"/>
                    </a:cubicBezTo>
                    <a:cubicBezTo>
                      <a:pt x="2382" y="305"/>
                      <a:pt x="2382" y="341"/>
                      <a:pt x="2353" y="346"/>
                    </a:cubicBezTo>
                    <a:cubicBezTo>
                      <a:pt x="2304" y="351"/>
                      <a:pt x="2255" y="353"/>
                      <a:pt x="2205" y="353"/>
                    </a:cubicBezTo>
                    <a:cubicBezTo>
                      <a:pt x="2156" y="353"/>
                      <a:pt x="2106" y="351"/>
                      <a:pt x="2056" y="351"/>
                    </a:cubicBezTo>
                    <a:cubicBezTo>
                      <a:pt x="2020" y="350"/>
                      <a:pt x="2020" y="295"/>
                      <a:pt x="2056" y="295"/>
                    </a:cubicBezTo>
                    <a:cubicBezTo>
                      <a:pt x="2106" y="295"/>
                      <a:pt x="2156" y="293"/>
                      <a:pt x="2205" y="293"/>
                    </a:cubicBezTo>
                    <a:close/>
                    <a:moveTo>
                      <a:pt x="1887" y="2866"/>
                    </a:moveTo>
                    <a:cubicBezTo>
                      <a:pt x="1927" y="2866"/>
                      <a:pt x="1967" y="2868"/>
                      <a:pt x="2006" y="2873"/>
                    </a:cubicBezTo>
                    <a:cubicBezTo>
                      <a:pt x="2048" y="2878"/>
                      <a:pt x="2048" y="2933"/>
                      <a:pt x="2006" y="2937"/>
                    </a:cubicBezTo>
                    <a:cubicBezTo>
                      <a:pt x="1965" y="2942"/>
                      <a:pt x="1924" y="2944"/>
                      <a:pt x="1883" y="2944"/>
                    </a:cubicBezTo>
                    <a:cubicBezTo>
                      <a:pt x="1792" y="2944"/>
                      <a:pt x="1699" y="2935"/>
                      <a:pt x="1610" y="2930"/>
                    </a:cubicBezTo>
                    <a:cubicBezTo>
                      <a:pt x="1578" y="2928"/>
                      <a:pt x="1578" y="2883"/>
                      <a:pt x="1610" y="2881"/>
                    </a:cubicBezTo>
                    <a:cubicBezTo>
                      <a:pt x="1701" y="2876"/>
                      <a:pt x="1794" y="2866"/>
                      <a:pt x="1887" y="2866"/>
                    </a:cubicBezTo>
                    <a:close/>
                    <a:moveTo>
                      <a:pt x="934" y="2918"/>
                    </a:moveTo>
                    <a:cubicBezTo>
                      <a:pt x="977" y="2918"/>
                      <a:pt x="1020" y="2920"/>
                      <a:pt x="1063" y="2923"/>
                    </a:cubicBezTo>
                    <a:cubicBezTo>
                      <a:pt x="1103" y="2928"/>
                      <a:pt x="1103" y="2983"/>
                      <a:pt x="1063" y="2986"/>
                    </a:cubicBezTo>
                    <a:cubicBezTo>
                      <a:pt x="1020" y="2990"/>
                      <a:pt x="977" y="2992"/>
                      <a:pt x="934" y="2992"/>
                    </a:cubicBezTo>
                    <a:cubicBezTo>
                      <a:pt x="844" y="2992"/>
                      <a:pt x="755" y="2985"/>
                      <a:pt x="665" y="2981"/>
                    </a:cubicBezTo>
                    <a:cubicBezTo>
                      <a:pt x="631" y="2980"/>
                      <a:pt x="631" y="2930"/>
                      <a:pt x="665" y="2929"/>
                    </a:cubicBezTo>
                    <a:cubicBezTo>
                      <a:pt x="755" y="2924"/>
                      <a:pt x="844" y="2918"/>
                      <a:pt x="934" y="2918"/>
                    </a:cubicBezTo>
                    <a:close/>
                    <a:moveTo>
                      <a:pt x="2588" y="2921"/>
                    </a:moveTo>
                    <a:cubicBezTo>
                      <a:pt x="2612" y="2921"/>
                      <a:pt x="2636" y="2925"/>
                      <a:pt x="2659" y="2933"/>
                    </a:cubicBezTo>
                    <a:cubicBezTo>
                      <a:pt x="2683" y="2942"/>
                      <a:pt x="2681" y="2982"/>
                      <a:pt x="2652" y="2982"/>
                    </a:cubicBezTo>
                    <a:cubicBezTo>
                      <a:pt x="2652" y="2982"/>
                      <a:pt x="2652" y="2982"/>
                      <a:pt x="2651" y="2982"/>
                    </a:cubicBezTo>
                    <a:cubicBezTo>
                      <a:pt x="2623" y="2982"/>
                      <a:pt x="2595" y="2978"/>
                      <a:pt x="2567" y="2978"/>
                    </a:cubicBezTo>
                    <a:cubicBezTo>
                      <a:pt x="2555" y="2978"/>
                      <a:pt x="2542" y="2979"/>
                      <a:pt x="2530" y="2981"/>
                    </a:cubicBezTo>
                    <a:cubicBezTo>
                      <a:pt x="2488" y="2989"/>
                      <a:pt x="2450" y="3003"/>
                      <a:pt x="2416" y="3026"/>
                    </a:cubicBezTo>
                    <a:cubicBezTo>
                      <a:pt x="2412" y="3028"/>
                      <a:pt x="2408" y="3030"/>
                      <a:pt x="2404" y="3030"/>
                    </a:cubicBezTo>
                    <a:cubicBezTo>
                      <a:pt x="2383" y="3030"/>
                      <a:pt x="2370" y="2999"/>
                      <a:pt x="2392" y="2985"/>
                    </a:cubicBezTo>
                    <a:cubicBezTo>
                      <a:pt x="2445" y="2950"/>
                      <a:pt x="2518" y="2921"/>
                      <a:pt x="2588" y="2921"/>
                    </a:cubicBezTo>
                    <a:close/>
                    <a:moveTo>
                      <a:pt x="2414" y="1"/>
                    </a:moveTo>
                    <a:lnTo>
                      <a:pt x="2396" y="2"/>
                    </a:lnTo>
                    <a:cubicBezTo>
                      <a:pt x="2396" y="27"/>
                      <a:pt x="2379" y="54"/>
                      <a:pt x="2341" y="56"/>
                    </a:cubicBezTo>
                    <a:cubicBezTo>
                      <a:pt x="2156" y="66"/>
                      <a:pt x="1968" y="70"/>
                      <a:pt x="1778" y="70"/>
                    </a:cubicBezTo>
                    <a:cubicBezTo>
                      <a:pt x="1257" y="70"/>
                      <a:pt x="728" y="39"/>
                      <a:pt x="217" y="5"/>
                    </a:cubicBezTo>
                    <a:lnTo>
                      <a:pt x="217" y="5"/>
                    </a:lnTo>
                    <a:cubicBezTo>
                      <a:pt x="557" y="614"/>
                      <a:pt x="989" y="1161"/>
                      <a:pt x="1436" y="1697"/>
                    </a:cubicBezTo>
                    <a:cubicBezTo>
                      <a:pt x="1452" y="1717"/>
                      <a:pt x="1453" y="1741"/>
                      <a:pt x="1445" y="1759"/>
                    </a:cubicBezTo>
                    <a:cubicBezTo>
                      <a:pt x="1459" y="1782"/>
                      <a:pt x="1461" y="1812"/>
                      <a:pt x="1437" y="1839"/>
                    </a:cubicBezTo>
                    <a:cubicBezTo>
                      <a:pt x="978" y="2327"/>
                      <a:pt x="493" y="2808"/>
                      <a:pt x="1" y="3262"/>
                    </a:cubicBezTo>
                    <a:cubicBezTo>
                      <a:pt x="1049" y="3216"/>
                      <a:pt x="2102" y="3225"/>
                      <a:pt x="3153" y="3218"/>
                    </a:cubicBezTo>
                    <a:cubicBezTo>
                      <a:pt x="2894" y="3064"/>
                      <a:pt x="2646" y="2893"/>
                      <a:pt x="2419" y="2690"/>
                    </a:cubicBezTo>
                    <a:cubicBezTo>
                      <a:pt x="2407" y="2680"/>
                      <a:pt x="2405" y="2666"/>
                      <a:pt x="2407" y="2652"/>
                    </a:cubicBezTo>
                    <a:cubicBezTo>
                      <a:pt x="2397" y="2634"/>
                      <a:pt x="2398" y="2610"/>
                      <a:pt x="2412" y="2594"/>
                    </a:cubicBezTo>
                    <a:cubicBezTo>
                      <a:pt x="2411" y="2590"/>
                      <a:pt x="2409" y="2586"/>
                      <a:pt x="2409" y="2580"/>
                    </a:cubicBezTo>
                    <a:cubicBezTo>
                      <a:pt x="2396" y="2033"/>
                      <a:pt x="2454" y="1485"/>
                      <a:pt x="2449" y="936"/>
                    </a:cubicBezTo>
                    <a:cubicBezTo>
                      <a:pt x="2448" y="623"/>
                      <a:pt x="2435" y="311"/>
                      <a:pt x="2414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" name="Google Shape;1294;p46"/>
              <p:cNvSpPr/>
              <p:nvPr/>
            </p:nvSpPr>
            <p:spPr>
              <a:xfrm>
                <a:off x="7728915" y="1917859"/>
                <a:ext cx="1034486" cy="222599"/>
              </a:xfrm>
              <a:custGeom>
                <a:avLst/>
                <a:gdLst/>
                <a:ahLst/>
                <a:cxnLst/>
                <a:rect l="l" t="t" r="r" b="b"/>
                <a:pathLst>
                  <a:path w="19514" h="4199" extrusionOk="0">
                    <a:moveTo>
                      <a:pt x="2659" y="92"/>
                    </a:moveTo>
                    <a:lnTo>
                      <a:pt x="2659" y="92"/>
                    </a:lnTo>
                    <a:cubicBezTo>
                      <a:pt x="3210" y="120"/>
                      <a:pt x="3764" y="127"/>
                      <a:pt x="4318" y="127"/>
                    </a:cubicBezTo>
                    <a:cubicBezTo>
                      <a:pt x="4833" y="127"/>
                      <a:pt x="5347" y="121"/>
                      <a:pt x="5861" y="121"/>
                    </a:cubicBezTo>
                    <a:cubicBezTo>
                      <a:pt x="5977" y="121"/>
                      <a:pt x="6094" y="121"/>
                      <a:pt x="6211" y="122"/>
                    </a:cubicBezTo>
                    <a:cubicBezTo>
                      <a:pt x="7430" y="129"/>
                      <a:pt x="8650" y="139"/>
                      <a:pt x="9868" y="149"/>
                    </a:cubicBezTo>
                    <a:cubicBezTo>
                      <a:pt x="11746" y="163"/>
                      <a:pt x="13627" y="194"/>
                      <a:pt x="15506" y="194"/>
                    </a:cubicBezTo>
                    <a:cubicBezTo>
                      <a:pt x="16071" y="194"/>
                      <a:pt x="16636" y="191"/>
                      <a:pt x="17201" y="184"/>
                    </a:cubicBezTo>
                    <a:lnTo>
                      <a:pt x="17204" y="184"/>
                    </a:lnTo>
                    <a:cubicBezTo>
                      <a:pt x="17293" y="1209"/>
                      <a:pt x="17290" y="2240"/>
                      <a:pt x="17368" y="3265"/>
                    </a:cubicBezTo>
                    <a:cubicBezTo>
                      <a:pt x="17366" y="3267"/>
                      <a:pt x="17365" y="3267"/>
                      <a:pt x="17363" y="3268"/>
                    </a:cubicBezTo>
                    <a:cubicBezTo>
                      <a:pt x="17351" y="3278"/>
                      <a:pt x="17339" y="3288"/>
                      <a:pt x="17328" y="3298"/>
                    </a:cubicBezTo>
                    <a:lnTo>
                      <a:pt x="17300" y="3298"/>
                    </a:lnTo>
                    <a:cubicBezTo>
                      <a:pt x="17259" y="3298"/>
                      <a:pt x="17217" y="3300"/>
                      <a:pt x="17176" y="3301"/>
                    </a:cubicBezTo>
                    <a:cubicBezTo>
                      <a:pt x="17150" y="3302"/>
                      <a:pt x="17135" y="3319"/>
                      <a:pt x="17132" y="3337"/>
                    </a:cubicBezTo>
                    <a:cubicBezTo>
                      <a:pt x="16988" y="3336"/>
                      <a:pt x="16843" y="3335"/>
                      <a:pt x="16699" y="3333"/>
                    </a:cubicBezTo>
                    <a:cubicBezTo>
                      <a:pt x="16688" y="3318"/>
                      <a:pt x="16670" y="3311"/>
                      <a:pt x="16651" y="3311"/>
                    </a:cubicBezTo>
                    <a:cubicBezTo>
                      <a:pt x="16631" y="3311"/>
                      <a:pt x="16610" y="3319"/>
                      <a:pt x="16597" y="3333"/>
                    </a:cubicBezTo>
                    <a:cubicBezTo>
                      <a:pt x="14907" y="3316"/>
                      <a:pt x="13217" y="3307"/>
                      <a:pt x="11527" y="3307"/>
                    </a:cubicBezTo>
                    <a:cubicBezTo>
                      <a:pt x="10981" y="3307"/>
                      <a:pt x="10436" y="3308"/>
                      <a:pt x="9890" y="3310"/>
                    </a:cubicBezTo>
                    <a:cubicBezTo>
                      <a:pt x="9622" y="3311"/>
                      <a:pt x="9355" y="3311"/>
                      <a:pt x="9087" y="3311"/>
                    </a:cubicBezTo>
                    <a:cubicBezTo>
                      <a:pt x="8412" y="3311"/>
                      <a:pt x="7736" y="3309"/>
                      <a:pt x="7060" y="3309"/>
                    </a:cubicBezTo>
                    <a:cubicBezTo>
                      <a:pt x="5592" y="3309"/>
                      <a:pt x="4124" y="3320"/>
                      <a:pt x="2659" y="3393"/>
                    </a:cubicBezTo>
                    <a:cubicBezTo>
                      <a:pt x="2681" y="3283"/>
                      <a:pt x="2700" y="3171"/>
                      <a:pt x="2716" y="3057"/>
                    </a:cubicBezTo>
                    <a:cubicBezTo>
                      <a:pt x="2840" y="3060"/>
                      <a:pt x="2964" y="3062"/>
                      <a:pt x="3089" y="3062"/>
                    </a:cubicBezTo>
                    <a:cubicBezTo>
                      <a:pt x="3161" y="3062"/>
                      <a:pt x="3233" y="3061"/>
                      <a:pt x="3305" y="3060"/>
                    </a:cubicBezTo>
                    <a:cubicBezTo>
                      <a:pt x="3344" y="3058"/>
                      <a:pt x="3344" y="3000"/>
                      <a:pt x="3305" y="3000"/>
                    </a:cubicBezTo>
                    <a:cubicBezTo>
                      <a:pt x="3229" y="2997"/>
                      <a:pt x="3153" y="2996"/>
                      <a:pt x="3077" y="2996"/>
                    </a:cubicBezTo>
                    <a:cubicBezTo>
                      <a:pt x="2959" y="2996"/>
                      <a:pt x="2842" y="2999"/>
                      <a:pt x="2724" y="3002"/>
                    </a:cubicBezTo>
                    <a:cubicBezTo>
                      <a:pt x="2839" y="2138"/>
                      <a:pt x="2784" y="1214"/>
                      <a:pt x="2692" y="353"/>
                    </a:cubicBezTo>
                    <a:lnTo>
                      <a:pt x="2692" y="353"/>
                    </a:lnTo>
                    <a:cubicBezTo>
                      <a:pt x="2695" y="358"/>
                      <a:pt x="2700" y="361"/>
                      <a:pt x="2707" y="363"/>
                    </a:cubicBezTo>
                    <a:cubicBezTo>
                      <a:pt x="2830" y="408"/>
                      <a:pt x="2957" y="430"/>
                      <a:pt x="3083" y="430"/>
                    </a:cubicBezTo>
                    <a:cubicBezTo>
                      <a:pt x="3178" y="430"/>
                      <a:pt x="3273" y="418"/>
                      <a:pt x="3367" y="393"/>
                    </a:cubicBezTo>
                    <a:cubicBezTo>
                      <a:pt x="3405" y="383"/>
                      <a:pt x="3393" y="332"/>
                      <a:pt x="3358" y="332"/>
                    </a:cubicBezTo>
                    <a:cubicBezTo>
                      <a:pt x="3355" y="332"/>
                      <a:pt x="3353" y="332"/>
                      <a:pt x="3350" y="332"/>
                    </a:cubicBezTo>
                    <a:cubicBezTo>
                      <a:pt x="3263" y="349"/>
                      <a:pt x="3176" y="357"/>
                      <a:pt x="3090" y="357"/>
                    </a:cubicBezTo>
                    <a:cubicBezTo>
                      <a:pt x="2967" y="357"/>
                      <a:pt x="2844" y="340"/>
                      <a:pt x="2722" y="307"/>
                    </a:cubicBezTo>
                    <a:cubicBezTo>
                      <a:pt x="2719" y="306"/>
                      <a:pt x="2716" y="306"/>
                      <a:pt x="2713" y="306"/>
                    </a:cubicBezTo>
                    <a:cubicBezTo>
                      <a:pt x="2701" y="306"/>
                      <a:pt x="2693" y="312"/>
                      <a:pt x="2689" y="323"/>
                    </a:cubicBezTo>
                    <a:cubicBezTo>
                      <a:pt x="2681" y="252"/>
                      <a:pt x="2674" y="182"/>
                      <a:pt x="2665" y="112"/>
                    </a:cubicBezTo>
                    <a:cubicBezTo>
                      <a:pt x="2665" y="104"/>
                      <a:pt x="2662" y="98"/>
                      <a:pt x="2659" y="92"/>
                    </a:cubicBezTo>
                    <a:close/>
                    <a:moveTo>
                      <a:pt x="17194" y="3414"/>
                    </a:moveTo>
                    <a:cubicBezTo>
                      <a:pt x="17031" y="3563"/>
                      <a:pt x="16877" y="3724"/>
                      <a:pt x="16733" y="3888"/>
                    </a:cubicBezTo>
                    <a:cubicBezTo>
                      <a:pt x="16747" y="3730"/>
                      <a:pt x="16742" y="3571"/>
                      <a:pt x="16718" y="3417"/>
                    </a:cubicBezTo>
                    <a:lnTo>
                      <a:pt x="16718" y="3417"/>
                    </a:lnTo>
                    <a:cubicBezTo>
                      <a:pt x="16870" y="3418"/>
                      <a:pt x="17023" y="3419"/>
                      <a:pt x="17176" y="3421"/>
                    </a:cubicBezTo>
                    <a:cubicBezTo>
                      <a:pt x="17182" y="3421"/>
                      <a:pt x="17188" y="3418"/>
                      <a:pt x="17194" y="3414"/>
                    </a:cubicBezTo>
                    <a:close/>
                    <a:moveTo>
                      <a:pt x="2722" y="3496"/>
                    </a:moveTo>
                    <a:cubicBezTo>
                      <a:pt x="2883" y="3498"/>
                      <a:pt x="3043" y="3498"/>
                      <a:pt x="3204" y="3498"/>
                    </a:cubicBezTo>
                    <a:cubicBezTo>
                      <a:pt x="3297" y="3498"/>
                      <a:pt x="3389" y="3498"/>
                      <a:pt x="3482" y="3498"/>
                    </a:cubicBezTo>
                    <a:lnTo>
                      <a:pt x="3482" y="3498"/>
                    </a:lnTo>
                    <a:cubicBezTo>
                      <a:pt x="3468" y="3670"/>
                      <a:pt x="3474" y="3843"/>
                      <a:pt x="3494" y="4014"/>
                    </a:cubicBezTo>
                    <a:cubicBezTo>
                      <a:pt x="3233" y="3845"/>
                      <a:pt x="2979" y="3669"/>
                      <a:pt x="2722" y="3496"/>
                    </a:cubicBezTo>
                    <a:close/>
                    <a:moveTo>
                      <a:pt x="19339" y="752"/>
                    </a:moveTo>
                    <a:cubicBezTo>
                      <a:pt x="19298" y="771"/>
                      <a:pt x="19302" y="815"/>
                      <a:pt x="19325" y="844"/>
                    </a:cubicBezTo>
                    <a:cubicBezTo>
                      <a:pt x="18980" y="1376"/>
                      <a:pt x="18587" y="1862"/>
                      <a:pt x="18182" y="2349"/>
                    </a:cubicBezTo>
                    <a:cubicBezTo>
                      <a:pt x="18154" y="2381"/>
                      <a:pt x="18169" y="2421"/>
                      <a:pt x="18198" y="2436"/>
                    </a:cubicBezTo>
                    <a:cubicBezTo>
                      <a:pt x="18156" y="2449"/>
                      <a:pt x="18127" y="2502"/>
                      <a:pt x="18166" y="2544"/>
                    </a:cubicBezTo>
                    <a:cubicBezTo>
                      <a:pt x="18416" y="2812"/>
                      <a:pt x="18655" y="3082"/>
                      <a:pt x="18871" y="3377"/>
                    </a:cubicBezTo>
                    <a:cubicBezTo>
                      <a:pt x="19024" y="3584"/>
                      <a:pt x="19156" y="3805"/>
                      <a:pt x="19321" y="4003"/>
                    </a:cubicBezTo>
                    <a:cubicBezTo>
                      <a:pt x="18993" y="3989"/>
                      <a:pt x="18663" y="3980"/>
                      <a:pt x="18333" y="3980"/>
                    </a:cubicBezTo>
                    <a:cubicBezTo>
                      <a:pt x="17818" y="3980"/>
                      <a:pt x="17302" y="4001"/>
                      <a:pt x="16791" y="4055"/>
                    </a:cubicBezTo>
                    <a:cubicBezTo>
                      <a:pt x="16911" y="3943"/>
                      <a:pt x="17027" y="3822"/>
                      <a:pt x="17139" y="3700"/>
                    </a:cubicBezTo>
                    <a:cubicBezTo>
                      <a:pt x="17144" y="3703"/>
                      <a:pt x="17149" y="3706"/>
                      <a:pt x="17157" y="3706"/>
                    </a:cubicBezTo>
                    <a:cubicBezTo>
                      <a:pt x="17158" y="3706"/>
                      <a:pt x="17159" y="3706"/>
                      <a:pt x="17161" y="3706"/>
                    </a:cubicBezTo>
                    <a:cubicBezTo>
                      <a:pt x="17328" y="3691"/>
                      <a:pt x="17498" y="3679"/>
                      <a:pt x="17664" y="3646"/>
                    </a:cubicBezTo>
                    <a:cubicBezTo>
                      <a:pt x="17694" y="3640"/>
                      <a:pt x="17686" y="3592"/>
                      <a:pt x="17656" y="3592"/>
                    </a:cubicBezTo>
                    <a:cubicBezTo>
                      <a:pt x="17500" y="3595"/>
                      <a:pt x="17345" y="3618"/>
                      <a:pt x="17192" y="3640"/>
                    </a:cubicBezTo>
                    <a:cubicBezTo>
                      <a:pt x="17280" y="3538"/>
                      <a:pt x="17365" y="3436"/>
                      <a:pt x="17443" y="3330"/>
                    </a:cubicBezTo>
                    <a:cubicBezTo>
                      <a:pt x="17454" y="3315"/>
                      <a:pt x="17454" y="3300"/>
                      <a:pt x="17449" y="3288"/>
                    </a:cubicBezTo>
                    <a:cubicBezTo>
                      <a:pt x="17503" y="2466"/>
                      <a:pt x="17452" y="1627"/>
                      <a:pt x="17390" y="799"/>
                    </a:cubicBezTo>
                    <a:lnTo>
                      <a:pt x="17390" y="799"/>
                    </a:lnTo>
                    <a:cubicBezTo>
                      <a:pt x="17707" y="821"/>
                      <a:pt x="18023" y="825"/>
                      <a:pt x="18340" y="828"/>
                    </a:cubicBezTo>
                    <a:cubicBezTo>
                      <a:pt x="18490" y="831"/>
                      <a:pt x="18652" y="844"/>
                      <a:pt x="18811" y="844"/>
                    </a:cubicBezTo>
                    <a:cubicBezTo>
                      <a:pt x="18997" y="844"/>
                      <a:pt x="19181" y="826"/>
                      <a:pt x="19339" y="752"/>
                    </a:cubicBezTo>
                    <a:close/>
                    <a:moveTo>
                      <a:pt x="3781" y="1"/>
                    </a:moveTo>
                    <a:cubicBezTo>
                      <a:pt x="3380" y="1"/>
                      <a:pt x="2979" y="7"/>
                      <a:pt x="2580" y="25"/>
                    </a:cubicBezTo>
                    <a:cubicBezTo>
                      <a:pt x="2563" y="26"/>
                      <a:pt x="2553" y="36"/>
                      <a:pt x="2550" y="49"/>
                    </a:cubicBezTo>
                    <a:cubicBezTo>
                      <a:pt x="2528" y="59"/>
                      <a:pt x="2513" y="79"/>
                      <a:pt x="2516" y="112"/>
                    </a:cubicBezTo>
                    <a:cubicBezTo>
                      <a:pt x="2537" y="347"/>
                      <a:pt x="2556" y="583"/>
                      <a:pt x="2572" y="820"/>
                    </a:cubicBezTo>
                    <a:cubicBezTo>
                      <a:pt x="2592" y="1130"/>
                      <a:pt x="2605" y="1442"/>
                      <a:pt x="2607" y="1755"/>
                    </a:cubicBezTo>
                    <a:cubicBezTo>
                      <a:pt x="2611" y="2304"/>
                      <a:pt x="2553" y="2852"/>
                      <a:pt x="2566" y="3399"/>
                    </a:cubicBezTo>
                    <a:cubicBezTo>
                      <a:pt x="2566" y="3405"/>
                      <a:pt x="2568" y="3409"/>
                      <a:pt x="2569" y="3413"/>
                    </a:cubicBezTo>
                    <a:cubicBezTo>
                      <a:pt x="2556" y="3429"/>
                      <a:pt x="2554" y="3453"/>
                      <a:pt x="2564" y="3471"/>
                    </a:cubicBezTo>
                    <a:cubicBezTo>
                      <a:pt x="2562" y="3485"/>
                      <a:pt x="2564" y="3499"/>
                      <a:pt x="2576" y="3509"/>
                    </a:cubicBezTo>
                    <a:cubicBezTo>
                      <a:pt x="2803" y="3712"/>
                      <a:pt x="3051" y="3883"/>
                      <a:pt x="3310" y="4037"/>
                    </a:cubicBezTo>
                    <a:cubicBezTo>
                      <a:pt x="2260" y="4044"/>
                      <a:pt x="1207" y="4035"/>
                      <a:pt x="158" y="4081"/>
                    </a:cubicBezTo>
                    <a:cubicBezTo>
                      <a:pt x="650" y="3626"/>
                      <a:pt x="1136" y="3146"/>
                      <a:pt x="1594" y="2657"/>
                    </a:cubicBezTo>
                    <a:cubicBezTo>
                      <a:pt x="1619" y="2631"/>
                      <a:pt x="1616" y="2601"/>
                      <a:pt x="1602" y="2578"/>
                    </a:cubicBezTo>
                    <a:cubicBezTo>
                      <a:pt x="1610" y="2560"/>
                      <a:pt x="1610" y="2536"/>
                      <a:pt x="1593" y="2516"/>
                    </a:cubicBezTo>
                    <a:cubicBezTo>
                      <a:pt x="1146" y="1980"/>
                      <a:pt x="716" y="1433"/>
                      <a:pt x="374" y="823"/>
                    </a:cubicBezTo>
                    <a:lnTo>
                      <a:pt x="374" y="823"/>
                    </a:lnTo>
                    <a:cubicBezTo>
                      <a:pt x="883" y="857"/>
                      <a:pt x="1409" y="888"/>
                      <a:pt x="1927" y="888"/>
                    </a:cubicBezTo>
                    <a:cubicBezTo>
                      <a:pt x="2119" y="888"/>
                      <a:pt x="2310" y="884"/>
                      <a:pt x="2498" y="874"/>
                    </a:cubicBezTo>
                    <a:cubicBezTo>
                      <a:pt x="2536" y="873"/>
                      <a:pt x="2553" y="846"/>
                      <a:pt x="2553" y="820"/>
                    </a:cubicBezTo>
                    <a:cubicBezTo>
                      <a:pt x="2553" y="793"/>
                      <a:pt x="2535" y="765"/>
                      <a:pt x="2498" y="762"/>
                    </a:cubicBezTo>
                    <a:cubicBezTo>
                      <a:pt x="2051" y="717"/>
                      <a:pt x="1588" y="704"/>
                      <a:pt x="1128" y="704"/>
                    </a:cubicBezTo>
                    <a:cubicBezTo>
                      <a:pt x="861" y="704"/>
                      <a:pt x="595" y="709"/>
                      <a:pt x="333" y="714"/>
                    </a:cubicBezTo>
                    <a:cubicBezTo>
                      <a:pt x="320" y="715"/>
                      <a:pt x="311" y="719"/>
                      <a:pt x="301" y="726"/>
                    </a:cubicBezTo>
                    <a:cubicBezTo>
                      <a:pt x="296" y="724"/>
                      <a:pt x="291" y="723"/>
                      <a:pt x="286" y="723"/>
                    </a:cubicBezTo>
                    <a:cubicBezTo>
                      <a:pt x="248" y="723"/>
                      <a:pt x="208" y="764"/>
                      <a:pt x="233" y="809"/>
                    </a:cubicBezTo>
                    <a:cubicBezTo>
                      <a:pt x="582" y="1448"/>
                      <a:pt x="973" y="2057"/>
                      <a:pt x="1487" y="2577"/>
                    </a:cubicBezTo>
                    <a:cubicBezTo>
                      <a:pt x="989" y="3022"/>
                      <a:pt x="505" y="3514"/>
                      <a:pt x="67" y="4018"/>
                    </a:cubicBezTo>
                    <a:cubicBezTo>
                      <a:pt x="47" y="4041"/>
                      <a:pt x="50" y="4067"/>
                      <a:pt x="63" y="4085"/>
                    </a:cubicBezTo>
                    <a:cubicBezTo>
                      <a:pt x="1" y="4092"/>
                      <a:pt x="1" y="4185"/>
                      <a:pt x="66" y="4187"/>
                    </a:cubicBezTo>
                    <a:cubicBezTo>
                      <a:pt x="379" y="4195"/>
                      <a:pt x="693" y="4199"/>
                      <a:pt x="1007" y="4199"/>
                    </a:cubicBezTo>
                    <a:cubicBezTo>
                      <a:pt x="1843" y="4199"/>
                      <a:pt x="2679" y="4175"/>
                      <a:pt x="3514" y="4164"/>
                    </a:cubicBezTo>
                    <a:cubicBezTo>
                      <a:pt x="3556" y="4164"/>
                      <a:pt x="3576" y="4131"/>
                      <a:pt x="3575" y="4098"/>
                    </a:cubicBezTo>
                    <a:cubicBezTo>
                      <a:pt x="3598" y="4094"/>
                      <a:pt x="3616" y="4077"/>
                      <a:pt x="3614" y="4045"/>
                    </a:cubicBezTo>
                    <a:cubicBezTo>
                      <a:pt x="3601" y="3862"/>
                      <a:pt x="3600" y="3681"/>
                      <a:pt x="3601" y="3499"/>
                    </a:cubicBezTo>
                    <a:cubicBezTo>
                      <a:pt x="5697" y="3493"/>
                      <a:pt x="7794" y="3412"/>
                      <a:pt x="9890" y="3402"/>
                    </a:cubicBezTo>
                    <a:cubicBezTo>
                      <a:pt x="10674" y="3397"/>
                      <a:pt x="11459" y="3395"/>
                      <a:pt x="12243" y="3395"/>
                    </a:cubicBezTo>
                    <a:cubicBezTo>
                      <a:pt x="13691" y="3395"/>
                      <a:pt x="15139" y="3402"/>
                      <a:pt x="16586" y="3415"/>
                    </a:cubicBezTo>
                    <a:cubicBezTo>
                      <a:pt x="16600" y="3637"/>
                      <a:pt x="16604" y="3856"/>
                      <a:pt x="16603" y="4078"/>
                    </a:cubicBezTo>
                    <a:cubicBezTo>
                      <a:pt x="16562" y="4094"/>
                      <a:pt x="16561" y="4159"/>
                      <a:pt x="16611" y="4159"/>
                    </a:cubicBezTo>
                    <a:cubicBezTo>
                      <a:pt x="16612" y="4159"/>
                      <a:pt x="16612" y="4159"/>
                      <a:pt x="16613" y="4159"/>
                    </a:cubicBezTo>
                    <a:cubicBezTo>
                      <a:pt x="17330" y="4140"/>
                      <a:pt x="18044" y="4114"/>
                      <a:pt x="18760" y="4114"/>
                    </a:cubicBezTo>
                    <a:cubicBezTo>
                      <a:pt x="18953" y="4114"/>
                      <a:pt x="19147" y="4116"/>
                      <a:pt x="19341" y="4121"/>
                    </a:cubicBezTo>
                    <a:cubicBezTo>
                      <a:pt x="19342" y="4121"/>
                      <a:pt x="19343" y="4121"/>
                      <a:pt x="19343" y="4121"/>
                    </a:cubicBezTo>
                    <a:cubicBezTo>
                      <a:pt x="19374" y="4121"/>
                      <a:pt x="19391" y="4101"/>
                      <a:pt x="19396" y="4077"/>
                    </a:cubicBezTo>
                    <a:cubicBezTo>
                      <a:pt x="19396" y="4077"/>
                      <a:pt x="19397" y="4077"/>
                      <a:pt x="19398" y="4077"/>
                    </a:cubicBezTo>
                    <a:cubicBezTo>
                      <a:pt x="19427" y="4077"/>
                      <a:pt x="19456" y="4044"/>
                      <a:pt x="19437" y="4014"/>
                    </a:cubicBezTo>
                    <a:cubicBezTo>
                      <a:pt x="19103" y="3446"/>
                      <a:pt x="18737" y="2909"/>
                      <a:pt x="18260" y="2451"/>
                    </a:cubicBezTo>
                    <a:cubicBezTo>
                      <a:pt x="18254" y="2444"/>
                      <a:pt x="18247" y="2440"/>
                      <a:pt x="18240" y="2437"/>
                    </a:cubicBezTo>
                    <a:cubicBezTo>
                      <a:pt x="18246" y="2435"/>
                      <a:pt x="18252" y="2432"/>
                      <a:pt x="18258" y="2426"/>
                    </a:cubicBezTo>
                    <a:cubicBezTo>
                      <a:pt x="18751" y="1988"/>
                      <a:pt x="19157" y="1443"/>
                      <a:pt x="19491" y="876"/>
                    </a:cubicBezTo>
                    <a:cubicBezTo>
                      <a:pt x="19513" y="838"/>
                      <a:pt x="19498" y="802"/>
                      <a:pt x="19472" y="780"/>
                    </a:cubicBezTo>
                    <a:cubicBezTo>
                      <a:pt x="19475" y="746"/>
                      <a:pt x="19450" y="715"/>
                      <a:pt x="19418" y="703"/>
                    </a:cubicBezTo>
                    <a:cubicBezTo>
                      <a:pt x="19313" y="666"/>
                      <a:pt x="19189" y="655"/>
                      <a:pt x="19059" y="655"/>
                    </a:cubicBezTo>
                    <a:cubicBezTo>
                      <a:pt x="18865" y="655"/>
                      <a:pt x="18661" y="680"/>
                      <a:pt x="18495" y="681"/>
                    </a:cubicBezTo>
                    <a:cubicBezTo>
                      <a:pt x="18123" y="682"/>
                      <a:pt x="17753" y="683"/>
                      <a:pt x="17383" y="705"/>
                    </a:cubicBezTo>
                    <a:cubicBezTo>
                      <a:pt x="17369" y="516"/>
                      <a:pt x="17353" y="327"/>
                      <a:pt x="17339" y="139"/>
                    </a:cubicBezTo>
                    <a:cubicBezTo>
                      <a:pt x="17335" y="95"/>
                      <a:pt x="17299" y="73"/>
                      <a:pt x="17265" y="73"/>
                    </a:cubicBezTo>
                    <a:cubicBezTo>
                      <a:pt x="17249" y="73"/>
                      <a:pt x="17233" y="78"/>
                      <a:pt x="17222" y="88"/>
                    </a:cubicBezTo>
                    <a:cubicBezTo>
                      <a:pt x="17215" y="86"/>
                      <a:pt x="17209" y="85"/>
                      <a:pt x="17202" y="85"/>
                    </a:cubicBezTo>
                    <a:cubicBezTo>
                      <a:pt x="15550" y="46"/>
                      <a:pt x="13897" y="44"/>
                      <a:pt x="12243" y="44"/>
                    </a:cubicBezTo>
                    <a:cubicBezTo>
                      <a:pt x="11980" y="44"/>
                      <a:pt x="11716" y="44"/>
                      <a:pt x="11453" y="44"/>
                    </a:cubicBezTo>
                    <a:cubicBezTo>
                      <a:pt x="10924" y="44"/>
                      <a:pt x="10396" y="43"/>
                      <a:pt x="9868" y="42"/>
                    </a:cubicBezTo>
                    <a:cubicBezTo>
                      <a:pt x="8650" y="38"/>
                      <a:pt x="7431" y="34"/>
                      <a:pt x="6211" y="30"/>
                    </a:cubicBezTo>
                    <a:cubicBezTo>
                      <a:pt x="5404" y="26"/>
                      <a:pt x="4591" y="1"/>
                      <a:pt x="3781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" name="Google Shape;1295;p46"/>
              <p:cNvSpPr/>
              <p:nvPr/>
            </p:nvSpPr>
            <p:spPr>
              <a:xfrm>
                <a:off x="8699454" y="1976013"/>
                <a:ext cx="38699" cy="4718"/>
              </a:xfrm>
              <a:custGeom>
                <a:avLst/>
                <a:gdLst/>
                <a:ahLst/>
                <a:cxnLst/>
                <a:rect l="l" t="t" r="r" b="b"/>
                <a:pathLst>
                  <a:path w="730" h="89" extrusionOk="0">
                    <a:moveTo>
                      <a:pt x="438" y="1"/>
                    </a:moveTo>
                    <a:cubicBezTo>
                      <a:pt x="307" y="1"/>
                      <a:pt x="174" y="9"/>
                      <a:pt x="45" y="10"/>
                    </a:cubicBezTo>
                    <a:cubicBezTo>
                      <a:pt x="0" y="11"/>
                      <a:pt x="0" y="79"/>
                      <a:pt x="45" y="79"/>
                    </a:cubicBezTo>
                    <a:cubicBezTo>
                      <a:pt x="177" y="81"/>
                      <a:pt x="312" y="89"/>
                      <a:pt x="446" y="89"/>
                    </a:cubicBezTo>
                    <a:cubicBezTo>
                      <a:pt x="528" y="89"/>
                      <a:pt x="610" y="86"/>
                      <a:pt x="690" y="76"/>
                    </a:cubicBezTo>
                    <a:cubicBezTo>
                      <a:pt x="730" y="71"/>
                      <a:pt x="730" y="20"/>
                      <a:pt x="690" y="14"/>
                    </a:cubicBezTo>
                    <a:cubicBezTo>
                      <a:pt x="607" y="4"/>
                      <a:pt x="523" y="1"/>
                      <a:pt x="438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" name="Google Shape;1296;p46"/>
              <p:cNvSpPr/>
              <p:nvPr/>
            </p:nvSpPr>
            <p:spPr>
              <a:xfrm>
                <a:off x="8683444" y="2106157"/>
                <a:ext cx="38964" cy="8323"/>
              </a:xfrm>
              <a:custGeom>
                <a:avLst/>
                <a:gdLst/>
                <a:ahLst/>
                <a:cxnLst/>
                <a:rect l="l" t="t" r="r" b="b"/>
                <a:pathLst>
                  <a:path w="735" h="157" extrusionOk="0">
                    <a:moveTo>
                      <a:pt x="45" y="0"/>
                    </a:moveTo>
                    <a:cubicBezTo>
                      <a:pt x="12" y="0"/>
                      <a:pt x="1" y="52"/>
                      <a:pt x="38" y="63"/>
                    </a:cubicBezTo>
                    <a:cubicBezTo>
                      <a:pt x="230" y="119"/>
                      <a:pt x="432" y="156"/>
                      <a:pt x="634" y="156"/>
                    </a:cubicBezTo>
                    <a:cubicBezTo>
                      <a:pt x="654" y="156"/>
                      <a:pt x="674" y="156"/>
                      <a:pt x="694" y="155"/>
                    </a:cubicBezTo>
                    <a:cubicBezTo>
                      <a:pt x="735" y="154"/>
                      <a:pt x="734" y="96"/>
                      <a:pt x="694" y="93"/>
                    </a:cubicBezTo>
                    <a:cubicBezTo>
                      <a:pt x="477" y="76"/>
                      <a:pt x="266" y="54"/>
                      <a:pt x="54" y="1"/>
                    </a:cubicBezTo>
                    <a:cubicBezTo>
                      <a:pt x="51" y="0"/>
                      <a:pt x="48" y="0"/>
                      <a:pt x="45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" name="Google Shape;1297;p46"/>
              <p:cNvSpPr/>
              <p:nvPr/>
            </p:nvSpPr>
            <p:spPr>
              <a:xfrm>
                <a:off x="8652326" y="1971136"/>
                <a:ext cx="30694" cy="3976"/>
              </a:xfrm>
              <a:custGeom>
                <a:avLst/>
                <a:gdLst/>
                <a:ahLst/>
                <a:cxnLst/>
                <a:rect l="l" t="t" r="r" b="b"/>
                <a:pathLst>
                  <a:path w="579" h="75" extrusionOk="0">
                    <a:moveTo>
                      <a:pt x="371" y="1"/>
                    </a:moveTo>
                    <a:cubicBezTo>
                      <a:pt x="261" y="1"/>
                      <a:pt x="150" y="5"/>
                      <a:pt x="40" y="8"/>
                    </a:cubicBezTo>
                    <a:cubicBezTo>
                      <a:pt x="1" y="10"/>
                      <a:pt x="0" y="67"/>
                      <a:pt x="40" y="68"/>
                    </a:cubicBezTo>
                    <a:cubicBezTo>
                      <a:pt x="150" y="71"/>
                      <a:pt x="261" y="74"/>
                      <a:pt x="371" y="74"/>
                    </a:cubicBezTo>
                    <a:cubicBezTo>
                      <a:pt x="426" y="74"/>
                      <a:pt x="481" y="73"/>
                      <a:pt x="535" y="71"/>
                    </a:cubicBezTo>
                    <a:cubicBezTo>
                      <a:pt x="578" y="68"/>
                      <a:pt x="578" y="7"/>
                      <a:pt x="535" y="5"/>
                    </a:cubicBezTo>
                    <a:cubicBezTo>
                      <a:pt x="481" y="2"/>
                      <a:pt x="426" y="1"/>
                      <a:pt x="371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" name="Google Shape;1298;p46"/>
              <p:cNvSpPr/>
              <p:nvPr/>
            </p:nvSpPr>
            <p:spPr>
              <a:xfrm>
                <a:off x="8609705" y="1944577"/>
                <a:ext cx="31012" cy="4453"/>
              </a:xfrm>
              <a:custGeom>
                <a:avLst/>
                <a:gdLst/>
                <a:ahLst/>
                <a:cxnLst/>
                <a:rect l="l" t="t" r="r" b="b"/>
                <a:pathLst>
                  <a:path w="585" h="84" extrusionOk="0">
                    <a:moveTo>
                      <a:pt x="316" y="1"/>
                    </a:moveTo>
                    <a:cubicBezTo>
                      <a:pt x="227" y="1"/>
                      <a:pt x="137" y="4"/>
                      <a:pt x="49" y="5"/>
                    </a:cubicBezTo>
                    <a:cubicBezTo>
                      <a:pt x="1" y="6"/>
                      <a:pt x="1" y="78"/>
                      <a:pt x="49" y="78"/>
                    </a:cubicBezTo>
                    <a:cubicBezTo>
                      <a:pt x="141" y="80"/>
                      <a:pt x="234" y="83"/>
                      <a:pt x="327" y="83"/>
                    </a:cubicBezTo>
                    <a:cubicBezTo>
                      <a:pt x="401" y="83"/>
                      <a:pt x="474" y="81"/>
                      <a:pt x="546" y="73"/>
                    </a:cubicBezTo>
                    <a:cubicBezTo>
                      <a:pt x="584" y="69"/>
                      <a:pt x="584" y="16"/>
                      <a:pt x="546" y="12"/>
                    </a:cubicBezTo>
                    <a:cubicBezTo>
                      <a:pt x="470" y="3"/>
                      <a:pt x="393" y="1"/>
                      <a:pt x="316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" name="Google Shape;1299;p46"/>
              <p:cNvSpPr/>
              <p:nvPr/>
            </p:nvSpPr>
            <p:spPr>
              <a:xfrm>
                <a:off x="8594013" y="2065868"/>
                <a:ext cx="28680" cy="6945"/>
              </a:xfrm>
              <a:custGeom>
                <a:avLst/>
                <a:gdLst/>
                <a:ahLst/>
                <a:cxnLst/>
                <a:rect l="l" t="t" r="r" b="b"/>
                <a:pathLst>
                  <a:path w="541" h="131" extrusionOk="0">
                    <a:moveTo>
                      <a:pt x="43" y="0"/>
                    </a:moveTo>
                    <a:cubicBezTo>
                      <a:pt x="7" y="0"/>
                      <a:pt x="0" y="63"/>
                      <a:pt x="38" y="70"/>
                    </a:cubicBezTo>
                    <a:cubicBezTo>
                      <a:pt x="187" y="95"/>
                      <a:pt x="342" y="130"/>
                      <a:pt x="493" y="131"/>
                    </a:cubicBezTo>
                    <a:cubicBezTo>
                      <a:pt x="494" y="131"/>
                      <a:pt x="494" y="131"/>
                      <a:pt x="494" y="131"/>
                    </a:cubicBezTo>
                    <a:cubicBezTo>
                      <a:pt x="532" y="131"/>
                      <a:pt x="540" y="72"/>
                      <a:pt x="502" y="63"/>
                    </a:cubicBezTo>
                    <a:cubicBezTo>
                      <a:pt x="356" y="24"/>
                      <a:pt x="198" y="16"/>
                      <a:pt x="47" y="1"/>
                    </a:cubicBezTo>
                    <a:cubicBezTo>
                      <a:pt x="46" y="1"/>
                      <a:pt x="44" y="0"/>
                      <a:pt x="43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" name="Google Shape;1300;p46"/>
              <p:cNvSpPr/>
              <p:nvPr/>
            </p:nvSpPr>
            <p:spPr>
              <a:xfrm>
                <a:off x="8549378" y="1947069"/>
                <a:ext cx="36261" cy="6149"/>
              </a:xfrm>
              <a:custGeom>
                <a:avLst/>
                <a:gdLst/>
                <a:ahLst/>
                <a:cxnLst/>
                <a:rect l="l" t="t" r="r" b="b"/>
                <a:pathLst>
                  <a:path w="684" h="116" extrusionOk="0">
                    <a:moveTo>
                      <a:pt x="43" y="0"/>
                    </a:moveTo>
                    <a:cubicBezTo>
                      <a:pt x="0" y="0"/>
                      <a:pt x="3" y="66"/>
                      <a:pt x="45" y="71"/>
                    </a:cubicBezTo>
                    <a:cubicBezTo>
                      <a:pt x="244" y="90"/>
                      <a:pt x="442" y="111"/>
                      <a:pt x="641" y="116"/>
                    </a:cubicBezTo>
                    <a:cubicBezTo>
                      <a:pt x="641" y="116"/>
                      <a:pt x="642" y="116"/>
                      <a:pt x="642" y="116"/>
                    </a:cubicBezTo>
                    <a:cubicBezTo>
                      <a:pt x="675" y="116"/>
                      <a:pt x="683" y="61"/>
                      <a:pt x="650" y="56"/>
                    </a:cubicBezTo>
                    <a:cubicBezTo>
                      <a:pt x="450" y="27"/>
                      <a:pt x="248" y="15"/>
                      <a:pt x="45" y="0"/>
                    </a:cubicBezTo>
                    <a:cubicBezTo>
                      <a:pt x="44" y="0"/>
                      <a:pt x="44" y="0"/>
                      <a:pt x="43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" name="Google Shape;1301;p46"/>
              <p:cNvSpPr/>
              <p:nvPr/>
            </p:nvSpPr>
            <p:spPr>
              <a:xfrm>
                <a:off x="8541638" y="2065921"/>
                <a:ext cx="30482" cy="3976"/>
              </a:xfrm>
              <a:custGeom>
                <a:avLst/>
                <a:gdLst/>
                <a:ahLst/>
                <a:cxnLst/>
                <a:rect l="l" t="t" r="r" b="b"/>
                <a:pathLst>
                  <a:path w="575" h="75" extrusionOk="0">
                    <a:moveTo>
                      <a:pt x="316" y="0"/>
                    </a:moveTo>
                    <a:cubicBezTo>
                      <a:pt x="225" y="0"/>
                      <a:pt x="133" y="4"/>
                      <a:pt x="42" y="6"/>
                    </a:cubicBezTo>
                    <a:cubicBezTo>
                      <a:pt x="2" y="7"/>
                      <a:pt x="1" y="68"/>
                      <a:pt x="42" y="68"/>
                    </a:cubicBezTo>
                    <a:cubicBezTo>
                      <a:pt x="135" y="70"/>
                      <a:pt x="228" y="74"/>
                      <a:pt x="320" y="74"/>
                    </a:cubicBezTo>
                    <a:cubicBezTo>
                      <a:pt x="393" y="74"/>
                      <a:pt x="466" y="72"/>
                      <a:pt x="538" y="65"/>
                    </a:cubicBezTo>
                    <a:cubicBezTo>
                      <a:pt x="574" y="62"/>
                      <a:pt x="574" y="12"/>
                      <a:pt x="538" y="9"/>
                    </a:cubicBezTo>
                    <a:cubicBezTo>
                      <a:pt x="464" y="3"/>
                      <a:pt x="390" y="0"/>
                      <a:pt x="316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" name="Google Shape;1302;p46"/>
              <p:cNvSpPr/>
              <p:nvPr/>
            </p:nvSpPr>
            <p:spPr>
              <a:xfrm>
                <a:off x="8480886" y="1942032"/>
                <a:ext cx="36208" cy="4294"/>
              </a:xfrm>
              <a:custGeom>
                <a:avLst/>
                <a:gdLst/>
                <a:ahLst/>
                <a:cxnLst/>
                <a:rect l="l" t="t" r="r" b="b"/>
                <a:pathLst>
                  <a:path w="683" h="81" extrusionOk="0">
                    <a:moveTo>
                      <a:pt x="378" y="1"/>
                    </a:moveTo>
                    <a:cubicBezTo>
                      <a:pt x="267" y="1"/>
                      <a:pt x="156" y="4"/>
                      <a:pt x="45" y="6"/>
                    </a:cubicBezTo>
                    <a:cubicBezTo>
                      <a:pt x="1" y="6"/>
                      <a:pt x="1" y="76"/>
                      <a:pt x="45" y="76"/>
                    </a:cubicBezTo>
                    <a:cubicBezTo>
                      <a:pt x="154" y="77"/>
                      <a:pt x="263" y="80"/>
                      <a:pt x="371" y="80"/>
                    </a:cubicBezTo>
                    <a:cubicBezTo>
                      <a:pt x="461" y="80"/>
                      <a:pt x="551" y="78"/>
                      <a:pt x="641" y="72"/>
                    </a:cubicBezTo>
                    <a:cubicBezTo>
                      <a:pt x="682" y="70"/>
                      <a:pt x="682" y="12"/>
                      <a:pt x="641" y="9"/>
                    </a:cubicBezTo>
                    <a:cubicBezTo>
                      <a:pt x="554" y="3"/>
                      <a:pt x="466" y="1"/>
                      <a:pt x="378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" name="Google Shape;1303;p46"/>
              <p:cNvSpPr/>
              <p:nvPr/>
            </p:nvSpPr>
            <p:spPr>
              <a:xfrm>
                <a:off x="8483431" y="2069314"/>
                <a:ext cx="30694" cy="6096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15" extrusionOk="0">
                    <a:moveTo>
                      <a:pt x="44" y="1"/>
                    </a:moveTo>
                    <a:cubicBezTo>
                      <a:pt x="12" y="1"/>
                      <a:pt x="1" y="52"/>
                      <a:pt x="36" y="63"/>
                    </a:cubicBezTo>
                    <a:cubicBezTo>
                      <a:pt x="143" y="95"/>
                      <a:pt x="254" y="114"/>
                      <a:pt x="365" y="114"/>
                    </a:cubicBezTo>
                    <a:cubicBezTo>
                      <a:pt x="427" y="114"/>
                      <a:pt x="489" y="108"/>
                      <a:pt x="551" y="95"/>
                    </a:cubicBezTo>
                    <a:cubicBezTo>
                      <a:pt x="579" y="89"/>
                      <a:pt x="573" y="42"/>
                      <a:pt x="545" y="42"/>
                    </a:cubicBezTo>
                    <a:cubicBezTo>
                      <a:pt x="545" y="42"/>
                      <a:pt x="544" y="42"/>
                      <a:pt x="543" y="42"/>
                    </a:cubicBezTo>
                    <a:cubicBezTo>
                      <a:pt x="495" y="46"/>
                      <a:pt x="446" y="48"/>
                      <a:pt x="399" y="48"/>
                    </a:cubicBezTo>
                    <a:cubicBezTo>
                      <a:pt x="282" y="48"/>
                      <a:pt x="167" y="36"/>
                      <a:pt x="53" y="2"/>
                    </a:cubicBezTo>
                    <a:cubicBezTo>
                      <a:pt x="50" y="1"/>
                      <a:pt x="47" y="1"/>
                      <a:pt x="44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" name="Google Shape;1304;p46"/>
              <p:cNvSpPr/>
              <p:nvPr/>
            </p:nvSpPr>
            <p:spPr>
              <a:xfrm>
                <a:off x="8428935" y="2071434"/>
                <a:ext cx="24651" cy="5566"/>
              </a:xfrm>
              <a:custGeom>
                <a:avLst/>
                <a:gdLst/>
                <a:ahLst/>
                <a:cxnLst/>
                <a:rect l="l" t="t" r="r" b="b"/>
                <a:pathLst>
                  <a:path w="465" h="105" extrusionOk="0">
                    <a:moveTo>
                      <a:pt x="162" y="0"/>
                    </a:moveTo>
                    <a:cubicBezTo>
                      <a:pt x="117" y="0"/>
                      <a:pt x="72" y="4"/>
                      <a:pt x="25" y="12"/>
                    </a:cubicBezTo>
                    <a:cubicBezTo>
                      <a:pt x="1" y="16"/>
                      <a:pt x="6" y="58"/>
                      <a:pt x="29" y="58"/>
                    </a:cubicBezTo>
                    <a:cubicBezTo>
                      <a:pt x="30" y="58"/>
                      <a:pt x="31" y="58"/>
                      <a:pt x="32" y="58"/>
                    </a:cubicBezTo>
                    <a:cubicBezTo>
                      <a:pt x="68" y="53"/>
                      <a:pt x="104" y="51"/>
                      <a:pt x="139" y="51"/>
                    </a:cubicBezTo>
                    <a:cubicBezTo>
                      <a:pt x="237" y="51"/>
                      <a:pt x="332" y="68"/>
                      <a:pt x="424" y="103"/>
                    </a:cubicBezTo>
                    <a:cubicBezTo>
                      <a:pt x="427" y="104"/>
                      <a:pt x="430" y="105"/>
                      <a:pt x="433" y="105"/>
                    </a:cubicBezTo>
                    <a:cubicBezTo>
                      <a:pt x="457" y="105"/>
                      <a:pt x="465" y="65"/>
                      <a:pt x="438" y="55"/>
                    </a:cubicBezTo>
                    <a:cubicBezTo>
                      <a:pt x="347" y="18"/>
                      <a:pt x="256" y="0"/>
                      <a:pt x="162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" name="Google Shape;1305;p46"/>
              <p:cNvSpPr/>
              <p:nvPr/>
            </p:nvSpPr>
            <p:spPr>
              <a:xfrm>
                <a:off x="8421089" y="1940654"/>
                <a:ext cx="30217" cy="5407"/>
              </a:xfrm>
              <a:custGeom>
                <a:avLst/>
                <a:gdLst/>
                <a:ahLst/>
                <a:cxnLst/>
                <a:rect l="l" t="t" r="r" b="b"/>
                <a:pathLst>
                  <a:path w="570" h="102" extrusionOk="0">
                    <a:moveTo>
                      <a:pt x="530" y="1"/>
                    </a:moveTo>
                    <a:cubicBezTo>
                      <a:pt x="530" y="1"/>
                      <a:pt x="530" y="1"/>
                      <a:pt x="529" y="1"/>
                    </a:cubicBezTo>
                    <a:cubicBezTo>
                      <a:pt x="364" y="5"/>
                      <a:pt x="197" y="33"/>
                      <a:pt x="32" y="51"/>
                    </a:cubicBezTo>
                    <a:cubicBezTo>
                      <a:pt x="1" y="55"/>
                      <a:pt x="0" y="101"/>
                      <a:pt x="30" y="101"/>
                    </a:cubicBezTo>
                    <a:cubicBezTo>
                      <a:pt x="30" y="101"/>
                      <a:pt x="31" y="101"/>
                      <a:pt x="32" y="101"/>
                    </a:cubicBezTo>
                    <a:cubicBezTo>
                      <a:pt x="200" y="89"/>
                      <a:pt x="371" y="85"/>
                      <a:pt x="538" y="59"/>
                    </a:cubicBezTo>
                    <a:cubicBezTo>
                      <a:pt x="569" y="53"/>
                      <a:pt x="562" y="1"/>
                      <a:pt x="530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" name="Google Shape;1306;p46"/>
              <p:cNvSpPr/>
              <p:nvPr/>
            </p:nvSpPr>
            <p:spPr>
              <a:xfrm>
                <a:off x="8370887" y="2069101"/>
                <a:ext cx="27566" cy="5990"/>
              </a:xfrm>
              <a:custGeom>
                <a:avLst/>
                <a:gdLst/>
                <a:ahLst/>
                <a:cxnLst/>
                <a:rect l="l" t="t" r="r" b="b"/>
                <a:pathLst>
                  <a:path w="520" h="113" extrusionOk="0">
                    <a:moveTo>
                      <a:pt x="483" y="0"/>
                    </a:moveTo>
                    <a:cubicBezTo>
                      <a:pt x="480" y="0"/>
                      <a:pt x="477" y="1"/>
                      <a:pt x="474" y="2"/>
                    </a:cubicBezTo>
                    <a:cubicBezTo>
                      <a:pt x="363" y="34"/>
                      <a:pt x="254" y="55"/>
                      <a:pt x="140" y="55"/>
                    </a:cubicBezTo>
                    <a:cubicBezTo>
                      <a:pt x="106" y="55"/>
                      <a:pt x="71" y="53"/>
                      <a:pt x="35" y="49"/>
                    </a:cubicBezTo>
                    <a:cubicBezTo>
                      <a:pt x="34" y="49"/>
                      <a:pt x="33" y="48"/>
                      <a:pt x="32" y="48"/>
                    </a:cubicBezTo>
                    <a:cubicBezTo>
                      <a:pt x="6" y="48"/>
                      <a:pt x="1" y="96"/>
                      <a:pt x="29" y="100"/>
                    </a:cubicBezTo>
                    <a:cubicBezTo>
                      <a:pt x="82" y="108"/>
                      <a:pt x="136" y="112"/>
                      <a:pt x="189" y="112"/>
                    </a:cubicBezTo>
                    <a:cubicBezTo>
                      <a:pt x="292" y="112"/>
                      <a:pt x="393" y="96"/>
                      <a:pt x="490" y="55"/>
                    </a:cubicBezTo>
                    <a:cubicBezTo>
                      <a:pt x="519" y="43"/>
                      <a:pt x="512" y="0"/>
                      <a:pt x="483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" name="Google Shape;1307;p46"/>
              <p:cNvSpPr/>
              <p:nvPr/>
            </p:nvSpPr>
            <p:spPr>
              <a:xfrm>
                <a:off x="8357952" y="1939276"/>
                <a:ext cx="24598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464" h="83" extrusionOk="0">
                    <a:moveTo>
                      <a:pt x="224" y="1"/>
                    </a:moveTo>
                    <a:cubicBezTo>
                      <a:pt x="157" y="1"/>
                      <a:pt x="91" y="5"/>
                      <a:pt x="29" y="5"/>
                    </a:cubicBezTo>
                    <a:cubicBezTo>
                      <a:pt x="7" y="5"/>
                      <a:pt x="0" y="41"/>
                      <a:pt x="23" y="44"/>
                    </a:cubicBezTo>
                    <a:cubicBezTo>
                      <a:pt x="127" y="58"/>
                      <a:pt x="241" y="83"/>
                      <a:pt x="349" y="83"/>
                    </a:cubicBezTo>
                    <a:cubicBezTo>
                      <a:pt x="378" y="83"/>
                      <a:pt x="407" y="81"/>
                      <a:pt x="435" y="77"/>
                    </a:cubicBezTo>
                    <a:cubicBezTo>
                      <a:pt x="464" y="73"/>
                      <a:pt x="460" y="31"/>
                      <a:pt x="435" y="25"/>
                    </a:cubicBezTo>
                    <a:cubicBezTo>
                      <a:pt x="369" y="6"/>
                      <a:pt x="296" y="1"/>
                      <a:pt x="224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" name="Google Shape;1308;p46"/>
              <p:cNvSpPr/>
              <p:nvPr/>
            </p:nvSpPr>
            <p:spPr>
              <a:xfrm>
                <a:off x="8318353" y="2074350"/>
                <a:ext cx="29369" cy="2916"/>
              </a:xfrm>
              <a:custGeom>
                <a:avLst/>
                <a:gdLst/>
                <a:ahLst/>
                <a:cxnLst/>
                <a:rect l="l" t="t" r="r" b="b"/>
                <a:pathLst>
                  <a:path w="554" h="55" extrusionOk="0">
                    <a:moveTo>
                      <a:pt x="271" y="0"/>
                    </a:moveTo>
                    <a:cubicBezTo>
                      <a:pt x="192" y="0"/>
                      <a:pt x="112" y="2"/>
                      <a:pt x="33" y="3"/>
                    </a:cubicBezTo>
                    <a:cubicBezTo>
                      <a:pt x="1" y="3"/>
                      <a:pt x="1" y="52"/>
                      <a:pt x="33" y="52"/>
                    </a:cubicBezTo>
                    <a:cubicBezTo>
                      <a:pt x="108" y="53"/>
                      <a:pt x="184" y="54"/>
                      <a:pt x="259" y="54"/>
                    </a:cubicBezTo>
                    <a:cubicBezTo>
                      <a:pt x="349" y="54"/>
                      <a:pt x="439" y="53"/>
                      <a:pt x="529" y="47"/>
                    </a:cubicBezTo>
                    <a:cubicBezTo>
                      <a:pt x="554" y="45"/>
                      <a:pt x="554" y="9"/>
                      <a:pt x="529" y="8"/>
                    </a:cubicBezTo>
                    <a:cubicBezTo>
                      <a:pt x="443" y="2"/>
                      <a:pt x="357" y="0"/>
                      <a:pt x="271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2" name="Google Shape;1309;p46"/>
              <p:cNvSpPr/>
              <p:nvPr/>
            </p:nvSpPr>
            <p:spPr>
              <a:xfrm>
                <a:off x="8281509" y="1940018"/>
                <a:ext cx="29793" cy="5778"/>
              </a:xfrm>
              <a:custGeom>
                <a:avLst/>
                <a:gdLst/>
                <a:ahLst/>
                <a:cxnLst/>
                <a:rect l="l" t="t" r="r" b="b"/>
                <a:pathLst>
                  <a:path w="562" h="109" extrusionOk="0">
                    <a:moveTo>
                      <a:pt x="531" y="1"/>
                    </a:moveTo>
                    <a:cubicBezTo>
                      <a:pt x="530" y="1"/>
                      <a:pt x="529" y="1"/>
                      <a:pt x="529" y="1"/>
                    </a:cubicBezTo>
                    <a:cubicBezTo>
                      <a:pt x="361" y="15"/>
                      <a:pt x="195" y="39"/>
                      <a:pt x="27" y="62"/>
                    </a:cubicBezTo>
                    <a:cubicBezTo>
                      <a:pt x="1" y="66"/>
                      <a:pt x="6" y="109"/>
                      <a:pt x="31" y="109"/>
                    </a:cubicBezTo>
                    <a:cubicBezTo>
                      <a:pt x="31" y="109"/>
                      <a:pt x="32" y="109"/>
                      <a:pt x="33" y="109"/>
                    </a:cubicBezTo>
                    <a:cubicBezTo>
                      <a:pt x="201" y="92"/>
                      <a:pt x="369" y="75"/>
                      <a:pt x="534" y="49"/>
                    </a:cubicBezTo>
                    <a:cubicBezTo>
                      <a:pt x="561" y="45"/>
                      <a:pt x="556" y="1"/>
                      <a:pt x="531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" name="Google Shape;1310;p46"/>
              <p:cNvSpPr/>
              <p:nvPr/>
            </p:nvSpPr>
            <p:spPr>
              <a:xfrm>
                <a:off x="8266454" y="2071805"/>
                <a:ext cx="23538" cy="2757"/>
              </a:xfrm>
              <a:custGeom>
                <a:avLst/>
                <a:gdLst/>
                <a:ahLst/>
                <a:cxnLst/>
                <a:rect l="l" t="t" r="r" b="b"/>
                <a:pathLst>
                  <a:path w="444" h="52" extrusionOk="0">
                    <a:moveTo>
                      <a:pt x="314" y="0"/>
                    </a:moveTo>
                    <a:cubicBezTo>
                      <a:pt x="216" y="0"/>
                      <a:pt x="116" y="9"/>
                      <a:pt x="18" y="12"/>
                    </a:cubicBezTo>
                    <a:cubicBezTo>
                      <a:pt x="1" y="13"/>
                      <a:pt x="1" y="39"/>
                      <a:pt x="18" y="40"/>
                    </a:cubicBezTo>
                    <a:cubicBezTo>
                      <a:pt x="114" y="43"/>
                      <a:pt x="213" y="52"/>
                      <a:pt x="310" y="52"/>
                    </a:cubicBezTo>
                    <a:cubicBezTo>
                      <a:pt x="346" y="52"/>
                      <a:pt x="381" y="51"/>
                      <a:pt x="415" y="48"/>
                    </a:cubicBezTo>
                    <a:cubicBezTo>
                      <a:pt x="443" y="45"/>
                      <a:pt x="443" y="6"/>
                      <a:pt x="415" y="4"/>
                    </a:cubicBezTo>
                    <a:cubicBezTo>
                      <a:pt x="382" y="1"/>
                      <a:pt x="348" y="0"/>
                      <a:pt x="314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" name="Google Shape;1311;p46"/>
              <p:cNvSpPr/>
              <p:nvPr/>
            </p:nvSpPr>
            <p:spPr>
              <a:xfrm>
                <a:off x="8207293" y="2074138"/>
                <a:ext cx="33186" cy="6255"/>
              </a:xfrm>
              <a:custGeom>
                <a:avLst/>
                <a:gdLst/>
                <a:ahLst/>
                <a:cxnLst/>
                <a:rect l="l" t="t" r="r" b="b"/>
                <a:pathLst>
                  <a:path w="626" h="118" extrusionOk="0">
                    <a:moveTo>
                      <a:pt x="44" y="0"/>
                    </a:moveTo>
                    <a:cubicBezTo>
                      <a:pt x="13" y="0"/>
                      <a:pt x="1" y="48"/>
                      <a:pt x="35" y="57"/>
                    </a:cubicBezTo>
                    <a:cubicBezTo>
                      <a:pt x="174" y="93"/>
                      <a:pt x="317" y="118"/>
                      <a:pt x="460" y="118"/>
                    </a:cubicBezTo>
                    <a:cubicBezTo>
                      <a:pt x="503" y="118"/>
                      <a:pt x="545" y="116"/>
                      <a:pt x="588" y="111"/>
                    </a:cubicBezTo>
                    <a:cubicBezTo>
                      <a:pt x="625" y="106"/>
                      <a:pt x="626" y="55"/>
                      <a:pt x="588" y="54"/>
                    </a:cubicBezTo>
                    <a:cubicBezTo>
                      <a:pt x="407" y="45"/>
                      <a:pt x="229" y="38"/>
                      <a:pt x="50" y="1"/>
                    </a:cubicBezTo>
                    <a:cubicBezTo>
                      <a:pt x="48" y="0"/>
                      <a:pt x="46" y="0"/>
                      <a:pt x="44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" name="Google Shape;1312;p46"/>
              <p:cNvSpPr/>
              <p:nvPr/>
            </p:nvSpPr>
            <p:spPr>
              <a:xfrm>
                <a:off x="8202204" y="1942085"/>
                <a:ext cx="36473" cy="6202"/>
              </a:xfrm>
              <a:custGeom>
                <a:avLst/>
                <a:gdLst/>
                <a:ahLst/>
                <a:cxnLst/>
                <a:rect l="l" t="t" r="r" b="b"/>
                <a:pathLst>
                  <a:path w="688" h="117" extrusionOk="0">
                    <a:moveTo>
                      <a:pt x="37" y="0"/>
                    </a:moveTo>
                    <a:cubicBezTo>
                      <a:pt x="1" y="0"/>
                      <a:pt x="3" y="57"/>
                      <a:pt x="40" y="61"/>
                    </a:cubicBezTo>
                    <a:cubicBezTo>
                      <a:pt x="237" y="82"/>
                      <a:pt x="437" y="113"/>
                      <a:pt x="635" y="117"/>
                    </a:cubicBezTo>
                    <a:cubicBezTo>
                      <a:pt x="635" y="117"/>
                      <a:pt x="636" y="117"/>
                      <a:pt x="636" y="117"/>
                    </a:cubicBezTo>
                    <a:cubicBezTo>
                      <a:pt x="677" y="117"/>
                      <a:pt x="687" y="49"/>
                      <a:pt x="645" y="44"/>
                    </a:cubicBezTo>
                    <a:cubicBezTo>
                      <a:pt x="446" y="16"/>
                      <a:pt x="240" y="13"/>
                      <a:pt x="40" y="0"/>
                    </a:cubicBezTo>
                    <a:cubicBezTo>
                      <a:pt x="39" y="0"/>
                      <a:pt x="38" y="0"/>
                      <a:pt x="37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" name="Google Shape;1313;p46"/>
              <p:cNvSpPr/>
              <p:nvPr/>
            </p:nvSpPr>
            <p:spPr>
              <a:xfrm>
                <a:off x="8157568" y="2073767"/>
                <a:ext cx="25075" cy="4082"/>
              </a:xfrm>
              <a:custGeom>
                <a:avLst/>
                <a:gdLst/>
                <a:ahLst/>
                <a:cxnLst/>
                <a:rect l="l" t="t" r="r" b="b"/>
                <a:pathLst>
                  <a:path w="473" h="77" extrusionOk="0">
                    <a:moveTo>
                      <a:pt x="306" y="1"/>
                    </a:moveTo>
                    <a:cubicBezTo>
                      <a:pt x="216" y="1"/>
                      <a:pt x="125" y="9"/>
                      <a:pt x="36" y="11"/>
                    </a:cubicBezTo>
                    <a:cubicBezTo>
                      <a:pt x="1" y="11"/>
                      <a:pt x="1" y="65"/>
                      <a:pt x="36" y="66"/>
                    </a:cubicBezTo>
                    <a:cubicBezTo>
                      <a:pt x="123" y="69"/>
                      <a:pt x="213" y="76"/>
                      <a:pt x="301" y="76"/>
                    </a:cubicBezTo>
                    <a:cubicBezTo>
                      <a:pt x="346" y="76"/>
                      <a:pt x="391" y="74"/>
                      <a:pt x="434" y="69"/>
                    </a:cubicBezTo>
                    <a:cubicBezTo>
                      <a:pt x="473" y="64"/>
                      <a:pt x="473" y="13"/>
                      <a:pt x="434" y="8"/>
                    </a:cubicBezTo>
                    <a:cubicBezTo>
                      <a:pt x="392" y="2"/>
                      <a:pt x="350" y="1"/>
                      <a:pt x="306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" name="Google Shape;1314;p46"/>
              <p:cNvSpPr/>
              <p:nvPr/>
            </p:nvSpPr>
            <p:spPr>
              <a:xfrm>
                <a:off x="8138802" y="1939594"/>
                <a:ext cx="28150" cy="39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74" extrusionOk="0">
                    <a:moveTo>
                      <a:pt x="256" y="0"/>
                    </a:moveTo>
                    <a:cubicBezTo>
                      <a:pt x="185" y="0"/>
                      <a:pt x="114" y="2"/>
                      <a:pt x="43" y="4"/>
                    </a:cubicBezTo>
                    <a:cubicBezTo>
                      <a:pt x="0" y="6"/>
                      <a:pt x="0" y="68"/>
                      <a:pt x="43" y="70"/>
                    </a:cubicBezTo>
                    <a:cubicBezTo>
                      <a:pt x="121" y="72"/>
                      <a:pt x="199" y="74"/>
                      <a:pt x="276" y="74"/>
                    </a:cubicBezTo>
                    <a:cubicBezTo>
                      <a:pt x="347" y="74"/>
                      <a:pt x="418" y="72"/>
                      <a:pt x="489" y="69"/>
                    </a:cubicBezTo>
                    <a:cubicBezTo>
                      <a:pt x="531" y="67"/>
                      <a:pt x="531" y="7"/>
                      <a:pt x="489" y="6"/>
                    </a:cubicBezTo>
                    <a:cubicBezTo>
                      <a:pt x="412" y="2"/>
                      <a:pt x="334" y="0"/>
                      <a:pt x="256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" name="Google Shape;1315;p46"/>
              <p:cNvSpPr/>
              <p:nvPr/>
            </p:nvSpPr>
            <p:spPr>
              <a:xfrm>
                <a:off x="8091568" y="2071964"/>
                <a:ext cx="33345" cy="5990"/>
              </a:xfrm>
              <a:custGeom>
                <a:avLst/>
                <a:gdLst/>
                <a:ahLst/>
                <a:cxnLst/>
                <a:rect l="l" t="t" r="r" b="b"/>
                <a:pathLst>
                  <a:path w="629" h="113" extrusionOk="0">
                    <a:moveTo>
                      <a:pt x="39" y="0"/>
                    </a:moveTo>
                    <a:cubicBezTo>
                      <a:pt x="10" y="0"/>
                      <a:pt x="1" y="45"/>
                      <a:pt x="32" y="54"/>
                    </a:cubicBezTo>
                    <a:cubicBezTo>
                      <a:pt x="159" y="92"/>
                      <a:pt x="288" y="113"/>
                      <a:pt x="419" y="113"/>
                    </a:cubicBezTo>
                    <a:cubicBezTo>
                      <a:pt x="477" y="113"/>
                      <a:pt x="536" y="109"/>
                      <a:pt x="594" y="100"/>
                    </a:cubicBezTo>
                    <a:cubicBezTo>
                      <a:pt x="628" y="96"/>
                      <a:pt x="621" y="38"/>
                      <a:pt x="588" y="38"/>
                    </a:cubicBezTo>
                    <a:cubicBezTo>
                      <a:pt x="587" y="38"/>
                      <a:pt x="586" y="38"/>
                      <a:pt x="585" y="38"/>
                    </a:cubicBezTo>
                    <a:cubicBezTo>
                      <a:pt x="527" y="43"/>
                      <a:pt x="470" y="46"/>
                      <a:pt x="413" y="46"/>
                    </a:cubicBezTo>
                    <a:cubicBezTo>
                      <a:pt x="290" y="46"/>
                      <a:pt x="169" y="33"/>
                      <a:pt x="46" y="1"/>
                    </a:cubicBezTo>
                    <a:cubicBezTo>
                      <a:pt x="43" y="0"/>
                      <a:pt x="41" y="0"/>
                      <a:pt x="39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9" name="Google Shape;1316;p46"/>
              <p:cNvSpPr/>
              <p:nvPr/>
            </p:nvSpPr>
            <p:spPr>
              <a:xfrm>
                <a:off x="8073067" y="1935565"/>
                <a:ext cx="30535" cy="5460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3" extrusionOk="0">
                    <a:moveTo>
                      <a:pt x="539" y="0"/>
                    </a:moveTo>
                    <a:cubicBezTo>
                      <a:pt x="538" y="0"/>
                      <a:pt x="536" y="0"/>
                      <a:pt x="535" y="1"/>
                    </a:cubicBezTo>
                    <a:cubicBezTo>
                      <a:pt x="416" y="22"/>
                      <a:pt x="301" y="42"/>
                      <a:pt x="183" y="42"/>
                    </a:cubicBezTo>
                    <a:cubicBezTo>
                      <a:pt x="139" y="42"/>
                      <a:pt x="94" y="39"/>
                      <a:pt x="49" y="33"/>
                    </a:cubicBezTo>
                    <a:cubicBezTo>
                      <a:pt x="47" y="32"/>
                      <a:pt x="46" y="32"/>
                      <a:pt x="44" y="32"/>
                    </a:cubicBezTo>
                    <a:cubicBezTo>
                      <a:pt x="13" y="32"/>
                      <a:pt x="0" y="81"/>
                      <a:pt x="34" y="86"/>
                    </a:cubicBezTo>
                    <a:cubicBezTo>
                      <a:pt x="100" y="96"/>
                      <a:pt x="167" y="103"/>
                      <a:pt x="233" y="103"/>
                    </a:cubicBezTo>
                    <a:cubicBezTo>
                      <a:pt x="342" y="103"/>
                      <a:pt x="450" y="86"/>
                      <a:pt x="551" y="41"/>
                    </a:cubicBezTo>
                    <a:cubicBezTo>
                      <a:pt x="575" y="31"/>
                      <a:pt x="559" y="0"/>
                      <a:pt x="539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" name="Google Shape;1317;p46"/>
              <p:cNvSpPr/>
              <p:nvPr/>
            </p:nvSpPr>
            <p:spPr>
              <a:xfrm>
                <a:off x="8041578" y="2074032"/>
                <a:ext cx="27673" cy="3552"/>
              </a:xfrm>
              <a:custGeom>
                <a:avLst/>
                <a:gdLst/>
                <a:ahLst/>
                <a:cxnLst/>
                <a:rect l="l" t="t" r="r" b="b"/>
                <a:pathLst>
                  <a:path w="522" h="67" extrusionOk="0">
                    <a:moveTo>
                      <a:pt x="273" y="0"/>
                    </a:moveTo>
                    <a:cubicBezTo>
                      <a:pt x="195" y="0"/>
                      <a:pt x="117" y="2"/>
                      <a:pt x="39" y="3"/>
                    </a:cubicBezTo>
                    <a:cubicBezTo>
                      <a:pt x="1" y="4"/>
                      <a:pt x="1" y="64"/>
                      <a:pt x="39" y="64"/>
                    </a:cubicBezTo>
                    <a:cubicBezTo>
                      <a:pt x="120" y="65"/>
                      <a:pt x="201" y="67"/>
                      <a:pt x="281" y="67"/>
                    </a:cubicBezTo>
                    <a:cubicBezTo>
                      <a:pt x="350" y="67"/>
                      <a:pt x="418" y="65"/>
                      <a:pt x="486" y="60"/>
                    </a:cubicBezTo>
                    <a:cubicBezTo>
                      <a:pt x="521" y="57"/>
                      <a:pt x="521" y="9"/>
                      <a:pt x="486" y="7"/>
                    </a:cubicBezTo>
                    <a:cubicBezTo>
                      <a:pt x="415" y="2"/>
                      <a:pt x="344" y="0"/>
                      <a:pt x="273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" name="Google Shape;1318;p46"/>
              <p:cNvSpPr/>
              <p:nvPr/>
            </p:nvSpPr>
            <p:spPr>
              <a:xfrm>
                <a:off x="8007810" y="1940018"/>
                <a:ext cx="27036" cy="3022"/>
              </a:xfrm>
              <a:custGeom>
                <a:avLst/>
                <a:gdLst/>
                <a:ahLst/>
                <a:cxnLst/>
                <a:rect l="l" t="t" r="r" b="b"/>
                <a:pathLst>
                  <a:path w="510" h="57" extrusionOk="0">
                    <a:moveTo>
                      <a:pt x="289" y="0"/>
                    </a:moveTo>
                    <a:cubicBezTo>
                      <a:pt x="203" y="0"/>
                      <a:pt x="117" y="2"/>
                      <a:pt x="31" y="4"/>
                    </a:cubicBezTo>
                    <a:cubicBezTo>
                      <a:pt x="0" y="4"/>
                      <a:pt x="0" y="52"/>
                      <a:pt x="31" y="53"/>
                    </a:cubicBezTo>
                    <a:cubicBezTo>
                      <a:pt x="122" y="55"/>
                      <a:pt x="212" y="57"/>
                      <a:pt x="302" y="57"/>
                    </a:cubicBezTo>
                    <a:cubicBezTo>
                      <a:pt x="361" y="57"/>
                      <a:pt x="419" y="56"/>
                      <a:pt x="478" y="53"/>
                    </a:cubicBezTo>
                    <a:cubicBezTo>
                      <a:pt x="510" y="52"/>
                      <a:pt x="510" y="5"/>
                      <a:pt x="478" y="4"/>
                    </a:cubicBezTo>
                    <a:cubicBezTo>
                      <a:pt x="414" y="1"/>
                      <a:pt x="352" y="0"/>
                      <a:pt x="289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2" name="Google Shape;1319;p46"/>
              <p:cNvSpPr/>
              <p:nvPr/>
            </p:nvSpPr>
            <p:spPr>
              <a:xfrm>
                <a:off x="7992331" y="2074509"/>
                <a:ext cx="24015" cy="2598"/>
              </a:xfrm>
              <a:custGeom>
                <a:avLst/>
                <a:gdLst/>
                <a:ahLst/>
                <a:cxnLst/>
                <a:rect l="l" t="t" r="r" b="b"/>
                <a:pathLst>
                  <a:path w="453" h="49" extrusionOk="0">
                    <a:moveTo>
                      <a:pt x="345" y="0"/>
                    </a:moveTo>
                    <a:cubicBezTo>
                      <a:pt x="238" y="0"/>
                      <a:pt x="131" y="5"/>
                      <a:pt x="25" y="6"/>
                    </a:cubicBezTo>
                    <a:cubicBezTo>
                      <a:pt x="0" y="6"/>
                      <a:pt x="0" y="43"/>
                      <a:pt x="25" y="44"/>
                    </a:cubicBezTo>
                    <a:cubicBezTo>
                      <a:pt x="131" y="45"/>
                      <a:pt x="237" y="49"/>
                      <a:pt x="344" y="49"/>
                    </a:cubicBezTo>
                    <a:cubicBezTo>
                      <a:pt x="370" y="49"/>
                      <a:pt x="396" y="49"/>
                      <a:pt x="422" y="48"/>
                    </a:cubicBezTo>
                    <a:cubicBezTo>
                      <a:pt x="452" y="47"/>
                      <a:pt x="452" y="2"/>
                      <a:pt x="422" y="1"/>
                    </a:cubicBezTo>
                    <a:cubicBezTo>
                      <a:pt x="397" y="0"/>
                      <a:pt x="371" y="0"/>
                      <a:pt x="345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3" name="Google Shape;1320;p46"/>
              <p:cNvSpPr/>
              <p:nvPr/>
            </p:nvSpPr>
            <p:spPr>
              <a:xfrm>
                <a:off x="7933435" y="1936784"/>
                <a:ext cx="33504" cy="4241"/>
              </a:xfrm>
              <a:custGeom>
                <a:avLst/>
                <a:gdLst/>
                <a:ahLst/>
                <a:cxnLst/>
                <a:rect l="l" t="t" r="r" b="b"/>
                <a:pathLst>
                  <a:path w="632" h="80" extrusionOk="0">
                    <a:moveTo>
                      <a:pt x="376" y="1"/>
                    </a:moveTo>
                    <a:cubicBezTo>
                      <a:pt x="265" y="1"/>
                      <a:pt x="154" y="5"/>
                      <a:pt x="43" y="7"/>
                    </a:cubicBezTo>
                    <a:cubicBezTo>
                      <a:pt x="0" y="7"/>
                      <a:pt x="0" y="73"/>
                      <a:pt x="43" y="74"/>
                    </a:cubicBezTo>
                    <a:cubicBezTo>
                      <a:pt x="152" y="76"/>
                      <a:pt x="262" y="79"/>
                      <a:pt x="371" y="79"/>
                    </a:cubicBezTo>
                    <a:cubicBezTo>
                      <a:pt x="444" y="79"/>
                      <a:pt x="517" y="78"/>
                      <a:pt x="589" y="73"/>
                    </a:cubicBezTo>
                    <a:cubicBezTo>
                      <a:pt x="632" y="69"/>
                      <a:pt x="632" y="11"/>
                      <a:pt x="589" y="7"/>
                    </a:cubicBezTo>
                    <a:cubicBezTo>
                      <a:pt x="518" y="2"/>
                      <a:pt x="447" y="1"/>
                      <a:pt x="376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4" name="Google Shape;1321;p46"/>
              <p:cNvSpPr/>
              <p:nvPr/>
            </p:nvSpPr>
            <p:spPr>
              <a:xfrm>
                <a:off x="7928398" y="2072017"/>
                <a:ext cx="32868" cy="599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113" extrusionOk="0">
                    <a:moveTo>
                      <a:pt x="275" y="1"/>
                    </a:moveTo>
                    <a:cubicBezTo>
                      <a:pt x="192" y="1"/>
                      <a:pt x="108" y="11"/>
                      <a:pt x="29" y="31"/>
                    </a:cubicBezTo>
                    <a:cubicBezTo>
                      <a:pt x="0" y="37"/>
                      <a:pt x="12" y="75"/>
                      <a:pt x="38" y="75"/>
                    </a:cubicBezTo>
                    <a:cubicBezTo>
                      <a:pt x="39" y="75"/>
                      <a:pt x="40" y="75"/>
                      <a:pt x="41" y="75"/>
                    </a:cubicBezTo>
                    <a:cubicBezTo>
                      <a:pt x="97" y="67"/>
                      <a:pt x="152" y="64"/>
                      <a:pt x="205" y="64"/>
                    </a:cubicBezTo>
                    <a:cubicBezTo>
                      <a:pt x="329" y="64"/>
                      <a:pt x="447" y="82"/>
                      <a:pt x="574" y="111"/>
                    </a:cubicBezTo>
                    <a:cubicBezTo>
                      <a:pt x="577" y="112"/>
                      <a:pt x="580" y="112"/>
                      <a:pt x="583" y="112"/>
                    </a:cubicBezTo>
                    <a:cubicBezTo>
                      <a:pt x="612" y="112"/>
                      <a:pt x="619" y="69"/>
                      <a:pt x="588" y="58"/>
                    </a:cubicBezTo>
                    <a:cubicBezTo>
                      <a:pt x="490" y="19"/>
                      <a:pt x="382" y="1"/>
                      <a:pt x="275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5" name="Google Shape;1322;p46"/>
              <p:cNvSpPr/>
              <p:nvPr/>
            </p:nvSpPr>
            <p:spPr>
              <a:xfrm>
                <a:off x="7862876" y="2116123"/>
                <a:ext cx="16646" cy="5778"/>
              </a:xfrm>
              <a:custGeom>
                <a:avLst/>
                <a:gdLst/>
                <a:ahLst/>
                <a:cxnLst/>
                <a:rect l="l" t="t" r="r" b="b"/>
                <a:pathLst>
                  <a:path w="314" h="109" extrusionOk="0">
                    <a:moveTo>
                      <a:pt x="218" y="0"/>
                    </a:moveTo>
                    <a:cubicBezTo>
                      <a:pt x="148" y="0"/>
                      <a:pt x="75" y="29"/>
                      <a:pt x="22" y="64"/>
                    </a:cubicBezTo>
                    <a:cubicBezTo>
                      <a:pt x="0" y="78"/>
                      <a:pt x="13" y="109"/>
                      <a:pt x="34" y="109"/>
                    </a:cubicBezTo>
                    <a:cubicBezTo>
                      <a:pt x="38" y="109"/>
                      <a:pt x="42" y="107"/>
                      <a:pt x="46" y="105"/>
                    </a:cubicBezTo>
                    <a:cubicBezTo>
                      <a:pt x="80" y="82"/>
                      <a:pt x="118" y="68"/>
                      <a:pt x="160" y="60"/>
                    </a:cubicBezTo>
                    <a:cubicBezTo>
                      <a:pt x="172" y="58"/>
                      <a:pt x="185" y="57"/>
                      <a:pt x="197" y="57"/>
                    </a:cubicBezTo>
                    <a:cubicBezTo>
                      <a:pt x="225" y="57"/>
                      <a:pt x="253" y="61"/>
                      <a:pt x="281" y="61"/>
                    </a:cubicBezTo>
                    <a:cubicBezTo>
                      <a:pt x="282" y="61"/>
                      <a:pt x="282" y="61"/>
                      <a:pt x="282" y="61"/>
                    </a:cubicBezTo>
                    <a:cubicBezTo>
                      <a:pt x="311" y="61"/>
                      <a:pt x="313" y="21"/>
                      <a:pt x="289" y="12"/>
                    </a:cubicBezTo>
                    <a:cubicBezTo>
                      <a:pt x="266" y="4"/>
                      <a:pt x="242" y="0"/>
                      <a:pt x="218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6" name="Google Shape;1323;p46"/>
              <p:cNvSpPr/>
              <p:nvPr/>
            </p:nvSpPr>
            <p:spPr>
              <a:xfrm>
                <a:off x="7844269" y="1976808"/>
                <a:ext cx="19297" cy="3234"/>
              </a:xfrm>
              <a:custGeom>
                <a:avLst/>
                <a:gdLst/>
                <a:ahLst/>
                <a:cxnLst/>
                <a:rect l="l" t="t" r="r" b="b"/>
                <a:pathLst>
                  <a:path w="364" h="61" extrusionOk="0">
                    <a:moveTo>
                      <a:pt x="186" y="0"/>
                    </a:moveTo>
                    <a:cubicBezTo>
                      <a:pt x="137" y="0"/>
                      <a:pt x="87" y="2"/>
                      <a:pt x="37" y="2"/>
                    </a:cubicBezTo>
                    <a:cubicBezTo>
                      <a:pt x="1" y="2"/>
                      <a:pt x="1" y="57"/>
                      <a:pt x="37" y="58"/>
                    </a:cubicBezTo>
                    <a:cubicBezTo>
                      <a:pt x="87" y="58"/>
                      <a:pt x="137" y="60"/>
                      <a:pt x="186" y="60"/>
                    </a:cubicBezTo>
                    <a:cubicBezTo>
                      <a:pt x="236" y="60"/>
                      <a:pt x="285" y="58"/>
                      <a:pt x="334" y="53"/>
                    </a:cubicBezTo>
                    <a:cubicBezTo>
                      <a:pt x="363" y="48"/>
                      <a:pt x="363" y="12"/>
                      <a:pt x="334" y="8"/>
                    </a:cubicBezTo>
                    <a:cubicBezTo>
                      <a:pt x="285" y="2"/>
                      <a:pt x="236" y="0"/>
                      <a:pt x="186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7" name="Google Shape;1324;p46"/>
              <p:cNvSpPr/>
              <p:nvPr/>
            </p:nvSpPr>
            <p:spPr>
              <a:xfrm>
                <a:off x="7820838" y="2113207"/>
                <a:ext cx="24969" cy="4135"/>
              </a:xfrm>
              <a:custGeom>
                <a:avLst/>
                <a:gdLst/>
                <a:ahLst/>
                <a:cxnLst/>
                <a:rect l="l" t="t" r="r" b="b"/>
                <a:pathLst>
                  <a:path w="471" h="78" extrusionOk="0">
                    <a:moveTo>
                      <a:pt x="310" y="0"/>
                    </a:moveTo>
                    <a:cubicBezTo>
                      <a:pt x="217" y="0"/>
                      <a:pt x="124" y="10"/>
                      <a:pt x="33" y="15"/>
                    </a:cubicBezTo>
                    <a:cubicBezTo>
                      <a:pt x="1" y="16"/>
                      <a:pt x="1" y="62"/>
                      <a:pt x="33" y="64"/>
                    </a:cubicBezTo>
                    <a:cubicBezTo>
                      <a:pt x="124" y="68"/>
                      <a:pt x="217" y="78"/>
                      <a:pt x="310" y="78"/>
                    </a:cubicBezTo>
                    <a:cubicBezTo>
                      <a:pt x="350" y="78"/>
                      <a:pt x="390" y="76"/>
                      <a:pt x="429" y="71"/>
                    </a:cubicBezTo>
                    <a:cubicBezTo>
                      <a:pt x="471" y="67"/>
                      <a:pt x="471" y="12"/>
                      <a:pt x="429" y="7"/>
                    </a:cubicBezTo>
                    <a:cubicBezTo>
                      <a:pt x="390" y="2"/>
                      <a:pt x="350" y="0"/>
                      <a:pt x="310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8" name="Google Shape;1325;p46"/>
              <p:cNvSpPr/>
              <p:nvPr/>
            </p:nvSpPr>
            <p:spPr>
              <a:xfrm>
                <a:off x="7805411" y="1974211"/>
                <a:ext cx="26771" cy="3128"/>
              </a:xfrm>
              <a:custGeom>
                <a:avLst/>
                <a:gdLst/>
                <a:ahLst/>
                <a:cxnLst/>
                <a:rect l="l" t="t" r="r" b="b"/>
                <a:pathLst>
                  <a:path w="505" h="59" extrusionOk="0">
                    <a:moveTo>
                      <a:pt x="325" y="0"/>
                    </a:moveTo>
                    <a:cubicBezTo>
                      <a:pt x="225" y="0"/>
                      <a:pt x="124" y="6"/>
                      <a:pt x="25" y="10"/>
                    </a:cubicBezTo>
                    <a:cubicBezTo>
                      <a:pt x="0" y="11"/>
                      <a:pt x="0" y="48"/>
                      <a:pt x="25" y="49"/>
                    </a:cubicBezTo>
                    <a:cubicBezTo>
                      <a:pt x="127" y="53"/>
                      <a:pt x="231" y="59"/>
                      <a:pt x="335" y="59"/>
                    </a:cubicBezTo>
                    <a:cubicBezTo>
                      <a:pt x="381" y="59"/>
                      <a:pt x="426" y="58"/>
                      <a:pt x="472" y="55"/>
                    </a:cubicBezTo>
                    <a:cubicBezTo>
                      <a:pt x="504" y="51"/>
                      <a:pt x="504" y="8"/>
                      <a:pt x="472" y="5"/>
                    </a:cubicBezTo>
                    <a:cubicBezTo>
                      <a:pt x="423" y="2"/>
                      <a:pt x="374" y="0"/>
                      <a:pt x="325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9" name="Google Shape;1326;p46"/>
              <p:cNvSpPr/>
              <p:nvPr/>
            </p:nvSpPr>
            <p:spPr>
              <a:xfrm>
                <a:off x="7770689" y="2115964"/>
                <a:ext cx="25075" cy="3923"/>
              </a:xfrm>
              <a:custGeom>
                <a:avLst/>
                <a:gdLst/>
                <a:ahLst/>
                <a:cxnLst/>
                <a:rect l="l" t="t" r="r" b="b"/>
                <a:pathLst>
                  <a:path w="473" h="74" extrusionOk="0">
                    <a:moveTo>
                      <a:pt x="303" y="0"/>
                    </a:moveTo>
                    <a:cubicBezTo>
                      <a:pt x="213" y="0"/>
                      <a:pt x="124" y="6"/>
                      <a:pt x="34" y="11"/>
                    </a:cubicBezTo>
                    <a:cubicBezTo>
                      <a:pt x="0" y="12"/>
                      <a:pt x="0" y="62"/>
                      <a:pt x="34" y="64"/>
                    </a:cubicBezTo>
                    <a:cubicBezTo>
                      <a:pt x="123" y="68"/>
                      <a:pt x="212" y="74"/>
                      <a:pt x="301" y="74"/>
                    </a:cubicBezTo>
                    <a:cubicBezTo>
                      <a:pt x="345" y="74"/>
                      <a:pt x="388" y="72"/>
                      <a:pt x="432" y="68"/>
                    </a:cubicBezTo>
                    <a:cubicBezTo>
                      <a:pt x="472" y="65"/>
                      <a:pt x="472" y="10"/>
                      <a:pt x="432" y="5"/>
                    </a:cubicBezTo>
                    <a:cubicBezTo>
                      <a:pt x="389" y="2"/>
                      <a:pt x="346" y="0"/>
                      <a:pt x="303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0" name="Google Shape;1327;p46"/>
              <p:cNvSpPr/>
              <p:nvPr/>
            </p:nvSpPr>
            <p:spPr>
              <a:xfrm>
                <a:off x="7753990" y="1968856"/>
                <a:ext cx="34352" cy="7104"/>
              </a:xfrm>
              <a:custGeom>
                <a:avLst/>
                <a:gdLst/>
                <a:ahLst/>
                <a:cxnLst/>
                <a:rect l="l" t="t" r="r" b="b"/>
                <a:pathLst>
                  <a:path w="648" h="134" extrusionOk="0">
                    <a:moveTo>
                      <a:pt x="49" y="0"/>
                    </a:moveTo>
                    <a:cubicBezTo>
                      <a:pt x="12" y="0"/>
                      <a:pt x="0" y="57"/>
                      <a:pt x="41" y="71"/>
                    </a:cubicBezTo>
                    <a:cubicBezTo>
                      <a:pt x="162" y="110"/>
                      <a:pt x="288" y="134"/>
                      <a:pt x="414" y="134"/>
                    </a:cubicBezTo>
                    <a:cubicBezTo>
                      <a:pt x="479" y="134"/>
                      <a:pt x="543" y="128"/>
                      <a:pt x="608" y="114"/>
                    </a:cubicBezTo>
                    <a:cubicBezTo>
                      <a:pt x="647" y="105"/>
                      <a:pt x="639" y="41"/>
                      <a:pt x="598" y="41"/>
                    </a:cubicBezTo>
                    <a:cubicBezTo>
                      <a:pt x="598" y="41"/>
                      <a:pt x="598" y="41"/>
                      <a:pt x="597" y="41"/>
                    </a:cubicBezTo>
                    <a:cubicBezTo>
                      <a:pt x="555" y="43"/>
                      <a:pt x="512" y="43"/>
                      <a:pt x="470" y="43"/>
                    </a:cubicBezTo>
                    <a:cubicBezTo>
                      <a:pt x="332" y="43"/>
                      <a:pt x="196" y="34"/>
                      <a:pt x="60" y="2"/>
                    </a:cubicBezTo>
                    <a:cubicBezTo>
                      <a:pt x="56" y="1"/>
                      <a:pt x="53" y="0"/>
                      <a:pt x="49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pic>
          <p:nvPicPr>
            <p:cNvPr id="8" name="Picture 2" descr="وسائل العمل في الاركان وحدة صلاتي رياض الاطفال - مؤسسة التحاضير الحديثة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7238" y="2110383"/>
              <a:ext cx="2143672" cy="1856956"/>
            </a:xfrm>
            <a:prstGeom prst="rect">
              <a:avLst/>
            </a:prstGeom>
            <a:noFill/>
            <a:ln>
              <a:noFill/>
            </a:ln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pic>
        <p:pic>
          <p:nvPicPr>
            <p:cNvPr id="9" name="Picture 4" descr="يلا نصلي - صباح كيوت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6747" y="2127914"/>
              <a:ext cx="1419839" cy="839509"/>
            </a:xfrm>
            <a:prstGeom prst="rect">
              <a:avLst/>
            </a:prstGeom>
            <a:noFill/>
            <a:ln>
              <a:noFill/>
            </a:ln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pic>
        <p:pic>
          <p:nvPicPr>
            <p:cNvPr id="10" name="Picture 2" descr="الحصول على تعليم الصلاة فى الاسلام - Microsoft Store في ar-SA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0265" y="2072352"/>
              <a:ext cx="1298210" cy="1298210"/>
            </a:xfrm>
            <a:prstGeom prst="rect">
              <a:avLst/>
            </a:prstGeom>
            <a:noFill/>
            <a:ln>
              <a:noFill/>
            </a:ln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pic>
        <p:sp>
          <p:nvSpPr>
            <p:cNvPr id="11" name="مربع نص 10"/>
            <p:cNvSpPr txBox="1"/>
            <p:nvPr/>
          </p:nvSpPr>
          <p:spPr>
            <a:xfrm>
              <a:off x="1259632" y="1917350"/>
              <a:ext cx="6463105" cy="155813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9900" dirty="0">
                  <a:solidFill>
                    <a:schemeClr val="accent1">
                      <a:lumMod val="75000"/>
                    </a:schemeClr>
                  </a:solidFill>
                  <a:cs typeface="PT Bold Heading" pitchFamily="2" charset="-78"/>
                </a:rPr>
                <a:t>وقت الصلاة</a:t>
              </a:r>
            </a:p>
            <a:p>
              <a:pPr algn="ctr"/>
              <a:r>
                <a:rPr lang="ar-SA" sz="9900" dirty="0">
                  <a:solidFill>
                    <a:schemeClr val="accent1">
                      <a:lumMod val="75000"/>
                    </a:schemeClr>
                  </a:solidFill>
                  <a:cs typeface="PT Bold Heading" pitchFamily="2" charset="-78"/>
                </a:rPr>
                <a:t> الصلاة أهم</a:t>
              </a:r>
            </a:p>
          </p:txBody>
        </p:sp>
      </p:grpSp>
      <p:pic>
        <p:nvPicPr>
          <p:cNvPr id="51" name="Picture 2" descr="A picture containing music, guitar&#10;&#10;Description automatically generated">
            <a:extLst>
              <a:ext uri="{FF2B5EF4-FFF2-40B4-BE49-F238E27FC236}">
                <a16:creationId xmlns="" xmlns:a16="http://schemas.microsoft.com/office/drawing/2014/main" id="{3F12FE45-6F69-42F5-A4D1-8C6516BF69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4000" cy="9144000"/>
          </a:xfrm>
          <a:prstGeom prst="rect">
            <a:avLst/>
          </a:prstGeom>
        </p:spPr>
      </p:pic>
      <p:pic>
        <p:nvPicPr>
          <p:cNvPr id="52" name="Picture 4">
            <a:extLst>
              <a:ext uri="{FF2B5EF4-FFF2-40B4-BE49-F238E27FC236}">
                <a16:creationId xmlns="" xmlns:a16="http://schemas.microsoft.com/office/drawing/2014/main" id="{92DEB224-8218-4D6C-BA80-E2DB8A3554C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5665" y="7697090"/>
            <a:ext cx="4541534" cy="222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033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مستطيل 19">
            <a:extLst>
              <a:ext uri="{FF2B5EF4-FFF2-40B4-BE49-F238E27FC236}">
                <a16:creationId xmlns:a16="http://schemas.microsoft.com/office/drawing/2014/main" xmlns="" id="{6E5122E2-354E-4184-960D-DB5DD2386BC0}"/>
              </a:ext>
            </a:extLst>
          </p:cNvPr>
          <p:cNvSpPr/>
          <p:nvPr/>
        </p:nvSpPr>
        <p:spPr>
          <a:xfrm>
            <a:off x="846433" y="710066"/>
            <a:ext cx="16579933" cy="8663292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SA"/>
          </a:p>
        </p:txBody>
      </p:sp>
      <p:grpSp>
        <p:nvGrpSpPr>
          <p:cNvPr id="21" name="Group 10">
            <a:extLst>
              <a:ext uri="{FF2B5EF4-FFF2-40B4-BE49-F238E27FC236}">
                <a16:creationId xmlns="" xmlns:a16="http://schemas.microsoft.com/office/drawing/2014/main" id="{F6DE113F-86C2-4D03-8095-3A66AD599F56}"/>
              </a:ext>
            </a:extLst>
          </p:cNvPr>
          <p:cNvGrpSpPr/>
          <p:nvPr/>
        </p:nvGrpSpPr>
        <p:grpSpPr>
          <a:xfrm flipH="1" flipV="1">
            <a:off x="609600" y="473231"/>
            <a:ext cx="8205673" cy="3374869"/>
            <a:chOff x="711958" y="2131325"/>
            <a:chExt cx="11348666" cy="4667535"/>
          </a:xfrm>
          <a:solidFill>
            <a:srgbClr val="FFC000"/>
          </a:solidFill>
        </p:grpSpPr>
        <p:sp>
          <p:nvSpPr>
            <p:cNvPr id="22" name="Oval 11">
              <a:extLst>
                <a:ext uri="{FF2B5EF4-FFF2-40B4-BE49-F238E27FC236}">
                  <a16:creationId xmlns="" xmlns:a16="http://schemas.microsoft.com/office/drawing/2014/main" id="{316AAA8A-01EA-4F20-A29F-5F9A4C25A52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23" name="Straight Connector 12">
              <a:extLst>
                <a:ext uri="{FF2B5EF4-FFF2-40B4-BE49-F238E27FC236}">
                  <a16:creationId xmlns="" xmlns:a16="http://schemas.microsoft.com/office/drawing/2014/main" id="{28AEEC72-B5F3-4539-8F89-8BE1C2FD9A59}"/>
                </a:ext>
              </a:extLst>
            </p:cNvPr>
            <p:cNvCxnSpPr>
              <a:stCxn id="22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grpFill/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13">
              <a:extLst>
                <a:ext uri="{FF2B5EF4-FFF2-40B4-BE49-F238E27FC236}">
                  <a16:creationId xmlns="" xmlns:a16="http://schemas.microsoft.com/office/drawing/2014/main" id="{6841B50C-4BCD-448C-B49D-F865DA4E1776}"/>
                </a:ext>
              </a:extLst>
            </p:cNvPr>
            <p:cNvCxnSpPr>
              <a:stCxn id="22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grpFill/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16">
            <a:extLst>
              <a:ext uri="{FF2B5EF4-FFF2-40B4-BE49-F238E27FC236}">
                <a16:creationId xmlns="" xmlns:a16="http://schemas.microsoft.com/office/drawing/2014/main" id="{980917E4-54C6-45A7-B591-BE3DA3E9B0CE}"/>
              </a:ext>
            </a:extLst>
          </p:cNvPr>
          <p:cNvGrpSpPr/>
          <p:nvPr/>
        </p:nvGrpSpPr>
        <p:grpSpPr>
          <a:xfrm rot="10800000" flipH="1" flipV="1">
            <a:off x="9472727" y="6264431"/>
            <a:ext cx="8205673" cy="3374869"/>
            <a:chOff x="711958" y="2131325"/>
            <a:chExt cx="11348666" cy="4667535"/>
          </a:xfrm>
          <a:solidFill>
            <a:srgbClr val="FFC000"/>
          </a:solidFill>
        </p:grpSpPr>
        <p:sp>
          <p:nvSpPr>
            <p:cNvPr id="26" name="Oval 17">
              <a:extLst>
                <a:ext uri="{FF2B5EF4-FFF2-40B4-BE49-F238E27FC236}">
                  <a16:creationId xmlns="" xmlns:a16="http://schemas.microsoft.com/office/drawing/2014/main" id="{543302C5-9FD8-4004-B714-BEB4BDF512A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2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27" name="Straight Connector 18">
              <a:extLst>
                <a:ext uri="{FF2B5EF4-FFF2-40B4-BE49-F238E27FC236}">
                  <a16:creationId xmlns="" xmlns:a16="http://schemas.microsoft.com/office/drawing/2014/main" id="{24373373-C3E5-41C1-879D-A19952DDE8EB}"/>
                </a:ext>
              </a:extLst>
            </p:cNvPr>
            <p:cNvCxnSpPr>
              <a:stCxn id="26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grpFill/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1002">
              <a:schemeClr val="lt2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19">
              <a:extLst>
                <a:ext uri="{FF2B5EF4-FFF2-40B4-BE49-F238E27FC236}">
                  <a16:creationId xmlns="" xmlns:a16="http://schemas.microsoft.com/office/drawing/2014/main" id="{20DE293A-1D11-4506-877D-260A33538391}"/>
                </a:ext>
              </a:extLst>
            </p:cNvPr>
            <p:cNvCxnSpPr>
              <a:stCxn id="26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grpFill/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1002">
              <a:schemeClr val="lt2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9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2860720" y="4305300"/>
            <a:ext cx="4344014" cy="1863977"/>
          </a:xfrm>
          <a:prstGeom prst="rect">
            <a:avLst/>
          </a:prstGeom>
        </p:spPr>
      </p:pic>
      <p:pic>
        <p:nvPicPr>
          <p:cNvPr id="30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785002">
            <a:off x="819981" y="1212166"/>
            <a:ext cx="5191704" cy="1340278"/>
          </a:xfrm>
          <a:prstGeom prst="rect">
            <a:avLst/>
          </a:prstGeom>
        </p:spPr>
      </p:pic>
      <p:pic>
        <p:nvPicPr>
          <p:cNvPr id="31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3834383" y="6151"/>
            <a:ext cx="3268083" cy="1271582"/>
          </a:xfrm>
          <a:prstGeom prst="rect">
            <a:avLst/>
          </a:prstGeom>
        </p:spPr>
      </p:pic>
      <p:pic>
        <p:nvPicPr>
          <p:cNvPr id="32" name="Picture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 l="19892" b="14514"/>
          <a:stretch>
            <a:fillRect/>
          </a:stretch>
        </p:blipFill>
        <p:spPr>
          <a:xfrm>
            <a:off x="-79872" y="8514217"/>
            <a:ext cx="2949586" cy="1854220"/>
          </a:xfrm>
          <a:prstGeom prst="rect">
            <a:avLst/>
          </a:prstGeom>
        </p:spPr>
      </p:pic>
      <p:pic>
        <p:nvPicPr>
          <p:cNvPr id="33" name="Picture 1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flipH="1">
            <a:off x="16600909" y="249253"/>
            <a:ext cx="1911396" cy="1198967"/>
          </a:xfrm>
          <a:prstGeom prst="rect">
            <a:avLst/>
          </a:prstGeom>
        </p:spPr>
      </p:pic>
      <p:sp>
        <p:nvSpPr>
          <p:cNvPr id="34" name="مربع نص 33"/>
          <p:cNvSpPr txBox="1"/>
          <p:nvPr/>
        </p:nvSpPr>
        <p:spPr>
          <a:xfrm rot="20556455">
            <a:off x="3239136" y="2219259"/>
            <a:ext cx="2400450" cy="954107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Learn with the Smurfs</a:t>
            </a:r>
            <a:endParaRPr lang="ar-SA" sz="2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grpSp>
        <p:nvGrpSpPr>
          <p:cNvPr id="2" name="مجموعة 1">
            <a:extLst>
              <a:ext uri="{FF2B5EF4-FFF2-40B4-BE49-F238E27FC236}">
                <a16:creationId xmlns="" xmlns:a16="http://schemas.microsoft.com/office/drawing/2014/main" id="{1B58470C-008C-4258-A151-D1897E7F2BE1}"/>
              </a:ext>
            </a:extLst>
          </p:cNvPr>
          <p:cNvGrpSpPr/>
          <p:nvPr/>
        </p:nvGrpSpPr>
        <p:grpSpPr>
          <a:xfrm>
            <a:off x="14749112" y="4041876"/>
            <a:ext cx="2700687" cy="4487093"/>
            <a:chOff x="9627327" y="1946365"/>
            <a:chExt cx="1500381" cy="2410097"/>
          </a:xfrm>
        </p:grpSpPr>
        <p:pic>
          <p:nvPicPr>
            <p:cNvPr id="3" name="صورة 2" descr="صورة تحتوي على رسم&#10;&#10;تم إنشاء الوصف تلقائياً">
              <a:extLst>
                <a:ext uri="{FF2B5EF4-FFF2-40B4-BE49-F238E27FC236}">
                  <a16:creationId xmlns="" xmlns:a16="http://schemas.microsoft.com/office/drawing/2014/main" id="{B3D77EEF-D871-45C4-A85B-E1E0A01A93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858" t="8961" r="11273" b="53462"/>
            <a:stretch/>
          </p:blipFill>
          <p:spPr>
            <a:xfrm>
              <a:off x="9627327" y="1946365"/>
              <a:ext cx="1489166" cy="2410097"/>
            </a:xfrm>
            <a:prstGeom prst="rect">
              <a:avLst/>
            </a:prstGeom>
            <a:ln>
              <a:noFill/>
            </a:ln>
          </p:spPr>
        </p:pic>
        <p:sp>
          <p:nvSpPr>
            <p:cNvPr id="4" name="مستطيل 3">
              <a:extLst>
                <a:ext uri="{FF2B5EF4-FFF2-40B4-BE49-F238E27FC236}">
                  <a16:creationId xmlns="" xmlns:a16="http://schemas.microsoft.com/office/drawing/2014/main" id="{E1CEC3AE-409C-491E-A29E-96A9496B87A4}"/>
                </a:ext>
              </a:extLst>
            </p:cNvPr>
            <p:cNvSpPr/>
            <p:nvPr/>
          </p:nvSpPr>
          <p:spPr>
            <a:xfrm>
              <a:off x="10672310" y="3151413"/>
              <a:ext cx="455398" cy="12050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pic>
        <p:nvPicPr>
          <p:cNvPr id="5" name="صورة 4" descr="صورة تحتوي على رسم&#10;&#10;تم إنشاء الوصف تلقائياً">
            <a:extLst>
              <a:ext uri="{FF2B5EF4-FFF2-40B4-BE49-F238E27FC236}">
                <a16:creationId xmlns="" xmlns:a16="http://schemas.microsoft.com/office/drawing/2014/main" id="{FB7F7078-9DFC-460B-97B3-8752315369E8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05" t="8961" r="25020" b="53462"/>
          <a:stretch/>
        </p:blipFill>
        <p:spPr>
          <a:xfrm>
            <a:off x="11892269" y="4057239"/>
            <a:ext cx="2782389" cy="4487093"/>
          </a:xfrm>
          <a:prstGeom prst="rect">
            <a:avLst/>
          </a:prstGeom>
          <a:ln>
            <a:noFill/>
          </a:ln>
        </p:spPr>
      </p:pic>
      <p:grpSp>
        <p:nvGrpSpPr>
          <p:cNvPr id="6" name="مجموعة 5">
            <a:extLst>
              <a:ext uri="{FF2B5EF4-FFF2-40B4-BE49-F238E27FC236}">
                <a16:creationId xmlns="" xmlns:a16="http://schemas.microsoft.com/office/drawing/2014/main" id="{70187136-963C-430F-AA75-3FE0BB2EC31D}"/>
              </a:ext>
            </a:extLst>
          </p:cNvPr>
          <p:cNvGrpSpPr/>
          <p:nvPr/>
        </p:nvGrpSpPr>
        <p:grpSpPr>
          <a:xfrm>
            <a:off x="7580660" y="3763448"/>
            <a:ext cx="3752307" cy="4315646"/>
            <a:chOff x="4563292" y="1959429"/>
            <a:chExt cx="2501538" cy="2227217"/>
          </a:xfrm>
        </p:grpSpPr>
        <p:pic>
          <p:nvPicPr>
            <p:cNvPr id="7" name="صورة 6" descr="صورة تحتوي على رسم&#10;&#10;تم إنشاء الوصف تلقائياً">
              <a:extLst>
                <a:ext uri="{FF2B5EF4-FFF2-40B4-BE49-F238E27FC236}">
                  <a16:creationId xmlns="" xmlns:a16="http://schemas.microsoft.com/office/drawing/2014/main" id="{311E8C17-8FFB-4922-A76F-12C96710D2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45" t="14053" r="42052" b="53462"/>
            <a:stretch/>
          </p:blipFill>
          <p:spPr>
            <a:xfrm>
              <a:off x="4831081" y="2103120"/>
              <a:ext cx="2233749" cy="2083526"/>
            </a:xfrm>
            <a:prstGeom prst="rect">
              <a:avLst/>
            </a:prstGeom>
            <a:ln>
              <a:noFill/>
            </a:ln>
          </p:spPr>
        </p:pic>
        <p:sp>
          <p:nvSpPr>
            <p:cNvPr id="8" name="مستطيل 7">
              <a:extLst>
                <a:ext uri="{FF2B5EF4-FFF2-40B4-BE49-F238E27FC236}">
                  <a16:creationId xmlns="" xmlns:a16="http://schemas.microsoft.com/office/drawing/2014/main" id="{BF72966A-95DF-4724-8EB5-7FAFE2860BA1}"/>
                </a:ext>
              </a:extLst>
            </p:cNvPr>
            <p:cNvSpPr/>
            <p:nvPr/>
          </p:nvSpPr>
          <p:spPr>
            <a:xfrm>
              <a:off x="4563292" y="1959429"/>
              <a:ext cx="535577" cy="6792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pic>
        <p:nvPicPr>
          <p:cNvPr id="10" name="صورة 9">
            <a:extLst>
              <a:ext uri="{FF2B5EF4-FFF2-40B4-BE49-F238E27FC236}">
                <a16:creationId xmlns="" xmlns:a16="http://schemas.microsoft.com/office/drawing/2014/main" id="{2C234071-2D09-47CD-B5A2-C6865409FA14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538" b="45617" l="25000" r="37589">
                        <a14:foregroundMark x1="32890" y1="44428" x2="32890" y2="44428"/>
                        <a14:foregroundMark x1="31826" y1="45765" x2="31826" y2="45765"/>
                        <a14:foregroundMark x1="37057" y1="16048" x2="37057" y2="16048"/>
                        <a14:foregroundMark x1="36613" y1="14562" x2="36613" y2="14562"/>
                        <a14:foregroundMark x1="36613" y1="14562" x2="36613" y2="14562"/>
                        <a14:foregroundMark x1="35993" y1="14562" x2="35993" y2="14562"/>
                        <a14:foregroundMark x1="35993" y1="14562" x2="35993" y2="14562"/>
                        <a14:foregroundMark x1="35904" y1="16493" x2="35904" y2="16493"/>
                        <a14:foregroundMark x1="35904" y1="16493" x2="35904" y2="16493"/>
                        <a14:foregroundMark x1="30851" y1="16196" x2="30851" y2="16196"/>
                        <a14:foregroundMark x1="30851" y1="16196" x2="30851" y2="16196"/>
                        <a14:foregroundMark x1="30851" y1="16196" x2="30851" y2="16196"/>
                        <a14:foregroundMark x1="29167" y1="16345" x2="29167" y2="16345"/>
                        <a14:foregroundMark x1="29167" y1="16345" x2="29167" y2="16345"/>
                        <a14:foregroundMark x1="29167" y1="16345" x2="29167" y2="16345"/>
                        <a14:foregroundMark x1="28457" y1="15007" x2="28457" y2="15007"/>
                        <a14:foregroundMark x1="28457" y1="15007" x2="28457" y2="15007"/>
                        <a14:foregroundMark x1="35461" y1="14413" x2="35461" y2="14413"/>
                        <a14:foregroundMark x1="35461" y1="14413" x2="35461" y2="14413"/>
                        <a14:foregroundMark x1="37589" y1="16642" x2="37589" y2="16642"/>
                        <a14:foregroundMark x1="37589" y1="16642" x2="37589" y2="16642"/>
                        <a14:foregroundMark x1="37589" y1="16642" x2="37589" y2="16642"/>
                        <a14:foregroundMark x1="37145" y1="14116" x2="37145" y2="14116"/>
                        <a14:foregroundMark x1="37145" y1="14116" x2="37145" y2="14116"/>
                        <a14:foregroundMark x1="32181" y1="16939" x2="32181" y2="16939"/>
                        <a14:foregroundMark x1="32181" y1="16939" x2="32181" y2="16939"/>
                        <a14:foregroundMark x1="32181" y1="16939" x2="32181" y2="16939"/>
                        <a14:foregroundMark x1="31206" y1="12630" x2="31206" y2="12630"/>
                        <a14:foregroundMark x1="31294" y1="16939" x2="31294" y2="16939"/>
                        <a14:foregroundMark x1="31294" y1="16939" x2="31294" y2="16939"/>
                        <a14:foregroundMark x1="31294" y1="16939" x2="31294" y2="16939"/>
                        <a14:foregroundMark x1="31294" y1="16939" x2="31294" y2="16939"/>
                        <a14:foregroundMark x1="31294" y1="16939" x2="31294" y2="16939"/>
                        <a14:foregroundMark x1="31294" y1="16939" x2="31294" y2="16939"/>
                        <a14:foregroundMark x1="29433" y1="16790" x2="29433" y2="16790"/>
                        <a14:foregroundMark x1="29433" y1="16790" x2="29433" y2="16790"/>
                        <a14:foregroundMark x1="30053" y1="17236" x2="30053" y2="17236"/>
                        <a14:foregroundMark x1="30053" y1="17236" x2="30053" y2="17236"/>
                        <a14:foregroundMark x1="30053" y1="17236" x2="30053" y2="172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513" t="2145" r="61347" b="51189"/>
          <a:stretch/>
        </p:blipFill>
        <p:spPr>
          <a:xfrm>
            <a:off x="4842942" y="3077987"/>
            <a:ext cx="2439900" cy="4487094"/>
          </a:xfrm>
          <a:prstGeom prst="rect">
            <a:avLst/>
          </a:prstGeom>
        </p:spPr>
      </p:pic>
      <p:grpSp>
        <p:nvGrpSpPr>
          <p:cNvPr id="11" name="组合 19">
            <a:extLst>
              <a:ext uri="{FF2B5EF4-FFF2-40B4-BE49-F238E27FC236}">
                <a16:creationId xmlns="" xmlns:a16="http://schemas.microsoft.com/office/drawing/2014/main" id="{51F2B343-7EC3-473D-AD72-8A6764A12848}"/>
              </a:ext>
            </a:extLst>
          </p:cNvPr>
          <p:cNvGrpSpPr/>
          <p:nvPr/>
        </p:nvGrpSpPr>
        <p:grpSpPr>
          <a:xfrm>
            <a:off x="6502964" y="1008840"/>
            <a:ext cx="5466485" cy="2243547"/>
            <a:chOff x="4263706" y="3776135"/>
            <a:chExt cx="2536893" cy="492162"/>
          </a:xfrm>
        </p:grpSpPr>
        <p:sp>
          <p:nvSpPr>
            <p:cNvPr id="12" name="圆角矩形 18">
              <a:extLst>
                <a:ext uri="{FF2B5EF4-FFF2-40B4-BE49-F238E27FC236}">
                  <a16:creationId xmlns="" xmlns:a16="http://schemas.microsoft.com/office/drawing/2014/main" id="{8B0FCEEC-41B0-4616-9B85-8F353878B0B9}"/>
                </a:ext>
              </a:extLst>
            </p:cNvPr>
            <p:cNvSpPr/>
            <p:nvPr/>
          </p:nvSpPr>
          <p:spPr>
            <a:xfrm>
              <a:off x="4263706" y="3776135"/>
              <a:ext cx="2451312" cy="492162"/>
            </a:xfrm>
            <a:prstGeom prst="roundRect">
              <a:avLst>
                <a:gd name="adj" fmla="val 49943"/>
              </a:avLst>
            </a:prstGeom>
            <a:solidFill>
              <a:srgbClr val="FFD01F"/>
            </a:solidFill>
            <a:ln w="25400">
              <a:solidFill>
                <a:srgbClr val="3636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3" name="文本框 17">
              <a:extLst>
                <a:ext uri="{FF2B5EF4-FFF2-40B4-BE49-F238E27FC236}">
                  <a16:creationId xmlns="" xmlns:a16="http://schemas.microsoft.com/office/drawing/2014/main" id="{CB0B5B07-78E8-4BD5-B340-6118B06B1465}"/>
                </a:ext>
              </a:extLst>
            </p:cNvPr>
            <p:cNvSpPr txBox="1"/>
            <p:nvPr/>
          </p:nvSpPr>
          <p:spPr>
            <a:xfrm>
              <a:off x="4349287" y="3922067"/>
              <a:ext cx="2451312" cy="16203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ar-SA" altLang="zh-CN" sz="4200" b="1" spc="450" dirty="0">
                  <a:ln w="6350">
                    <a:noFill/>
                  </a:ln>
                  <a:solidFill>
                    <a:schemeClr val="bg1"/>
                  </a:solidFill>
                  <a:latin typeface="Calibri" panose="020F0502020204030204" pitchFamily="34" charset="0"/>
                  <a:ea typeface="字魂59号-创粗黑" panose="00000500000000000000" pitchFamily="2" charset="-122"/>
                  <a:cs typeface="Calibri" panose="020F0502020204030204" pitchFamily="34" charset="0"/>
                  <a:sym typeface="字魂59号-创粗黑" panose="00000500000000000000" pitchFamily="2" charset="-122"/>
                </a:rPr>
                <a:t>لنعد من جديد </a:t>
              </a:r>
              <a:endParaRPr lang="zh-CN" altLang="en-US" sz="4200" b="1" spc="450" dirty="0">
                <a:ln w="6350">
                  <a:noFill/>
                </a:ln>
                <a:solidFill>
                  <a:schemeClr val="bg1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Calibri" panose="020F0502020204030204" pitchFamily="34" charset="0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14" name="图片 24">
            <a:extLst>
              <a:ext uri="{FF2B5EF4-FFF2-40B4-BE49-F238E27FC236}">
                <a16:creationId xmlns="" xmlns:a16="http://schemas.microsoft.com/office/drawing/2014/main" id="{BA7FFF01-4FD6-4C00-978E-CCB0920973B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 rot="20317105">
            <a:off x="5854649" y="476435"/>
            <a:ext cx="1481042" cy="1623446"/>
          </a:xfrm>
          <a:prstGeom prst="rect">
            <a:avLst/>
          </a:prstGeom>
        </p:spPr>
      </p:pic>
      <p:pic>
        <p:nvPicPr>
          <p:cNvPr id="16" name="图片 2">
            <a:extLst>
              <a:ext uri="{FF2B5EF4-FFF2-40B4-BE49-F238E27FC236}">
                <a16:creationId xmlns="" xmlns:a16="http://schemas.microsoft.com/office/drawing/2014/main" id="{10D75F74-A96D-4E33-A9C6-5D5C06D7C23A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330184" y="533901"/>
            <a:ext cx="1583625" cy="1367040"/>
          </a:xfrm>
          <a:prstGeom prst="rect">
            <a:avLst/>
          </a:prstGeom>
        </p:spPr>
      </p:pic>
      <p:pic>
        <p:nvPicPr>
          <p:cNvPr id="17" name="图片 2">
            <a:extLst>
              <a:ext uri="{FF2B5EF4-FFF2-40B4-BE49-F238E27FC236}">
                <a16:creationId xmlns="" xmlns:a16="http://schemas.microsoft.com/office/drawing/2014/main" id="{91749D46-02CB-40DF-8B3B-FC9AF43A9D56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16200000">
            <a:off x="1676079" y="8277767"/>
            <a:ext cx="1583625" cy="1367040"/>
          </a:xfrm>
          <a:prstGeom prst="rect">
            <a:avLst/>
          </a:prstGeom>
        </p:spPr>
      </p:pic>
      <p:pic>
        <p:nvPicPr>
          <p:cNvPr id="18" name="图片 2">
            <a:extLst>
              <a:ext uri="{FF2B5EF4-FFF2-40B4-BE49-F238E27FC236}">
                <a16:creationId xmlns="" xmlns:a16="http://schemas.microsoft.com/office/drawing/2014/main" id="{1DB7760C-A367-48D6-928D-DC260D59D69A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4755778">
            <a:off x="15230600" y="827109"/>
            <a:ext cx="1583625" cy="1367040"/>
          </a:xfrm>
          <a:prstGeom prst="rect">
            <a:avLst/>
          </a:prstGeom>
        </p:spPr>
      </p:pic>
      <p:pic>
        <p:nvPicPr>
          <p:cNvPr id="19" name="图片 2">
            <a:extLst>
              <a:ext uri="{FF2B5EF4-FFF2-40B4-BE49-F238E27FC236}">
                <a16:creationId xmlns="" xmlns:a16="http://schemas.microsoft.com/office/drawing/2014/main" id="{10B8F173-8BE5-43F4-9C78-EFECE9165575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9716874">
            <a:off x="15085025" y="8245775"/>
            <a:ext cx="1583625" cy="1367040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="" xmlns:a16="http://schemas.microsoft.com/office/drawing/2014/main" id="{A5593CAC-5D98-4C39-9899-E4CCB3AD5C52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81" r="76688" b="52080"/>
          <a:stretch/>
        </p:blipFill>
        <p:spPr>
          <a:xfrm>
            <a:off x="243450" y="3907481"/>
            <a:ext cx="3757092" cy="3657600"/>
          </a:xfrm>
          <a:prstGeom prst="rect">
            <a:avLst/>
          </a:prstGeom>
        </p:spPr>
      </p:pic>
      <p:pic>
        <p:nvPicPr>
          <p:cNvPr id="35" name="Picture 4" descr="https://i.pinimg.com/564x/1e/44/ea/1e44eaa7dd94ca735425599b7347d2ce.jpg"/>
          <p:cNvPicPr>
            <a:picLocks noChangeAspect="1" noChangeArrowheads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9522" y="713970"/>
            <a:ext cx="2373941" cy="237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45198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4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 11">
            <a:extLst>
              <a:ext uri="{FF2B5EF4-FFF2-40B4-BE49-F238E27FC236}">
                <a16:creationId xmlns:a16="http://schemas.microsoft.com/office/drawing/2014/main" xmlns="" id="{A7E665A4-C08F-4C94-B1A2-B70AF3112AA3}"/>
              </a:ext>
            </a:extLst>
          </p:cNvPr>
          <p:cNvSpPr/>
          <p:nvPr/>
        </p:nvSpPr>
        <p:spPr>
          <a:xfrm>
            <a:off x="1628775" y="707231"/>
            <a:ext cx="15344775" cy="8872538"/>
          </a:xfrm>
          <a:prstGeom prst="rect">
            <a:avLst/>
          </a:prstGeom>
          <a:solidFill>
            <a:schemeClr val="bg1">
              <a:alpha val="0"/>
            </a:schemeClr>
          </a:solidFill>
          <a:ln w="762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SA" dirty="0"/>
          </a:p>
        </p:txBody>
      </p:sp>
      <p:pic>
        <p:nvPicPr>
          <p:cNvPr id="10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905958">
            <a:off x="4762581" y="2686963"/>
            <a:ext cx="1230357" cy="629826"/>
          </a:xfrm>
          <a:prstGeom prst="rect">
            <a:avLst/>
          </a:prstGeom>
        </p:spPr>
      </p:pic>
      <p:pic>
        <p:nvPicPr>
          <p:cNvPr id="11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1142194">
            <a:off x="17501008" y="129634"/>
            <a:ext cx="625722" cy="1686996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 r="27110"/>
          <a:stretch>
            <a:fillRect/>
          </a:stretch>
        </p:blipFill>
        <p:spPr>
          <a:xfrm>
            <a:off x="16689952" y="8899167"/>
            <a:ext cx="1826648" cy="1458066"/>
          </a:xfrm>
          <a:prstGeom prst="rect">
            <a:avLst/>
          </a:prstGeom>
        </p:spPr>
      </p:pic>
      <p:pic>
        <p:nvPicPr>
          <p:cNvPr id="14" name="Picture 2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 r="53063"/>
          <a:stretch>
            <a:fillRect/>
          </a:stretch>
        </p:blipFill>
        <p:spPr>
          <a:xfrm rot="-8598904">
            <a:off x="-209206" y="8880995"/>
            <a:ext cx="1857649" cy="1494408"/>
          </a:xfrm>
          <a:prstGeom prst="rect">
            <a:avLst/>
          </a:prstGeom>
        </p:spPr>
      </p:pic>
      <p:sp>
        <p:nvSpPr>
          <p:cNvPr id="15" name="Freeform 18"/>
          <p:cNvSpPr/>
          <p:nvPr/>
        </p:nvSpPr>
        <p:spPr>
          <a:xfrm>
            <a:off x="1686094" y="3236509"/>
            <a:ext cx="1590237" cy="905708"/>
          </a:xfrm>
          <a:custGeom>
            <a:avLst/>
            <a:gdLst/>
            <a:ahLst/>
            <a:cxnLst/>
            <a:rect l="l" t="t" r="r" b="b"/>
            <a:pathLst>
              <a:path w="1583690" h="554990">
                <a:moveTo>
                  <a:pt x="27940" y="0"/>
                </a:moveTo>
                <a:cubicBezTo>
                  <a:pt x="27940" y="0"/>
                  <a:pt x="990600" y="95250"/>
                  <a:pt x="1109980" y="97790"/>
                </a:cubicBezTo>
                <a:lnTo>
                  <a:pt x="1558290" y="106680"/>
                </a:lnTo>
                <a:lnTo>
                  <a:pt x="1557020" y="199390"/>
                </a:lnTo>
                <a:cubicBezTo>
                  <a:pt x="1557020" y="199390"/>
                  <a:pt x="1583690" y="342900"/>
                  <a:pt x="1582420" y="402590"/>
                </a:cubicBezTo>
                <a:lnTo>
                  <a:pt x="1579880" y="554990"/>
                </a:lnTo>
                <a:cubicBezTo>
                  <a:pt x="1579880" y="554990"/>
                  <a:pt x="975360" y="504190"/>
                  <a:pt x="825500" y="497840"/>
                </a:cubicBezTo>
                <a:cubicBezTo>
                  <a:pt x="511810" y="482600"/>
                  <a:pt x="11430" y="414020"/>
                  <a:pt x="11430" y="414020"/>
                </a:cubicBezTo>
                <a:lnTo>
                  <a:pt x="0" y="261620"/>
                </a:lnTo>
                <a:lnTo>
                  <a:pt x="48260" y="135890"/>
                </a:lnTo>
                <a:lnTo>
                  <a:pt x="27940" y="0"/>
                </a:lnTo>
                <a:close/>
              </a:path>
            </a:pathLst>
          </a:custGeom>
          <a:solidFill>
            <a:srgbClr val="72C0BA"/>
          </a:solidFill>
          <a:ln w="53975">
            <a:noFill/>
          </a:ln>
        </p:spPr>
      </p:sp>
      <p:grpSp>
        <p:nvGrpSpPr>
          <p:cNvPr id="16" name="Google Shape;1909;p54"/>
          <p:cNvGrpSpPr/>
          <p:nvPr/>
        </p:nvGrpSpPr>
        <p:grpSpPr>
          <a:xfrm>
            <a:off x="2224032" y="994068"/>
            <a:ext cx="3267503" cy="1159141"/>
            <a:chOff x="5316325" y="2821782"/>
            <a:chExt cx="1404350" cy="302100"/>
          </a:xfrm>
        </p:grpSpPr>
        <p:sp>
          <p:nvSpPr>
            <p:cNvPr id="17" name="Google Shape;1910;p54"/>
            <p:cNvSpPr/>
            <p:nvPr/>
          </p:nvSpPr>
          <p:spPr>
            <a:xfrm>
              <a:off x="5327600" y="2880732"/>
              <a:ext cx="226925" cy="234725"/>
            </a:xfrm>
            <a:custGeom>
              <a:avLst/>
              <a:gdLst/>
              <a:ahLst/>
              <a:cxnLst/>
              <a:rect l="l" t="t" r="r" b="b"/>
              <a:pathLst>
                <a:path w="9077" h="9389" extrusionOk="0">
                  <a:moveTo>
                    <a:pt x="6949" y="1"/>
                  </a:moveTo>
                  <a:lnTo>
                    <a:pt x="6897" y="3"/>
                  </a:lnTo>
                  <a:cubicBezTo>
                    <a:pt x="6897" y="79"/>
                    <a:pt x="6846" y="156"/>
                    <a:pt x="6740" y="160"/>
                  </a:cubicBezTo>
                  <a:cubicBezTo>
                    <a:pt x="6202" y="188"/>
                    <a:pt x="5658" y="200"/>
                    <a:pt x="5110" y="200"/>
                  </a:cubicBezTo>
                  <a:cubicBezTo>
                    <a:pt x="3613" y="200"/>
                    <a:pt x="2094" y="109"/>
                    <a:pt x="621" y="9"/>
                  </a:cubicBezTo>
                  <a:lnTo>
                    <a:pt x="621" y="9"/>
                  </a:lnTo>
                  <a:cubicBezTo>
                    <a:pt x="1605" y="1764"/>
                    <a:pt x="2844" y="3341"/>
                    <a:pt x="4130" y="4884"/>
                  </a:cubicBezTo>
                  <a:cubicBezTo>
                    <a:pt x="4179" y="4942"/>
                    <a:pt x="4181" y="5009"/>
                    <a:pt x="4158" y="5064"/>
                  </a:cubicBezTo>
                  <a:cubicBezTo>
                    <a:pt x="4200" y="5129"/>
                    <a:pt x="4207" y="5216"/>
                    <a:pt x="4135" y="5293"/>
                  </a:cubicBezTo>
                  <a:cubicBezTo>
                    <a:pt x="2816" y="6697"/>
                    <a:pt x="1418" y="8082"/>
                    <a:pt x="0" y="9389"/>
                  </a:cubicBezTo>
                  <a:cubicBezTo>
                    <a:pt x="3020" y="9255"/>
                    <a:pt x="6051" y="9280"/>
                    <a:pt x="9076" y="9264"/>
                  </a:cubicBezTo>
                  <a:cubicBezTo>
                    <a:pt x="8328" y="8818"/>
                    <a:pt x="7617" y="8327"/>
                    <a:pt x="6963" y="7745"/>
                  </a:cubicBezTo>
                  <a:cubicBezTo>
                    <a:pt x="6927" y="7713"/>
                    <a:pt x="6919" y="7671"/>
                    <a:pt x="6927" y="7632"/>
                  </a:cubicBezTo>
                  <a:cubicBezTo>
                    <a:pt x="6899" y="7580"/>
                    <a:pt x="6903" y="7514"/>
                    <a:pt x="6943" y="7468"/>
                  </a:cubicBezTo>
                  <a:cubicBezTo>
                    <a:pt x="6939" y="7453"/>
                    <a:pt x="6933" y="7442"/>
                    <a:pt x="6933" y="7429"/>
                  </a:cubicBezTo>
                  <a:cubicBezTo>
                    <a:pt x="6897" y="5852"/>
                    <a:pt x="7063" y="4272"/>
                    <a:pt x="7051" y="2693"/>
                  </a:cubicBezTo>
                  <a:cubicBezTo>
                    <a:pt x="7046" y="1792"/>
                    <a:pt x="7010" y="896"/>
                    <a:pt x="694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911;p54"/>
            <p:cNvSpPr/>
            <p:nvPr/>
          </p:nvSpPr>
          <p:spPr>
            <a:xfrm>
              <a:off x="6524750" y="2875782"/>
              <a:ext cx="183450" cy="237900"/>
            </a:xfrm>
            <a:custGeom>
              <a:avLst/>
              <a:gdLst/>
              <a:ahLst/>
              <a:cxnLst/>
              <a:rect l="l" t="t" r="r" b="b"/>
              <a:pathLst>
                <a:path w="7338" h="9516" extrusionOk="0">
                  <a:moveTo>
                    <a:pt x="7338" y="0"/>
                  </a:moveTo>
                  <a:cubicBezTo>
                    <a:pt x="6880" y="215"/>
                    <a:pt x="6350" y="267"/>
                    <a:pt x="5811" y="267"/>
                  </a:cubicBezTo>
                  <a:cubicBezTo>
                    <a:pt x="5354" y="267"/>
                    <a:pt x="4891" y="230"/>
                    <a:pt x="4459" y="224"/>
                  </a:cubicBezTo>
                  <a:cubicBezTo>
                    <a:pt x="3547" y="213"/>
                    <a:pt x="2635" y="199"/>
                    <a:pt x="1725" y="139"/>
                  </a:cubicBezTo>
                  <a:lnTo>
                    <a:pt x="1725" y="139"/>
                  </a:lnTo>
                  <a:cubicBezTo>
                    <a:pt x="1906" y="2521"/>
                    <a:pt x="2049" y="4934"/>
                    <a:pt x="1894" y="7303"/>
                  </a:cubicBezTo>
                  <a:cubicBezTo>
                    <a:pt x="1910" y="7340"/>
                    <a:pt x="1910" y="7382"/>
                    <a:pt x="1878" y="7426"/>
                  </a:cubicBezTo>
                  <a:cubicBezTo>
                    <a:pt x="1331" y="8165"/>
                    <a:pt x="675" y="8875"/>
                    <a:pt x="1" y="9515"/>
                  </a:cubicBezTo>
                  <a:cubicBezTo>
                    <a:pt x="1475" y="9357"/>
                    <a:pt x="2966" y="9297"/>
                    <a:pt x="4455" y="9297"/>
                  </a:cubicBezTo>
                  <a:cubicBezTo>
                    <a:pt x="5400" y="9297"/>
                    <a:pt x="6345" y="9321"/>
                    <a:pt x="7283" y="9360"/>
                  </a:cubicBezTo>
                  <a:cubicBezTo>
                    <a:pt x="6809" y="8795"/>
                    <a:pt x="6429" y="8155"/>
                    <a:pt x="5990" y="7559"/>
                  </a:cubicBezTo>
                  <a:cubicBezTo>
                    <a:pt x="5367" y="6710"/>
                    <a:pt x="4679" y="5932"/>
                    <a:pt x="3960" y="5163"/>
                  </a:cubicBezTo>
                  <a:cubicBezTo>
                    <a:pt x="3850" y="5040"/>
                    <a:pt x="3930" y="4885"/>
                    <a:pt x="4051" y="4849"/>
                  </a:cubicBezTo>
                  <a:cubicBezTo>
                    <a:pt x="3970" y="4807"/>
                    <a:pt x="3926" y="4696"/>
                    <a:pt x="4004" y="4602"/>
                  </a:cubicBezTo>
                  <a:cubicBezTo>
                    <a:pt x="5170" y="3201"/>
                    <a:pt x="6302" y="1801"/>
                    <a:pt x="7296" y="268"/>
                  </a:cubicBezTo>
                  <a:cubicBezTo>
                    <a:pt x="7228" y="185"/>
                    <a:pt x="7218" y="58"/>
                    <a:pt x="7338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12;p54"/>
            <p:cNvSpPr/>
            <p:nvPr/>
          </p:nvSpPr>
          <p:spPr>
            <a:xfrm>
              <a:off x="5507625" y="2828307"/>
              <a:ext cx="1058675" cy="237675"/>
            </a:xfrm>
            <a:custGeom>
              <a:avLst/>
              <a:gdLst/>
              <a:ahLst/>
              <a:cxnLst/>
              <a:rect l="l" t="t" r="r" b="b"/>
              <a:pathLst>
                <a:path w="42347" h="9507" extrusionOk="0">
                  <a:moveTo>
                    <a:pt x="0" y="1"/>
                  </a:moveTo>
                  <a:lnTo>
                    <a:pt x="0" y="1"/>
                  </a:lnTo>
                  <a:cubicBezTo>
                    <a:pt x="9" y="19"/>
                    <a:pt x="16" y="38"/>
                    <a:pt x="19" y="58"/>
                  </a:cubicBezTo>
                  <a:cubicBezTo>
                    <a:pt x="367" y="3100"/>
                    <a:pt x="613" y="6484"/>
                    <a:pt x="0" y="9506"/>
                  </a:cubicBezTo>
                  <a:cubicBezTo>
                    <a:pt x="4228" y="9295"/>
                    <a:pt x="8467" y="9262"/>
                    <a:pt x="12705" y="9262"/>
                  </a:cubicBezTo>
                  <a:cubicBezTo>
                    <a:pt x="14662" y="9262"/>
                    <a:pt x="16618" y="9269"/>
                    <a:pt x="18573" y="9269"/>
                  </a:cubicBezTo>
                  <a:cubicBezTo>
                    <a:pt x="19321" y="9269"/>
                    <a:pt x="20069" y="9268"/>
                    <a:pt x="20817" y="9265"/>
                  </a:cubicBezTo>
                  <a:cubicBezTo>
                    <a:pt x="22383" y="9259"/>
                    <a:pt x="23949" y="9256"/>
                    <a:pt x="25515" y="9256"/>
                  </a:cubicBezTo>
                  <a:cubicBezTo>
                    <a:pt x="30387" y="9256"/>
                    <a:pt x="35258" y="9284"/>
                    <a:pt x="40127" y="9331"/>
                  </a:cubicBezTo>
                  <a:cubicBezTo>
                    <a:pt x="40164" y="9292"/>
                    <a:pt x="40222" y="9270"/>
                    <a:pt x="40279" y="9270"/>
                  </a:cubicBezTo>
                  <a:cubicBezTo>
                    <a:pt x="40334" y="9270"/>
                    <a:pt x="40389" y="9291"/>
                    <a:pt x="40422" y="9336"/>
                  </a:cubicBezTo>
                  <a:cubicBezTo>
                    <a:pt x="40836" y="9339"/>
                    <a:pt x="41251" y="9343"/>
                    <a:pt x="41667" y="9347"/>
                  </a:cubicBezTo>
                  <a:cubicBezTo>
                    <a:pt x="41676" y="9293"/>
                    <a:pt x="41718" y="9244"/>
                    <a:pt x="41792" y="9241"/>
                  </a:cubicBezTo>
                  <a:cubicBezTo>
                    <a:pt x="41911" y="9237"/>
                    <a:pt x="42032" y="9232"/>
                    <a:pt x="42150" y="9230"/>
                  </a:cubicBezTo>
                  <a:lnTo>
                    <a:pt x="42233" y="9230"/>
                  </a:lnTo>
                  <a:cubicBezTo>
                    <a:pt x="42265" y="9202"/>
                    <a:pt x="42297" y="9172"/>
                    <a:pt x="42332" y="9144"/>
                  </a:cubicBezTo>
                  <a:cubicBezTo>
                    <a:pt x="42336" y="9142"/>
                    <a:pt x="42341" y="9140"/>
                    <a:pt x="42346" y="9138"/>
                  </a:cubicBezTo>
                  <a:cubicBezTo>
                    <a:pt x="42122" y="6184"/>
                    <a:pt x="42131" y="3219"/>
                    <a:pt x="41877" y="265"/>
                  </a:cubicBezTo>
                  <a:cubicBezTo>
                    <a:pt x="41873" y="265"/>
                    <a:pt x="41870" y="267"/>
                    <a:pt x="41867" y="267"/>
                  </a:cubicBezTo>
                  <a:cubicBezTo>
                    <a:pt x="40247" y="287"/>
                    <a:pt x="38627" y="295"/>
                    <a:pt x="37006" y="295"/>
                  </a:cubicBezTo>
                  <a:cubicBezTo>
                    <a:pt x="31588" y="295"/>
                    <a:pt x="26167" y="204"/>
                    <a:pt x="20753" y="165"/>
                  </a:cubicBezTo>
                  <a:cubicBezTo>
                    <a:pt x="17246" y="140"/>
                    <a:pt x="13736" y="110"/>
                    <a:pt x="10226" y="88"/>
                  </a:cubicBezTo>
                  <a:cubicBezTo>
                    <a:pt x="9910" y="86"/>
                    <a:pt x="9593" y="86"/>
                    <a:pt x="9276" y="86"/>
                  </a:cubicBezTo>
                  <a:cubicBezTo>
                    <a:pt x="7788" y="86"/>
                    <a:pt x="6295" y="103"/>
                    <a:pt x="4802" y="103"/>
                  </a:cubicBezTo>
                  <a:cubicBezTo>
                    <a:pt x="3198" y="103"/>
                    <a:pt x="1595" y="83"/>
                    <a:pt x="0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913;p54"/>
            <p:cNvSpPr/>
            <p:nvPr/>
          </p:nvSpPr>
          <p:spPr>
            <a:xfrm>
              <a:off x="6519550" y="3067532"/>
              <a:ext cx="34225" cy="33975"/>
            </a:xfrm>
            <a:custGeom>
              <a:avLst/>
              <a:gdLst/>
              <a:ahLst/>
              <a:cxnLst/>
              <a:rect l="l" t="t" r="r" b="b"/>
              <a:pathLst>
                <a:path w="1369" h="1359" extrusionOk="0">
                  <a:moveTo>
                    <a:pt x="1368" y="0"/>
                  </a:moveTo>
                  <a:lnTo>
                    <a:pt x="1368" y="0"/>
                  </a:lnTo>
                  <a:cubicBezTo>
                    <a:pt x="1351" y="10"/>
                    <a:pt x="1335" y="16"/>
                    <a:pt x="1315" y="16"/>
                  </a:cubicBezTo>
                  <a:cubicBezTo>
                    <a:pt x="876" y="12"/>
                    <a:pt x="438" y="10"/>
                    <a:pt x="1" y="5"/>
                  </a:cubicBezTo>
                  <a:lnTo>
                    <a:pt x="1" y="5"/>
                  </a:lnTo>
                  <a:cubicBezTo>
                    <a:pt x="68" y="448"/>
                    <a:pt x="82" y="907"/>
                    <a:pt x="42" y="1358"/>
                  </a:cubicBezTo>
                  <a:cubicBezTo>
                    <a:pt x="456" y="887"/>
                    <a:pt x="901" y="423"/>
                    <a:pt x="1368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914;p54"/>
            <p:cNvSpPr/>
            <p:nvPr/>
          </p:nvSpPr>
          <p:spPr>
            <a:xfrm>
              <a:off x="5512050" y="3073307"/>
              <a:ext cx="55700" cy="37300"/>
            </a:xfrm>
            <a:custGeom>
              <a:avLst/>
              <a:gdLst/>
              <a:ahLst/>
              <a:cxnLst/>
              <a:rect l="l" t="t" r="r" b="b"/>
              <a:pathLst>
                <a:path w="2228" h="1492" extrusionOk="0">
                  <a:moveTo>
                    <a:pt x="1" y="0"/>
                  </a:moveTo>
                  <a:lnTo>
                    <a:pt x="1" y="0"/>
                  </a:lnTo>
                  <a:cubicBezTo>
                    <a:pt x="744" y="499"/>
                    <a:pt x="1478" y="1007"/>
                    <a:pt x="2227" y="1491"/>
                  </a:cubicBezTo>
                  <a:cubicBezTo>
                    <a:pt x="2169" y="1000"/>
                    <a:pt x="2153" y="501"/>
                    <a:pt x="2194" y="8"/>
                  </a:cubicBezTo>
                  <a:cubicBezTo>
                    <a:pt x="1462" y="8"/>
                    <a:pt x="733" y="8"/>
                    <a:pt x="1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915;p54"/>
            <p:cNvSpPr/>
            <p:nvPr/>
          </p:nvSpPr>
          <p:spPr>
            <a:xfrm>
              <a:off x="6622875" y="2871032"/>
              <a:ext cx="97800" cy="126150"/>
            </a:xfrm>
            <a:custGeom>
              <a:avLst/>
              <a:gdLst/>
              <a:ahLst/>
              <a:cxnLst/>
              <a:rect l="l" t="t" r="r" b="b"/>
              <a:pathLst>
                <a:path w="3912" h="5046" extrusionOk="0">
                  <a:moveTo>
                    <a:pt x="3459" y="1"/>
                  </a:moveTo>
                  <a:lnTo>
                    <a:pt x="3413" y="190"/>
                  </a:lnTo>
                  <a:cubicBezTo>
                    <a:pt x="3293" y="248"/>
                    <a:pt x="3302" y="375"/>
                    <a:pt x="3371" y="458"/>
                  </a:cubicBezTo>
                  <a:cubicBezTo>
                    <a:pt x="2377" y="1991"/>
                    <a:pt x="1245" y="3391"/>
                    <a:pt x="79" y="4792"/>
                  </a:cubicBezTo>
                  <a:cubicBezTo>
                    <a:pt x="1" y="4886"/>
                    <a:pt x="45" y="4997"/>
                    <a:pt x="126" y="5039"/>
                  </a:cubicBezTo>
                  <a:lnTo>
                    <a:pt x="245" y="5045"/>
                  </a:lnTo>
                  <a:cubicBezTo>
                    <a:pt x="264" y="5039"/>
                    <a:pt x="283" y="5027"/>
                    <a:pt x="299" y="5013"/>
                  </a:cubicBezTo>
                  <a:cubicBezTo>
                    <a:pt x="1719" y="3751"/>
                    <a:pt x="2886" y="2186"/>
                    <a:pt x="3848" y="550"/>
                  </a:cubicBezTo>
                  <a:cubicBezTo>
                    <a:pt x="3912" y="440"/>
                    <a:pt x="3870" y="335"/>
                    <a:pt x="3794" y="275"/>
                  </a:cubicBezTo>
                  <a:cubicBezTo>
                    <a:pt x="3801" y="176"/>
                    <a:pt x="3729" y="86"/>
                    <a:pt x="3637" y="54"/>
                  </a:cubicBezTo>
                  <a:cubicBezTo>
                    <a:pt x="3580" y="33"/>
                    <a:pt x="3522" y="15"/>
                    <a:pt x="345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916;p54"/>
            <p:cNvSpPr/>
            <p:nvPr/>
          </p:nvSpPr>
          <p:spPr>
            <a:xfrm>
              <a:off x="5316325" y="2821782"/>
              <a:ext cx="1400200" cy="302100"/>
            </a:xfrm>
            <a:custGeom>
              <a:avLst/>
              <a:gdLst/>
              <a:ahLst/>
              <a:cxnLst/>
              <a:rect l="l" t="t" r="r" b="b"/>
              <a:pathLst>
                <a:path w="56008" h="12084" extrusionOk="0">
                  <a:moveTo>
                    <a:pt x="7652" y="262"/>
                  </a:moveTo>
                  <a:cubicBezTo>
                    <a:pt x="9243" y="344"/>
                    <a:pt x="10842" y="364"/>
                    <a:pt x="12441" y="364"/>
                  </a:cubicBezTo>
                  <a:cubicBezTo>
                    <a:pt x="13941" y="364"/>
                    <a:pt x="15442" y="347"/>
                    <a:pt x="16938" y="347"/>
                  </a:cubicBezTo>
                  <a:cubicBezTo>
                    <a:pt x="17252" y="347"/>
                    <a:pt x="17565" y="347"/>
                    <a:pt x="17878" y="349"/>
                  </a:cubicBezTo>
                  <a:cubicBezTo>
                    <a:pt x="21388" y="371"/>
                    <a:pt x="24898" y="401"/>
                    <a:pt x="28405" y="426"/>
                  </a:cubicBezTo>
                  <a:cubicBezTo>
                    <a:pt x="33819" y="465"/>
                    <a:pt x="39240" y="556"/>
                    <a:pt x="44658" y="556"/>
                  </a:cubicBezTo>
                  <a:cubicBezTo>
                    <a:pt x="46279" y="556"/>
                    <a:pt x="47899" y="548"/>
                    <a:pt x="49519" y="528"/>
                  </a:cubicBezTo>
                  <a:cubicBezTo>
                    <a:pt x="49522" y="528"/>
                    <a:pt x="49524" y="526"/>
                    <a:pt x="49529" y="526"/>
                  </a:cubicBezTo>
                  <a:cubicBezTo>
                    <a:pt x="49783" y="3480"/>
                    <a:pt x="49774" y="6445"/>
                    <a:pt x="49998" y="9399"/>
                  </a:cubicBezTo>
                  <a:cubicBezTo>
                    <a:pt x="49993" y="9401"/>
                    <a:pt x="49988" y="9403"/>
                    <a:pt x="49984" y="9405"/>
                  </a:cubicBezTo>
                  <a:cubicBezTo>
                    <a:pt x="49949" y="9433"/>
                    <a:pt x="49917" y="9463"/>
                    <a:pt x="49885" y="9491"/>
                  </a:cubicBezTo>
                  <a:lnTo>
                    <a:pt x="49802" y="9491"/>
                  </a:lnTo>
                  <a:cubicBezTo>
                    <a:pt x="49684" y="9493"/>
                    <a:pt x="49563" y="9498"/>
                    <a:pt x="49444" y="9502"/>
                  </a:cubicBezTo>
                  <a:cubicBezTo>
                    <a:pt x="49370" y="9505"/>
                    <a:pt x="49328" y="9554"/>
                    <a:pt x="49319" y="9608"/>
                  </a:cubicBezTo>
                  <a:cubicBezTo>
                    <a:pt x="48903" y="9604"/>
                    <a:pt x="48488" y="9600"/>
                    <a:pt x="48074" y="9597"/>
                  </a:cubicBezTo>
                  <a:cubicBezTo>
                    <a:pt x="48041" y="9552"/>
                    <a:pt x="47986" y="9531"/>
                    <a:pt x="47931" y="9531"/>
                  </a:cubicBezTo>
                  <a:cubicBezTo>
                    <a:pt x="47874" y="9531"/>
                    <a:pt x="47816" y="9553"/>
                    <a:pt x="47779" y="9592"/>
                  </a:cubicBezTo>
                  <a:cubicBezTo>
                    <a:pt x="42910" y="9545"/>
                    <a:pt x="38039" y="9517"/>
                    <a:pt x="33167" y="9517"/>
                  </a:cubicBezTo>
                  <a:cubicBezTo>
                    <a:pt x="31601" y="9517"/>
                    <a:pt x="30035" y="9520"/>
                    <a:pt x="28469" y="9526"/>
                  </a:cubicBezTo>
                  <a:cubicBezTo>
                    <a:pt x="27721" y="9529"/>
                    <a:pt x="26973" y="9530"/>
                    <a:pt x="26225" y="9530"/>
                  </a:cubicBezTo>
                  <a:cubicBezTo>
                    <a:pt x="24270" y="9530"/>
                    <a:pt x="22314" y="9523"/>
                    <a:pt x="20357" y="9523"/>
                  </a:cubicBezTo>
                  <a:cubicBezTo>
                    <a:pt x="16119" y="9523"/>
                    <a:pt x="11880" y="9556"/>
                    <a:pt x="7652" y="9767"/>
                  </a:cubicBezTo>
                  <a:cubicBezTo>
                    <a:pt x="8265" y="6745"/>
                    <a:pt x="8019" y="3361"/>
                    <a:pt x="7671" y="319"/>
                  </a:cubicBezTo>
                  <a:cubicBezTo>
                    <a:pt x="7668" y="299"/>
                    <a:pt x="7661" y="281"/>
                    <a:pt x="7652" y="262"/>
                  </a:cubicBezTo>
                  <a:close/>
                  <a:moveTo>
                    <a:pt x="49497" y="9830"/>
                  </a:moveTo>
                  <a:lnTo>
                    <a:pt x="49497" y="9830"/>
                  </a:lnTo>
                  <a:cubicBezTo>
                    <a:pt x="49030" y="10253"/>
                    <a:pt x="48585" y="10717"/>
                    <a:pt x="48171" y="11188"/>
                  </a:cubicBezTo>
                  <a:cubicBezTo>
                    <a:pt x="48211" y="10738"/>
                    <a:pt x="48197" y="10278"/>
                    <a:pt x="48130" y="9835"/>
                  </a:cubicBezTo>
                  <a:lnTo>
                    <a:pt x="48130" y="9835"/>
                  </a:lnTo>
                  <a:cubicBezTo>
                    <a:pt x="48567" y="9840"/>
                    <a:pt x="49005" y="9842"/>
                    <a:pt x="49444" y="9846"/>
                  </a:cubicBezTo>
                  <a:cubicBezTo>
                    <a:pt x="49464" y="9846"/>
                    <a:pt x="49480" y="9840"/>
                    <a:pt x="49497" y="9830"/>
                  </a:cubicBezTo>
                  <a:close/>
                  <a:moveTo>
                    <a:pt x="7830" y="10061"/>
                  </a:moveTo>
                  <a:lnTo>
                    <a:pt x="7830" y="10061"/>
                  </a:lnTo>
                  <a:cubicBezTo>
                    <a:pt x="8562" y="10069"/>
                    <a:pt x="9291" y="10069"/>
                    <a:pt x="10023" y="10069"/>
                  </a:cubicBezTo>
                  <a:cubicBezTo>
                    <a:pt x="9982" y="10562"/>
                    <a:pt x="9998" y="11061"/>
                    <a:pt x="10056" y="11552"/>
                  </a:cubicBezTo>
                  <a:cubicBezTo>
                    <a:pt x="9307" y="11067"/>
                    <a:pt x="8573" y="10560"/>
                    <a:pt x="7830" y="10061"/>
                  </a:cubicBezTo>
                  <a:close/>
                  <a:moveTo>
                    <a:pt x="10885" y="1"/>
                  </a:moveTo>
                  <a:cubicBezTo>
                    <a:pt x="9729" y="1"/>
                    <a:pt x="8574" y="18"/>
                    <a:pt x="7424" y="70"/>
                  </a:cubicBezTo>
                  <a:cubicBezTo>
                    <a:pt x="7375" y="73"/>
                    <a:pt x="7347" y="104"/>
                    <a:pt x="7338" y="138"/>
                  </a:cubicBezTo>
                  <a:cubicBezTo>
                    <a:pt x="7275" y="168"/>
                    <a:pt x="7231" y="225"/>
                    <a:pt x="7239" y="320"/>
                  </a:cubicBezTo>
                  <a:cubicBezTo>
                    <a:pt x="7301" y="999"/>
                    <a:pt x="7356" y="1680"/>
                    <a:pt x="7400" y="2359"/>
                  </a:cubicBezTo>
                  <a:cubicBezTo>
                    <a:pt x="7460" y="3255"/>
                    <a:pt x="7497" y="4150"/>
                    <a:pt x="7502" y="5051"/>
                  </a:cubicBezTo>
                  <a:cubicBezTo>
                    <a:pt x="7514" y="6631"/>
                    <a:pt x="7347" y="8210"/>
                    <a:pt x="7384" y="9787"/>
                  </a:cubicBezTo>
                  <a:cubicBezTo>
                    <a:pt x="7384" y="9800"/>
                    <a:pt x="7389" y="9812"/>
                    <a:pt x="7394" y="9826"/>
                  </a:cubicBezTo>
                  <a:cubicBezTo>
                    <a:pt x="7354" y="9872"/>
                    <a:pt x="7349" y="9939"/>
                    <a:pt x="7377" y="9990"/>
                  </a:cubicBezTo>
                  <a:cubicBezTo>
                    <a:pt x="7370" y="10029"/>
                    <a:pt x="7377" y="10071"/>
                    <a:pt x="7414" y="10103"/>
                  </a:cubicBezTo>
                  <a:cubicBezTo>
                    <a:pt x="8068" y="10685"/>
                    <a:pt x="8778" y="11176"/>
                    <a:pt x="9527" y="11622"/>
                  </a:cubicBezTo>
                  <a:cubicBezTo>
                    <a:pt x="6502" y="11639"/>
                    <a:pt x="3470" y="11613"/>
                    <a:pt x="450" y="11747"/>
                  </a:cubicBezTo>
                  <a:cubicBezTo>
                    <a:pt x="1869" y="10440"/>
                    <a:pt x="3267" y="9055"/>
                    <a:pt x="4585" y="7651"/>
                  </a:cubicBezTo>
                  <a:cubicBezTo>
                    <a:pt x="4657" y="7575"/>
                    <a:pt x="4651" y="7487"/>
                    <a:pt x="4609" y="7422"/>
                  </a:cubicBezTo>
                  <a:cubicBezTo>
                    <a:pt x="4632" y="7367"/>
                    <a:pt x="4630" y="7300"/>
                    <a:pt x="4581" y="7242"/>
                  </a:cubicBezTo>
                  <a:cubicBezTo>
                    <a:pt x="3295" y="5699"/>
                    <a:pt x="2056" y="4122"/>
                    <a:pt x="1072" y="2368"/>
                  </a:cubicBezTo>
                  <a:lnTo>
                    <a:pt x="1072" y="2368"/>
                  </a:lnTo>
                  <a:cubicBezTo>
                    <a:pt x="2543" y="2468"/>
                    <a:pt x="4061" y="2559"/>
                    <a:pt x="5557" y="2559"/>
                  </a:cubicBezTo>
                  <a:cubicBezTo>
                    <a:pt x="6105" y="2559"/>
                    <a:pt x="6651" y="2547"/>
                    <a:pt x="7190" y="2518"/>
                  </a:cubicBezTo>
                  <a:cubicBezTo>
                    <a:pt x="7297" y="2514"/>
                    <a:pt x="7347" y="2437"/>
                    <a:pt x="7347" y="2361"/>
                  </a:cubicBezTo>
                  <a:cubicBezTo>
                    <a:pt x="7347" y="2283"/>
                    <a:pt x="7295" y="2204"/>
                    <a:pt x="7190" y="2192"/>
                  </a:cubicBezTo>
                  <a:cubicBezTo>
                    <a:pt x="5918" y="2064"/>
                    <a:pt x="4605" y="2026"/>
                    <a:pt x="3300" y="2026"/>
                  </a:cubicBezTo>
                  <a:cubicBezTo>
                    <a:pt x="2512" y="2026"/>
                    <a:pt x="1727" y="2040"/>
                    <a:pt x="954" y="2056"/>
                  </a:cubicBezTo>
                  <a:cubicBezTo>
                    <a:pt x="917" y="2056"/>
                    <a:pt x="889" y="2070"/>
                    <a:pt x="863" y="2088"/>
                  </a:cubicBezTo>
                  <a:cubicBezTo>
                    <a:pt x="849" y="2084"/>
                    <a:pt x="834" y="2081"/>
                    <a:pt x="818" y="2081"/>
                  </a:cubicBezTo>
                  <a:cubicBezTo>
                    <a:pt x="709" y="2081"/>
                    <a:pt x="597" y="2199"/>
                    <a:pt x="668" y="2329"/>
                  </a:cubicBezTo>
                  <a:cubicBezTo>
                    <a:pt x="1672" y="4166"/>
                    <a:pt x="2799" y="5921"/>
                    <a:pt x="4277" y="7415"/>
                  </a:cubicBezTo>
                  <a:cubicBezTo>
                    <a:pt x="2845" y="8699"/>
                    <a:pt x="1450" y="10115"/>
                    <a:pt x="189" y="11566"/>
                  </a:cubicBezTo>
                  <a:cubicBezTo>
                    <a:pt x="132" y="11631"/>
                    <a:pt x="141" y="11705"/>
                    <a:pt x="178" y="11761"/>
                  </a:cubicBezTo>
                  <a:cubicBezTo>
                    <a:pt x="0" y="11779"/>
                    <a:pt x="0" y="12045"/>
                    <a:pt x="187" y="12049"/>
                  </a:cubicBezTo>
                  <a:cubicBezTo>
                    <a:pt x="1095" y="12074"/>
                    <a:pt x="2004" y="12083"/>
                    <a:pt x="2914" y="12083"/>
                  </a:cubicBezTo>
                  <a:cubicBezTo>
                    <a:pt x="5314" y="12083"/>
                    <a:pt x="7718" y="12017"/>
                    <a:pt x="10114" y="11989"/>
                  </a:cubicBezTo>
                  <a:cubicBezTo>
                    <a:pt x="10236" y="11987"/>
                    <a:pt x="10293" y="11890"/>
                    <a:pt x="10289" y="11795"/>
                  </a:cubicBezTo>
                  <a:cubicBezTo>
                    <a:pt x="10353" y="11781"/>
                    <a:pt x="10406" y="11733"/>
                    <a:pt x="10400" y="11643"/>
                  </a:cubicBezTo>
                  <a:cubicBezTo>
                    <a:pt x="10365" y="11117"/>
                    <a:pt x="10360" y="10594"/>
                    <a:pt x="10365" y="10069"/>
                  </a:cubicBezTo>
                  <a:cubicBezTo>
                    <a:pt x="16398" y="10055"/>
                    <a:pt x="22436" y="9821"/>
                    <a:pt x="28469" y="9791"/>
                  </a:cubicBezTo>
                  <a:cubicBezTo>
                    <a:pt x="30779" y="9779"/>
                    <a:pt x="33090" y="9773"/>
                    <a:pt x="35400" y="9773"/>
                  </a:cubicBezTo>
                  <a:cubicBezTo>
                    <a:pt x="39515" y="9773"/>
                    <a:pt x="43631" y="9792"/>
                    <a:pt x="47746" y="9830"/>
                  </a:cubicBezTo>
                  <a:cubicBezTo>
                    <a:pt x="47788" y="10470"/>
                    <a:pt x="47800" y="11097"/>
                    <a:pt x="47797" y="11739"/>
                  </a:cubicBezTo>
                  <a:cubicBezTo>
                    <a:pt x="47677" y="11781"/>
                    <a:pt x="47677" y="11971"/>
                    <a:pt x="47823" y="11971"/>
                  </a:cubicBezTo>
                  <a:cubicBezTo>
                    <a:pt x="47824" y="11971"/>
                    <a:pt x="47824" y="11971"/>
                    <a:pt x="47825" y="11971"/>
                  </a:cubicBezTo>
                  <a:cubicBezTo>
                    <a:pt x="49890" y="11920"/>
                    <a:pt x="51944" y="11843"/>
                    <a:pt x="54004" y="11843"/>
                  </a:cubicBezTo>
                  <a:cubicBezTo>
                    <a:pt x="54561" y="11843"/>
                    <a:pt x="55119" y="11849"/>
                    <a:pt x="55677" y="11862"/>
                  </a:cubicBezTo>
                  <a:cubicBezTo>
                    <a:pt x="55679" y="11862"/>
                    <a:pt x="55680" y="11862"/>
                    <a:pt x="55682" y="11862"/>
                  </a:cubicBezTo>
                  <a:cubicBezTo>
                    <a:pt x="55774" y="11862"/>
                    <a:pt x="55824" y="11801"/>
                    <a:pt x="55834" y="11733"/>
                  </a:cubicBezTo>
                  <a:cubicBezTo>
                    <a:pt x="55838" y="11733"/>
                    <a:pt x="55842" y="11734"/>
                    <a:pt x="55846" y="11734"/>
                  </a:cubicBezTo>
                  <a:cubicBezTo>
                    <a:pt x="55930" y="11734"/>
                    <a:pt x="56008" y="11639"/>
                    <a:pt x="55957" y="11550"/>
                  </a:cubicBezTo>
                  <a:cubicBezTo>
                    <a:pt x="54992" y="9920"/>
                    <a:pt x="53941" y="8371"/>
                    <a:pt x="52567" y="7053"/>
                  </a:cubicBezTo>
                  <a:cubicBezTo>
                    <a:pt x="52547" y="7035"/>
                    <a:pt x="52529" y="7025"/>
                    <a:pt x="52507" y="7015"/>
                  </a:cubicBezTo>
                  <a:lnTo>
                    <a:pt x="52388" y="7009"/>
                  </a:lnTo>
                  <a:cubicBezTo>
                    <a:pt x="52267" y="7045"/>
                    <a:pt x="52187" y="7200"/>
                    <a:pt x="52297" y="7323"/>
                  </a:cubicBezTo>
                  <a:cubicBezTo>
                    <a:pt x="53016" y="8092"/>
                    <a:pt x="53704" y="8870"/>
                    <a:pt x="54327" y="9719"/>
                  </a:cubicBezTo>
                  <a:cubicBezTo>
                    <a:pt x="54766" y="10315"/>
                    <a:pt x="55146" y="10955"/>
                    <a:pt x="55620" y="11520"/>
                  </a:cubicBezTo>
                  <a:cubicBezTo>
                    <a:pt x="54682" y="11481"/>
                    <a:pt x="53737" y="11457"/>
                    <a:pt x="52792" y="11457"/>
                  </a:cubicBezTo>
                  <a:cubicBezTo>
                    <a:pt x="51303" y="11457"/>
                    <a:pt x="49812" y="11517"/>
                    <a:pt x="48338" y="11675"/>
                  </a:cubicBezTo>
                  <a:cubicBezTo>
                    <a:pt x="49012" y="11035"/>
                    <a:pt x="49668" y="10325"/>
                    <a:pt x="50215" y="9586"/>
                  </a:cubicBezTo>
                  <a:cubicBezTo>
                    <a:pt x="50247" y="9542"/>
                    <a:pt x="50247" y="9500"/>
                    <a:pt x="50231" y="9463"/>
                  </a:cubicBezTo>
                  <a:cubicBezTo>
                    <a:pt x="50386" y="7094"/>
                    <a:pt x="50243" y="4681"/>
                    <a:pt x="50062" y="2299"/>
                  </a:cubicBezTo>
                  <a:lnTo>
                    <a:pt x="50062" y="2299"/>
                  </a:lnTo>
                  <a:cubicBezTo>
                    <a:pt x="50972" y="2359"/>
                    <a:pt x="51884" y="2373"/>
                    <a:pt x="52796" y="2384"/>
                  </a:cubicBezTo>
                  <a:cubicBezTo>
                    <a:pt x="53228" y="2390"/>
                    <a:pt x="53691" y="2427"/>
                    <a:pt x="54148" y="2427"/>
                  </a:cubicBezTo>
                  <a:cubicBezTo>
                    <a:pt x="54687" y="2427"/>
                    <a:pt x="55217" y="2375"/>
                    <a:pt x="55675" y="2160"/>
                  </a:cubicBezTo>
                  <a:lnTo>
                    <a:pt x="55722" y="1971"/>
                  </a:lnTo>
                  <a:cubicBezTo>
                    <a:pt x="55460" y="1906"/>
                    <a:pt x="55166" y="1885"/>
                    <a:pt x="54862" y="1885"/>
                  </a:cubicBezTo>
                  <a:cubicBezTo>
                    <a:pt x="54306" y="1885"/>
                    <a:pt x="53718" y="1956"/>
                    <a:pt x="53241" y="1957"/>
                  </a:cubicBezTo>
                  <a:cubicBezTo>
                    <a:pt x="52173" y="1959"/>
                    <a:pt x="51106" y="1963"/>
                    <a:pt x="50042" y="2029"/>
                  </a:cubicBezTo>
                  <a:cubicBezTo>
                    <a:pt x="50000" y="1484"/>
                    <a:pt x="49956" y="939"/>
                    <a:pt x="49915" y="398"/>
                  </a:cubicBezTo>
                  <a:cubicBezTo>
                    <a:pt x="49905" y="272"/>
                    <a:pt x="49801" y="209"/>
                    <a:pt x="49702" y="209"/>
                  </a:cubicBezTo>
                  <a:cubicBezTo>
                    <a:pt x="49655" y="209"/>
                    <a:pt x="49609" y="223"/>
                    <a:pt x="49575" y="251"/>
                  </a:cubicBezTo>
                  <a:cubicBezTo>
                    <a:pt x="49559" y="244"/>
                    <a:pt x="49541" y="239"/>
                    <a:pt x="49519" y="239"/>
                  </a:cubicBezTo>
                  <a:cubicBezTo>
                    <a:pt x="44591" y="126"/>
                    <a:pt x="39656" y="123"/>
                    <a:pt x="34723" y="123"/>
                  </a:cubicBezTo>
                  <a:cubicBezTo>
                    <a:pt x="34407" y="123"/>
                    <a:pt x="34091" y="123"/>
                    <a:pt x="33776" y="123"/>
                  </a:cubicBezTo>
                  <a:cubicBezTo>
                    <a:pt x="31985" y="123"/>
                    <a:pt x="30194" y="122"/>
                    <a:pt x="28405" y="116"/>
                  </a:cubicBezTo>
                  <a:cubicBezTo>
                    <a:pt x="24898" y="106"/>
                    <a:pt x="21388" y="98"/>
                    <a:pt x="17878" y="82"/>
                  </a:cubicBezTo>
                  <a:cubicBezTo>
                    <a:pt x="15556" y="73"/>
                    <a:pt x="13217" y="1"/>
                    <a:pt x="10885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2049;p54"/>
          <p:cNvGrpSpPr/>
          <p:nvPr/>
        </p:nvGrpSpPr>
        <p:grpSpPr>
          <a:xfrm rot="4410185" flipV="1">
            <a:off x="2966425" y="2422820"/>
            <a:ext cx="937666" cy="567235"/>
            <a:chOff x="5222975" y="2300200"/>
            <a:chExt cx="199300" cy="154950"/>
          </a:xfrm>
          <a:solidFill>
            <a:schemeClr val="accent2">
              <a:lumMod val="75000"/>
            </a:schemeClr>
          </a:solidFill>
        </p:grpSpPr>
        <p:sp>
          <p:nvSpPr>
            <p:cNvPr id="25" name="Google Shape;2050;p54"/>
            <p:cNvSpPr/>
            <p:nvPr/>
          </p:nvSpPr>
          <p:spPr>
            <a:xfrm>
              <a:off x="5222975" y="2300200"/>
              <a:ext cx="199300" cy="154950"/>
            </a:xfrm>
            <a:custGeom>
              <a:avLst/>
              <a:gdLst/>
              <a:ahLst/>
              <a:cxnLst/>
              <a:rect l="l" t="t" r="r" b="b"/>
              <a:pathLst>
                <a:path w="7972" h="6198" extrusionOk="0">
                  <a:moveTo>
                    <a:pt x="1662" y="242"/>
                  </a:moveTo>
                  <a:cubicBezTo>
                    <a:pt x="2052" y="242"/>
                    <a:pt x="2447" y="284"/>
                    <a:pt x="2768" y="365"/>
                  </a:cubicBezTo>
                  <a:cubicBezTo>
                    <a:pt x="2911" y="401"/>
                    <a:pt x="3067" y="425"/>
                    <a:pt x="3149" y="425"/>
                  </a:cubicBezTo>
                  <a:cubicBezTo>
                    <a:pt x="3166" y="425"/>
                    <a:pt x="3180" y="424"/>
                    <a:pt x="3190" y="421"/>
                  </a:cubicBezTo>
                  <a:cubicBezTo>
                    <a:pt x="3206" y="417"/>
                    <a:pt x="3223" y="416"/>
                    <a:pt x="3238" y="416"/>
                  </a:cubicBezTo>
                  <a:cubicBezTo>
                    <a:pt x="3275" y="416"/>
                    <a:pt x="3304" y="427"/>
                    <a:pt x="3310" y="446"/>
                  </a:cubicBezTo>
                  <a:cubicBezTo>
                    <a:pt x="3318" y="473"/>
                    <a:pt x="3441" y="521"/>
                    <a:pt x="3580" y="551"/>
                  </a:cubicBezTo>
                  <a:cubicBezTo>
                    <a:pt x="4180" y="683"/>
                    <a:pt x="5350" y="1415"/>
                    <a:pt x="5824" y="1956"/>
                  </a:cubicBezTo>
                  <a:cubicBezTo>
                    <a:pt x="6048" y="2209"/>
                    <a:pt x="6591" y="2975"/>
                    <a:pt x="6626" y="3083"/>
                  </a:cubicBezTo>
                  <a:cubicBezTo>
                    <a:pt x="6644" y="3143"/>
                    <a:pt x="6730" y="3208"/>
                    <a:pt x="6775" y="3208"/>
                  </a:cubicBezTo>
                  <a:cubicBezTo>
                    <a:pt x="6786" y="3208"/>
                    <a:pt x="6794" y="3205"/>
                    <a:pt x="6799" y="3196"/>
                  </a:cubicBezTo>
                  <a:cubicBezTo>
                    <a:pt x="6832" y="3133"/>
                    <a:pt x="7589" y="2681"/>
                    <a:pt x="7656" y="2681"/>
                  </a:cubicBezTo>
                  <a:cubicBezTo>
                    <a:pt x="7659" y="2681"/>
                    <a:pt x="7661" y="2682"/>
                    <a:pt x="7661" y="2684"/>
                  </a:cubicBezTo>
                  <a:cubicBezTo>
                    <a:pt x="7658" y="2716"/>
                    <a:pt x="7638" y="2920"/>
                    <a:pt x="7618" y="3137"/>
                  </a:cubicBezTo>
                  <a:cubicBezTo>
                    <a:pt x="7597" y="3355"/>
                    <a:pt x="7592" y="3572"/>
                    <a:pt x="7607" y="3621"/>
                  </a:cubicBezTo>
                  <a:cubicBezTo>
                    <a:pt x="7623" y="3669"/>
                    <a:pt x="7621" y="3831"/>
                    <a:pt x="7603" y="3984"/>
                  </a:cubicBezTo>
                  <a:cubicBezTo>
                    <a:pt x="7586" y="4134"/>
                    <a:pt x="7566" y="4404"/>
                    <a:pt x="7559" y="4579"/>
                  </a:cubicBezTo>
                  <a:cubicBezTo>
                    <a:pt x="7553" y="4753"/>
                    <a:pt x="7541" y="4963"/>
                    <a:pt x="7534" y="5039"/>
                  </a:cubicBezTo>
                  <a:cubicBezTo>
                    <a:pt x="7525" y="5117"/>
                    <a:pt x="7511" y="5302"/>
                    <a:pt x="7502" y="5456"/>
                  </a:cubicBezTo>
                  <a:cubicBezTo>
                    <a:pt x="7481" y="5778"/>
                    <a:pt x="7473" y="5877"/>
                    <a:pt x="7387" y="5877"/>
                  </a:cubicBezTo>
                  <a:cubicBezTo>
                    <a:pt x="7351" y="5877"/>
                    <a:pt x="7302" y="5860"/>
                    <a:pt x="7233" y="5834"/>
                  </a:cubicBezTo>
                  <a:cubicBezTo>
                    <a:pt x="6919" y="5719"/>
                    <a:pt x="6696" y="5659"/>
                    <a:pt x="6265" y="5572"/>
                  </a:cubicBezTo>
                  <a:cubicBezTo>
                    <a:pt x="6043" y="5527"/>
                    <a:pt x="5773" y="5458"/>
                    <a:pt x="5660" y="5417"/>
                  </a:cubicBezTo>
                  <a:cubicBezTo>
                    <a:pt x="5548" y="5376"/>
                    <a:pt x="5214" y="5277"/>
                    <a:pt x="4912" y="5196"/>
                  </a:cubicBezTo>
                  <a:lnTo>
                    <a:pt x="4368" y="5047"/>
                  </a:lnTo>
                  <a:lnTo>
                    <a:pt x="4475" y="4953"/>
                  </a:lnTo>
                  <a:cubicBezTo>
                    <a:pt x="4533" y="4903"/>
                    <a:pt x="4626" y="4846"/>
                    <a:pt x="4677" y="4829"/>
                  </a:cubicBezTo>
                  <a:cubicBezTo>
                    <a:pt x="4729" y="4813"/>
                    <a:pt x="4878" y="4705"/>
                    <a:pt x="5002" y="4592"/>
                  </a:cubicBezTo>
                  <a:cubicBezTo>
                    <a:pt x="5126" y="4480"/>
                    <a:pt x="5243" y="4381"/>
                    <a:pt x="5260" y="4375"/>
                  </a:cubicBezTo>
                  <a:cubicBezTo>
                    <a:pt x="5279" y="4370"/>
                    <a:pt x="5313" y="4321"/>
                    <a:pt x="5338" y="4265"/>
                  </a:cubicBezTo>
                  <a:cubicBezTo>
                    <a:pt x="5382" y="4170"/>
                    <a:pt x="5376" y="4154"/>
                    <a:pt x="5225" y="3961"/>
                  </a:cubicBezTo>
                  <a:cubicBezTo>
                    <a:pt x="5089" y="3787"/>
                    <a:pt x="4698" y="3440"/>
                    <a:pt x="4350" y="3188"/>
                  </a:cubicBezTo>
                  <a:cubicBezTo>
                    <a:pt x="4160" y="3049"/>
                    <a:pt x="3367" y="2661"/>
                    <a:pt x="3170" y="2608"/>
                  </a:cubicBezTo>
                  <a:cubicBezTo>
                    <a:pt x="3052" y="2577"/>
                    <a:pt x="2918" y="2532"/>
                    <a:pt x="2867" y="2509"/>
                  </a:cubicBezTo>
                  <a:cubicBezTo>
                    <a:pt x="2691" y="2425"/>
                    <a:pt x="1791" y="2301"/>
                    <a:pt x="1319" y="2295"/>
                  </a:cubicBezTo>
                  <a:cubicBezTo>
                    <a:pt x="1064" y="2293"/>
                    <a:pt x="843" y="2274"/>
                    <a:pt x="832" y="2254"/>
                  </a:cubicBezTo>
                  <a:cubicBezTo>
                    <a:pt x="822" y="2233"/>
                    <a:pt x="1044" y="2091"/>
                    <a:pt x="1327" y="1937"/>
                  </a:cubicBezTo>
                  <a:cubicBezTo>
                    <a:pt x="1994" y="1575"/>
                    <a:pt x="2042" y="1533"/>
                    <a:pt x="1958" y="1380"/>
                  </a:cubicBezTo>
                  <a:cubicBezTo>
                    <a:pt x="1893" y="1261"/>
                    <a:pt x="1016" y="629"/>
                    <a:pt x="795" y="541"/>
                  </a:cubicBezTo>
                  <a:cubicBezTo>
                    <a:pt x="731" y="517"/>
                    <a:pt x="644" y="471"/>
                    <a:pt x="595" y="438"/>
                  </a:cubicBezTo>
                  <a:cubicBezTo>
                    <a:pt x="510" y="381"/>
                    <a:pt x="516" y="378"/>
                    <a:pt x="782" y="322"/>
                  </a:cubicBezTo>
                  <a:cubicBezTo>
                    <a:pt x="1044" y="269"/>
                    <a:pt x="1351" y="242"/>
                    <a:pt x="1662" y="242"/>
                  </a:cubicBezTo>
                  <a:close/>
                  <a:moveTo>
                    <a:pt x="1627" y="1"/>
                  </a:moveTo>
                  <a:cubicBezTo>
                    <a:pt x="888" y="1"/>
                    <a:pt x="206" y="129"/>
                    <a:pt x="67" y="337"/>
                  </a:cubicBezTo>
                  <a:lnTo>
                    <a:pt x="0" y="439"/>
                  </a:lnTo>
                  <a:lnTo>
                    <a:pt x="508" y="710"/>
                  </a:lnTo>
                  <a:cubicBezTo>
                    <a:pt x="1000" y="974"/>
                    <a:pt x="1609" y="1367"/>
                    <a:pt x="1630" y="1435"/>
                  </a:cubicBezTo>
                  <a:cubicBezTo>
                    <a:pt x="1637" y="1455"/>
                    <a:pt x="1540" y="1515"/>
                    <a:pt x="1415" y="1571"/>
                  </a:cubicBezTo>
                  <a:cubicBezTo>
                    <a:pt x="931" y="1785"/>
                    <a:pt x="284" y="2235"/>
                    <a:pt x="214" y="2408"/>
                  </a:cubicBezTo>
                  <a:cubicBezTo>
                    <a:pt x="168" y="2523"/>
                    <a:pt x="282" y="2599"/>
                    <a:pt x="490" y="2599"/>
                  </a:cubicBezTo>
                  <a:cubicBezTo>
                    <a:pt x="511" y="2599"/>
                    <a:pt x="533" y="2598"/>
                    <a:pt x="556" y="2597"/>
                  </a:cubicBezTo>
                  <a:cubicBezTo>
                    <a:pt x="746" y="2583"/>
                    <a:pt x="933" y="2577"/>
                    <a:pt x="1116" y="2577"/>
                  </a:cubicBezTo>
                  <a:cubicBezTo>
                    <a:pt x="2565" y="2577"/>
                    <a:pt x="3759" y="2993"/>
                    <a:pt x="4661" y="3814"/>
                  </a:cubicBezTo>
                  <a:cubicBezTo>
                    <a:pt x="4854" y="3991"/>
                    <a:pt x="5032" y="4182"/>
                    <a:pt x="5016" y="4198"/>
                  </a:cubicBezTo>
                  <a:cubicBezTo>
                    <a:pt x="4787" y="4417"/>
                    <a:pt x="4649" y="4526"/>
                    <a:pt x="4446" y="4650"/>
                  </a:cubicBezTo>
                  <a:cubicBezTo>
                    <a:pt x="4146" y="4834"/>
                    <a:pt x="4039" y="4972"/>
                    <a:pt x="4085" y="5119"/>
                  </a:cubicBezTo>
                  <a:cubicBezTo>
                    <a:pt x="4134" y="5276"/>
                    <a:pt x="4205" y="5310"/>
                    <a:pt x="4870" y="5497"/>
                  </a:cubicBezTo>
                  <a:cubicBezTo>
                    <a:pt x="5196" y="5588"/>
                    <a:pt x="5557" y="5693"/>
                    <a:pt x="5667" y="5730"/>
                  </a:cubicBezTo>
                  <a:cubicBezTo>
                    <a:pt x="5778" y="5766"/>
                    <a:pt x="6074" y="5839"/>
                    <a:pt x="6328" y="5892"/>
                  </a:cubicBezTo>
                  <a:cubicBezTo>
                    <a:pt x="6582" y="5947"/>
                    <a:pt x="6879" y="6025"/>
                    <a:pt x="6992" y="6068"/>
                  </a:cubicBezTo>
                  <a:cubicBezTo>
                    <a:pt x="7215" y="6153"/>
                    <a:pt x="7366" y="6198"/>
                    <a:pt x="7472" y="6198"/>
                  </a:cubicBezTo>
                  <a:cubicBezTo>
                    <a:pt x="7611" y="6198"/>
                    <a:pt x="7673" y="6123"/>
                    <a:pt x="7722" y="5964"/>
                  </a:cubicBezTo>
                  <a:cubicBezTo>
                    <a:pt x="7799" y="5707"/>
                    <a:pt x="7816" y="5302"/>
                    <a:pt x="7757" y="5113"/>
                  </a:cubicBezTo>
                  <a:cubicBezTo>
                    <a:pt x="7730" y="5028"/>
                    <a:pt x="7727" y="4969"/>
                    <a:pt x="7750" y="4969"/>
                  </a:cubicBezTo>
                  <a:cubicBezTo>
                    <a:pt x="7752" y="4969"/>
                    <a:pt x="7753" y="4969"/>
                    <a:pt x="7755" y="4969"/>
                  </a:cubicBezTo>
                  <a:cubicBezTo>
                    <a:pt x="7757" y="4970"/>
                    <a:pt x="7759" y="4970"/>
                    <a:pt x="7761" y="4970"/>
                  </a:cubicBezTo>
                  <a:cubicBezTo>
                    <a:pt x="7785" y="4970"/>
                    <a:pt x="7811" y="4933"/>
                    <a:pt x="7821" y="4883"/>
                  </a:cubicBezTo>
                  <a:cubicBezTo>
                    <a:pt x="7857" y="4685"/>
                    <a:pt x="7872" y="3924"/>
                    <a:pt x="7839" y="3907"/>
                  </a:cubicBezTo>
                  <a:cubicBezTo>
                    <a:pt x="7822" y="3899"/>
                    <a:pt x="7829" y="3885"/>
                    <a:pt x="7852" y="3877"/>
                  </a:cubicBezTo>
                  <a:cubicBezTo>
                    <a:pt x="7903" y="3861"/>
                    <a:pt x="7909" y="3244"/>
                    <a:pt x="7857" y="3200"/>
                  </a:cubicBezTo>
                  <a:cubicBezTo>
                    <a:pt x="7837" y="3183"/>
                    <a:pt x="7837" y="3162"/>
                    <a:pt x="7855" y="3148"/>
                  </a:cubicBezTo>
                  <a:cubicBezTo>
                    <a:pt x="7912" y="3104"/>
                    <a:pt x="7972" y="2634"/>
                    <a:pt x="7945" y="2453"/>
                  </a:cubicBezTo>
                  <a:cubicBezTo>
                    <a:pt x="7924" y="2309"/>
                    <a:pt x="7904" y="2276"/>
                    <a:pt x="7839" y="2272"/>
                  </a:cubicBezTo>
                  <a:cubicBezTo>
                    <a:pt x="7838" y="2272"/>
                    <a:pt x="7837" y="2272"/>
                    <a:pt x="7836" y="2272"/>
                  </a:cubicBezTo>
                  <a:cubicBezTo>
                    <a:pt x="7756" y="2272"/>
                    <a:pt x="7471" y="2425"/>
                    <a:pt x="7033" y="2707"/>
                  </a:cubicBezTo>
                  <a:cubicBezTo>
                    <a:pt x="6911" y="2785"/>
                    <a:pt x="6807" y="2849"/>
                    <a:pt x="6800" y="2851"/>
                  </a:cubicBezTo>
                  <a:cubicBezTo>
                    <a:pt x="6800" y="2851"/>
                    <a:pt x="6800" y="2851"/>
                    <a:pt x="6800" y="2851"/>
                  </a:cubicBezTo>
                  <a:cubicBezTo>
                    <a:pt x="6791" y="2851"/>
                    <a:pt x="6714" y="2730"/>
                    <a:pt x="6628" y="2582"/>
                  </a:cubicBezTo>
                  <a:cubicBezTo>
                    <a:pt x="6540" y="2433"/>
                    <a:pt x="6409" y="2245"/>
                    <a:pt x="6336" y="2167"/>
                  </a:cubicBezTo>
                  <a:cubicBezTo>
                    <a:pt x="6265" y="2091"/>
                    <a:pt x="6197" y="2005"/>
                    <a:pt x="6189" y="1979"/>
                  </a:cubicBezTo>
                  <a:cubicBezTo>
                    <a:pt x="6153" y="1865"/>
                    <a:pt x="5649" y="1390"/>
                    <a:pt x="5286" y="1129"/>
                  </a:cubicBezTo>
                  <a:cubicBezTo>
                    <a:pt x="4499" y="562"/>
                    <a:pt x="3838" y="304"/>
                    <a:pt x="2614" y="83"/>
                  </a:cubicBezTo>
                  <a:cubicBezTo>
                    <a:pt x="2303" y="27"/>
                    <a:pt x="1959" y="1"/>
                    <a:pt x="16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26" name="Google Shape;2051;p54"/>
            <p:cNvSpPr/>
            <p:nvPr/>
          </p:nvSpPr>
          <p:spPr>
            <a:xfrm>
              <a:off x="5354450" y="2420350"/>
              <a:ext cx="43500" cy="13425"/>
            </a:xfrm>
            <a:custGeom>
              <a:avLst/>
              <a:gdLst/>
              <a:ahLst/>
              <a:cxnLst/>
              <a:rect l="l" t="t" r="r" b="b"/>
              <a:pathLst>
                <a:path w="1740" h="537" extrusionOk="0">
                  <a:moveTo>
                    <a:pt x="195" y="1"/>
                  </a:moveTo>
                  <a:cubicBezTo>
                    <a:pt x="127" y="1"/>
                    <a:pt x="93" y="15"/>
                    <a:pt x="65" y="42"/>
                  </a:cubicBezTo>
                  <a:cubicBezTo>
                    <a:pt x="27" y="82"/>
                    <a:pt x="0" y="129"/>
                    <a:pt x="7" y="149"/>
                  </a:cubicBezTo>
                  <a:cubicBezTo>
                    <a:pt x="23" y="201"/>
                    <a:pt x="232" y="263"/>
                    <a:pt x="605" y="328"/>
                  </a:cubicBezTo>
                  <a:cubicBezTo>
                    <a:pt x="775" y="357"/>
                    <a:pt x="1073" y="420"/>
                    <a:pt x="1264" y="467"/>
                  </a:cubicBezTo>
                  <a:cubicBezTo>
                    <a:pt x="1454" y="513"/>
                    <a:pt x="1559" y="536"/>
                    <a:pt x="1621" y="536"/>
                  </a:cubicBezTo>
                  <a:cubicBezTo>
                    <a:pt x="1683" y="536"/>
                    <a:pt x="1702" y="512"/>
                    <a:pt x="1721" y="464"/>
                  </a:cubicBezTo>
                  <a:cubicBezTo>
                    <a:pt x="1739" y="421"/>
                    <a:pt x="1718" y="377"/>
                    <a:pt x="1656" y="328"/>
                  </a:cubicBezTo>
                  <a:cubicBezTo>
                    <a:pt x="1612" y="294"/>
                    <a:pt x="1558" y="270"/>
                    <a:pt x="1525" y="270"/>
                  </a:cubicBezTo>
                  <a:cubicBezTo>
                    <a:pt x="1519" y="270"/>
                    <a:pt x="1514" y="271"/>
                    <a:pt x="1510" y="272"/>
                  </a:cubicBezTo>
                  <a:cubicBezTo>
                    <a:pt x="1500" y="275"/>
                    <a:pt x="1491" y="276"/>
                    <a:pt x="1483" y="276"/>
                  </a:cubicBezTo>
                  <a:cubicBezTo>
                    <a:pt x="1463" y="276"/>
                    <a:pt x="1448" y="268"/>
                    <a:pt x="1444" y="254"/>
                  </a:cubicBezTo>
                  <a:cubicBezTo>
                    <a:pt x="1433" y="221"/>
                    <a:pt x="1316" y="193"/>
                    <a:pt x="580" y="54"/>
                  </a:cubicBezTo>
                  <a:cubicBezTo>
                    <a:pt x="387" y="18"/>
                    <a:pt x="271" y="1"/>
                    <a:pt x="19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27" name="Google Shape;2052;p54"/>
            <p:cNvSpPr/>
            <p:nvPr/>
          </p:nvSpPr>
          <p:spPr>
            <a:xfrm>
              <a:off x="5276325" y="2342550"/>
              <a:ext cx="84200" cy="48700"/>
            </a:xfrm>
            <a:custGeom>
              <a:avLst/>
              <a:gdLst/>
              <a:ahLst/>
              <a:cxnLst/>
              <a:rect l="l" t="t" r="r" b="b"/>
              <a:pathLst>
                <a:path w="3368" h="1948" extrusionOk="0">
                  <a:moveTo>
                    <a:pt x="286" y="1"/>
                  </a:moveTo>
                  <a:cubicBezTo>
                    <a:pt x="278" y="1"/>
                    <a:pt x="271" y="1"/>
                    <a:pt x="263" y="1"/>
                  </a:cubicBezTo>
                  <a:cubicBezTo>
                    <a:pt x="100" y="3"/>
                    <a:pt x="68" y="16"/>
                    <a:pt x="27" y="90"/>
                  </a:cubicBezTo>
                  <a:cubicBezTo>
                    <a:pt x="3" y="134"/>
                    <a:pt x="1" y="200"/>
                    <a:pt x="22" y="226"/>
                  </a:cubicBezTo>
                  <a:cubicBezTo>
                    <a:pt x="49" y="261"/>
                    <a:pt x="212" y="281"/>
                    <a:pt x="354" y="281"/>
                  </a:cubicBezTo>
                  <a:cubicBezTo>
                    <a:pt x="455" y="281"/>
                    <a:pt x="544" y="270"/>
                    <a:pt x="564" y="248"/>
                  </a:cubicBezTo>
                  <a:cubicBezTo>
                    <a:pt x="569" y="241"/>
                    <a:pt x="575" y="238"/>
                    <a:pt x="582" y="238"/>
                  </a:cubicBezTo>
                  <a:cubicBezTo>
                    <a:pt x="595" y="238"/>
                    <a:pt x="608" y="252"/>
                    <a:pt x="616" y="275"/>
                  </a:cubicBezTo>
                  <a:cubicBezTo>
                    <a:pt x="625" y="307"/>
                    <a:pt x="648" y="329"/>
                    <a:pt x="667" y="329"/>
                  </a:cubicBezTo>
                  <a:cubicBezTo>
                    <a:pt x="670" y="329"/>
                    <a:pt x="672" y="328"/>
                    <a:pt x="675" y="328"/>
                  </a:cubicBezTo>
                  <a:cubicBezTo>
                    <a:pt x="675" y="328"/>
                    <a:pt x="676" y="328"/>
                    <a:pt x="677" y="328"/>
                  </a:cubicBezTo>
                  <a:cubicBezTo>
                    <a:pt x="711" y="328"/>
                    <a:pt x="983" y="449"/>
                    <a:pt x="1291" y="602"/>
                  </a:cubicBezTo>
                  <a:cubicBezTo>
                    <a:pt x="1598" y="754"/>
                    <a:pt x="1842" y="854"/>
                    <a:pt x="1905" y="854"/>
                  </a:cubicBezTo>
                  <a:cubicBezTo>
                    <a:pt x="1911" y="854"/>
                    <a:pt x="1916" y="853"/>
                    <a:pt x="1918" y="851"/>
                  </a:cubicBezTo>
                  <a:cubicBezTo>
                    <a:pt x="1930" y="842"/>
                    <a:pt x="1939" y="838"/>
                    <a:pt x="1946" y="838"/>
                  </a:cubicBezTo>
                  <a:cubicBezTo>
                    <a:pt x="1956" y="838"/>
                    <a:pt x="1960" y="850"/>
                    <a:pt x="1954" y="873"/>
                  </a:cubicBezTo>
                  <a:cubicBezTo>
                    <a:pt x="1946" y="906"/>
                    <a:pt x="2047" y="1004"/>
                    <a:pt x="2198" y="1108"/>
                  </a:cubicBezTo>
                  <a:cubicBezTo>
                    <a:pt x="2490" y="1310"/>
                    <a:pt x="2898" y="1660"/>
                    <a:pt x="3038" y="1831"/>
                  </a:cubicBezTo>
                  <a:cubicBezTo>
                    <a:pt x="3102" y="1908"/>
                    <a:pt x="3167" y="1948"/>
                    <a:pt x="3222" y="1948"/>
                  </a:cubicBezTo>
                  <a:cubicBezTo>
                    <a:pt x="3260" y="1948"/>
                    <a:pt x="3293" y="1929"/>
                    <a:pt x="3318" y="1891"/>
                  </a:cubicBezTo>
                  <a:cubicBezTo>
                    <a:pt x="3368" y="1814"/>
                    <a:pt x="3353" y="1767"/>
                    <a:pt x="3235" y="1631"/>
                  </a:cubicBezTo>
                  <a:cubicBezTo>
                    <a:pt x="2951" y="1303"/>
                    <a:pt x="2210" y="759"/>
                    <a:pt x="2055" y="759"/>
                  </a:cubicBezTo>
                  <a:cubicBezTo>
                    <a:pt x="2050" y="759"/>
                    <a:pt x="2046" y="759"/>
                    <a:pt x="2042" y="760"/>
                  </a:cubicBezTo>
                  <a:cubicBezTo>
                    <a:pt x="2035" y="762"/>
                    <a:pt x="2030" y="763"/>
                    <a:pt x="2024" y="763"/>
                  </a:cubicBezTo>
                  <a:cubicBezTo>
                    <a:pt x="2005" y="763"/>
                    <a:pt x="1994" y="750"/>
                    <a:pt x="2000" y="726"/>
                  </a:cubicBezTo>
                  <a:cubicBezTo>
                    <a:pt x="2016" y="662"/>
                    <a:pt x="1758" y="514"/>
                    <a:pt x="1177" y="252"/>
                  </a:cubicBezTo>
                  <a:cubicBezTo>
                    <a:pt x="957" y="152"/>
                    <a:pt x="839" y="108"/>
                    <a:pt x="783" y="108"/>
                  </a:cubicBezTo>
                  <a:cubicBezTo>
                    <a:pt x="759" y="108"/>
                    <a:pt x="747" y="116"/>
                    <a:pt x="743" y="132"/>
                  </a:cubicBezTo>
                  <a:cubicBezTo>
                    <a:pt x="737" y="158"/>
                    <a:pt x="731" y="171"/>
                    <a:pt x="725" y="171"/>
                  </a:cubicBezTo>
                  <a:cubicBezTo>
                    <a:pt x="719" y="171"/>
                    <a:pt x="712" y="159"/>
                    <a:pt x="705" y="133"/>
                  </a:cubicBezTo>
                  <a:cubicBezTo>
                    <a:pt x="679" y="50"/>
                    <a:pt x="521" y="1"/>
                    <a:pt x="2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  <p:grpSp>
        <p:nvGrpSpPr>
          <p:cNvPr id="28" name="مجموعة 27"/>
          <p:cNvGrpSpPr/>
          <p:nvPr/>
        </p:nvGrpSpPr>
        <p:grpSpPr>
          <a:xfrm>
            <a:off x="740989" y="707231"/>
            <a:ext cx="2991818" cy="1926958"/>
            <a:chOff x="6084168" y="1515372"/>
            <a:chExt cx="2067091" cy="1194136"/>
          </a:xfrm>
        </p:grpSpPr>
        <p:pic>
          <p:nvPicPr>
            <p:cNvPr id="29" name="Google Shape;181;p29" descr="Google Shape;181;p29">
              <a:extLst>
                <a:ext uri="{FF2B5EF4-FFF2-40B4-BE49-F238E27FC236}">
                  <a16:creationId xmlns="" xmlns:a16="http://schemas.microsoft.com/office/drawing/2014/main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6084168" y="1995686"/>
              <a:ext cx="2036851" cy="713822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30" name="مجموعة 29"/>
            <p:cNvGrpSpPr/>
            <p:nvPr/>
          </p:nvGrpSpPr>
          <p:grpSpPr>
            <a:xfrm>
              <a:off x="6114408" y="1515372"/>
              <a:ext cx="2036851" cy="952998"/>
              <a:chOff x="6402017" y="1894518"/>
              <a:chExt cx="2036851" cy="952998"/>
            </a:xfrm>
          </p:grpSpPr>
          <p:pic>
            <p:nvPicPr>
              <p:cNvPr id="31" name="Google Shape;182;p29" descr="Google Shape;182;p29">
                <a:extLst>
                  <a:ext uri="{FF2B5EF4-FFF2-40B4-BE49-F238E27FC236}">
                    <a16:creationId xmlns="" xmlns:a16="http://schemas.microsoft.com/office/drawing/2014/main" id="{0029B81D-6C69-4CD5-BC66-843C999C6A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srcRect t="16734" r="8892" b="18300"/>
              <a:stretch>
                <a:fillRect/>
              </a:stretch>
            </p:blipFill>
            <p:spPr>
              <a:xfrm>
                <a:off x="6402017" y="1894518"/>
                <a:ext cx="2036851" cy="745330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32" name="Rectangle 1">
                <a:extLst>
                  <a:ext uri="{FF2B5EF4-FFF2-40B4-BE49-F238E27FC236}">
                    <a16:creationId xmlns="" xmlns:a16="http://schemas.microsoft.com/office/drawing/2014/main" id="{393E2D00-3651-4910-9BA4-866B9E5F69A9}"/>
                  </a:ext>
                </a:extLst>
              </p:cNvPr>
              <p:cNvSpPr/>
              <p:nvPr/>
            </p:nvSpPr>
            <p:spPr>
              <a:xfrm>
                <a:off x="7024764" y="1979415"/>
                <a:ext cx="937432" cy="453497"/>
              </a:xfrm>
              <a:prstGeom prst="rect">
                <a:avLst/>
              </a:prstGeom>
              <a:noFill/>
            </p:spPr>
            <p:txBody>
              <a:bodyPr wrap="none" lIns="60960" tIns="30480" rIns="60960" bIns="30480">
                <a:spAutoFit/>
              </a:bodyPr>
              <a:lstStyle/>
              <a:p>
                <a:pPr algn="ctr"/>
                <a:r>
                  <a:rPr lang="ar-SA" sz="2000" dirty="0">
                    <a:ln w="0"/>
                    <a:solidFill>
                      <a:srgbClr val="990099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PT Bold Heading" pitchFamily="2" charset="-78"/>
                  </a:rPr>
                  <a:t>المادة </a:t>
                </a:r>
              </a:p>
              <a:p>
                <a:pPr algn="ctr"/>
                <a:r>
                  <a:rPr lang="ar-SA" sz="2000" dirty="0" smtClean="0">
                    <a:ln w="0"/>
                    <a:solidFill>
                      <a:srgbClr val="CC3399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PT Bold Heading" pitchFamily="2" charset="-78"/>
                  </a:rPr>
                  <a:t>التربية الفنية</a:t>
                </a:r>
                <a:endParaRPr lang="en-US" sz="2000" dirty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endParaRPr>
              </a:p>
            </p:txBody>
          </p:sp>
          <p:sp>
            <p:nvSpPr>
              <p:cNvPr id="33" name="Rectangle 22">
                <a:extLst>
                  <a:ext uri="{FF2B5EF4-FFF2-40B4-BE49-F238E27FC236}">
                    <a16:creationId xmlns="" xmlns:a16="http://schemas.microsoft.com/office/drawing/2014/main" id="{589B359A-BB65-4B80-A53C-DE694F3CD31D}"/>
                  </a:ext>
                </a:extLst>
              </p:cNvPr>
              <p:cNvSpPr/>
              <p:nvPr/>
            </p:nvSpPr>
            <p:spPr>
              <a:xfrm>
                <a:off x="7067168" y="2600154"/>
                <a:ext cx="875421" cy="247362"/>
              </a:xfrm>
              <a:prstGeom prst="rect">
                <a:avLst/>
              </a:prstGeom>
              <a:noFill/>
            </p:spPr>
            <p:txBody>
              <a:bodyPr wrap="none" lIns="60960" tIns="30480" rIns="60960" bIns="30480">
                <a:spAutoFit/>
              </a:bodyPr>
              <a:lstStyle/>
              <a:p>
                <a:pPr algn="ctr"/>
                <a:r>
                  <a:rPr lang="ar-SA" sz="2000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PT Bold Heading" pitchFamily="2" charset="-78"/>
                  </a:rPr>
                  <a:t>ص </a:t>
                </a:r>
                <a:r>
                  <a:rPr lang="ar-SA" sz="2000" dirty="0" smtClean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cs typeface="PT Bold Heading" pitchFamily="2" charset="-78"/>
                  </a:rPr>
                  <a:t>16الى 21</a:t>
                </a:r>
                <a:endParaRPr lang="en-US" sz="2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endParaRPr>
              </a:p>
            </p:txBody>
          </p:sp>
        </p:grpSp>
      </p:grpSp>
      <p:pic>
        <p:nvPicPr>
          <p:cNvPr id="34" name="Picture 2" descr="علامة استفهام التعبيرات ، سؤال سخيف, نص, مبتسم png"/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335" y="1019104"/>
            <a:ext cx="1118503" cy="212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علامة استفهام, سؤال Clipart, علامة استفهام إبداعية, شك PNG وملف PSD للتحميل  مجانا"/>
          <p:cNvPicPr>
            <a:picLocks noChangeAspect="1" noChangeArrowheads="1"/>
          </p:cNvPicPr>
          <p:nvPr/>
        </p:nvPicPr>
        <p:blipFill rotWithShape="1"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79" r="19817" b="8920"/>
          <a:stretch/>
        </p:blipFill>
        <p:spPr bwMode="auto">
          <a:xfrm>
            <a:off x="6211308" y="970294"/>
            <a:ext cx="704821" cy="1772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3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627" y="6565688"/>
            <a:ext cx="1843003" cy="2613797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423" y="5936124"/>
            <a:ext cx="2557478" cy="2599953"/>
          </a:xfrm>
          <a:prstGeom prst="rect">
            <a:avLst/>
          </a:prstGeom>
        </p:spPr>
      </p:pic>
      <p:pic>
        <p:nvPicPr>
          <p:cNvPr id="47" name="Picture 3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518" y="6587784"/>
            <a:ext cx="1467956" cy="2591701"/>
          </a:xfrm>
          <a:prstGeom prst="rect">
            <a:avLst/>
          </a:prstGeom>
        </p:spPr>
      </p:pic>
      <p:pic>
        <p:nvPicPr>
          <p:cNvPr id="48" name="Picture 3"/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sharpenSoften amount="-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342" y="6452095"/>
            <a:ext cx="2072557" cy="2640200"/>
          </a:xfrm>
          <a:prstGeom prst="rect">
            <a:avLst/>
          </a:prstGeom>
        </p:spPr>
      </p:pic>
      <p:pic>
        <p:nvPicPr>
          <p:cNvPr id="49" name="Picture 3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45" y="2296427"/>
            <a:ext cx="2882895" cy="2882895"/>
          </a:xfrm>
          <a:prstGeom prst="rect">
            <a:avLst/>
          </a:prstGeom>
        </p:spPr>
      </p:pic>
      <p:pic>
        <p:nvPicPr>
          <p:cNvPr id="50" name="Picture 3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5659" y="5373611"/>
            <a:ext cx="2302438" cy="2398584"/>
          </a:xfrm>
          <a:prstGeom prst="rect">
            <a:avLst/>
          </a:prstGeom>
        </p:spPr>
      </p:pic>
      <p:pic>
        <p:nvPicPr>
          <p:cNvPr id="51" name="Picture 4" descr="TB6D45Y) Travel Bug Dog Tag - Grouchy Smurf / Mrzout"/>
          <p:cNvPicPr>
            <a:picLocks noChangeAspect="1" noChangeArrowheads="1"/>
          </p:cNvPicPr>
          <p:nvPr/>
        </p:nvPicPr>
        <p:blipFill>
          <a:blip r:embed="rId3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6693" y="29631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6" descr="Smurf Art Showcase"/>
          <p:cNvPicPr>
            <a:picLocks noChangeAspect="1" noChangeArrowheads="1"/>
          </p:cNvPicPr>
          <p:nvPr/>
        </p:nvPicPr>
        <p:blipFill>
          <a:blip r:embed="rId3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8797" y="590550"/>
            <a:ext cx="2543175" cy="247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0" descr="THE SMURFS on Twitter: &amp;quot;A gift from the Smurfs.… &amp;quot;"/>
          <p:cNvPicPr>
            <a:picLocks noChangeAspect="1" noChangeArrowheads="1"/>
          </p:cNvPicPr>
          <p:nvPr/>
        </p:nvPicPr>
        <p:blipFill>
          <a:blip r:embed="rId3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7318" y="2948862"/>
            <a:ext cx="3327452" cy="3327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2" descr="Check out this transparent Smurf got presents PNG image"/>
          <p:cNvPicPr>
            <a:picLocks noChangeAspect="1" noChangeArrowheads="1"/>
          </p:cNvPicPr>
          <p:nvPr/>
        </p:nvPicPr>
        <p:blipFill>
          <a:blip r:embed="rId3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4593" y="379925"/>
            <a:ext cx="1885950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6" descr="Cheer up by Shini-Smurf on DeviantArt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1739" y="2761217"/>
            <a:ext cx="3527653" cy="264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8" descr="Smurf free vector download (10 Free vector) for commercial use. format: ai,  eps, cdr, svg vector illustration graphic art design"/>
          <p:cNvPicPr>
            <a:picLocks noChangeAspect="1" noChangeArrowheads="1"/>
          </p:cNvPicPr>
          <p:nvPr/>
        </p:nvPicPr>
        <p:blipFill>
          <a:blip r:embed="rId3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7347" y="6667500"/>
            <a:ext cx="2266653" cy="1730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0" descr="The Smurfs Characters Vector Png - Sad Smurf, Transparent Png , Transparent  Png Image - PNGitem"/>
          <p:cNvPicPr>
            <a:picLocks noChangeAspect="1" noChangeArrowheads="1"/>
          </p:cNvPicPr>
          <p:nvPr/>
        </p:nvPicPr>
        <p:blipFill>
          <a:blip r:embed="rId38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306" y="3438577"/>
            <a:ext cx="2612906" cy="2837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2" descr="Smurfs Cartoon Character, Smurfs Characters, Smurfs - Cartoon Smurf, HD Png  Download - kindpng"/>
          <p:cNvPicPr>
            <a:picLocks noChangeAspect="1" noChangeArrowheads="1"/>
          </p:cNvPicPr>
          <p:nvPr/>
        </p:nvPicPr>
        <p:blipFill>
          <a:blip r:embed="rId39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641" y="3350613"/>
            <a:ext cx="2215345" cy="310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4" descr="أخرق وديمويتي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77" y="6648856"/>
            <a:ext cx="3417428" cy="2719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6" descr="مفيد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8423" y="7772195"/>
            <a:ext cx="2246250" cy="224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1" descr="Hefty"/>
          <p:cNvPicPr>
            <a:picLocks noChangeAspect="1" noChangeArrowheads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6313" y="609006"/>
            <a:ext cx="1970711" cy="197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10" descr="ألعاب سنفور – سنفروا بألعابكم"/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4933" y="7990919"/>
            <a:ext cx="2202752" cy="2202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6" descr="Download Smurfs The Lost Village Characters Png PNG Image with No  Background - PNGkey.com"/>
          <p:cNvPicPr>
            <a:picLocks noChangeAspect="1" noChangeArrowheads="1"/>
          </p:cNvPicPr>
          <p:nvPr/>
        </p:nvPicPr>
        <p:blipFill>
          <a:blip r:embed="rId4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453" y="3991275"/>
            <a:ext cx="2895599" cy="2478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15" descr="Farmer"/>
          <p:cNvPicPr>
            <a:picLocks noChangeAspect="1" noChangeArrowheads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5470" y="7178554"/>
            <a:ext cx="2715046" cy="2715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986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>
            <a:extLst>
              <a:ext uri="{FF2B5EF4-FFF2-40B4-BE49-F238E27FC236}">
                <a16:creationId xmlns:a16="http://schemas.microsoft.com/office/drawing/2014/main" xmlns="" id="{6E5122E2-354E-4184-960D-DB5DD2386BC0}"/>
              </a:ext>
            </a:extLst>
          </p:cNvPr>
          <p:cNvSpPr/>
          <p:nvPr/>
        </p:nvSpPr>
        <p:spPr>
          <a:xfrm>
            <a:off x="846433" y="710066"/>
            <a:ext cx="16579933" cy="8663292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SA"/>
          </a:p>
        </p:txBody>
      </p:sp>
      <p:grpSp>
        <p:nvGrpSpPr>
          <p:cNvPr id="8" name="Group 10">
            <a:extLst>
              <a:ext uri="{FF2B5EF4-FFF2-40B4-BE49-F238E27FC236}">
                <a16:creationId xmlns="" xmlns:a16="http://schemas.microsoft.com/office/drawing/2014/main" id="{F6DE113F-86C2-4D03-8095-3A66AD599F56}"/>
              </a:ext>
            </a:extLst>
          </p:cNvPr>
          <p:cNvGrpSpPr/>
          <p:nvPr/>
        </p:nvGrpSpPr>
        <p:grpSpPr>
          <a:xfrm flipH="1" flipV="1">
            <a:off x="609600" y="473231"/>
            <a:ext cx="8205673" cy="3374869"/>
            <a:chOff x="711958" y="2131325"/>
            <a:chExt cx="11348666" cy="4667535"/>
          </a:xfrm>
          <a:solidFill>
            <a:srgbClr val="FFC000"/>
          </a:solidFill>
        </p:grpSpPr>
        <p:sp>
          <p:nvSpPr>
            <p:cNvPr id="9" name="Oval 11">
              <a:extLst>
                <a:ext uri="{FF2B5EF4-FFF2-40B4-BE49-F238E27FC236}">
                  <a16:creationId xmlns="" xmlns:a16="http://schemas.microsoft.com/office/drawing/2014/main" id="{316AAA8A-01EA-4F20-A29F-5F9A4C25A52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10" name="Straight Connector 12">
              <a:extLst>
                <a:ext uri="{FF2B5EF4-FFF2-40B4-BE49-F238E27FC236}">
                  <a16:creationId xmlns="" xmlns:a16="http://schemas.microsoft.com/office/drawing/2014/main" id="{28AEEC72-B5F3-4539-8F89-8BE1C2FD9A59}"/>
                </a:ext>
              </a:extLst>
            </p:cNvPr>
            <p:cNvCxnSpPr>
              <a:stCxn id="9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grpFill/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3">
              <a:extLst>
                <a:ext uri="{FF2B5EF4-FFF2-40B4-BE49-F238E27FC236}">
                  <a16:creationId xmlns="" xmlns:a16="http://schemas.microsoft.com/office/drawing/2014/main" id="{6841B50C-4BCD-448C-B49D-F865DA4E1776}"/>
                </a:ext>
              </a:extLst>
            </p:cNvPr>
            <p:cNvCxnSpPr>
              <a:stCxn id="9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grpFill/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6">
            <a:extLst>
              <a:ext uri="{FF2B5EF4-FFF2-40B4-BE49-F238E27FC236}">
                <a16:creationId xmlns="" xmlns:a16="http://schemas.microsoft.com/office/drawing/2014/main" id="{980917E4-54C6-45A7-B591-BE3DA3E9B0CE}"/>
              </a:ext>
            </a:extLst>
          </p:cNvPr>
          <p:cNvGrpSpPr/>
          <p:nvPr/>
        </p:nvGrpSpPr>
        <p:grpSpPr>
          <a:xfrm rot="10800000" flipH="1" flipV="1">
            <a:off x="9472727" y="6264431"/>
            <a:ext cx="8205673" cy="3374869"/>
            <a:chOff x="711958" y="2131325"/>
            <a:chExt cx="11348666" cy="4667535"/>
          </a:xfrm>
          <a:solidFill>
            <a:srgbClr val="FFC000"/>
          </a:solidFill>
        </p:grpSpPr>
        <p:sp>
          <p:nvSpPr>
            <p:cNvPr id="13" name="Oval 17">
              <a:extLst>
                <a:ext uri="{FF2B5EF4-FFF2-40B4-BE49-F238E27FC236}">
                  <a16:creationId xmlns="" xmlns:a16="http://schemas.microsoft.com/office/drawing/2014/main" id="{543302C5-9FD8-4004-B714-BEB4BDF512A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2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14" name="Straight Connector 18">
              <a:extLst>
                <a:ext uri="{FF2B5EF4-FFF2-40B4-BE49-F238E27FC236}">
                  <a16:creationId xmlns="" xmlns:a16="http://schemas.microsoft.com/office/drawing/2014/main" id="{24373373-C3E5-41C1-879D-A19952DDE8EB}"/>
                </a:ext>
              </a:extLst>
            </p:cNvPr>
            <p:cNvCxnSpPr>
              <a:stCxn id="13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grpFill/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1002">
              <a:schemeClr val="lt2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9">
              <a:extLst>
                <a:ext uri="{FF2B5EF4-FFF2-40B4-BE49-F238E27FC236}">
                  <a16:creationId xmlns="" xmlns:a16="http://schemas.microsoft.com/office/drawing/2014/main" id="{20DE293A-1D11-4506-877D-260A33538391}"/>
                </a:ext>
              </a:extLst>
            </p:cNvPr>
            <p:cNvCxnSpPr>
              <a:stCxn id="13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grpFill/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1002">
              <a:schemeClr val="lt2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2860720" y="4305300"/>
            <a:ext cx="4344014" cy="1863977"/>
          </a:xfrm>
          <a:prstGeom prst="rect">
            <a:avLst/>
          </a:prstGeom>
        </p:spPr>
      </p:pic>
      <p:pic>
        <p:nvPicPr>
          <p:cNvPr id="17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785002">
            <a:off x="819981" y="1212166"/>
            <a:ext cx="5191704" cy="1340278"/>
          </a:xfrm>
          <a:prstGeom prst="rect">
            <a:avLst/>
          </a:prstGeom>
        </p:spPr>
      </p:pic>
      <p:pic>
        <p:nvPicPr>
          <p:cNvPr id="18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3834383" y="6151"/>
            <a:ext cx="3268083" cy="1271582"/>
          </a:xfrm>
          <a:prstGeom prst="rect">
            <a:avLst/>
          </a:prstGeom>
        </p:spPr>
      </p:pic>
      <p:pic>
        <p:nvPicPr>
          <p:cNvPr id="19" name="Picture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 l="19892" b="14514"/>
          <a:stretch>
            <a:fillRect/>
          </a:stretch>
        </p:blipFill>
        <p:spPr>
          <a:xfrm>
            <a:off x="-79872" y="8514217"/>
            <a:ext cx="2949586" cy="1854220"/>
          </a:xfrm>
          <a:prstGeom prst="rect">
            <a:avLst/>
          </a:prstGeom>
        </p:spPr>
      </p:pic>
      <p:pic>
        <p:nvPicPr>
          <p:cNvPr id="20" name="Picture 1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flipH="1">
            <a:off x="16600909" y="249253"/>
            <a:ext cx="1911396" cy="1198967"/>
          </a:xfrm>
          <a:prstGeom prst="rect">
            <a:avLst/>
          </a:prstGeom>
        </p:spPr>
      </p:pic>
      <p:sp>
        <p:nvSpPr>
          <p:cNvPr id="21" name="مربع نص 20"/>
          <p:cNvSpPr txBox="1"/>
          <p:nvPr/>
        </p:nvSpPr>
        <p:spPr>
          <a:xfrm rot="20556455">
            <a:off x="1226190" y="797847"/>
            <a:ext cx="2400450" cy="954107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Learn with the Smurfs</a:t>
            </a:r>
            <a:endParaRPr lang="ar-SA" sz="2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028" name="Picture 4" descr="https://i.pinimg.com/564x/1e/44/ea/1e44eaa7dd94ca735425599b7347d2ce.jpg"/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-266700"/>
            <a:ext cx="35814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8863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 8">
            <a:extLst>
              <a:ext uri="{FF2B5EF4-FFF2-40B4-BE49-F238E27FC236}">
                <a16:creationId xmlns:a16="http://schemas.microsoft.com/office/drawing/2014/main" xmlns="" id="{6E5122E2-354E-4184-960D-DB5DD2386BC0}"/>
              </a:ext>
            </a:extLst>
          </p:cNvPr>
          <p:cNvSpPr/>
          <p:nvPr/>
        </p:nvSpPr>
        <p:spPr>
          <a:xfrm>
            <a:off x="846433" y="710066"/>
            <a:ext cx="16579933" cy="8663292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SA"/>
          </a:p>
        </p:txBody>
      </p:sp>
      <p:grpSp>
        <p:nvGrpSpPr>
          <p:cNvPr id="10" name="Group 10">
            <a:extLst>
              <a:ext uri="{FF2B5EF4-FFF2-40B4-BE49-F238E27FC236}">
                <a16:creationId xmlns="" xmlns:a16="http://schemas.microsoft.com/office/drawing/2014/main" id="{F6DE113F-86C2-4D03-8095-3A66AD599F56}"/>
              </a:ext>
            </a:extLst>
          </p:cNvPr>
          <p:cNvGrpSpPr/>
          <p:nvPr/>
        </p:nvGrpSpPr>
        <p:grpSpPr>
          <a:xfrm flipH="1" flipV="1">
            <a:off x="609600" y="473231"/>
            <a:ext cx="8205673" cy="3374869"/>
            <a:chOff x="711958" y="2131325"/>
            <a:chExt cx="11348666" cy="4667535"/>
          </a:xfrm>
          <a:solidFill>
            <a:srgbClr val="FFC000"/>
          </a:solidFill>
        </p:grpSpPr>
        <p:sp>
          <p:nvSpPr>
            <p:cNvPr id="11" name="Oval 11">
              <a:extLst>
                <a:ext uri="{FF2B5EF4-FFF2-40B4-BE49-F238E27FC236}">
                  <a16:creationId xmlns="" xmlns:a16="http://schemas.microsoft.com/office/drawing/2014/main" id="{316AAA8A-01EA-4F20-A29F-5F9A4C25A52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12" name="Straight Connector 12">
              <a:extLst>
                <a:ext uri="{FF2B5EF4-FFF2-40B4-BE49-F238E27FC236}">
                  <a16:creationId xmlns="" xmlns:a16="http://schemas.microsoft.com/office/drawing/2014/main" id="{28AEEC72-B5F3-4539-8F89-8BE1C2FD9A59}"/>
                </a:ext>
              </a:extLst>
            </p:cNvPr>
            <p:cNvCxnSpPr>
              <a:stCxn id="11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grpFill/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3">
              <a:extLst>
                <a:ext uri="{FF2B5EF4-FFF2-40B4-BE49-F238E27FC236}">
                  <a16:creationId xmlns="" xmlns:a16="http://schemas.microsoft.com/office/drawing/2014/main" id="{6841B50C-4BCD-448C-B49D-F865DA4E1776}"/>
                </a:ext>
              </a:extLst>
            </p:cNvPr>
            <p:cNvCxnSpPr>
              <a:stCxn id="11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grpFill/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6">
            <a:extLst>
              <a:ext uri="{FF2B5EF4-FFF2-40B4-BE49-F238E27FC236}">
                <a16:creationId xmlns="" xmlns:a16="http://schemas.microsoft.com/office/drawing/2014/main" id="{980917E4-54C6-45A7-B591-BE3DA3E9B0CE}"/>
              </a:ext>
            </a:extLst>
          </p:cNvPr>
          <p:cNvGrpSpPr/>
          <p:nvPr/>
        </p:nvGrpSpPr>
        <p:grpSpPr>
          <a:xfrm rot="10800000" flipH="1" flipV="1">
            <a:off x="9472727" y="6264431"/>
            <a:ext cx="8205673" cy="3374869"/>
            <a:chOff x="711958" y="2131325"/>
            <a:chExt cx="11348666" cy="4667535"/>
          </a:xfrm>
          <a:solidFill>
            <a:srgbClr val="FFC000"/>
          </a:solidFill>
        </p:grpSpPr>
        <p:sp>
          <p:nvSpPr>
            <p:cNvPr id="15" name="Oval 17">
              <a:extLst>
                <a:ext uri="{FF2B5EF4-FFF2-40B4-BE49-F238E27FC236}">
                  <a16:creationId xmlns="" xmlns:a16="http://schemas.microsoft.com/office/drawing/2014/main" id="{543302C5-9FD8-4004-B714-BEB4BDF512A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2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16" name="Straight Connector 18">
              <a:extLst>
                <a:ext uri="{FF2B5EF4-FFF2-40B4-BE49-F238E27FC236}">
                  <a16:creationId xmlns="" xmlns:a16="http://schemas.microsoft.com/office/drawing/2014/main" id="{24373373-C3E5-41C1-879D-A19952DDE8EB}"/>
                </a:ext>
              </a:extLst>
            </p:cNvPr>
            <p:cNvCxnSpPr>
              <a:stCxn id="15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grpFill/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1002">
              <a:schemeClr val="lt2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9">
              <a:extLst>
                <a:ext uri="{FF2B5EF4-FFF2-40B4-BE49-F238E27FC236}">
                  <a16:creationId xmlns="" xmlns:a16="http://schemas.microsoft.com/office/drawing/2014/main" id="{20DE293A-1D11-4506-877D-260A33538391}"/>
                </a:ext>
              </a:extLst>
            </p:cNvPr>
            <p:cNvCxnSpPr>
              <a:stCxn id="15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grpFill/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1002">
              <a:schemeClr val="lt2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2860720" y="4305300"/>
            <a:ext cx="4344014" cy="1863977"/>
          </a:xfrm>
          <a:prstGeom prst="rect">
            <a:avLst/>
          </a:prstGeom>
        </p:spPr>
      </p:pic>
      <p:pic>
        <p:nvPicPr>
          <p:cNvPr id="19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785002">
            <a:off x="12538740" y="6834655"/>
            <a:ext cx="5191704" cy="1340278"/>
          </a:xfrm>
          <a:prstGeom prst="rect">
            <a:avLst/>
          </a:prstGeom>
        </p:spPr>
      </p:pic>
      <p:pic>
        <p:nvPicPr>
          <p:cNvPr id="20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3834383" y="6151"/>
            <a:ext cx="3268083" cy="1271582"/>
          </a:xfrm>
          <a:prstGeom prst="rect">
            <a:avLst/>
          </a:prstGeom>
        </p:spPr>
      </p:pic>
      <p:pic>
        <p:nvPicPr>
          <p:cNvPr id="21" name="Picture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 l="19892" b="14514"/>
          <a:stretch>
            <a:fillRect/>
          </a:stretch>
        </p:blipFill>
        <p:spPr>
          <a:xfrm>
            <a:off x="-79872" y="8514217"/>
            <a:ext cx="2949586" cy="1854220"/>
          </a:xfrm>
          <a:prstGeom prst="rect">
            <a:avLst/>
          </a:prstGeom>
        </p:spPr>
      </p:pic>
      <p:pic>
        <p:nvPicPr>
          <p:cNvPr id="22" name="Picture 1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flipH="1">
            <a:off x="16600909" y="249253"/>
            <a:ext cx="1911396" cy="1198967"/>
          </a:xfrm>
          <a:prstGeom prst="rect">
            <a:avLst/>
          </a:prstGeom>
        </p:spPr>
      </p:pic>
      <p:sp>
        <p:nvSpPr>
          <p:cNvPr id="23" name="مربع نص 22"/>
          <p:cNvSpPr txBox="1"/>
          <p:nvPr/>
        </p:nvSpPr>
        <p:spPr>
          <a:xfrm rot="20556455">
            <a:off x="1267668" y="8155363"/>
            <a:ext cx="2400450" cy="954107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Learn with the Smurfs</a:t>
            </a:r>
            <a:endParaRPr lang="ar-SA" sz="2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24" name="Picture 4" descr="https://i.pinimg.com/564x/1e/44/ea/1e44eaa7dd94ca735425599b7347d2ce.jpg"/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869" y="5237288"/>
            <a:ext cx="35814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كتابة الاقام من 1 الى 20">
            <a:hlinkClick r:id="" action="ppaction://media"/>
            <a:extLst>
              <a:ext uri="{FF2B5EF4-FFF2-40B4-BE49-F238E27FC236}">
                <a16:creationId xmlns="" xmlns:a16="http://schemas.microsoft.com/office/drawing/2014/main" id="{CD02D7F2-7B0E-406E-A61B-74C19798A70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119" end="165910.2333"/>
                </p14:media>
              </p:ext>
            </p:extLst>
          </p:nvPr>
        </p:nvPicPr>
        <p:blipFill rotWithShape="1">
          <a:blip r:embed="rId20"/>
          <a:srcRect l="2625" t="1931" r="2784" b="-426"/>
          <a:stretch/>
        </p:blipFill>
        <p:spPr>
          <a:xfrm>
            <a:off x="9588819" y="1211501"/>
            <a:ext cx="7175182" cy="4202643"/>
          </a:xfrm>
          <a:prstGeom prst="rect">
            <a:avLst/>
          </a:prstGeom>
          <a:ln w="127000" cap="sq">
            <a:solidFill>
              <a:srgbClr val="471F06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رقم 2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83266" y="849784"/>
            <a:ext cx="8077200" cy="4419600"/>
          </a:xfrm>
          <a:prstGeom prst="rect">
            <a:avLst/>
          </a:prstGeom>
        </p:spPr>
      </p:pic>
      <p:pic>
        <p:nvPicPr>
          <p:cNvPr id="6" name="رقم 3.MP4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652211" y="5848905"/>
            <a:ext cx="80772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9529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9" grpId="0" animBg="1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مستطيل 10">
            <a:extLst>
              <a:ext uri="{FF2B5EF4-FFF2-40B4-BE49-F238E27FC236}">
                <a16:creationId xmlns:a16="http://schemas.microsoft.com/office/drawing/2014/main" xmlns="" id="{6E5122E2-354E-4184-960D-DB5DD2386BC0}"/>
              </a:ext>
            </a:extLst>
          </p:cNvPr>
          <p:cNvSpPr/>
          <p:nvPr/>
        </p:nvSpPr>
        <p:spPr>
          <a:xfrm>
            <a:off x="846433" y="710066"/>
            <a:ext cx="16579933" cy="8663292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SA"/>
          </a:p>
        </p:txBody>
      </p:sp>
      <p:grpSp>
        <p:nvGrpSpPr>
          <p:cNvPr id="12" name="Group 10">
            <a:extLst>
              <a:ext uri="{FF2B5EF4-FFF2-40B4-BE49-F238E27FC236}">
                <a16:creationId xmlns="" xmlns:a16="http://schemas.microsoft.com/office/drawing/2014/main" id="{F6DE113F-86C2-4D03-8095-3A66AD599F56}"/>
              </a:ext>
            </a:extLst>
          </p:cNvPr>
          <p:cNvGrpSpPr/>
          <p:nvPr/>
        </p:nvGrpSpPr>
        <p:grpSpPr>
          <a:xfrm flipH="1" flipV="1">
            <a:off x="609600" y="473231"/>
            <a:ext cx="8205673" cy="3374869"/>
            <a:chOff x="711958" y="2131325"/>
            <a:chExt cx="11348666" cy="4667535"/>
          </a:xfrm>
          <a:solidFill>
            <a:srgbClr val="FFC000"/>
          </a:solidFill>
        </p:grpSpPr>
        <p:sp>
          <p:nvSpPr>
            <p:cNvPr id="13" name="Oval 11">
              <a:extLst>
                <a:ext uri="{FF2B5EF4-FFF2-40B4-BE49-F238E27FC236}">
                  <a16:creationId xmlns="" xmlns:a16="http://schemas.microsoft.com/office/drawing/2014/main" id="{316AAA8A-01EA-4F20-A29F-5F9A4C25A52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14" name="Straight Connector 12">
              <a:extLst>
                <a:ext uri="{FF2B5EF4-FFF2-40B4-BE49-F238E27FC236}">
                  <a16:creationId xmlns="" xmlns:a16="http://schemas.microsoft.com/office/drawing/2014/main" id="{28AEEC72-B5F3-4539-8F89-8BE1C2FD9A59}"/>
                </a:ext>
              </a:extLst>
            </p:cNvPr>
            <p:cNvCxnSpPr>
              <a:stCxn id="13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grpFill/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3">
              <a:extLst>
                <a:ext uri="{FF2B5EF4-FFF2-40B4-BE49-F238E27FC236}">
                  <a16:creationId xmlns="" xmlns:a16="http://schemas.microsoft.com/office/drawing/2014/main" id="{6841B50C-4BCD-448C-B49D-F865DA4E1776}"/>
                </a:ext>
              </a:extLst>
            </p:cNvPr>
            <p:cNvCxnSpPr>
              <a:stCxn id="13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grpFill/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6">
            <a:extLst>
              <a:ext uri="{FF2B5EF4-FFF2-40B4-BE49-F238E27FC236}">
                <a16:creationId xmlns="" xmlns:a16="http://schemas.microsoft.com/office/drawing/2014/main" id="{980917E4-54C6-45A7-B591-BE3DA3E9B0CE}"/>
              </a:ext>
            </a:extLst>
          </p:cNvPr>
          <p:cNvGrpSpPr/>
          <p:nvPr/>
        </p:nvGrpSpPr>
        <p:grpSpPr>
          <a:xfrm rot="10800000" flipH="1" flipV="1">
            <a:off x="9472727" y="6264431"/>
            <a:ext cx="8205673" cy="3374869"/>
            <a:chOff x="711958" y="2131325"/>
            <a:chExt cx="11348666" cy="4667535"/>
          </a:xfrm>
          <a:solidFill>
            <a:srgbClr val="FFC000"/>
          </a:solidFill>
        </p:grpSpPr>
        <p:sp>
          <p:nvSpPr>
            <p:cNvPr id="17" name="Oval 17">
              <a:extLst>
                <a:ext uri="{FF2B5EF4-FFF2-40B4-BE49-F238E27FC236}">
                  <a16:creationId xmlns="" xmlns:a16="http://schemas.microsoft.com/office/drawing/2014/main" id="{543302C5-9FD8-4004-B714-BEB4BDF512A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2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18" name="Straight Connector 18">
              <a:extLst>
                <a:ext uri="{FF2B5EF4-FFF2-40B4-BE49-F238E27FC236}">
                  <a16:creationId xmlns="" xmlns:a16="http://schemas.microsoft.com/office/drawing/2014/main" id="{24373373-C3E5-41C1-879D-A19952DDE8EB}"/>
                </a:ext>
              </a:extLst>
            </p:cNvPr>
            <p:cNvCxnSpPr>
              <a:stCxn id="17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grpFill/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1002">
              <a:schemeClr val="lt2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9">
              <a:extLst>
                <a:ext uri="{FF2B5EF4-FFF2-40B4-BE49-F238E27FC236}">
                  <a16:creationId xmlns="" xmlns:a16="http://schemas.microsoft.com/office/drawing/2014/main" id="{20DE293A-1D11-4506-877D-260A33538391}"/>
                </a:ext>
              </a:extLst>
            </p:cNvPr>
            <p:cNvCxnSpPr>
              <a:stCxn id="17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grpFill/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1002">
              <a:schemeClr val="lt2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2860720" y="4305300"/>
            <a:ext cx="4344014" cy="1863977"/>
          </a:xfrm>
          <a:prstGeom prst="rect">
            <a:avLst/>
          </a:prstGeom>
        </p:spPr>
      </p:pic>
      <p:pic>
        <p:nvPicPr>
          <p:cNvPr id="21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785002">
            <a:off x="819981" y="1212166"/>
            <a:ext cx="5191704" cy="1340278"/>
          </a:xfrm>
          <a:prstGeom prst="rect">
            <a:avLst/>
          </a:prstGeom>
        </p:spPr>
      </p:pic>
      <p:pic>
        <p:nvPicPr>
          <p:cNvPr id="22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3834383" y="6151"/>
            <a:ext cx="3268083" cy="1271582"/>
          </a:xfrm>
          <a:prstGeom prst="rect">
            <a:avLst/>
          </a:prstGeom>
        </p:spPr>
      </p:pic>
      <p:pic>
        <p:nvPicPr>
          <p:cNvPr id="23" name="Picture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 l="19892" b="14514"/>
          <a:stretch>
            <a:fillRect/>
          </a:stretch>
        </p:blipFill>
        <p:spPr>
          <a:xfrm>
            <a:off x="-79872" y="8514217"/>
            <a:ext cx="2949586" cy="1854220"/>
          </a:xfrm>
          <a:prstGeom prst="rect">
            <a:avLst/>
          </a:prstGeom>
        </p:spPr>
      </p:pic>
      <p:pic>
        <p:nvPicPr>
          <p:cNvPr id="24" name="Picture 1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flipH="1">
            <a:off x="16600909" y="249253"/>
            <a:ext cx="1911396" cy="1198967"/>
          </a:xfrm>
          <a:prstGeom prst="rect">
            <a:avLst/>
          </a:prstGeom>
        </p:spPr>
      </p:pic>
      <p:sp>
        <p:nvSpPr>
          <p:cNvPr id="25" name="مربع نص 24"/>
          <p:cNvSpPr txBox="1"/>
          <p:nvPr/>
        </p:nvSpPr>
        <p:spPr>
          <a:xfrm rot="20556455">
            <a:off x="1226190" y="797847"/>
            <a:ext cx="2400450" cy="954107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Learn with the Smurfs</a:t>
            </a:r>
            <a:endParaRPr lang="ar-SA" sz="2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26" name="Picture 4" descr="https://i.pinimg.com/564x/1e/44/ea/1e44eaa7dd94ca735425599b7347d2ce.jpg"/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-266700"/>
            <a:ext cx="35814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كتابة الاقام من 1 الى 20">
            <a:hlinkClick r:id="" action="ppaction://media"/>
            <a:extLst>
              <a:ext uri="{FF2B5EF4-FFF2-40B4-BE49-F238E27FC236}">
                <a16:creationId xmlns="" xmlns:a16="http://schemas.microsoft.com/office/drawing/2014/main" id="{0CA76448-02F6-461E-BCFE-98E273F930E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2137" end="138452.2333"/>
                </p14:media>
              </p:ext>
            </p:extLst>
          </p:nvPr>
        </p:nvPicPr>
        <p:blipFill rotWithShape="1">
          <a:blip r:embed="rId20"/>
          <a:srcRect l="4510" t="4853" r="4736" b="2363"/>
          <a:stretch>
            <a:fillRect/>
          </a:stretch>
        </p:blipFill>
        <p:spPr>
          <a:xfrm>
            <a:off x="1394921" y="2936671"/>
            <a:ext cx="6858000" cy="5803251"/>
          </a:xfrm>
          <a:prstGeom prst="rect">
            <a:avLst/>
          </a:prstGeom>
          <a:ln w="127000" cap="sq">
            <a:solidFill>
              <a:srgbClr val="55260D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كتلبة رقم 4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686800" y="3122668"/>
            <a:ext cx="8471113" cy="543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1019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8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1" grpId="0" animBg="1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مستطيل 24">
            <a:extLst>
              <a:ext uri="{FF2B5EF4-FFF2-40B4-BE49-F238E27FC236}">
                <a16:creationId xmlns:a16="http://schemas.microsoft.com/office/drawing/2014/main" xmlns="" id="{6E5122E2-354E-4184-960D-DB5DD2386BC0}"/>
              </a:ext>
            </a:extLst>
          </p:cNvPr>
          <p:cNvSpPr/>
          <p:nvPr/>
        </p:nvSpPr>
        <p:spPr>
          <a:xfrm>
            <a:off x="846433" y="710066"/>
            <a:ext cx="16579933" cy="8663292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SA"/>
          </a:p>
        </p:txBody>
      </p:sp>
      <p:grpSp>
        <p:nvGrpSpPr>
          <p:cNvPr id="7" name="Group 10">
            <a:extLst>
              <a:ext uri="{FF2B5EF4-FFF2-40B4-BE49-F238E27FC236}">
                <a16:creationId xmlns="" xmlns:a16="http://schemas.microsoft.com/office/drawing/2014/main" id="{F6DE113F-86C2-4D03-8095-3A66AD599F56}"/>
              </a:ext>
            </a:extLst>
          </p:cNvPr>
          <p:cNvGrpSpPr/>
          <p:nvPr/>
        </p:nvGrpSpPr>
        <p:grpSpPr>
          <a:xfrm flipH="1" flipV="1">
            <a:off x="609600" y="473231"/>
            <a:ext cx="8205673" cy="3374869"/>
            <a:chOff x="711958" y="2131325"/>
            <a:chExt cx="11348666" cy="4667535"/>
          </a:xfrm>
          <a:solidFill>
            <a:srgbClr val="FFC000"/>
          </a:solidFill>
        </p:grpSpPr>
        <p:sp>
          <p:nvSpPr>
            <p:cNvPr id="8" name="Oval 11">
              <a:extLst>
                <a:ext uri="{FF2B5EF4-FFF2-40B4-BE49-F238E27FC236}">
                  <a16:creationId xmlns="" xmlns:a16="http://schemas.microsoft.com/office/drawing/2014/main" id="{316AAA8A-01EA-4F20-A29F-5F9A4C25A52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9" name="Straight Connector 12">
              <a:extLst>
                <a:ext uri="{FF2B5EF4-FFF2-40B4-BE49-F238E27FC236}">
                  <a16:creationId xmlns="" xmlns:a16="http://schemas.microsoft.com/office/drawing/2014/main" id="{28AEEC72-B5F3-4539-8F89-8BE1C2FD9A59}"/>
                </a:ext>
              </a:extLst>
            </p:cNvPr>
            <p:cNvCxnSpPr>
              <a:stCxn id="8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grpFill/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13">
              <a:extLst>
                <a:ext uri="{FF2B5EF4-FFF2-40B4-BE49-F238E27FC236}">
                  <a16:creationId xmlns="" xmlns:a16="http://schemas.microsoft.com/office/drawing/2014/main" id="{6841B50C-4BCD-448C-B49D-F865DA4E1776}"/>
                </a:ext>
              </a:extLst>
            </p:cNvPr>
            <p:cNvCxnSpPr>
              <a:stCxn id="8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grpFill/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6">
            <a:extLst>
              <a:ext uri="{FF2B5EF4-FFF2-40B4-BE49-F238E27FC236}">
                <a16:creationId xmlns="" xmlns:a16="http://schemas.microsoft.com/office/drawing/2014/main" id="{980917E4-54C6-45A7-B591-BE3DA3E9B0CE}"/>
              </a:ext>
            </a:extLst>
          </p:cNvPr>
          <p:cNvGrpSpPr/>
          <p:nvPr/>
        </p:nvGrpSpPr>
        <p:grpSpPr>
          <a:xfrm rot="10800000" flipH="1" flipV="1">
            <a:off x="9472727" y="6264431"/>
            <a:ext cx="8205673" cy="3374869"/>
            <a:chOff x="711958" y="2131325"/>
            <a:chExt cx="11348666" cy="4667535"/>
          </a:xfrm>
          <a:solidFill>
            <a:srgbClr val="FFC000"/>
          </a:solidFill>
        </p:grpSpPr>
        <p:sp>
          <p:nvSpPr>
            <p:cNvPr id="12" name="Oval 17">
              <a:extLst>
                <a:ext uri="{FF2B5EF4-FFF2-40B4-BE49-F238E27FC236}">
                  <a16:creationId xmlns="" xmlns:a16="http://schemas.microsoft.com/office/drawing/2014/main" id="{543302C5-9FD8-4004-B714-BEB4BDF512A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2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13" name="Straight Connector 18">
              <a:extLst>
                <a:ext uri="{FF2B5EF4-FFF2-40B4-BE49-F238E27FC236}">
                  <a16:creationId xmlns="" xmlns:a16="http://schemas.microsoft.com/office/drawing/2014/main" id="{24373373-C3E5-41C1-879D-A19952DDE8EB}"/>
                </a:ext>
              </a:extLst>
            </p:cNvPr>
            <p:cNvCxnSpPr>
              <a:stCxn id="12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grpFill/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1002">
              <a:schemeClr val="lt2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9">
              <a:extLst>
                <a:ext uri="{FF2B5EF4-FFF2-40B4-BE49-F238E27FC236}">
                  <a16:creationId xmlns="" xmlns:a16="http://schemas.microsoft.com/office/drawing/2014/main" id="{20DE293A-1D11-4506-877D-260A33538391}"/>
                </a:ext>
              </a:extLst>
            </p:cNvPr>
            <p:cNvCxnSpPr>
              <a:stCxn id="12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grpFill/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1002">
              <a:schemeClr val="lt2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2860720" y="4305300"/>
            <a:ext cx="4344014" cy="1863977"/>
          </a:xfrm>
          <a:prstGeom prst="rect">
            <a:avLst/>
          </a:prstGeom>
        </p:spPr>
      </p:pic>
      <p:pic>
        <p:nvPicPr>
          <p:cNvPr id="16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785002">
            <a:off x="819981" y="1212166"/>
            <a:ext cx="5191704" cy="1340278"/>
          </a:xfrm>
          <a:prstGeom prst="rect">
            <a:avLst/>
          </a:prstGeom>
        </p:spPr>
      </p:pic>
      <p:pic>
        <p:nvPicPr>
          <p:cNvPr id="17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3834383" y="6151"/>
            <a:ext cx="3268083" cy="1271582"/>
          </a:xfrm>
          <a:prstGeom prst="rect">
            <a:avLst/>
          </a:prstGeom>
        </p:spPr>
      </p:pic>
      <p:pic>
        <p:nvPicPr>
          <p:cNvPr id="18" name="Picture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 l="19892" b="14514"/>
          <a:stretch>
            <a:fillRect/>
          </a:stretch>
        </p:blipFill>
        <p:spPr>
          <a:xfrm>
            <a:off x="-79872" y="8514217"/>
            <a:ext cx="2949586" cy="1854220"/>
          </a:xfrm>
          <a:prstGeom prst="rect">
            <a:avLst/>
          </a:prstGeom>
        </p:spPr>
      </p:pic>
      <p:pic>
        <p:nvPicPr>
          <p:cNvPr id="19" name="Picture 1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flipH="1">
            <a:off x="16600909" y="249253"/>
            <a:ext cx="1911396" cy="1198967"/>
          </a:xfrm>
          <a:prstGeom prst="rect">
            <a:avLst/>
          </a:prstGeom>
        </p:spPr>
      </p:pic>
      <p:pic>
        <p:nvPicPr>
          <p:cNvPr id="20" name="Picture 8" descr="Reseña de la nueva película de los Pitufos &amp;#39;Smurfs: The Lost Village&amp;#39;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713993"/>
            <a:ext cx="10058400" cy="56593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Znalezione obrazy dla zapytania gif smerf | Smurfs, Fictional characters,  Character"/>
          <p:cNvPicPr>
            <a:picLocks noChangeAspect="1" noChangeArrowheads="1" noCrop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6543675"/>
            <a:ext cx="2105025" cy="294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6" descr="SMURFS: THE LOST VILLAGE - International Teaser Trailer (HD) on Make a GIF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461" y="516621"/>
            <a:ext cx="6127175" cy="34465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29C31AAC-DA61-442C-879B-93E9863EFE5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637">
            <a:off x="10011138" y="3182922"/>
            <a:ext cx="2282302" cy="2210581"/>
          </a:xfrm>
          <a:prstGeom prst="rect">
            <a:avLst/>
          </a:prstGeom>
        </p:spPr>
      </p:pic>
      <p:sp>
        <p:nvSpPr>
          <p:cNvPr id="2" name="مربع نص 1"/>
          <p:cNvSpPr txBox="1"/>
          <p:nvPr/>
        </p:nvSpPr>
        <p:spPr>
          <a:xfrm rot="20556455">
            <a:off x="2393447" y="2337747"/>
            <a:ext cx="3352800" cy="1323439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Learn with the Smurfs</a:t>
            </a:r>
            <a:endParaRPr lang="ar-SA" sz="4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9357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r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2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Smurfs smurf mobile9 GIF on GIFER - by Gralv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961" y="1181100"/>
            <a:ext cx="12827278" cy="76963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نتيجة بحث الصور عن earth gif">
            <a:extLst>
              <a:ext uri="{FF2B5EF4-FFF2-40B4-BE49-F238E27FC236}">
                <a16:creationId xmlns:a16="http://schemas.microsoft.com/office/drawing/2014/main" xmlns="" id="{9CFA89FE-F4D8-4D55-AC3D-D653883C1A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638300"/>
            <a:ext cx="419100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3" descr="PAPA SMUR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070" y="6210300"/>
            <a:ext cx="317393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lay with The Smurfs: Learn With the Smurfs • أفضل اللحظات - YouTube"/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48" b="51702"/>
          <a:stretch/>
        </p:blipFill>
        <p:spPr bwMode="auto">
          <a:xfrm>
            <a:off x="13823081" y="7503035"/>
            <a:ext cx="3093319" cy="19076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10">
            <a:extLst>
              <a:ext uri="{FF2B5EF4-FFF2-40B4-BE49-F238E27FC236}">
                <a16:creationId xmlns:a16="http://schemas.microsoft.com/office/drawing/2014/main" xmlns="" id="{F6DE113F-86C2-4D03-8095-3A66AD599F56}"/>
              </a:ext>
            </a:extLst>
          </p:cNvPr>
          <p:cNvGrpSpPr/>
          <p:nvPr/>
        </p:nvGrpSpPr>
        <p:grpSpPr>
          <a:xfrm flipH="1" flipV="1">
            <a:off x="194702" y="192941"/>
            <a:ext cx="12308510" cy="5062304"/>
            <a:chOff x="711958" y="2131325"/>
            <a:chExt cx="11348666" cy="4667535"/>
          </a:xfrm>
        </p:grpSpPr>
        <p:sp>
          <p:nvSpPr>
            <p:cNvPr id="8" name="Oval 11">
              <a:extLst>
                <a:ext uri="{FF2B5EF4-FFF2-40B4-BE49-F238E27FC236}">
                  <a16:creationId xmlns:a16="http://schemas.microsoft.com/office/drawing/2014/main" xmlns="" id="{316AAA8A-01EA-4F20-A29F-5F9A4C25A52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9" name="Straight Connector 12">
              <a:extLst>
                <a:ext uri="{FF2B5EF4-FFF2-40B4-BE49-F238E27FC236}">
                  <a16:creationId xmlns:a16="http://schemas.microsoft.com/office/drawing/2014/main" xmlns="" id="{28AEEC72-B5F3-4539-8F89-8BE1C2FD9A59}"/>
                </a:ext>
              </a:extLst>
            </p:cNvPr>
            <p:cNvCxnSpPr>
              <a:stCxn id="8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0" name="Straight Connector 13">
              <a:extLst>
                <a:ext uri="{FF2B5EF4-FFF2-40B4-BE49-F238E27FC236}">
                  <a16:creationId xmlns:a16="http://schemas.microsoft.com/office/drawing/2014/main" xmlns="" id="{6841B50C-4BCD-448C-B49D-F865DA4E1776}"/>
                </a:ext>
              </a:extLst>
            </p:cNvPr>
            <p:cNvCxnSpPr>
              <a:stCxn id="8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</p:grpSp>
      <p:grpSp>
        <p:nvGrpSpPr>
          <p:cNvPr id="11" name="Group 16">
            <a:extLst>
              <a:ext uri="{FF2B5EF4-FFF2-40B4-BE49-F238E27FC236}">
                <a16:creationId xmlns:a16="http://schemas.microsoft.com/office/drawing/2014/main" xmlns="" id="{980917E4-54C6-45A7-B591-BE3DA3E9B0CE}"/>
              </a:ext>
            </a:extLst>
          </p:cNvPr>
          <p:cNvGrpSpPr/>
          <p:nvPr/>
        </p:nvGrpSpPr>
        <p:grpSpPr>
          <a:xfrm rot="10800000" flipH="1" flipV="1">
            <a:off x="5747582" y="5082865"/>
            <a:ext cx="12308510" cy="5062304"/>
            <a:chOff x="711958" y="2131325"/>
            <a:chExt cx="11348666" cy="4667535"/>
          </a:xfrm>
        </p:grpSpPr>
        <p:sp>
          <p:nvSpPr>
            <p:cNvPr id="12" name="Oval 17">
              <a:extLst>
                <a:ext uri="{FF2B5EF4-FFF2-40B4-BE49-F238E27FC236}">
                  <a16:creationId xmlns:a16="http://schemas.microsoft.com/office/drawing/2014/main" xmlns="" id="{543302C5-9FD8-4004-B714-BEB4BDF512A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13" name="Straight Connector 18">
              <a:extLst>
                <a:ext uri="{FF2B5EF4-FFF2-40B4-BE49-F238E27FC236}">
                  <a16:creationId xmlns:a16="http://schemas.microsoft.com/office/drawing/2014/main" xmlns="" id="{24373373-C3E5-41C1-879D-A19952DDE8EB}"/>
                </a:ext>
              </a:extLst>
            </p:cNvPr>
            <p:cNvCxnSpPr>
              <a:stCxn id="12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4" name="Straight Connector 19">
              <a:extLst>
                <a:ext uri="{FF2B5EF4-FFF2-40B4-BE49-F238E27FC236}">
                  <a16:creationId xmlns:a16="http://schemas.microsoft.com/office/drawing/2014/main" xmlns="" id="{20DE293A-1D11-4506-877D-260A33538391}"/>
                </a:ext>
              </a:extLst>
            </p:cNvPr>
            <p:cNvCxnSpPr>
              <a:stCxn id="12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</p:grpSp>
      <p:pic>
        <p:nvPicPr>
          <p:cNvPr id="16" name="Picture 2" descr="File:The Smurfs Logo.svg - Wikimedia Common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560" y="8043846"/>
            <a:ext cx="4372043" cy="2022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6449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210771694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5|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.6|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5|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5|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3260</TotalTime>
  <Words>576</Words>
  <Application>Microsoft Office PowerPoint</Application>
  <PresentationFormat>Custom</PresentationFormat>
  <Paragraphs>184</Paragraphs>
  <Slides>40</Slides>
  <Notes>1</Notes>
  <HiddenSlides>0</HiddenSlides>
  <MMClips>8</MMClips>
  <ScaleCrop>false</ScaleCrop>
  <HeadingPairs>
    <vt:vector size="6" baseType="variant">
      <vt:variant>
        <vt:lpstr>Fonts Used</vt:lpstr>
      </vt:variant>
      <vt:variant>
        <vt:i4>26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67" baseType="lpstr">
      <vt:lpstr>Arial</vt:lpstr>
      <vt:lpstr>Segoe UI Semibold</vt:lpstr>
      <vt:lpstr>Some Time Later</vt:lpstr>
      <vt:lpstr>Concert One</vt:lpstr>
      <vt:lpstr>宋体</vt:lpstr>
      <vt:lpstr>Calibri Light</vt:lpstr>
      <vt:lpstr>PT Bold Heading</vt:lpstr>
      <vt:lpstr>Montserrat Black</vt:lpstr>
      <vt:lpstr>Catamaran</vt:lpstr>
      <vt:lpstr>PT Simple Bold Ruled</vt:lpstr>
      <vt:lpstr>Dubai</vt:lpstr>
      <vt:lpstr>字魂59号-创粗黑</vt:lpstr>
      <vt:lpstr>Helvetica Light</vt:lpstr>
      <vt:lpstr>Tw Cen MT</vt:lpstr>
      <vt:lpstr>DecoType Naskh</vt:lpstr>
      <vt:lpstr>Dongol</vt:lpstr>
      <vt:lpstr>Khalid Art bold</vt:lpstr>
      <vt:lpstr>Geeza Pro Regular</vt:lpstr>
      <vt:lpstr>Times New Roman</vt:lpstr>
      <vt:lpstr>Snap ITC</vt:lpstr>
      <vt:lpstr>Calibri</vt:lpstr>
      <vt:lpstr>Montserrat</vt:lpstr>
      <vt:lpstr>Copperplate</vt:lpstr>
      <vt:lpstr>Simple Indust Outline</vt:lpstr>
      <vt:lpstr>AbdoMaster-Bold</vt:lpstr>
      <vt:lpstr>맑은 고딕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نستمتع باقي اليوم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Getting to Know Each Other</dc:title>
  <dc:creator>dell</dc:creator>
  <cp:lastModifiedBy>document</cp:lastModifiedBy>
  <cp:revision>205</cp:revision>
  <dcterms:created xsi:type="dcterms:W3CDTF">2006-08-16T00:00:00Z</dcterms:created>
  <dcterms:modified xsi:type="dcterms:W3CDTF">2023-03-31T11:13:31Z</dcterms:modified>
  <dc:identifier>DAEmlF8lUv0</dc:identifier>
</cp:coreProperties>
</file>