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1.wav" ContentType="audio/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307" r:id="rId2"/>
    <p:sldId id="308" r:id="rId3"/>
    <p:sldId id="297" r:id="rId4"/>
    <p:sldId id="275" r:id="rId5"/>
    <p:sldId id="276" r:id="rId6"/>
    <p:sldId id="277" r:id="rId7"/>
    <p:sldId id="278" r:id="rId8"/>
    <p:sldId id="279" r:id="rId9"/>
    <p:sldId id="298" r:id="rId10"/>
    <p:sldId id="299" r:id="rId11"/>
    <p:sldId id="281" r:id="rId12"/>
    <p:sldId id="283" r:id="rId13"/>
    <p:sldId id="300" r:id="rId14"/>
    <p:sldId id="301" r:id="rId15"/>
    <p:sldId id="284" r:id="rId16"/>
    <p:sldId id="285" r:id="rId17"/>
    <p:sldId id="286" r:id="rId18"/>
    <p:sldId id="258" r:id="rId19"/>
    <p:sldId id="260" r:id="rId20"/>
    <p:sldId id="266" r:id="rId21"/>
    <p:sldId id="267" r:id="rId22"/>
    <p:sldId id="268" r:id="rId23"/>
    <p:sldId id="274" r:id="rId24"/>
    <p:sldId id="273" r:id="rId25"/>
    <p:sldId id="269" r:id="rId26"/>
    <p:sldId id="270" r:id="rId27"/>
    <p:sldId id="287" r:id="rId28"/>
    <p:sldId id="302" r:id="rId29"/>
    <p:sldId id="303" r:id="rId30"/>
    <p:sldId id="304" r:id="rId31"/>
    <p:sldId id="288" r:id="rId32"/>
    <p:sldId id="289" r:id="rId33"/>
    <p:sldId id="290" r:id="rId34"/>
    <p:sldId id="291" r:id="rId35"/>
    <p:sldId id="306" r:id="rId36"/>
    <p:sldId id="292" r:id="rId37"/>
    <p:sldId id="293" r:id="rId38"/>
    <p:sldId id="305" r:id="rId39"/>
    <p:sldId id="296" r:id="rId40"/>
  </p:sldIdLst>
  <p:sldSz cx="12192000" cy="6858000"/>
  <p:notesSz cx="6858000" cy="9144000"/>
  <p:custDataLst>
    <p:tags r:id="rId4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ia Saeed Ali Al Shamsi" initials="ASAAS" lastIdx="1" clrIdx="0">
    <p:extLst>
      <p:ext uri="{19B8F6BF-5375-455C-9EA6-DF929625EA0E}">
        <p15:presenceInfo xmlns:p15="http://schemas.microsoft.com/office/powerpoint/2012/main" xmlns="" userId="Alia Saeed Ali Al Shams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996633"/>
    <a:srgbClr val="663300"/>
    <a:srgbClr val="0000FF"/>
    <a:srgbClr val="FF33CC"/>
    <a:srgbClr val="05D0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65" autoAdjust="0"/>
    <p:restoredTop sz="94660"/>
  </p:normalViewPr>
  <p:slideViewPr>
    <p:cSldViewPr snapToGrid="0">
      <p:cViewPr>
        <p:scale>
          <a:sx n="70" d="100"/>
          <a:sy n="70" d="100"/>
        </p:scale>
        <p:origin x="-672" y="-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gs" Target="tags/tag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A6F5481-60B9-4D66-BD03-A0671D7C3F9B}" type="datetimeFigureOut">
              <a:rPr lang="ar-SA" smtClean="0"/>
              <a:t>09/09/1444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D7C6DEA-59B5-4AA4-BA60-F44AEFE33B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85447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933BD9-0860-43A5-A7E7-559E4C466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2389093-2B52-4E4C-8D38-DA0859475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00BEE31-B9D9-4E4F-AF20-5D314E3915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86DFEA2-B44C-4561-A2CF-3EB26A448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5B23A88-F806-4209-A960-F5086B623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463DD9-8F51-4E47-9C0E-5495CC588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794898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D78B89-5C3F-4793-B531-0FD3A0F66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16313D2-2DD0-45E3-829F-9777F76EF8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C0A3006-9F5A-47E7-8753-51522C0F89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5540D7-D1F7-4A5D-962A-EF9636D7D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A3BD651-A784-46CF-A024-20C655931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4C7D7ED-3BDB-48B9-9B02-B27CAFD22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7068546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4E2B76-753D-44EA-B637-B881E2F56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83EC89-6E5E-4542-9A67-50BB7355C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C192CA-C1EE-479C-801B-9AAB54B33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C7971B-CCA4-451D-9E73-A2F5D90AA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2646F1-B2DC-49AF-A4B6-62B232C74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516762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4725CDF-1460-4CCB-AEDB-91C0180EF5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F4F482B-74EC-4713-A0FF-479B773B90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9CF40-8358-4310-85F5-03CD83959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04129A9-DB5A-4C73-A7D4-8671CD0A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0E68DD-DF67-4EE3-B6B2-802FC99BC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753353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6" y="4633873"/>
            <a:ext cx="3295651" cy="686324"/>
          </a:xfrm>
          <a:prstGeom prst="rect">
            <a:avLst/>
          </a:prstGeom>
        </p:spPr>
        <p:txBody>
          <a:bodyPr spcFirstLastPara="1" wrap="square" lIns="121885" tIns="121885" rIns="121885" bIns="12188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5"/>
            <a:ext cx="4455604" cy="1056761"/>
          </a:xfrm>
          <a:prstGeom prst="rect">
            <a:avLst/>
          </a:prstGeom>
        </p:spPr>
        <p:txBody>
          <a:bodyPr spcFirstLastPara="1" wrap="square" lIns="121885" tIns="121885" rIns="121885" bIns="12188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911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6" y="4633873"/>
            <a:ext cx="3295651" cy="686324"/>
          </a:xfrm>
          <a:prstGeom prst="rect">
            <a:avLst/>
          </a:prstGeom>
        </p:spPr>
        <p:txBody>
          <a:bodyPr spcFirstLastPara="1" wrap="square" lIns="121885" tIns="121885" rIns="121885" bIns="12188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5"/>
            <a:ext cx="4455604" cy="1056761"/>
          </a:xfrm>
          <a:prstGeom prst="rect">
            <a:avLst/>
          </a:prstGeom>
        </p:spPr>
        <p:txBody>
          <a:bodyPr spcFirstLastPara="1" wrap="square" lIns="121885" tIns="121885" rIns="121885" bIns="12188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911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6" y="4633873"/>
            <a:ext cx="3295651" cy="686324"/>
          </a:xfrm>
          <a:prstGeom prst="rect">
            <a:avLst/>
          </a:prstGeom>
        </p:spPr>
        <p:txBody>
          <a:bodyPr spcFirstLastPara="1" wrap="square" lIns="121885" tIns="121885" rIns="121885" bIns="12188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5"/>
            <a:ext cx="4455604" cy="1056761"/>
          </a:xfrm>
          <a:prstGeom prst="rect">
            <a:avLst/>
          </a:prstGeom>
        </p:spPr>
        <p:txBody>
          <a:bodyPr spcFirstLastPara="1" wrap="square" lIns="121885" tIns="121885" rIns="121885" bIns="12188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911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6" y="4633873"/>
            <a:ext cx="3295651" cy="686324"/>
          </a:xfrm>
          <a:prstGeom prst="rect">
            <a:avLst/>
          </a:prstGeom>
        </p:spPr>
        <p:txBody>
          <a:bodyPr spcFirstLastPara="1" wrap="square" lIns="121885" tIns="121885" rIns="121885" bIns="12188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5"/>
            <a:ext cx="4455604" cy="1056761"/>
          </a:xfrm>
          <a:prstGeom prst="rect">
            <a:avLst/>
          </a:prstGeom>
        </p:spPr>
        <p:txBody>
          <a:bodyPr spcFirstLastPara="1" wrap="square" lIns="121885" tIns="121885" rIns="121885" bIns="12188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911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6" y="4633873"/>
            <a:ext cx="3295651" cy="686324"/>
          </a:xfrm>
          <a:prstGeom prst="rect">
            <a:avLst/>
          </a:prstGeom>
        </p:spPr>
        <p:txBody>
          <a:bodyPr spcFirstLastPara="1" wrap="square" lIns="121885" tIns="121885" rIns="121885" bIns="12188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5"/>
            <a:ext cx="4455604" cy="1056761"/>
          </a:xfrm>
          <a:prstGeom prst="rect">
            <a:avLst/>
          </a:prstGeom>
        </p:spPr>
        <p:txBody>
          <a:bodyPr spcFirstLastPara="1" wrap="square" lIns="121885" tIns="121885" rIns="121885" bIns="12188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911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6" y="4633873"/>
            <a:ext cx="3295651" cy="686324"/>
          </a:xfrm>
          <a:prstGeom prst="rect">
            <a:avLst/>
          </a:prstGeom>
        </p:spPr>
        <p:txBody>
          <a:bodyPr spcFirstLastPara="1" wrap="square" lIns="121885" tIns="121885" rIns="121885" bIns="12188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5"/>
            <a:ext cx="4455604" cy="1056761"/>
          </a:xfrm>
          <a:prstGeom prst="rect">
            <a:avLst/>
          </a:prstGeom>
        </p:spPr>
        <p:txBody>
          <a:bodyPr spcFirstLastPara="1" wrap="square" lIns="121885" tIns="121885" rIns="121885" bIns="12188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911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6" y="4633873"/>
            <a:ext cx="3295651" cy="686324"/>
          </a:xfrm>
          <a:prstGeom prst="rect">
            <a:avLst/>
          </a:prstGeom>
        </p:spPr>
        <p:txBody>
          <a:bodyPr spcFirstLastPara="1" wrap="square" lIns="121885" tIns="121885" rIns="121885" bIns="12188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5"/>
            <a:ext cx="4455604" cy="1056761"/>
          </a:xfrm>
          <a:prstGeom prst="rect">
            <a:avLst/>
          </a:prstGeom>
        </p:spPr>
        <p:txBody>
          <a:bodyPr spcFirstLastPara="1" wrap="square" lIns="121885" tIns="121885" rIns="121885" bIns="12188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911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6" y="4633873"/>
            <a:ext cx="3295651" cy="686324"/>
          </a:xfrm>
          <a:prstGeom prst="rect">
            <a:avLst/>
          </a:prstGeom>
        </p:spPr>
        <p:txBody>
          <a:bodyPr spcFirstLastPara="1" wrap="square" lIns="121885" tIns="121885" rIns="121885" bIns="12188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5"/>
            <a:ext cx="4455604" cy="1056761"/>
          </a:xfrm>
          <a:prstGeom prst="rect">
            <a:avLst/>
          </a:prstGeom>
        </p:spPr>
        <p:txBody>
          <a:bodyPr spcFirstLastPara="1" wrap="square" lIns="121885" tIns="121885" rIns="121885" bIns="12188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911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31927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31927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31927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31927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31927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31927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31927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31927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31927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31927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31927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31927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31927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31927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31927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31927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31927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31927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31927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31927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31927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4" tIns="121894" rIns="121894" bIns="121894" anchor="t" anchorCtr="0">
            <a:noAutofit/>
          </a:bodyPr>
          <a:lstStyle>
            <a:lvl1pPr marL="609570" lvl="0" indent="-406381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40" lvl="1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09" lvl="2" indent="-40638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278" lvl="3" indent="-40638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848" lvl="4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418" lvl="5" indent="-40638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6987" lvl="6" indent="-40638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557" lvl="7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126" lvl="8" indent="-406381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4" tIns="121894" rIns="121894" bIns="121894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4875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D1E885-D293-42E3-953B-E40842B2D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F441A33-2B26-434A-AD3A-32CD671870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9AF855-B2B4-4B3E-BBEE-A82D88D7A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185FEE4-4983-4920-A46F-2B4CC52F4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C24DCF-252C-4903-8F9E-61FDA36C1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973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CE5F68-0006-4664-899F-CAEB9BA0B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6ADE5F-57E0-4700-B11E-D6F8D9F953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B6DB38C-01C2-4C88-8DBA-D2556A4DCA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9B0CB07-49ED-4CA7-A68F-444AD586F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D029AD3-F507-4CDC-B6A5-F6762D51C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EE03CF5-A69F-42DE-AEB2-D553D766B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61595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5FF550-A3CD-45DD-86C8-093183027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37A9AD3-2C7F-4A9D-B0DA-CE67F0D63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1389911-4CC5-449F-BD5B-6211791C03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0D7A31E-88EE-4201-8399-ECF3AB0B38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BF20BED-95C7-4AFF-B374-C621811092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B977D50-FF31-4A39-8C20-68E4CACDD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4F769E0-62B8-4056-8B3A-4E747EC15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8937D4E-A36C-4D41-86AA-F7B73F4A3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80772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6CE231-8C97-44D7-AE89-BEFB98231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1D2D995-7C0A-4B34-AE31-ADD291442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B690E35-78CD-402B-938C-1D5E64679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6F8F824-EBAA-44C6-9E37-F7652746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0495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59" Type="http://schemas.openxmlformats.org/officeDocument/2006/relationships/slideLayout" Target="../slideLayouts/slideLayout159.xml"/><Relationship Id="rId170" Type="http://schemas.openxmlformats.org/officeDocument/2006/relationships/slideLayout" Target="../slideLayouts/slideLayout170.xml"/><Relationship Id="rId191" Type="http://schemas.openxmlformats.org/officeDocument/2006/relationships/slideLayout" Target="../slideLayouts/slideLayout191.xml"/><Relationship Id="rId205" Type="http://schemas.openxmlformats.org/officeDocument/2006/relationships/slideLayout" Target="../slideLayouts/slideLayout205.xml"/><Relationship Id="rId226" Type="http://schemas.openxmlformats.org/officeDocument/2006/relationships/slideLayout" Target="../slideLayouts/slideLayout226.xml"/><Relationship Id="rId247" Type="http://schemas.openxmlformats.org/officeDocument/2006/relationships/slideLayout" Target="../slideLayouts/slideLayout247.xml"/><Relationship Id="rId107" Type="http://schemas.openxmlformats.org/officeDocument/2006/relationships/slideLayout" Target="../slideLayouts/slideLayout107.xml"/><Relationship Id="rId268" Type="http://schemas.openxmlformats.org/officeDocument/2006/relationships/slideLayout" Target="../slideLayouts/slideLayout268.xml"/><Relationship Id="rId289" Type="http://schemas.openxmlformats.org/officeDocument/2006/relationships/slideLayout" Target="../slideLayouts/slideLayout289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181" Type="http://schemas.openxmlformats.org/officeDocument/2006/relationships/slideLayout" Target="../slideLayouts/slideLayout181.xml"/><Relationship Id="rId216" Type="http://schemas.openxmlformats.org/officeDocument/2006/relationships/slideLayout" Target="../slideLayouts/slideLayout216.xml"/><Relationship Id="rId237" Type="http://schemas.openxmlformats.org/officeDocument/2006/relationships/slideLayout" Target="../slideLayouts/slideLayout237.xml"/><Relationship Id="rId258" Type="http://schemas.openxmlformats.org/officeDocument/2006/relationships/slideLayout" Target="../slideLayouts/slideLayout258.xml"/><Relationship Id="rId279" Type="http://schemas.openxmlformats.org/officeDocument/2006/relationships/slideLayout" Target="../slideLayouts/slideLayout279.xml"/><Relationship Id="rId22" Type="http://schemas.openxmlformats.org/officeDocument/2006/relationships/slideLayout" Target="../slideLayouts/slideLayout22.xml"/><Relationship Id="rId43" Type="http://schemas.openxmlformats.org/officeDocument/2006/relationships/slideLayout" Target="../slideLayouts/slideLayout43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139" Type="http://schemas.openxmlformats.org/officeDocument/2006/relationships/slideLayout" Target="../slideLayouts/slideLayout139.xml"/><Relationship Id="rId290" Type="http://schemas.openxmlformats.org/officeDocument/2006/relationships/slideLayout" Target="../slideLayouts/slideLayout290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71" Type="http://schemas.openxmlformats.org/officeDocument/2006/relationships/slideLayout" Target="../slideLayouts/slideLayout171.xml"/><Relationship Id="rId192" Type="http://schemas.openxmlformats.org/officeDocument/2006/relationships/slideLayout" Target="../slideLayouts/slideLayout192.xml"/><Relationship Id="rId206" Type="http://schemas.openxmlformats.org/officeDocument/2006/relationships/slideLayout" Target="../slideLayouts/slideLayout206.xml"/><Relationship Id="rId227" Type="http://schemas.openxmlformats.org/officeDocument/2006/relationships/slideLayout" Target="../slideLayouts/slideLayout227.xml"/><Relationship Id="rId248" Type="http://schemas.openxmlformats.org/officeDocument/2006/relationships/slideLayout" Target="../slideLayouts/slideLayout248.xml"/><Relationship Id="rId269" Type="http://schemas.openxmlformats.org/officeDocument/2006/relationships/slideLayout" Target="../slideLayouts/slideLayout269.xml"/><Relationship Id="rId12" Type="http://schemas.openxmlformats.org/officeDocument/2006/relationships/slideLayout" Target="../slideLayouts/slideLayout12.xml"/><Relationship Id="rId33" Type="http://schemas.openxmlformats.org/officeDocument/2006/relationships/slideLayout" Target="../slideLayouts/slideLayout33.xml"/><Relationship Id="rId108" Type="http://schemas.openxmlformats.org/officeDocument/2006/relationships/slideLayout" Target="../slideLayouts/slideLayout108.xml"/><Relationship Id="rId129" Type="http://schemas.openxmlformats.org/officeDocument/2006/relationships/slideLayout" Target="../slideLayouts/slideLayout129.xml"/><Relationship Id="rId280" Type="http://schemas.openxmlformats.org/officeDocument/2006/relationships/slideLayout" Target="../slideLayouts/slideLayout280.xml"/><Relationship Id="rId54" Type="http://schemas.openxmlformats.org/officeDocument/2006/relationships/slideLayout" Target="../slideLayouts/slideLayout54.xml"/><Relationship Id="rId75" Type="http://schemas.openxmlformats.org/officeDocument/2006/relationships/slideLayout" Target="../slideLayouts/slideLayout75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61" Type="http://schemas.openxmlformats.org/officeDocument/2006/relationships/slideLayout" Target="../slideLayouts/slideLayout161.xml"/><Relationship Id="rId182" Type="http://schemas.openxmlformats.org/officeDocument/2006/relationships/slideLayout" Target="../slideLayouts/slideLayout182.xml"/><Relationship Id="rId217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6.xml"/><Relationship Id="rId238" Type="http://schemas.openxmlformats.org/officeDocument/2006/relationships/slideLayout" Target="../slideLayouts/slideLayout238.xml"/><Relationship Id="rId259" Type="http://schemas.openxmlformats.org/officeDocument/2006/relationships/slideLayout" Target="../slideLayouts/slideLayout259.xml"/><Relationship Id="rId23" Type="http://schemas.openxmlformats.org/officeDocument/2006/relationships/slideLayout" Target="../slideLayouts/slideLayout23.xml"/><Relationship Id="rId119" Type="http://schemas.openxmlformats.org/officeDocument/2006/relationships/slideLayout" Target="../slideLayouts/slideLayout119.xml"/><Relationship Id="rId270" Type="http://schemas.openxmlformats.org/officeDocument/2006/relationships/slideLayout" Target="../slideLayouts/slideLayout270.xml"/><Relationship Id="rId291" Type="http://schemas.openxmlformats.org/officeDocument/2006/relationships/slideLayout" Target="../slideLayouts/slideLayout291.xml"/><Relationship Id="rId44" Type="http://schemas.openxmlformats.org/officeDocument/2006/relationships/slideLayout" Target="../slideLayouts/slideLayout44.xml"/><Relationship Id="rId65" Type="http://schemas.openxmlformats.org/officeDocument/2006/relationships/slideLayout" Target="../slideLayouts/slideLayout65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51" Type="http://schemas.openxmlformats.org/officeDocument/2006/relationships/slideLayout" Target="../slideLayouts/slideLayout151.xml"/><Relationship Id="rId172" Type="http://schemas.openxmlformats.org/officeDocument/2006/relationships/slideLayout" Target="../slideLayouts/slideLayout172.xml"/><Relationship Id="rId193" Type="http://schemas.openxmlformats.org/officeDocument/2006/relationships/slideLayout" Target="../slideLayouts/slideLayout193.xml"/><Relationship Id="rId207" Type="http://schemas.openxmlformats.org/officeDocument/2006/relationships/slideLayout" Target="../slideLayouts/slideLayout207.xml"/><Relationship Id="rId228" Type="http://schemas.openxmlformats.org/officeDocument/2006/relationships/slideLayout" Target="../slideLayouts/slideLayout228.xml"/><Relationship Id="rId249" Type="http://schemas.openxmlformats.org/officeDocument/2006/relationships/slideLayout" Target="../slideLayouts/slideLayout249.xml"/><Relationship Id="rId13" Type="http://schemas.openxmlformats.org/officeDocument/2006/relationships/slideLayout" Target="../slideLayouts/slideLayout13.xml"/><Relationship Id="rId109" Type="http://schemas.openxmlformats.org/officeDocument/2006/relationships/slideLayout" Target="../slideLayouts/slideLayout109.xml"/><Relationship Id="rId260" Type="http://schemas.openxmlformats.org/officeDocument/2006/relationships/slideLayout" Target="../slideLayouts/slideLayout260.xml"/><Relationship Id="rId281" Type="http://schemas.openxmlformats.org/officeDocument/2006/relationships/slideLayout" Target="../slideLayouts/slideLayout281.xml"/><Relationship Id="rId34" Type="http://schemas.openxmlformats.org/officeDocument/2006/relationships/slideLayout" Target="../slideLayouts/slideLayout34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20" Type="http://schemas.openxmlformats.org/officeDocument/2006/relationships/slideLayout" Target="../slideLayouts/slideLayout120.xml"/><Relationship Id="rId14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162" Type="http://schemas.openxmlformats.org/officeDocument/2006/relationships/slideLayout" Target="../slideLayouts/slideLayout162.xml"/><Relationship Id="rId183" Type="http://schemas.openxmlformats.org/officeDocument/2006/relationships/slideLayout" Target="../slideLayouts/slideLayout183.xml"/><Relationship Id="rId213" Type="http://schemas.openxmlformats.org/officeDocument/2006/relationships/slideLayout" Target="../slideLayouts/slideLayout213.xml"/><Relationship Id="rId218" Type="http://schemas.openxmlformats.org/officeDocument/2006/relationships/slideLayout" Target="../slideLayouts/slideLayout218.xml"/><Relationship Id="rId234" Type="http://schemas.openxmlformats.org/officeDocument/2006/relationships/slideLayout" Target="../slideLayouts/slideLayout234.xml"/><Relationship Id="rId239" Type="http://schemas.openxmlformats.org/officeDocument/2006/relationships/slideLayout" Target="../slideLayouts/slideLayout239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50" Type="http://schemas.openxmlformats.org/officeDocument/2006/relationships/slideLayout" Target="../slideLayouts/slideLayout250.xml"/><Relationship Id="rId255" Type="http://schemas.openxmlformats.org/officeDocument/2006/relationships/slideLayout" Target="../slideLayouts/slideLayout255.xml"/><Relationship Id="rId271" Type="http://schemas.openxmlformats.org/officeDocument/2006/relationships/slideLayout" Target="../slideLayouts/slideLayout271.xml"/><Relationship Id="rId276" Type="http://schemas.openxmlformats.org/officeDocument/2006/relationships/slideLayout" Target="../slideLayouts/slideLayout276.xml"/><Relationship Id="rId292" Type="http://schemas.openxmlformats.org/officeDocument/2006/relationships/slideLayout" Target="../slideLayouts/slideLayout292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4" Type="http://schemas.openxmlformats.org/officeDocument/2006/relationships/slideLayout" Target="../slideLayouts/slideLayout194.xml"/><Relationship Id="rId199" Type="http://schemas.openxmlformats.org/officeDocument/2006/relationships/slideLayout" Target="../slideLayouts/slideLayout199.xml"/><Relationship Id="rId203" Type="http://schemas.openxmlformats.org/officeDocument/2006/relationships/slideLayout" Target="../slideLayouts/slideLayout203.xml"/><Relationship Id="rId208" Type="http://schemas.openxmlformats.org/officeDocument/2006/relationships/slideLayout" Target="../slideLayouts/slideLayout208.xml"/><Relationship Id="rId229" Type="http://schemas.openxmlformats.org/officeDocument/2006/relationships/slideLayout" Target="../slideLayouts/slideLayout229.xml"/><Relationship Id="rId19" Type="http://schemas.openxmlformats.org/officeDocument/2006/relationships/slideLayout" Target="../slideLayouts/slideLayout19.xml"/><Relationship Id="rId224" Type="http://schemas.openxmlformats.org/officeDocument/2006/relationships/slideLayout" Target="../slideLayouts/slideLayout224.xml"/><Relationship Id="rId240" Type="http://schemas.openxmlformats.org/officeDocument/2006/relationships/slideLayout" Target="../slideLayouts/slideLayout240.xml"/><Relationship Id="rId245" Type="http://schemas.openxmlformats.org/officeDocument/2006/relationships/slideLayout" Target="../slideLayouts/slideLayout245.xml"/><Relationship Id="rId261" Type="http://schemas.openxmlformats.org/officeDocument/2006/relationships/slideLayout" Target="../slideLayouts/slideLayout261.xml"/><Relationship Id="rId266" Type="http://schemas.openxmlformats.org/officeDocument/2006/relationships/slideLayout" Target="../slideLayouts/slideLayout266.xml"/><Relationship Id="rId287" Type="http://schemas.openxmlformats.org/officeDocument/2006/relationships/slideLayout" Target="../slideLayouts/slideLayout287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282" Type="http://schemas.openxmlformats.org/officeDocument/2006/relationships/slideLayout" Target="../slideLayouts/slideLayout282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184" Type="http://schemas.openxmlformats.org/officeDocument/2006/relationships/slideLayout" Target="../slideLayouts/slideLayout184.xml"/><Relationship Id="rId189" Type="http://schemas.openxmlformats.org/officeDocument/2006/relationships/slideLayout" Target="../slideLayouts/slideLayout189.xml"/><Relationship Id="rId219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3.xml"/><Relationship Id="rId214" Type="http://schemas.openxmlformats.org/officeDocument/2006/relationships/slideLayout" Target="../slideLayouts/slideLayout214.xml"/><Relationship Id="rId230" Type="http://schemas.openxmlformats.org/officeDocument/2006/relationships/slideLayout" Target="../slideLayouts/slideLayout230.xml"/><Relationship Id="rId235" Type="http://schemas.openxmlformats.org/officeDocument/2006/relationships/slideLayout" Target="../slideLayouts/slideLayout235.xml"/><Relationship Id="rId251" Type="http://schemas.openxmlformats.org/officeDocument/2006/relationships/slideLayout" Target="../slideLayouts/slideLayout251.xml"/><Relationship Id="rId256" Type="http://schemas.openxmlformats.org/officeDocument/2006/relationships/slideLayout" Target="../slideLayouts/slideLayout256.xml"/><Relationship Id="rId277" Type="http://schemas.openxmlformats.org/officeDocument/2006/relationships/slideLayout" Target="../slideLayouts/slideLayout277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72" Type="http://schemas.openxmlformats.org/officeDocument/2006/relationships/slideLayout" Target="../slideLayouts/slideLayout272.xml"/><Relationship Id="rId293" Type="http://schemas.openxmlformats.org/officeDocument/2006/relationships/slideLayout" Target="../slideLayouts/slideLayout293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79" Type="http://schemas.openxmlformats.org/officeDocument/2006/relationships/slideLayout" Target="../slideLayouts/slideLayout179.xml"/><Relationship Id="rId195" Type="http://schemas.openxmlformats.org/officeDocument/2006/relationships/slideLayout" Target="../slideLayouts/slideLayout195.xml"/><Relationship Id="rId209" Type="http://schemas.openxmlformats.org/officeDocument/2006/relationships/slideLayout" Target="../slideLayouts/slideLayout209.xml"/><Relationship Id="rId190" Type="http://schemas.openxmlformats.org/officeDocument/2006/relationships/slideLayout" Target="../slideLayouts/slideLayout190.xml"/><Relationship Id="rId204" Type="http://schemas.openxmlformats.org/officeDocument/2006/relationships/slideLayout" Target="../slideLayouts/slideLayout204.xml"/><Relationship Id="rId220" Type="http://schemas.openxmlformats.org/officeDocument/2006/relationships/slideLayout" Target="../slideLayouts/slideLayout220.xml"/><Relationship Id="rId225" Type="http://schemas.openxmlformats.org/officeDocument/2006/relationships/slideLayout" Target="../slideLayouts/slideLayout225.xml"/><Relationship Id="rId241" Type="http://schemas.openxmlformats.org/officeDocument/2006/relationships/slideLayout" Target="../slideLayouts/slideLayout241.xml"/><Relationship Id="rId246" Type="http://schemas.openxmlformats.org/officeDocument/2006/relationships/slideLayout" Target="../slideLayouts/slideLayout246.xml"/><Relationship Id="rId267" Type="http://schemas.openxmlformats.org/officeDocument/2006/relationships/slideLayout" Target="../slideLayouts/slideLayout267.xml"/><Relationship Id="rId288" Type="http://schemas.openxmlformats.org/officeDocument/2006/relationships/slideLayout" Target="../slideLayouts/slideLayout288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262" Type="http://schemas.openxmlformats.org/officeDocument/2006/relationships/slideLayout" Target="../slideLayouts/slideLayout262.xml"/><Relationship Id="rId283" Type="http://schemas.openxmlformats.org/officeDocument/2006/relationships/slideLayout" Target="../slideLayouts/slideLayout283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64" Type="http://schemas.openxmlformats.org/officeDocument/2006/relationships/slideLayout" Target="../slideLayouts/slideLayout164.xml"/><Relationship Id="rId169" Type="http://schemas.openxmlformats.org/officeDocument/2006/relationships/slideLayout" Target="../slideLayouts/slideLayout169.xml"/><Relationship Id="rId185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80" Type="http://schemas.openxmlformats.org/officeDocument/2006/relationships/slideLayout" Target="../slideLayouts/slideLayout180.xml"/><Relationship Id="rId210" Type="http://schemas.openxmlformats.org/officeDocument/2006/relationships/slideLayout" Target="../slideLayouts/slideLayout210.xml"/><Relationship Id="rId215" Type="http://schemas.openxmlformats.org/officeDocument/2006/relationships/slideLayout" Target="../slideLayouts/slideLayout215.xml"/><Relationship Id="rId236" Type="http://schemas.openxmlformats.org/officeDocument/2006/relationships/slideLayout" Target="../slideLayouts/slideLayout236.xml"/><Relationship Id="rId257" Type="http://schemas.openxmlformats.org/officeDocument/2006/relationships/slideLayout" Target="../slideLayouts/slideLayout257.xml"/><Relationship Id="rId278" Type="http://schemas.openxmlformats.org/officeDocument/2006/relationships/slideLayout" Target="../slideLayouts/slideLayout278.xml"/><Relationship Id="rId26" Type="http://schemas.openxmlformats.org/officeDocument/2006/relationships/slideLayout" Target="../slideLayouts/slideLayout26.xml"/><Relationship Id="rId231" Type="http://schemas.openxmlformats.org/officeDocument/2006/relationships/slideLayout" Target="../slideLayouts/slideLayout231.xml"/><Relationship Id="rId252" Type="http://schemas.openxmlformats.org/officeDocument/2006/relationships/slideLayout" Target="../slideLayouts/slideLayout252.xml"/><Relationship Id="rId273" Type="http://schemas.openxmlformats.org/officeDocument/2006/relationships/slideLayout" Target="../slideLayouts/slideLayout273.xml"/><Relationship Id="rId294" Type="http://schemas.openxmlformats.org/officeDocument/2006/relationships/slideLayout" Target="../slideLayouts/slideLayout294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75" Type="http://schemas.openxmlformats.org/officeDocument/2006/relationships/slideLayout" Target="../slideLayouts/slideLayout175.xml"/><Relationship Id="rId196" Type="http://schemas.openxmlformats.org/officeDocument/2006/relationships/slideLayout" Target="../slideLayouts/slideLayout196.xml"/><Relationship Id="rId200" Type="http://schemas.openxmlformats.org/officeDocument/2006/relationships/slideLayout" Target="../slideLayouts/slideLayout200.xml"/><Relationship Id="rId16" Type="http://schemas.openxmlformats.org/officeDocument/2006/relationships/slideLayout" Target="../slideLayouts/slideLayout16.xml"/><Relationship Id="rId221" Type="http://schemas.openxmlformats.org/officeDocument/2006/relationships/slideLayout" Target="../slideLayouts/slideLayout221.xml"/><Relationship Id="rId242" Type="http://schemas.openxmlformats.org/officeDocument/2006/relationships/slideLayout" Target="../slideLayouts/slideLayout242.xml"/><Relationship Id="rId263" Type="http://schemas.openxmlformats.org/officeDocument/2006/relationships/slideLayout" Target="../slideLayouts/slideLayout263.xml"/><Relationship Id="rId284" Type="http://schemas.openxmlformats.org/officeDocument/2006/relationships/slideLayout" Target="../slideLayouts/slideLayout284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Relationship Id="rId90" Type="http://schemas.openxmlformats.org/officeDocument/2006/relationships/slideLayout" Target="../slideLayouts/slideLayout90.xml"/><Relationship Id="rId165" Type="http://schemas.openxmlformats.org/officeDocument/2006/relationships/slideLayout" Target="../slideLayouts/slideLayout165.xml"/><Relationship Id="rId186" Type="http://schemas.openxmlformats.org/officeDocument/2006/relationships/slideLayout" Target="../slideLayouts/slideLayout186.xml"/><Relationship Id="rId211" Type="http://schemas.openxmlformats.org/officeDocument/2006/relationships/slideLayout" Target="../slideLayouts/slideLayout211.xml"/><Relationship Id="rId232" Type="http://schemas.openxmlformats.org/officeDocument/2006/relationships/slideLayout" Target="../slideLayouts/slideLayout232.xml"/><Relationship Id="rId253" Type="http://schemas.openxmlformats.org/officeDocument/2006/relationships/slideLayout" Target="../slideLayouts/slideLayout253.xml"/><Relationship Id="rId274" Type="http://schemas.openxmlformats.org/officeDocument/2006/relationships/slideLayout" Target="../slideLayouts/slideLayout274.xml"/><Relationship Id="rId295" Type="http://schemas.openxmlformats.org/officeDocument/2006/relationships/theme" Target="../theme/theme1.xml"/><Relationship Id="rId27" Type="http://schemas.openxmlformats.org/officeDocument/2006/relationships/slideLayout" Target="../slideLayouts/slideLayout27.xml"/><Relationship Id="rId48" Type="http://schemas.openxmlformats.org/officeDocument/2006/relationships/slideLayout" Target="../slideLayouts/slideLayout48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155" Type="http://schemas.openxmlformats.org/officeDocument/2006/relationships/slideLayout" Target="../slideLayouts/slideLayout155.xml"/><Relationship Id="rId176" Type="http://schemas.openxmlformats.org/officeDocument/2006/relationships/slideLayout" Target="../slideLayouts/slideLayout176.xml"/><Relationship Id="rId197" Type="http://schemas.openxmlformats.org/officeDocument/2006/relationships/slideLayout" Target="../slideLayouts/slideLayout197.xml"/><Relationship Id="rId201" Type="http://schemas.openxmlformats.org/officeDocument/2006/relationships/slideLayout" Target="../slideLayouts/slideLayout201.xml"/><Relationship Id="rId222" Type="http://schemas.openxmlformats.org/officeDocument/2006/relationships/slideLayout" Target="../slideLayouts/slideLayout222.xml"/><Relationship Id="rId243" Type="http://schemas.openxmlformats.org/officeDocument/2006/relationships/slideLayout" Target="../slideLayouts/slideLayout243.xml"/><Relationship Id="rId264" Type="http://schemas.openxmlformats.org/officeDocument/2006/relationships/slideLayout" Target="../slideLayouts/slideLayout264.xml"/><Relationship Id="rId285" Type="http://schemas.openxmlformats.org/officeDocument/2006/relationships/slideLayout" Target="../slideLayouts/slideLayout285.xml"/><Relationship Id="rId17" Type="http://schemas.openxmlformats.org/officeDocument/2006/relationships/slideLayout" Target="../slideLayouts/slideLayout17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24" Type="http://schemas.openxmlformats.org/officeDocument/2006/relationships/slideLayout" Target="../slideLayouts/slideLayout124.xml"/><Relationship Id="rId70" Type="http://schemas.openxmlformats.org/officeDocument/2006/relationships/slideLayout" Target="../slideLayouts/slideLayout70.xml"/><Relationship Id="rId91" Type="http://schemas.openxmlformats.org/officeDocument/2006/relationships/slideLayout" Target="../slideLayouts/slideLayout91.xml"/><Relationship Id="rId145" Type="http://schemas.openxmlformats.org/officeDocument/2006/relationships/slideLayout" Target="../slideLayouts/slideLayout145.xml"/><Relationship Id="rId166" Type="http://schemas.openxmlformats.org/officeDocument/2006/relationships/slideLayout" Target="../slideLayouts/slideLayout166.xml"/><Relationship Id="rId187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.xml"/><Relationship Id="rId212" Type="http://schemas.openxmlformats.org/officeDocument/2006/relationships/slideLayout" Target="../slideLayouts/slideLayout212.xml"/><Relationship Id="rId233" Type="http://schemas.openxmlformats.org/officeDocument/2006/relationships/slideLayout" Target="../slideLayouts/slideLayout233.xml"/><Relationship Id="rId254" Type="http://schemas.openxmlformats.org/officeDocument/2006/relationships/slideLayout" Target="../slideLayouts/slideLayout254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275" Type="http://schemas.openxmlformats.org/officeDocument/2006/relationships/slideLayout" Target="../slideLayouts/slideLayout275.xml"/><Relationship Id="rId296" Type="http://schemas.openxmlformats.org/officeDocument/2006/relationships/image" Target="../media/image1.jpg"/><Relationship Id="rId60" Type="http://schemas.openxmlformats.org/officeDocument/2006/relationships/slideLayout" Target="../slideLayouts/slideLayout60.xml"/><Relationship Id="rId81" Type="http://schemas.openxmlformats.org/officeDocument/2006/relationships/slideLayout" Target="../slideLayouts/slideLayout81.xml"/><Relationship Id="rId135" Type="http://schemas.openxmlformats.org/officeDocument/2006/relationships/slideLayout" Target="../slideLayouts/slideLayout135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198" Type="http://schemas.openxmlformats.org/officeDocument/2006/relationships/slideLayout" Target="../slideLayouts/slideLayout198.xml"/><Relationship Id="rId202" Type="http://schemas.openxmlformats.org/officeDocument/2006/relationships/slideLayout" Target="../slideLayouts/slideLayout202.xml"/><Relationship Id="rId223" Type="http://schemas.openxmlformats.org/officeDocument/2006/relationships/slideLayout" Target="../slideLayouts/slideLayout223.xml"/><Relationship Id="rId244" Type="http://schemas.openxmlformats.org/officeDocument/2006/relationships/slideLayout" Target="../slideLayouts/slideLayout244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265" Type="http://schemas.openxmlformats.org/officeDocument/2006/relationships/slideLayout" Target="../slideLayouts/slideLayout265.xml"/><Relationship Id="rId286" Type="http://schemas.openxmlformats.org/officeDocument/2006/relationships/slideLayout" Target="../slideLayouts/slideLayout286.xml"/><Relationship Id="rId50" Type="http://schemas.openxmlformats.org/officeDocument/2006/relationships/slideLayout" Target="../slideLayouts/slideLayout50.xml"/><Relationship Id="rId104" Type="http://schemas.openxmlformats.org/officeDocument/2006/relationships/slideLayout" Target="../slideLayouts/slideLayout104.xml"/><Relationship Id="rId125" Type="http://schemas.openxmlformats.org/officeDocument/2006/relationships/slideLayout" Target="../slideLayouts/slideLayout125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188" Type="http://schemas.openxmlformats.org/officeDocument/2006/relationships/slideLayout" Target="../slideLayouts/slideLayout1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96">
            <a:alphaModFix amt="25000"/>
            <a:lum/>
          </a:blip>
          <a:srcRect/>
          <a:stretch>
            <a:fillRect t="-11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341A703-09F0-45B6-A2F7-9998128ED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EEA62DC-950B-416F-928F-8BD1D08664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CA2916-D3D4-4696-9A15-F965F9CB4D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1A4AB20-D8F1-49E9-A7AC-3DE023635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A384A19-CBEB-4504-84D3-98A3EB93FB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8141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931" r:id="rId2"/>
    <p:sldLayoutId id="2147483930" r:id="rId3"/>
    <p:sldLayoutId id="2147483926" r:id="rId4"/>
    <p:sldLayoutId id="2147483918" r:id="rId5"/>
    <p:sldLayoutId id="2147483909" r:id="rId6"/>
    <p:sldLayoutId id="2147483908" r:id="rId7"/>
    <p:sldLayoutId id="2147483903" r:id="rId8"/>
    <p:sldLayoutId id="2147483895" r:id="rId9"/>
    <p:sldLayoutId id="2147483878" r:id="rId10"/>
    <p:sldLayoutId id="2147483877" r:id="rId11"/>
    <p:sldLayoutId id="2147483873" r:id="rId12"/>
    <p:sldLayoutId id="2147483863" r:id="rId13"/>
    <p:sldLayoutId id="2147483833" r:id="rId14"/>
    <p:sldLayoutId id="2147483832" r:id="rId15"/>
    <p:sldLayoutId id="2147483828" r:id="rId16"/>
    <p:sldLayoutId id="2147483811" r:id="rId17"/>
    <p:sldLayoutId id="2147483810" r:id="rId18"/>
    <p:sldLayoutId id="2147483809" r:id="rId19"/>
    <p:sldLayoutId id="2147483808" r:id="rId20"/>
    <p:sldLayoutId id="2147483806" r:id="rId21"/>
    <p:sldLayoutId id="2147483802" r:id="rId22"/>
    <p:sldLayoutId id="2147483801" r:id="rId23"/>
    <p:sldLayoutId id="2147483792" r:id="rId24"/>
    <p:sldLayoutId id="2147483791" r:id="rId25"/>
    <p:sldLayoutId id="2147483790" r:id="rId26"/>
    <p:sldLayoutId id="2147483789" r:id="rId27"/>
    <p:sldLayoutId id="2147483788" r:id="rId28"/>
    <p:sldLayoutId id="2147483787" r:id="rId29"/>
    <p:sldLayoutId id="2147483786" r:id="rId30"/>
    <p:sldLayoutId id="2147483785" r:id="rId31"/>
    <p:sldLayoutId id="2147483784" r:id="rId32"/>
    <p:sldLayoutId id="2147483783" r:id="rId33"/>
    <p:sldLayoutId id="2147483782" r:id="rId34"/>
    <p:sldLayoutId id="2147483781" r:id="rId35"/>
    <p:sldLayoutId id="2147483770" r:id="rId36"/>
    <p:sldLayoutId id="2147483761" r:id="rId37"/>
    <p:sldLayoutId id="2147483760" r:id="rId38"/>
    <p:sldLayoutId id="2147483751" r:id="rId39"/>
    <p:sldLayoutId id="2147483750" r:id="rId40"/>
    <p:sldLayoutId id="2147483748" r:id="rId41"/>
    <p:sldLayoutId id="2147483747" r:id="rId42"/>
    <p:sldLayoutId id="2147483740" r:id="rId43"/>
    <p:sldLayoutId id="2147483727" r:id="rId44"/>
    <p:sldLayoutId id="2147483726" r:id="rId45"/>
    <p:sldLayoutId id="2147483701" r:id="rId46"/>
    <p:sldLayoutId id="2147483700" r:id="rId47"/>
    <p:sldLayoutId id="2147483691" r:id="rId48"/>
    <p:sldLayoutId id="2147483690" r:id="rId49"/>
    <p:sldLayoutId id="2147483689" r:id="rId50"/>
    <p:sldLayoutId id="2147483688" r:id="rId51"/>
    <p:sldLayoutId id="2147483686" r:id="rId52"/>
    <p:sldLayoutId id="2147483685" r:id="rId53"/>
    <p:sldLayoutId id="2147483684" r:id="rId54"/>
    <p:sldLayoutId id="2147483682" r:id="rId55"/>
    <p:sldLayoutId id="2147483681" r:id="rId56"/>
    <p:sldLayoutId id="2147483680" r:id="rId57"/>
    <p:sldLayoutId id="2147483679" r:id="rId58"/>
    <p:sldLayoutId id="2147483678" r:id="rId59"/>
    <p:sldLayoutId id="2147483677" r:id="rId60"/>
    <p:sldLayoutId id="2147483676" r:id="rId61"/>
    <p:sldLayoutId id="2147483650" r:id="rId62"/>
    <p:sldLayoutId id="2147483917" r:id="rId63"/>
    <p:sldLayoutId id="2147483889" r:id="rId64"/>
    <p:sldLayoutId id="2147483888" r:id="rId65"/>
    <p:sldLayoutId id="2147483860" r:id="rId66"/>
    <p:sldLayoutId id="2147483859" r:id="rId67"/>
    <p:sldLayoutId id="2147483856" r:id="rId68"/>
    <p:sldLayoutId id="2147483853" r:id="rId69"/>
    <p:sldLayoutId id="2147483852" r:id="rId70"/>
    <p:sldLayoutId id="2147483843" r:id="rId71"/>
    <p:sldLayoutId id="2147483831" r:id="rId72"/>
    <p:sldLayoutId id="2147483830" r:id="rId73"/>
    <p:sldLayoutId id="2147483825" r:id="rId74"/>
    <p:sldLayoutId id="2147483823" r:id="rId75"/>
    <p:sldLayoutId id="2147483822" r:id="rId76"/>
    <p:sldLayoutId id="2147483780" r:id="rId77"/>
    <p:sldLayoutId id="2147483767" r:id="rId78"/>
    <p:sldLayoutId id="2147483765" r:id="rId79"/>
    <p:sldLayoutId id="2147483764" r:id="rId80"/>
    <p:sldLayoutId id="2147483745" r:id="rId81"/>
    <p:sldLayoutId id="2147483737" r:id="rId82"/>
    <p:sldLayoutId id="2147483714" r:id="rId83"/>
    <p:sldLayoutId id="2147483713" r:id="rId84"/>
    <p:sldLayoutId id="2147483712" r:id="rId85"/>
    <p:sldLayoutId id="2147483699" r:id="rId86"/>
    <p:sldLayoutId id="2147483698" r:id="rId87"/>
    <p:sldLayoutId id="2147483674" r:id="rId88"/>
    <p:sldLayoutId id="2147483651" r:id="rId89"/>
    <p:sldLayoutId id="2147483652" r:id="rId90"/>
    <p:sldLayoutId id="2147483653" r:id="rId91"/>
    <p:sldLayoutId id="2147483654" r:id="rId92"/>
    <p:sldLayoutId id="2147483655" r:id="rId93"/>
    <p:sldLayoutId id="2147483942" r:id="rId94"/>
    <p:sldLayoutId id="2147483941" r:id="rId95"/>
    <p:sldLayoutId id="2147483940" r:id="rId96"/>
    <p:sldLayoutId id="2147483939" r:id="rId97"/>
    <p:sldLayoutId id="2147483938" r:id="rId98"/>
    <p:sldLayoutId id="2147483937" r:id="rId99"/>
    <p:sldLayoutId id="2147483936" r:id="rId100"/>
    <p:sldLayoutId id="2147483935" r:id="rId101"/>
    <p:sldLayoutId id="2147483934" r:id="rId102"/>
    <p:sldLayoutId id="2147483933" r:id="rId103"/>
    <p:sldLayoutId id="2147483932" r:id="rId104"/>
    <p:sldLayoutId id="2147483929" r:id="rId105"/>
    <p:sldLayoutId id="2147483925" r:id="rId106"/>
    <p:sldLayoutId id="2147483922" r:id="rId107"/>
    <p:sldLayoutId id="2147483920" r:id="rId108"/>
    <p:sldLayoutId id="2147483919" r:id="rId109"/>
    <p:sldLayoutId id="2147483916" r:id="rId110"/>
    <p:sldLayoutId id="2147483915" r:id="rId111"/>
    <p:sldLayoutId id="2147483914" r:id="rId112"/>
    <p:sldLayoutId id="2147483913" r:id="rId113"/>
    <p:sldLayoutId id="2147483912" r:id="rId114"/>
    <p:sldLayoutId id="2147483911" r:id="rId115"/>
    <p:sldLayoutId id="2147483910" r:id="rId116"/>
    <p:sldLayoutId id="2147483907" r:id="rId117"/>
    <p:sldLayoutId id="2147483902" r:id="rId118"/>
    <p:sldLayoutId id="2147483899" r:id="rId119"/>
    <p:sldLayoutId id="2147483897" r:id="rId120"/>
    <p:sldLayoutId id="2147483896" r:id="rId121"/>
    <p:sldLayoutId id="2147483894" r:id="rId122"/>
    <p:sldLayoutId id="2147483893" r:id="rId123"/>
    <p:sldLayoutId id="2147483892" r:id="rId124"/>
    <p:sldLayoutId id="2147483891" r:id="rId125"/>
    <p:sldLayoutId id="2147483890" r:id="rId126"/>
    <p:sldLayoutId id="2147483887" r:id="rId127"/>
    <p:sldLayoutId id="2147483886" r:id="rId128"/>
    <p:sldLayoutId id="2147483885" r:id="rId129"/>
    <p:sldLayoutId id="2147483884" r:id="rId130"/>
    <p:sldLayoutId id="2147483883" r:id="rId131"/>
    <p:sldLayoutId id="2147483882" r:id="rId132"/>
    <p:sldLayoutId id="2147483881" r:id="rId133"/>
    <p:sldLayoutId id="2147483880" r:id="rId134"/>
    <p:sldLayoutId id="2147483879" r:id="rId135"/>
    <p:sldLayoutId id="2147483876" r:id="rId136"/>
    <p:sldLayoutId id="2147483872" r:id="rId137"/>
    <p:sldLayoutId id="2147483867" r:id="rId138"/>
    <p:sldLayoutId id="2147483865" r:id="rId139"/>
    <p:sldLayoutId id="2147483864" r:id="rId140"/>
    <p:sldLayoutId id="2147483858" r:id="rId141"/>
    <p:sldLayoutId id="2147483857" r:id="rId142"/>
    <p:sldLayoutId id="2147483855" r:id="rId143"/>
    <p:sldLayoutId id="2147483854" r:id="rId144"/>
    <p:sldLayoutId id="2147483851" r:id="rId145"/>
    <p:sldLayoutId id="2147483850" r:id="rId146"/>
    <p:sldLayoutId id="2147483849" r:id="rId147"/>
    <p:sldLayoutId id="2147483848" r:id="rId148"/>
    <p:sldLayoutId id="2147483847" r:id="rId149"/>
    <p:sldLayoutId id="2147483846" r:id="rId150"/>
    <p:sldLayoutId id="2147483845" r:id="rId151"/>
    <p:sldLayoutId id="2147483844" r:id="rId152"/>
    <p:sldLayoutId id="2147483842" r:id="rId153"/>
    <p:sldLayoutId id="2147483841" r:id="rId154"/>
    <p:sldLayoutId id="2147483840" r:id="rId155"/>
    <p:sldLayoutId id="2147483839" r:id="rId156"/>
    <p:sldLayoutId id="2147483838" r:id="rId157"/>
    <p:sldLayoutId id="2147483837" r:id="rId158"/>
    <p:sldLayoutId id="2147483836" r:id="rId159"/>
    <p:sldLayoutId id="2147483835" r:id="rId160"/>
    <p:sldLayoutId id="2147483834" r:id="rId161"/>
    <p:sldLayoutId id="2147483829" r:id="rId162"/>
    <p:sldLayoutId id="2147483827" r:id="rId163"/>
    <p:sldLayoutId id="2147483826" r:id="rId164"/>
    <p:sldLayoutId id="2147483824" r:id="rId165"/>
    <p:sldLayoutId id="2147483821" r:id="rId166"/>
    <p:sldLayoutId id="2147483820" r:id="rId167"/>
    <p:sldLayoutId id="2147483819" r:id="rId168"/>
    <p:sldLayoutId id="2147483818" r:id="rId169"/>
    <p:sldLayoutId id="2147483817" r:id="rId170"/>
    <p:sldLayoutId id="2147483816" r:id="rId171"/>
    <p:sldLayoutId id="2147483815" r:id="rId172"/>
    <p:sldLayoutId id="2147483814" r:id="rId173"/>
    <p:sldLayoutId id="2147483813" r:id="rId174"/>
    <p:sldLayoutId id="2147483812" r:id="rId175"/>
    <p:sldLayoutId id="2147483807" r:id="rId176"/>
    <p:sldLayoutId id="2147483805" r:id="rId177"/>
    <p:sldLayoutId id="2147483800" r:id="rId178"/>
    <p:sldLayoutId id="2147483797" r:id="rId179"/>
    <p:sldLayoutId id="2147483796" r:id="rId180"/>
    <p:sldLayoutId id="2147483794" r:id="rId181"/>
    <p:sldLayoutId id="2147483793" r:id="rId182"/>
    <p:sldLayoutId id="2147483779" r:id="rId183"/>
    <p:sldLayoutId id="2147483778" r:id="rId184"/>
    <p:sldLayoutId id="2147483777" r:id="rId185"/>
    <p:sldLayoutId id="2147483776" r:id="rId186"/>
    <p:sldLayoutId id="2147483775" r:id="rId187"/>
    <p:sldLayoutId id="2147483774" r:id="rId188"/>
    <p:sldLayoutId id="2147483773" r:id="rId189"/>
    <p:sldLayoutId id="2147483772" r:id="rId190"/>
    <p:sldLayoutId id="2147483771" r:id="rId191"/>
    <p:sldLayoutId id="2147483769" r:id="rId192"/>
    <p:sldLayoutId id="2147483768" r:id="rId193"/>
    <p:sldLayoutId id="2147483766" r:id="rId194"/>
    <p:sldLayoutId id="2147483763" r:id="rId195"/>
    <p:sldLayoutId id="2147483762" r:id="rId196"/>
    <p:sldLayoutId id="2147483758" r:id="rId197"/>
    <p:sldLayoutId id="2147483757" r:id="rId198"/>
    <p:sldLayoutId id="2147483756" r:id="rId199"/>
    <p:sldLayoutId id="2147483755" r:id="rId200"/>
    <p:sldLayoutId id="2147483754" r:id="rId201"/>
    <p:sldLayoutId id="2147483753" r:id="rId202"/>
    <p:sldLayoutId id="2147483752" r:id="rId203"/>
    <p:sldLayoutId id="2147483749" r:id="rId204"/>
    <p:sldLayoutId id="2147483746" r:id="rId205"/>
    <p:sldLayoutId id="2147483744" r:id="rId206"/>
    <p:sldLayoutId id="2147483742" r:id="rId207"/>
    <p:sldLayoutId id="2147483741" r:id="rId208"/>
    <p:sldLayoutId id="2147483739" r:id="rId209"/>
    <p:sldLayoutId id="2147483738" r:id="rId210"/>
    <p:sldLayoutId id="2147483736" r:id="rId211"/>
    <p:sldLayoutId id="2147483735" r:id="rId212"/>
    <p:sldLayoutId id="2147483734" r:id="rId213"/>
    <p:sldLayoutId id="2147483733" r:id="rId214"/>
    <p:sldLayoutId id="2147483732" r:id="rId215"/>
    <p:sldLayoutId id="2147483731" r:id="rId216"/>
    <p:sldLayoutId id="2147483730" r:id="rId217"/>
    <p:sldLayoutId id="2147483729" r:id="rId218"/>
    <p:sldLayoutId id="2147483728" r:id="rId219"/>
    <p:sldLayoutId id="2147483725" r:id="rId220"/>
    <p:sldLayoutId id="2147483724" r:id="rId221"/>
    <p:sldLayoutId id="2147483723" r:id="rId222"/>
    <p:sldLayoutId id="2147483721" r:id="rId223"/>
    <p:sldLayoutId id="2147483720" r:id="rId224"/>
    <p:sldLayoutId id="2147483719" r:id="rId225"/>
    <p:sldLayoutId id="2147483718" r:id="rId226"/>
    <p:sldLayoutId id="2147483717" r:id="rId227"/>
    <p:sldLayoutId id="2147483716" r:id="rId228"/>
    <p:sldLayoutId id="2147483715" r:id="rId229"/>
    <p:sldLayoutId id="2147483711" r:id="rId230"/>
    <p:sldLayoutId id="2147483710" r:id="rId231"/>
    <p:sldLayoutId id="2147483709" r:id="rId232"/>
    <p:sldLayoutId id="2147483708" r:id="rId233"/>
    <p:sldLayoutId id="2147483707" r:id="rId234"/>
    <p:sldLayoutId id="2147483706" r:id="rId235"/>
    <p:sldLayoutId id="2147483705" r:id="rId236"/>
    <p:sldLayoutId id="2147483704" r:id="rId237"/>
    <p:sldLayoutId id="2147483703" r:id="rId238"/>
    <p:sldLayoutId id="2147483702" r:id="rId239"/>
    <p:sldLayoutId id="2147483697" r:id="rId240"/>
    <p:sldLayoutId id="2147483696" r:id="rId241"/>
    <p:sldLayoutId id="2147483695" r:id="rId242"/>
    <p:sldLayoutId id="2147483694" r:id="rId243"/>
    <p:sldLayoutId id="2147483693" r:id="rId244"/>
    <p:sldLayoutId id="2147483692" r:id="rId245"/>
    <p:sldLayoutId id="2147483687" r:id="rId246"/>
    <p:sldLayoutId id="2147483683" r:id="rId247"/>
    <p:sldLayoutId id="2147483675" r:id="rId248"/>
    <p:sldLayoutId id="2147483673" r:id="rId249"/>
    <p:sldLayoutId id="2147483671" r:id="rId250"/>
    <p:sldLayoutId id="2147483670" r:id="rId251"/>
    <p:sldLayoutId id="2147483668" r:id="rId252"/>
    <p:sldLayoutId id="2147483667" r:id="rId253"/>
    <p:sldLayoutId id="2147483666" r:id="rId254"/>
    <p:sldLayoutId id="2147483665" r:id="rId255"/>
    <p:sldLayoutId id="2147483664" r:id="rId256"/>
    <p:sldLayoutId id="2147483663" r:id="rId257"/>
    <p:sldLayoutId id="2147483662" r:id="rId258"/>
    <p:sldLayoutId id="2147483661" r:id="rId259"/>
    <p:sldLayoutId id="2147483660" r:id="rId260"/>
    <p:sldLayoutId id="2147483656" r:id="rId261"/>
    <p:sldLayoutId id="2147483657" r:id="rId262"/>
    <p:sldLayoutId id="2147483658" r:id="rId263"/>
    <p:sldLayoutId id="2147483659" r:id="rId264"/>
    <p:sldLayoutId id="2147483669" r:id="rId265"/>
    <p:sldLayoutId id="2147483921" r:id="rId266"/>
    <p:sldLayoutId id="2147483898" r:id="rId267"/>
    <p:sldLayoutId id="2147483866" r:id="rId268"/>
    <p:sldLayoutId id="2147483795" r:id="rId269"/>
    <p:sldLayoutId id="2147483743" r:id="rId270"/>
    <p:sldLayoutId id="2147483722" r:id="rId271"/>
    <p:sldLayoutId id="2147483672" r:id="rId272"/>
    <p:sldLayoutId id="2147483759" r:id="rId273"/>
    <p:sldLayoutId id="2147483928" r:id="rId274"/>
    <p:sldLayoutId id="2147483927" r:id="rId275"/>
    <p:sldLayoutId id="2147483924" r:id="rId276"/>
    <p:sldLayoutId id="2147483923" r:id="rId277"/>
    <p:sldLayoutId id="2147483906" r:id="rId278"/>
    <p:sldLayoutId id="2147483905" r:id="rId279"/>
    <p:sldLayoutId id="2147483904" r:id="rId280"/>
    <p:sldLayoutId id="2147483901" r:id="rId281"/>
    <p:sldLayoutId id="2147483900" r:id="rId282"/>
    <p:sldLayoutId id="2147483875" r:id="rId283"/>
    <p:sldLayoutId id="2147483874" r:id="rId284"/>
    <p:sldLayoutId id="2147483871" r:id="rId285"/>
    <p:sldLayoutId id="2147483870" r:id="rId286"/>
    <p:sldLayoutId id="2147483869" r:id="rId287"/>
    <p:sldLayoutId id="2147483868" r:id="rId288"/>
    <p:sldLayoutId id="2147483862" r:id="rId289"/>
    <p:sldLayoutId id="2147483804" r:id="rId290"/>
    <p:sldLayoutId id="2147483803" r:id="rId291"/>
    <p:sldLayoutId id="2147483799" r:id="rId292"/>
    <p:sldLayoutId id="2147483798" r:id="rId293"/>
    <p:sldLayoutId id="2147483861" r:id="rId29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.png"/><Relationship Id="rId3" Type="http://schemas.openxmlformats.org/officeDocument/2006/relationships/image" Target="../media/image3.png"/><Relationship Id="rId17" Type="http://schemas.openxmlformats.org/officeDocument/2006/relationships/image" Target="../media/image85.svg"/><Relationship Id="rId2" Type="http://schemas.openxmlformats.org/officeDocument/2006/relationships/image" Target="../media/image2.jpeg"/><Relationship Id="rId16" Type="http://schemas.openxmlformats.org/officeDocument/2006/relationships/image" Target="../media/image5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273.xml"/><Relationship Id="rId15" Type="http://schemas.openxmlformats.org/officeDocument/2006/relationships/image" Target="../media/image13.svg"/><Relationship Id="rId19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108.png"/><Relationship Id="rId3" Type="http://schemas.openxmlformats.org/officeDocument/2006/relationships/image" Target="../media/image104.jpeg"/><Relationship Id="rId12" Type="http://schemas.openxmlformats.org/officeDocument/2006/relationships/image" Target="../media/image11.sv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73.xml"/><Relationship Id="rId6" Type="http://schemas.openxmlformats.org/officeDocument/2006/relationships/image" Target="../media/image105.png"/><Relationship Id="rId11" Type="http://schemas.openxmlformats.org/officeDocument/2006/relationships/image" Target="../media/image107.png"/><Relationship Id="rId5" Type="http://schemas.openxmlformats.org/officeDocument/2006/relationships/image" Target="../media/image100.png"/><Relationship Id="rId15" Type="http://schemas.openxmlformats.org/officeDocument/2006/relationships/image" Target="../media/image109.jpeg"/><Relationship Id="rId10" Type="http://schemas.openxmlformats.org/officeDocument/2006/relationships/image" Target="../media/image9.svg"/><Relationship Id="rId4" Type="http://schemas.openxmlformats.org/officeDocument/2006/relationships/image" Target="../media/image99.png"/><Relationship Id="rId9" Type="http://schemas.openxmlformats.org/officeDocument/2006/relationships/image" Target="../media/image106.png"/><Relationship Id="rId14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7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13" Type="http://schemas.openxmlformats.org/officeDocument/2006/relationships/image" Target="../media/image62.svg"/><Relationship Id="rId18" Type="http://schemas.openxmlformats.org/officeDocument/2006/relationships/image" Target="../media/image117.png"/><Relationship Id="rId7" Type="http://schemas.openxmlformats.org/officeDocument/2006/relationships/image" Target="../media/image5.svg"/><Relationship Id="rId17" Type="http://schemas.openxmlformats.org/officeDocument/2006/relationships/image" Target="../media/image116.png"/><Relationship Id="rId2" Type="http://schemas.openxmlformats.org/officeDocument/2006/relationships/image" Target="../media/image112.png"/><Relationship Id="rId16" Type="http://schemas.openxmlformats.org/officeDocument/2006/relationships/image" Target="../media/image115.gif"/><Relationship Id="rId1" Type="http://schemas.openxmlformats.org/officeDocument/2006/relationships/slideLayout" Target="../slideLayouts/slideLayout1.xml"/><Relationship Id="rId15" Type="http://schemas.openxmlformats.org/officeDocument/2006/relationships/image" Target="../media/image24.svg"/><Relationship Id="rId10" Type="http://schemas.openxmlformats.org/officeDocument/2006/relationships/image" Target="../media/image23.png"/><Relationship Id="rId9" Type="http://schemas.microsoft.com/office/2007/relationships/hdphoto" Target="../media/hdphoto14.wdp"/><Relationship Id="rId14" Type="http://schemas.openxmlformats.org/officeDocument/2006/relationships/image" Target="../media/image114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4.svg"/><Relationship Id="rId26" Type="http://schemas.openxmlformats.org/officeDocument/2006/relationships/image" Target="../media/image123.png"/><Relationship Id="rId21" Type="http://schemas.openxmlformats.org/officeDocument/2006/relationships/image" Target="../media/image121.png"/><Relationship Id="rId17" Type="http://schemas.openxmlformats.org/officeDocument/2006/relationships/image" Target="../media/image120.png"/><Relationship Id="rId25" Type="http://schemas.microsoft.com/office/2007/relationships/hdphoto" Target="../media/hdphoto15.wdp"/><Relationship Id="rId2" Type="http://schemas.openxmlformats.org/officeDocument/2006/relationships/image" Target="../media/image118.png"/><Relationship Id="rId16" Type="http://schemas.openxmlformats.org/officeDocument/2006/relationships/image" Target="../media/image100.png"/><Relationship Id="rId20" Type="http://schemas.openxmlformats.org/officeDocument/2006/relationships/image" Target="../media/image87.svg"/><Relationship Id="rId1" Type="http://schemas.openxmlformats.org/officeDocument/2006/relationships/slideLayout" Target="../slideLayouts/slideLayout273.xml"/><Relationship Id="rId11" Type="http://schemas.openxmlformats.org/officeDocument/2006/relationships/image" Target="../media/image24.svg"/><Relationship Id="rId24" Type="http://schemas.openxmlformats.org/officeDocument/2006/relationships/image" Target="../media/image122.png"/><Relationship Id="rId15" Type="http://schemas.openxmlformats.org/officeDocument/2006/relationships/image" Target="../media/image99.png"/><Relationship Id="rId23" Type="http://schemas.openxmlformats.org/officeDocument/2006/relationships/image" Target="../media/image114.png"/><Relationship Id="rId14" Type="http://schemas.openxmlformats.org/officeDocument/2006/relationships/image" Target="../media/image119.png"/><Relationship Id="rId9" Type="http://schemas.openxmlformats.org/officeDocument/2006/relationships/image" Target="../media/image62.svg"/><Relationship Id="rId22" Type="http://schemas.openxmlformats.org/officeDocument/2006/relationships/image" Target="../media/image9.sv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125.jpeg"/><Relationship Id="rId7" Type="http://schemas.openxmlformats.org/officeDocument/2006/relationships/image" Target="../media/image127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73.xml"/><Relationship Id="rId6" Type="http://schemas.microsoft.com/office/2007/relationships/hdphoto" Target="../media/hdphoto16.wdp"/><Relationship Id="rId5" Type="http://schemas.openxmlformats.org/officeDocument/2006/relationships/image" Target="../media/image126.png"/><Relationship Id="rId10" Type="http://schemas.microsoft.com/office/2007/relationships/hdphoto" Target="../media/hdphoto18.wdp"/><Relationship Id="rId4" Type="http://schemas.openxmlformats.org/officeDocument/2006/relationships/image" Target="../media/image115.gif"/><Relationship Id="rId9" Type="http://schemas.openxmlformats.org/officeDocument/2006/relationships/image" Target="../media/image1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26" Type="http://schemas.openxmlformats.org/officeDocument/2006/relationships/image" Target="../media/image13.svg"/><Relationship Id="rId13" Type="http://schemas.openxmlformats.org/officeDocument/2006/relationships/image" Target="../media/image22.svg"/><Relationship Id="rId3" Type="http://schemas.openxmlformats.org/officeDocument/2006/relationships/slideLayout" Target="../slideLayouts/slideLayout93.xml"/><Relationship Id="rId34" Type="http://schemas.openxmlformats.org/officeDocument/2006/relationships/image" Target="../media/image53.png"/><Relationship Id="rId7" Type="http://schemas.openxmlformats.org/officeDocument/2006/relationships/image" Target="../media/image131.png"/><Relationship Id="rId12" Type="http://schemas.microsoft.com/office/2007/relationships/hdphoto" Target="../media/hdphoto20.wdp"/><Relationship Id="rId25" Type="http://schemas.openxmlformats.org/officeDocument/2006/relationships/image" Target="../media/image137.png"/><Relationship Id="rId33" Type="http://schemas.openxmlformats.org/officeDocument/2006/relationships/image" Target="../media/image36.png"/><Relationship Id="rId17" Type="http://schemas.openxmlformats.org/officeDocument/2006/relationships/image" Target="../media/image24.svg"/><Relationship Id="rId2" Type="http://schemas.openxmlformats.org/officeDocument/2006/relationships/video" Target="../media/media2.mp4"/><Relationship Id="rId29" Type="http://schemas.openxmlformats.org/officeDocument/2006/relationships/image" Target="../media/image138.png"/><Relationship Id="rId1" Type="http://schemas.microsoft.com/office/2007/relationships/media" Target="../media/media2.mp4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24" Type="http://schemas.openxmlformats.org/officeDocument/2006/relationships/image" Target="../media/image102.svg"/><Relationship Id="rId32" Type="http://schemas.openxmlformats.org/officeDocument/2006/relationships/image" Target="../media/image18.svg"/><Relationship Id="rId37" Type="http://schemas.openxmlformats.org/officeDocument/2006/relationships/image" Target="../media/image140.png"/><Relationship Id="rId5" Type="http://schemas.microsoft.com/office/2007/relationships/hdphoto" Target="../media/hdphoto19.wdp"/><Relationship Id="rId23" Type="http://schemas.openxmlformats.org/officeDocument/2006/relationships/image" Target="../media/image136.png"/><Relationship Id="rId28" Type="http://schemas.openxmlformats.org/officeDocument/2006/relationships/image" Target="../media/image52.svg"/><Relationship Id="rId15" Type="http://schemas.openxmlformats.org/officeDocument/2006/relationships/image" Target="../media/image44.svg"/><Relationship Id="rId36" Type="http://schemas.openxmlformats.org/officeDocument/2006/relationships/image" Target="../media/image14.gif"/><Relationship Id="rId10" Type="http://schemas.openxmlformats.org/officeDocument/2006/relationships/image" Target="../media/image134.png"/><Relationship Id="rId31" Type="http://schemas.openxmlformats.org/officeDocument/2006/relationships/image" Target="../media/image139.png"/><Relationship Id="rId4" Type="http://schemas.openxmlformats.org/officeDocument/2006/relationships/image" Target="../media/image129.jpeg"/><Relationship Id="rId9" Type="http://schemas.openxmlformats.org/officeDocument/2006/relationships/image" Target="../media/image133.png"/><Relationship Id="rId22" Type="http://schemas.openxmlformats.org/officeDocument/2006/relationships/hyperlink" Target="https://pngtree.com/freepng/a-plan-view-of-potted-plants_961866.html" TargetMode="External"/><Relationship Id="rId27" Type="http://schemas.openxmlformats.org/officeDocument/2006/relationships/image" Target="../media/image90.png"/><Relationship Id="rId30" Type="http://schemas.openxmlformats.org/officeDocument/2006/relationships/image" Target="../media/image104.svg"/><Relationship Id="rId35" Type="http://schemas.openxmlformats.org/officeDocument/2006/relationships/image" Target="../media/image114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3.png"/><Relationship Id="rId3" Type="http://schemas.openxmlformats.org/officeDocument/2006/relationships/image" Target="../media/image141.png"/><Relationship Id="rId12" Type="http://schemas.openxmlformats.org/officeDocument/2006/relationships/image" Target="../media/image142.jpeg"/><Relationship Id="rId17" Type="http://schemas.openxmlformats.org/officeDocument/2006/relationships/image" Target="../media/image146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45.jpeg"/><Relationship Id="rId1" Type="http://schemas.openxmlformats.org/officeDocument/2006/relationships/tags" Target="../tags/tag3.xml"/><Relationship Id="rId6" Type="http://schemas.openxmlformats.org/officeDocument/2006/relationships/image" Target="../media/image23.png"/><Relationship Id="rId11" Type="http://schemas.openxmlformats.org/officeDocument/2006/relationships/image" Target="../media/image24.svg"/><Relationship Id="rId5" Type="http://schemas.openxmlformats.org/officeDocument/2006/relationships/image" Target="../media/image5.svg"/><Relationship Id="rId15" Type="http://schemas.openxmlformats.org/officeDocument/2006/relationships/image" Target="../media/image144.png"/><Relationship Id="rId10" Type="http://schemas.openxmlformats.org/officeDocument/2006/relationships/image" Target="../media/image114.png"/><Relationship Id="rId4" Type="http://schemas.openxmlformats.org/officeDocument/2006/relationships/image" Target="../media/image112.png"/><Relationship Id="rId9" Type="http://schemas.openxmlformats.org/officeDocument/2006/relationships/image" Target="../media/image62.svg"/><Relationship Id="rId14" Type="http://schemas.openxmlformats.org/officeDocument/2006/relationships/image" Target="../media/image39.gif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2.svg"/><Relationship Id="rId18" Type="http://schemas.openxmlformats.org/officeDocument/2006/relationships/image" Target="../media/image150.gif"/><Relationship Id="rId3" Type="http://schemas.openxmlformats.org/officeDocument/2006/relationships/image" Target="../media/image147.png"/><Relationship Id="rId21" Type="http://schemas.microsoft.com/office/2007/relationships/hdphoto" Target="../media/hdphoto21.wdp"/><Relationship Id="rId17" Type="http://schemas.openxmlformats.org/officeDocument/2006/relationships/image" Target="../media/image76.svg"/><Relationship Id="rId2" Type="http://schemas.openxmlformats.org/officeDocument/2006/relationships/slideLayout" Target="../slideLayouts/slideLayout1.xml"/><Relationship Id="rId20" Type="http://schemas.openxmlformats.org/officeDocument/2006/relationships/image" Target="../media/image152.jpeg"/><Relationship Id="rId1" Type="http://schemas.openxmlformats.org/officeDocument/2006/relationships/tags" Target="../tags/tag4.xml"/><Relationship Id="rId23" Type="http://schemas.openxmlformats.org/officeDocument/2006/relationships/image" Target="../media/image14.gif"/><Relationship Id="rId10" Type="http://schemas.openxmlformats.org/officeDocument/2006/relationships/image" Target="../media/image148.png"/><Relationship Id="rId19" Type="http://schemas.openxmlformats.org/officeDocument/2006/relationships/image" Target="../media/image151.gif"/><Relationship Id="rId9" Type="http://schemas.openxmlformats.org/officeDocument/2006/relationships/image" Target="../media/image68.svg"/><Relationship Id="rId14" Type="http://schemas.openxmlformats.org/officeDocument/2006/relationships/image" Target="../media/image149.png"/><Relationship Id="rId22" Type="http://schemas.openxmlformats.org/officeDocument/2006/relationships/image" Target="../media/image15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159.png"/><Relationship Id="rId18" Type="http://schemas.openxmlformats.org/officeDocument/2006/relationships/image" Target="../media/image162.gif"/><Relationship Id="rId3" Type="http://schemas.openxmlformats.org/officeDocument/2006/relationships/image" Target="../media/image154.gif"/><Relationship Id="rId21" Type="http://schemas.openxmlformats.org/officeDocument/2006/relationships/image" Target="../media/image164.jpeg"/><Relationship Id="rId7" Type="http://schemas.openxmlformats.org/officeDocument/2006/relationships/image" Target="../media/image156.png"/><Relationship Id="rId12" Type="http://schemas.openxmlformats.org/officeDocument/2006/relationships/slide" Target="slide26.xml"/><Relationship Id="rId17" Type="http://schemas.openxmlformats.org/officeDocument/2006/relationships/image" Target="../media/image161.jpg"/><Relationship Id="rId2" Type="http://schemas.openxmlformats.org/officeDocument/2006/relationships/slide" Target="slide21.xml"/><Relationship Id="rId16" Type="http://schemas.openxmlformats.org/officeDocument/2006/relationships/slide" Target="slide23.xml"/><Relationship Id="rId20" Type="http://schemas.openxmlformats.org/officeDocument/2006/relationships/slide" Target="slide27.xml"/><Relationship Id="rId1" Type="http://schemas.openxmlformats.org/officeDocument/2006/relationships/slideLayout" Target="../slideLayouts/slideLayout93.xml"/><Relationship Id="rId6" Type="http://schemas.openxmlformats.org/officeDocument/2006/relationships/slide" Target="slide22.xml"/><Relationship Id="rId11" Type="http://schemas.openxmlformats.org/officeDocument/2006/relationships/image" Target="../media/image158.png"/><Relationship Id="rId5" Type="http://schemas.openxmlformats.org/officeDocument/2006/relationships/image" Target="../media/image155.png"/><Relationship Id="rId15" Type="http://schemas.openxmlformats.org/officeDocument/2006/relationships/image" Target="../media/image160.png"/><Relationship Id="rId10" Type="http://schemas.openxmlformats.org/officeDocument/2006/relationships/slide" Target="slide20.xml"/><Relationship Id="rId19" Type="http://schemas.openxmlformats.org/officeDocument/2006/relationships/image" Target="../media/image163.png"/><Relationship Id="rId4" Type="http://schemas.openxmlformats.org/officeDocument/2006/relationships/slide" Target="slide25.xml"/><Relationship Id="rId9" Type="http://schemas.openxmlformats.org/officeDocument/2006/relationships/image" Target="../media/image157.png"/><Relationship Id="rId14" Type="http://schemas.openxmlformats.org/officeDocument/2006/relationships/slide" Target="slide24.xml"/><Relationship Id="rId22" Type="http://schemas.microsoft.com/office/2007/relationships/hdphoto" Target="../media/hdphoto2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gif"/><Relationship Id="rId3" Type="http://schemas.openxmlformats.org/officeDocument/2006/relationships/audio" Target="../media/audio2.wav"/><Relationship Id="rId7" Type="http://schemas.openxmlformats.org/officeDocument/2006/relationships/image" Target="../media/image165.jpeg"/><Relationship Id="rId2" Type="http://schemas.openxmlformats.org/officeDocument/2006/relationships/slideLayout" Target="../slideLayouts/slideLayout9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57.png"/><Relationship Id="rId11" Type="http://schemas.openxmlformats.org/officeDocument/2006/relationships/image" Target="../media/image169.png"/><Relationship Id="rId5" Type="http://schemas.openxmlformats.org/officeDocument/2006/relationships/slide" Target="slide18.xml"/><Relationship Id="rId10" Type="http://schemas.openxmlformats.org/officeDocument/2006/relationships/image" Target="../media/image168.png"/><Relationship Id="rId4" Type="http://schemas.openxmlformats.org/officeDocument/2006/relationships/audio" Target="../media/audio3.wav"/><Relationship Id="rId9" Type="http://schemas.openxmlformats.org/officeDocument/2006/relationships/image" Target="../media/image16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audio" Target="../media/audio2.wav"/><Relationship Id="rId7" Type="http://schemas.openxmlformats.org/officeDocument/2006/relationships/slide" Target="slide18.xml"/><Relationship Id="rId12" Type="http://schemas.openxmlformats.org/officeDocument/2006/relationships/image" Target="../media/image173.png"/><Relationship Id="rId2" Type="http://schemas.openxmlformats.org/officeDocument/2006/relationships/slideLayout" Target="../slideLayouts/slideLayout93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9.png"/><Relationship Id="rId11" Type="http://schemas.openxmlformats.org/officeDocument/2006/relationships/image" Target="../media/image172.gif"/><Relationship Id="rId5" Type="http://schemas.openxmlformats.org/officeDocument/2006/relationships/image" Target="../media/image168.png"/><Relationship Id="rId10" Type="http://schemas.openxmlformats.org/officeDocument/2006/relationships/image" Target="../media/image171.jpeg"/><Relationship Id="rId4" Type="http://schemas.openxmlformats.org/officeDocument/2006/relationships/audio" Target="../media/audio3.wav"/><Relationship Id="rId9" Type="http://schemas.openxmlformats.org/officeDocument/2006/relationships/image" Target="../media/image17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gif"/><Relationship Id="rId3" Type="http://schemas.openxmlformats.org/officeDocument/2006/relationships/audio" Target="../media/audio3.wav"/><Relationship Id="rId7" Type="http://schemas.openxmlformats.org/officeDocument/2006/relationships/slide" Target="slide18.xml"/><Relationship Id="rId2" Type="http://schemas.openxmlformats.org/officeDocument/2006/relationships/slideLayout" Target="../slideLayouts/slideLayout93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10" Type="http://schemas.openxmlformats.org/officeDocument/2006/relationships/image" Target="../media/image175.gif"/><Relationship Id="rId4" Type="http://schemas.openxmlformats.org/officeDocument/2006/relationships/audio" Target="../media/audio2.wav"/><Relationship Id="rId9" Type="http://schemas.openxmlformats.org/officeDocument/2006/relationships/image" Target="../media/image17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audio" Target="../media/audio2.wav"/><Relationship Id="rId7" Type="http://schemas.openxmlformats.org/officeDocument/2006/relationships/slide" Target="slide18.xml"/><Relationship Id="rId2" Type="http://schemas.openxmlformats.org/officeDocument/2006/relationships/slideLayout" Target="../slideLayouts/slideLayout93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69.png"/><Relationship Id="rId11" Type="http://schemas.openxmlformats.org/officeDocument/2006/relationships/image" Target="../media/image178.png"/><Relationship Id="rId5" Type="http://schemas.openxmlformats.org/officeDocument/2006/relationships/image" Target="../media/image168.png"/><Relationship Id="rId10" Type="http://schemas.openxmlformats.org/officeDocument/2006/relationships/image" Target="../media/image177.gif"/><Relationship Id="rId4" Type="http://schemas.openxmlformats.org/officeDocument/2006/relationships/audio" Target="../media/audio3.wav"/><Relationship Id="rId9" Type="http://schemas.openxmlformats.org/officeDocument/2006/relationships/image" Target="../media/image17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g"/><Relationship Id="rId13" Type="http://schemas.openxmlformats.org/officeDocument/2006/relationships/image" Target="../media/image182.gif"/><Relationship Id="rId3" Type="http://schemas.openxmlformats.org/officeDocument/2006/relationships/audio" Target="../media/audio3.wav"/><Relationship Id="rId7" Type="http://schemas.openxmlformats.org/officeDocument/2006/relationships/slide" Target="slide18.xml"/><Relationship Id="rId12" Type="http://schemas.openxmlformats.org/officeDocument/2006/relationships/image" Target="../media/image181.png"/><Relationship Id="rId2" Type="http://schemas.openxmlformats.org/officeDocument/2006/relationships/slideLayout" Target="../slideLayouts/slideLayout93.xml"/><Relationship Id="rId16" Type="http://schemas.openxmlformats.org/officeDocument/2006/relationships/image" Target="../media/image184.jpeg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69.png"/><Relationship Id="rId11" Type="http://schemas.openxmlformats.org/officeDocument/2006/relationships/image" Target="../media/image180.png"/><Relationship Id="rId5" Type="http://schemas.openxmlformats.org/officeDocument/2006/relationships/image" Target="../media/image168.png"/><Relationship Id="rId15" Type="http://schemas.openxmlformats.org/officeDocument/2006/relationships/image" Target="../media/image178.png"/><Relationship Id="rId10" Type="http://schemas.microsoft.com/office/2007/relationships/hdphoto" Target="../media/hdphoto23.wdp"/><Relationship Id="rId4" Type="http://schemas.openxmlformats.org/officeDocument/2006/relationships/audio" Target="../media/audio2.wav"/><Relationship Id="rId9" Type="http://schemas.openxmlformats.org/officeDocument/2006/relationships/image" Target="../media/image179.png"/><Relationship Id="rId14" Type="http://schemas.openxmlformats.org/officeDocument/2006/relationships/image" Target="../media/image18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150.gif"/><Relationship Id="rId3" Type="http://schemas.openxmlformats.org/officeDocument/2006/relationships/audio" Target="../media/audio3.wav"/><Relationship Id="rId7" Type="http://schemas.openxmlformats.org/officeDocument/2006/relationships/slide" Target="slide18.xml"/><Relationship Id="rId12" Type="http://schemas.openxmlformats.org/officeDocument/2006/relationships/image" Target="../media/image188.png"/><Relationship Id="rId2" Type="http://schemas.openxmlformats.org/officeDocument/2006/relationships/slideLayout" Target="../slideLayouts/slideLayout93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69.png"/><Relationship Id="rId11" Type="http://schemas.openxmlformats.org/officeDocument/2006/relationships/image" Target="../media/image187.jpeg"/><Relationship Id="rId5" Type="http://schemas.openxmlformats.org/officeDocument/2006/relationships/image" Target="../media/image168.png"/><Relationship Id="rId10" Type="http://schemas.openxmlformats.org/officeDocument/2006/relationships/image" Target="../media/image186.png"/><Relationship Id="rId4" Type="http://schemas.openxmlformats.org/officeDocument/2006/relationships/audio" Target="../media/audio2.wav"/><Relationship Id="rId9" Type="http://schemas.openxmlformats.org/officeDocument/2006/relationships/image" Target="../media/image185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image" Target="../media/image192.png"/><Relationship Id="rId3" Type="http://schemas.openxmlformats.org/officeDocument/2006/relationships/audio" Target="../media/audio3.wav"/><Relationship Id="rId7" Type="http://schemas.microsoft.com/office/2007/relationships/hdphoto" Target="../media/hdphoto24.wdp"/><Relationship Id="rId12" Type="http://schemas.openxmlformats.org/officeDocument/2006/relationships/image" Target="../media/image191.gif"/><Relationship Id="rId2" Type="http://schemas.openxmlformats.org/officeDocument/2006/relationships/slideLayout" Target="../slideLayouts/slideLayout93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90.png"/><Relationship Id="rId11" Type="http://schemas.openxmlformats.org/officeDocument/2006/relationships/image" Target="../media/image155.png"/><Relationship Id="rId5" Type="http://schemas.openxmlformats.org/officeDocument/2006/relationships/image" Target="../media/image189.png"/><Relationship Id="rId10" Type="http://schemas.openxmlformats.org/officeDocument/2006/relationships/slide" Target="slide18.xml"/><Relationship Id="rId4" Type="http://schemas.openxmlformats.org/officeDocument/2006/relationships/audio" Target="../media/audio2.wav"/><Relationship Id="rId9" Type="http://schemas.openxmlformats.org/officeDocument/2006/relationships/image" Target="../media/image16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3" Type="http://schemas.openxmlformats.org/officeDocument/2006/relationships/audio" Target="../media/audio2.wav"/><Relationship Id="rId7" Type="http://schemas.openxmlformats.org/officeDocument/2006/relationships/slide" Target="slide18.xml"/><Relationship Id="rId2" Type="http://schemas.openxmlformats.org/officeDocument/2006/relationships/slideLayout" Target="../slideLayouts/slideLayout93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69.png"/><Relationship Id="rId11" Type="http://schemas.openxmlformats.org/officeDocument/2006/relationships/image" Target="../media/image196.png"/><Relationship Id="rId5" Type="http://schemas.openxmlformats.org/officeDocument/2006/relationships/image" Target="../media/image168.png"/><Relationship Id="rId10" Type="http://schemas.openxmlformats.org/officeDocument/2006/relationships/image" Target="../media/image195.gif"/><Relationship Id="rId4" Type="http://schemas.openxmlformats.org/officeDocument/2006/relationships/audio" Target="../media/audio3.wav"/><Relationship Id="rId9" Type="http://schemas.openxmlformats.org/officeDocument/2006/relationships/image" Target="../media/image19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13" Type="http://schemas.microsoft.com/office/2007/relationships/hdphoto" Target="../media/hdphoto26.wdp"/><Relationship Id="rId3" Type="http://schemas.openxmlformats.org/officeDocument/2006/relationships/image" Target="../media/image198.gif"/><Relationship Id="rId7" Type="http://schemas.openxmlformats.org/officeDocument/2006/relationships/hyperlink" Target="https://www.mariowiki.com/Blue_Balloon" TargetMode="External"/><Relationship Id="rId12" Type="http://schemas.openxmlformats.org/officeDocument/2006/relationships/image" Target="../media/image204.png"/><Relationship Id="rId2" Type="http://schemas.openxmlformats.org/officeDocument/2006/relationships/image" Target="../media/image197.gif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01.png"/><Relationship Id="rId11" Type="http://schemas.microsoft.com/office/2007/relationships/hdphoto" Target="../media/hdphoto25.wdp"/><Relationship Id="rId5" Type="http://schemas.openxmlformats.org/officeDocument/2006/relationships/image" Target="../media/image200.png"/><Relationship Id="rId10" Type="http://schemas.openxmlformats.org/officeDocument/2006/relationships/image" Target="../media/image203.png"/><Relationship Id="rId4" Type="http://schemas.openxmlformats.org/officeDocument/2006/relationships/image" Target="../media/image199.gif"/><Relationship Id="rId9" Type="http://schemas.openxmlformats.org/officeDocument/2006/relationships/hyperlink" Target="http://www.allwhitebackground.com/balloon.html" TargetMode="External"/><Relationship Id="rId14" Type="http://schemas.openxmlformats.org/officeDocument/2006/relationships/image" Target="../media/image205.png"/></Relationships>
</file>

<file path=ppt/slides/_rels/slide2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54.svg"/><Relationship Id="rId21" Type="http://schemas.openxmlformats.org/officeDocument/2006/relationships/image" Target="../media/image207.png"/><Relationship Id="rId2" Type="http://schemas.openxmlformats.org/officeDocument/2006/relationships/image" Target="../media/image206.png"/><Relationship Id="rId20" Type="http://schemas.openxmlformats.org/officeDocument/2006/relationships/image" Target="../media/image143.png"/><Relationship Id="rId1" Type="http://schemas.openxmlformats.org/officeDocument/2006/relationships/slideLayout" Target="../slideLayouts/slideLayout62.xml"/><Relationship Id="rId24" Type="http://schemas.openxmlformats.org/officeDocument/2006/relationships/image" Target="../media/image210.gif"/><Relationship Id="rId23" Type="http://schemas.openxmlformats.org/officeDocument/2006/relationships/image" Target="../media/image209.gif"/><Relationship Id="rId19" Type="http://schemas.openxmlformats.org/officeDocument/2006/relationships/image" Target="../media/image142.jpeg"/><Relationship Id="rId22" Type="http://schemas.openxmlformats.org/officeDocument/2006/relationships/image" Target="../media/image208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64.svg"/><Relationship Id="rId18" Type="http://schemas.openxmlformats.org/officeDocument/2006/relationships/image" Target="../media/image213.jpg"/><Relationship Id="rId26" Type="http://schemas.openxmlformats.org/officeDocument/2006/relationships/image" Target="../media/image217.jpeg"/><Relationship Id="rId3" Type="http://schemas.openxmlformats.org/officeDocument/2006/relationships/audio" Target="../media/audio4.wav"/><Relationship Id="rId21" Type="http://schemas.microsoft.com/office/2007/relationships/hdphoto" Target="../media/hdphoto27.wdp"/><Relationship Id="rId7" Type="http://schemas.openxmlformats.org/officeDocument/2006/relationships/image" Target="../media/image44.svg"/><Relationship Id="rId12" Type="http://schemas.openxmlformats.org/officeDocument/2006/relationships/image" Target="../media/image212.png"/><Relationship Id="rId17" Type="http://schemas.openxmlformats.org/officeDocument/2006/relationships/image" Target="../media/image9.svg"/><Relationship Id="rId25" Type="http://schemas.microsoft.com/office/2007/relationships/hdphoto" Target="../media/hdphoto30.wdp"/><Relationship Id="rId2" Type="http://schemas.openxmlformats.org/officeDocument/2006/relationships/audio" Target="../media/audio1.wav"/><Relationship Id="rId16" Type="http://schemas.openxmlformats.org/officeDocument/2006/relationships/image" Target="../media/image121.png"/><Relationship Id="rId20" Type="http://schemas.openxmlformats.org/officeDocument/2006/relationships/image" Target="../media/image215.png"/><Relationship Id="rId1" Type="http://schemas.openxmlformats.org/officeDocument/2006/relationships/slideLayout" Target="../slideLayouts/slideLayout93.xml"/><Relationship Id="rId11" Type="http://schemas.openxmlformats.org/officeDocument/2006/relationships/image" Target="../media/image24.svg"/><Relationship Id="rId24" Type="http://schemas.microsoft.com/office/2007/relationships/hdphoto" Target="../media/hdphoto29.wdp"/><Relationship Id="rId15" Type="http://schemas.openxmlformats.org/officeDocument/2006/relationships/image" Target="../media/image87.svg"/><Relationship Id="rId23" Type="http://schemas.microsoft.com/office/2007/relationships/hdphoto" Target="../media/hdphoto28.wdp"/><Relationship Id="rId28" Type="http://schemas.openxmlformats.org/officeDocument/2006/relationships/image" Target="../media/image219.png"/><Relationship Id="rId10" Type="http://schemas.openxmlformats.org/officeDocument/2006/relationships/image" Target="../media/image114.png"/><Relationship Id="rId19" Type="http://schemas.openxmlformats.org/officeDocument/2006/relationships/image" Target="../media/image214.png"/><Relationship Id="rId4" Type="http://schemas.openxmlformats.org/officeDocument/2006/relationships/image" Target="../media/image211.png"/><Relationship Id="rId9" Type="http://schemas.openxmlformats.org/officeDocument/2006/relationships/image" Target="../media/image62.svg"/><Relationship Id="rId14" Type="http://schemas.openxmlformats.org/officeDocument/2006/relationships/image" Target="../media/image120.png"/><Relationship Id="rId22" Type="http://schemas.openxmlformats.org/officeDocument/2006/relationships/image" Target="../media/image216.png"/><Relationship Id="rId27" Type="http://schemas.openxmlformats.org/officeDocument/2006/relationships/image" Target="../media/image218.jpe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.png"/><Relationship Id="rId18" Type="http://schemas.microsoft.com/office/2007/relationships/hdphoto" Target="../media/hdphoto2.wdp"/><Relationship Id="rId26" Type="http://schemas.openxmlformats.org/officeDocument/2006/relationships/image" Target="../media/image14.gif"/><Relationship Id="rId3" Type="http://schemas.openxmlformats.org/officeDocument/2006/relationships/audio" Target="../media/audio1.wav"/><Relationship Id="rId21" Type="http://schemas.openxmlformats.org/officeDocument/2006/relationships/image" Target="../media/image12.png"/><Relationship Id="rId34" Type="http://schemas.openxmlformats.org/officeDocument/2006/relationships/image" Target="../media/image21.jpeg"/><Relationship Id="rId12" Type="http://schemas.openxmlformats.org/officeDocument/2006/relationships/image" Target="../media/image83.svg"/><Relationship Id="rId17" Type="http://schemas.openxmlformats.org/officeDocument/2006/relationships/image" Target="../media/image9.png"/><Relationship Id="rId25" Type="http://schemas.openxmlformats.org/officeDocument/2006/relationships/image" Target="../media/image62.svg"/><Relationship Id="rId33" Type="http://schemas.openxmlformats.org/officeDocument/2006/relationships/image" Target="../media/image20.gi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85.svg"/><Relationship Id="rId20" Type="http://schemas.openxmlformats.org/officeDocument/2006/relationships/image" Target="../media/image11.gif"/><Relationship Id="rId29" Type="http://schemas.microsoft.com/office/2007/relationships/hdphoto" Target="../media/hdphoto4.wdp"/><Relationship Id="rId1" Type="http://schemas.openxmlformats.org/officeDocument/2006/relationships/tags" Target="../tags/tag2.xml"/><Relationship Id="rId24" Type="http://schemas.openxmlformats.org/officeDocument/2006/relationships/image" Target="../media/image13.png"/><Relationship Id="rId32" Type="http://schemas.openxmlformats.org/officeDocument/2006/relationships/image" Target="../media/image19.gif"/><Relationship Id="rId23" Type="http://schemas.openxmlformats.org/officeDocument/2006/relationships/image" Target="../media/image4.png"/><Relationship Id="rId28" Type="http://schemas.openxmlformats.org/officeDocument/2006/relationships/image" Target="../media/image16.png"/><Relationship Id="rId19" Type="http://schemas.openxmlformats.org/officeDocument/2006/relationships/image" Target="../media/image10.png"/><Relationship Id="rId10" Type="http://schemas.openxmlformats.org/officeDocument/2006/relationships/image" Target="../media/image80.svg"/><Relationship Id="rId31" Type="http://schemas.openxmlformats.org/officeDocument/2006/relationships/image" Target="../media/image18.gif"/><Relationship Id="rId44" Type="http://schemas.openxmlformats.org/officeDocument/2006/relationships/audio" Target="../media/audio11.wav"/><Relationship Id="rId4" Type="http://schemas.openxmlformats.org/officeDocument/2006/relationships/image" Target="../media/image8.png"/><Relationship Id="rId22" Type="http://schemas.microsoft.com/office/2007/relationships/hdphoto" Target="../media/hdphoto3.wdp"/><Relationship Id="rId14" Type="http://schemas.openxmlformats.org/officeDocument/2006/relationships/image" Target="../media/image13.svg"/><Relationship Id="rId27" Type="http://schemas.openxmlformats.org/officeDocument/2006/relationships/image" Target="../media/image15.gif"/><Relationship Id="rId30" Type="http://schemas.openxmlformats.org/officeDocument/2006/relationships/image" Target="../media/image17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91.svg"/><Relationship Id="rId26" Type="http://schemas.openxmlformats.org/officeDocument/2006/relationships/image" Target="../media/image4.png"/><Relationship Id="rId3" Type="http://schemas.openxmlformats.org/officeDocument/2006/relationships/audio" Target="../media/audio1.wav"/><Relationship Id="rId34" Type="http://schemas.microsoft.com/office/2007/relationships/hdphoto" Target="../media/hdphoto23.wdp"/><Relationship Id="rId7" Type="http://schemas.openxmlformats.org/officeDocument/2006/relationships/image" Target="../media/image89.svg"/><Relationship Id="rId12" Type="http://schemas.openxmlformats.org/officeDocument/2006/relationships/image" Target="../media/image223.png"/><Relationship Id="rId25" Type="http://schemas.openxmlformats.org/officeDocument/2006/relationships/image" Target="../media/image46.svg"/><Relationship Id="rId33" Type="http://schemas.openxmlformats.org/officeDocument/2006/relationships/image" Target="../media/image179.png"/><Relationship Id="rId2" Type="http://schemas.openxmlformats.org/officeDocument/2006/relationships/slideLayout" Target="../slideLayouts/slideLayout62.xml"/><Relationship Id="rId29" Type="http://schemas.openxmlformats.org/officeDocument/2006/relationships/image" Target="../media/image93.svg"/><Relationship Id="rId1" Type="http://schemas.openxmlformats.org/officeDocument/2006/relationships/tags" Target="../tags/tag5.xml"/><Relationship Id="rId6" Type="http://schemas.openxmlformats.org/officeDocument/2006/relationships/image" Target="../media/image221.png"/><Relationship Id="rId11" Type="http://schemas.openxmlformats.org/officeDocument/2006/relationships/image" Target="../media/image50.svg"/><Relationship Id="rId32" Type="http://schemas.openxmlformats.org/officeDocument/2006/relationships/image" Target="../media/image227.png"/><Relationship Id="rId5" Type="http://schemas.openxmlformats.org/officeDocument/2006/relationships/image" Target="../media/image220.png"/><Relationship Id="rId28" Type="http://schemas.openxmlformats.org/officeDocument/2006/relationships/image" Target="../media/image225.png"/><Relationship Id="rId10" Type="http://schemas.openxmlformats.org/officeDocument/2006/relationships/image" Target="../media/image222.png"/><Relationship Id="rId31" Type="http://schemas.microsoft.com/office/2007/relationships/hdphoto" Target="../media/hdphoto31.wdp"/><Relationship Id="rId4" Type="http://schemas.openxmlformats.org/officeDocument/2006/relationships/audio" Target="../media/audio4.wav"/><Relationship Id="rId9" Type="http://schemas.openxmlformats.org/officeDocument/2006/relationships/image" Target="../media/image28.svg"/><Relationship Id="rId14" Type="http://schemas.openxmlformats.org/officeDocument/2006/relationships/image" Target="../media/image224.png"/><Relationship Id="rId27" Type="http://schemas.openxmlformats.org/officeDocument/2006/relationships/image" Target="../media/image13.svg"/><Relationship Id="rId30" Type="http://schemas.openxmlformats.org/officeDocument/2006/relationships/image" Target="../media/image226.png"/><Relationship Id="rId35" Type="http://schemas.openxmlformats.org/officeDocument/2006/relationships/image" Target="../media/image17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228.png"/><Relationship Id="rId18" Type="http://schemas.openxmlformats.org/officeDocument/2006/relationships/image" Target="../media/image111.svg"/><Relationship Id="rId39" Type="http://schemas.openxmlformats.org/officeDocument/2006/relationships/image" Target="../media/image70.svg"/><Relationship Id="rId21" Type="http://schemas.openxmlformats.org/officeDocument/2006/relationships/image" Target="../media/image233.png"/><Relationship Id="rId34" Type="http://schemas.openxmlformats.org/officeDocument/2006/relationships/image" Target="../media/image236.png"/><Relationship Id="rId42" Type="http://schemas.openxmlformats.org/officeDocument/2006/relationships/image" Target="../media/image241.gif"/><Relationship Id="rId7" Type="http://schemas.openxmlformats.org/officeDocument/2006/relationships/image" Target="../media/image112.png"/><Relationship Id="rId12" Type="http://schemas.openxmlformats.org/officeDocument/2006/relationships/image" Target="../media/image48.svg"/><Relationship Id="rId17" Type="http://schemas.openxmlformats.org/officeDocument/2006/relationships/image" Target="../media/image230.png"/><Relationship Id="rId33" Type="http://schemas.openxmlformats.org/officeDocument/2006/relationships/image" Target="../media/image87.svg"/><Relationship Id="rId38" Type="http://schemas.openxmlformats.org/officeDocument/2006/relationships/image" Target="../media/image238.png"/><Relationship Id="rId2" Type="http://schemas.openxmlformats.org/officeDocument/2006/relationships/image" Target="../media/image35.png"/><Relationship Id="rId16" Type="http://schemas.openxmlformats.org/officeDocument/2006/relationships/image" Target="../media/image109.svg"/><Relationship Id="rId20" Type="http://schemas.openxmlformats.org/officeDocument/2006/relationships/image" Target="../media/image232.gif"/><Relationship Id="rId41" Type="http://schemas.openxmlformats.org/officeDocument/2006/relationships/image" Target="../media/image240.gif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80.svg"/><Relationship Id="rId11" Type="http://schemas.openxmlformats.org/officeDocument/2006/relationships/image" Target="../media/image55.png"/><Relationship Id="rId24" Type="http://schemas.openxmlformats.org/officeDocument/2006/relationships/image" Target="../media/image147.png"/><Relationship Id="rId32" Type="http://schemas.openxmlformats.org/officeDocument/2006/relationships/image" Target="../media/image120.png"/><Relationship Id="rId37" Type="http://schemas.openxmlformats.org/officeDocument/2006/relationships/image" Target="../media/image100.svg"/><Relationship Id="rId40" Type="http://schemas.openxmlformats.org/officeDocument/2006/relationships/image" Target="../media/image239.gif"/><Relationship Id="rId5" Type="http://schemas.openxmlformats.org/officeDocument/2006/relationships/image" Target="../media/image10.png"/><Relationship Id="rId15" Type="http://schemas.openxmlformats.org/officeDocument/2006/relationships/image" Target="../media/image229.png"/><Relationship Id="rId23" Type="http://schemas.openxmlformats.org/officeDocument/2006/relationships/image" Target="../media/image235.jpg"/><Relationship Id="rId36" Type="http://schemas.openxmlformats.org/officeDocument/2006/relationships/image" Target="../media/image237.png"/><Relationship Id="rId10" Type="http://schemas.openxmlformats.org/officeDocument/2006/relationships/image" Target="../media/image13.svg"/><Relationship Id="rId19" Type="http://schemas.openxmlformats.org/officeDocument/2006/relationships/image" Target="../media/image231.gif"/><Relationship Id="rId31" Type="http://schemas.openxmlformats.org/officeDocument/2006/relationships/image" Target="../media/image68.svg"/><Relationship Id="rId4" Type="http://schemas.openxmlformats.org/officeDocument/2006/relationships/image" Target="../media/image20.svg"/><Relationship Id="rId9" Type="http://schemas.openxmlformats.org/officeDocument/2006/relationships/image" Target="../media/image4.png"/><Relationship Id="rId14" Type="http://schemas.openxmlformats.org/officeDocument/2006/relationships/image" Target="../media/image107.svg"/><Relationship Id="rId22" Type="http://schemas.openxmlformats.org/officeDocument/2006/relationships/image" Target="../media/image234.png"/><Relationship Id="rId35" Type="http://schemas.openxmlformats.org/officeDocument/2006/relationships/image" Target="../media/image98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microsoft.com/office/2007/relationships/hdphoto" Target="../media/hdphoto32.wdp"/><Relationship Id="rId3" Type="http://schemas.openxmlformats.org/officeDocument/2006/relationships/image" Target="../media/image20.svg"/><Relationship Id="rId7" Type="http://schemas.openxmlformats.org/officeDocument/2006/relationships/image" Target="../media/image68.svg"/><Relationship Id="rId12" Type="http://schemas.openxmlformats.org/officeDocument/2006/relationships/image" Target="../media/image24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47.png"/><Relationship Id="rId11" Type="http://schemas.openxmlformats.org/officeDocument/2006/relationships/image" Target="../media/image14.gif"/><Relationship Id="rId5" Type="http://schemas.openxmlformats.org/officeDocument/2006/relationships/image" Target="../media/image121.svg"/><Relationship Id="rId15" Type="http://schemas.openxmlformats.org/officeDocument/2006/relationships/image" Target="../media/image246.png"/><Relationship Id="rId10" Type="http://schemas.openxmlformats.org/officeDocument/2006/relationships/image" Target="../media/image243.png"/><Relationship Id="rId4" Type="http://schemas.openxmlformats.org/officeDocument/2006/relationships/image" Target="../media/image242.png"/><Relationship Id="rId9" Type="http://schemas.openxmlformats.org/officeDocument/2006/relationships/image" Target="../media/image3.svg"/><Relationship Id="rId14" Type="http://schemas.openxmlformats.org/officeDocument/2006/relationships/image" Target="../media/image24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png"/><Relationship Id="rId13" Type="http://schemas.openxmlformats.org/officeDocument/2006/relationships/image" Target="../media/image119.svg"/><Relationship Id="rId39" Type="http://schemas.openxmlformats.org/officeDocument/2006/relationships/image" Target="../media/image255.png"/><Relationship Id="rId3" Type="http://schemas.openxmlformats.org/officeDocument/2006/relationships/image" Target="../media/image247.png"/><Relationship Id="rId34" Type="http://schemas.openxmlformats.org/officeDocument/2006/relationships/image" Target="../media/image253.png"/><Relationship Id="rId7" Type="http://schemas.openxmlformats.org/officeDocument/2006/relationships/image" Target="../media/image245.png"/><Relationship Id="rId12" Type="http://schemas.openxmlformats.org/officeDocument/2006/relationships/image" Target="../media/image250.png"/><Relationship Id="rId33" Type="http://schemas.openxmlformats.org/officeDocument/2006/relationships/image" Target="../media/image50.svg"/><Relationship Id="rId38" Type="http://schemas.microsoft.com/office/2007/relationships/hdphoto" Target="../media/hdphoto33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115.svg"/><Relationship Id="rId37" Type="http://schemas.openxmlformats.org/officeDocument/2006/relationships/image" Target="../media/image254.png"/><Relationship Id="rId40" Type="http://schemas.openxmlformats.org/officeDocument/2006/relationships/image" Target="../media/image256.gif"/><Relationship Id="rId5" Type="http://schemas.openxmlformats.org/officeDocument/2006/relationships/image" Target="../media/image243.png"/><Relationship Id="rId15" Type="http://schemas.openxmlformats.org/officeDocument/2006/relationships/image" Target="../media/image111.svg"/><Relationship Id="rId36" Type="http://schemas.microsoft.com/office/2007/relationships/hdphoto" Target="../media/hdphoto32.wdp"/><Relationship Id="rId10" Type="http://schemas.openxmlformats.org/officeDocument/2006/relationships/image" Target="../media/image249.png"/><Relationship Id="rId31" Type="http://schemas.openxmlformats.org/officeDocument/2006/relationships/image" Target="../media/image252.png"/><Relationship Id="rId4" Type="http://schemas.openxmlformats.org/officeDocument/2006/relationships/slide" Target="slide31.xml"/><Relationship Id="rId9" Type="http://schemas.openxmlformats.org/officeDocument/2006/relationships/image" Target="../media/image113.svg"/><Relationship Id="rId14" Type="http://schemas.openxmlformats.org/officeDocument/2006/relationships/image" Target="../media/image230.png"/><Relationship Id="rId30" Type="http://schemas.openxmlformats.org/officeDocument/2006/relationships/image" Target="../media/image66.svg"/><Relationship Id="rId35" Type="http://schemas.openxmlformats.org/officeDocument/2006/relationships/image" Target="../media/image24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13" Type="http://schemas.openxmlformats.org/officeDocument/2006/relationships/image" Target="../media/image257.png"/><Relationship Id="rId18" Type="http://schemas.openxmlformats.org/officeDocument/2006/relationships/image" Target="../media/image262.gif"/><Relationship Id="rId7" Type="http://schemas.openxmlformats.org/officeDocument/2006/relationships/image" Target="../media/image212.png"/><Relationship Id="rId12" Type="http://schemas.openxmlformats.org/officeDocument/2006/relationships/image" Target="../media/image70.svg"/><Relationship Id="rId17" Type="http://schemas.openxmlformats.org/officeDocument/2006/relationships/image" Target="../media/image261.gif"/><Relationship Id="rId2" Type="http://schemas.openxmlformats.org/officeDocument/2006/relationships/image" Target="../media/image147.png"/><Relationship Id="rId16" Type="http://schemas.openxmlformats.org/officeDocument/2006/relationships/image" Target="../media/image260.gif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98.svg"/><Relationship Id="rId11" Type="http://schemas.openxmlformats.org/officeDocument/2006/relationships/image" Target="../media/image238.png"/><Relationship Id="rId5" Type="http://schemas.openxmlformats.org/officeDocument/2006/relationships/image" Target="../media/image236.png"/><Relationship Id="rId15" Type="http://schemas.openxmlformats.org/officeDocument/2006/relationships/image" Target="../media/image259.gif"/><Relationship Id="rId10" Type="http://schemas.openxmlformats.org/officeDocument/2006/relationships/image" Target="../media/image100.svg"/><Relationship Id="rId4" Type="http://schemas.openxmlformats.org/officeDocument/2006/relationships/image" Target="../media/image68.svg"/><Relationship Id="rId9" Type="http://schemas.openxmlformats.org/officeDocument/2006/relationships/image" Target="../media/image237.png"/><Relationship Id="rId14" Type="http://schemas.openxmlformats.org/officeDocument/2006/relationships/image" Target="../media/image2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27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png"/><Relationship Id="rId13" Type="http://schemas.openxmlformats.org/officeDocument/2006/relationships/image" Target="../media/image273.jpeg"/><Relationship Id="rId7" Type="http://schemas.openxmlformats.org/officeDocument/2006/relationships/image" Target="../media/image267.png"/><Relationship Id="rId12" Type="http://schemas.openxmlformats.org/officeDocument/2006/relationships/image" Target="../media/image272.jpe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66.png"/><Relationship Id="rId11" Type="http://schemas.openxmlformats.org/officeDocument/2006/relationships/image" Target="../media/image271.png"/><Relationship Id="rId5" Type="http://schemas.openxmlformats.org/officeDocument/2006/relationships/image" Target="../media/image265.png"/><Relationship Id="rId10" Type="http://schemas.openxmlformats.org/officeDocument/2006/relationships/image" Target="../media/image270.png"/><Relationship Id="rId4" Type="http://schemas.openxmlformats.org/officeDocument/2006/relationships/hyperlink" Target="http://www.mycutegraphics.com/graphics/superhero/superhero-holding-star.html" TargetMode="External"/><Relationship Id="rId9" Type="http://schemas.openxmlformats.org/officeDocument/2006/relationships/image" Target="../media/image26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8.png"/><Relationship Id="rId3" Type="http://schemas.openxmlformats.org/officeDocument/2006/relationships/image" Target="../media/image275.jpeg"/><Relationship Id="rId7" Type="http://schemas.openxmlformats.org/officeDocument/2006/relationships/image" Target="../media/image277.png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76.png"/><Relationship Id="rId11" Type="http://schemas.openxmlformats.org/officeDocument/2006/relationships/image" Target="../media/image281.png"/><Relationship Id="rId5" Type="http://schemas.openxmlformats.org/officeDocument/2006/relationships/image" Target="../media/image273.jpeg"/><Relationship Id="rId10" Type="http://schemas.openxmlformats.org/officeDocument/2006/relationships/image" Target="../media/image280.png"/><Relationship Id="rId4" Type="http://schemas.openxmlformats.org/officeDocument/2006/relationships/image" Target="../media/image272.jpeg"/><Relationship Id="rId9" Type="http://schemas.openxmlformats.org/officeDocument/2006/relationships/image" Target="../media/image27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4.png"/><Relationship Id="rId5" Type="http://schemas.openxmlformats.org/officeDocument/2006/relationships/image" Target="../media/image283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13" Type="http://schemas.openxmlformats.org/officeDocument/2006/relationships/image" Target="../media/image295.gif"/><Relationship Id="rId3" Type="http://schemas.openxmlformats.org/officeDocument/2006/relationships/image" Target="../media/image286.png"/><Relationship Id="rId7" Type="http://schemas.openxmlformats.org/officeDocument/2006/relationships/image" Target="../media/image289.jpeg"/><Relationship Id="rId12" Type="http://schemas.openxmlformats.org/officeDocument/2006/relationships/image" Target="../media/image294.pn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8.png"/><Relationship Id="rId11" Type="http://schemas.openxmlformats.org/officeDocument/2006/relationships/image" Target="../media/image293.jpeg"/><Relationship Id="rId5" Type="http://schemas.openxmlformats.org/officeDocument/2006/relationships/image" Target="../media/image173.png"/><Relationship Id="rId10" Type="http://schemas.openxmlformats.org/officeDocument/2006/relationships/image" Target="../media/image292.png"/><Relationship Id="rId4" Type="http://schemas.openxmlformats.org/officeDocument/2006/relationships/image" Target="../media/image287.png"/><Relationship Id="rId9" Type="http://schemas.openxmlformats.org/officeDocument/2006/relationships/image" Target="../media/image291.png"/><Relationship Id="rId14" Type="http://schemas.openxmlformats.org/officeDocument/2006/relationships/image" Target="../media/image296.jpeg"/></Relationships>
</file>

<file path=ppt/slides/_rels/slide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3.png"/><Relationship Id="rId21" Type="http://schemas.openxmlformats.org/officeDocument/2006/relationships/image" Target="../media/image25.gif"/><Relationship Id="rId12" Type="http://schemas.openxmlformats.org/officeDocument/2006/relationships/image" Target="../media/image4.png"/><Relationship Id="rId17" Type="http://schemas.openxmlformats.org/officeDocument/2006/relationships/image" Target="../media/image85.svg"/><Relationship Id="rId25" Type="http://schemas.microsoft.com/office/2007/relationships/hdphoto" Target="../media/hdphoto5.wdp"/><Relationship Id="rId2" Type="http://schemas.openxmlformats.org/officeDocument/2006/relationships/image" Target="../media/image10.png"/><Relationship Id="rId16" Type="http://schemas.openxmlformats.org/officeDocument/2006/relationships/image" Target="../media/image5.png"/><Relationship Id="rId20" Type="http://schemas.openxmlformats.org/officeDocument/2006/relationships/image" Target="../media/image24.gif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22.gif"/><Relationship Id="rId24" Type="http://schemas.openxmlformats.org/officeDocument/2006/relationships/image" Target="../media/image28.jpeg"/><Relationship Id="rId15" Type="http://schemas.openxmlformats.org/officeDocument/2006/relationships/image" Target="../media/image13.svg"/><Relationship Id="rId23" Type="http://schemas.openxmlformats.org/officeDocument/2006/relationships/image" Target="../media/image27.png"/><Relationship Id="rId10" Type="http://schemas.openxmlformats.org/officeDocument/2006/relationships/image" Target="../media/image80.svg"/><Relationship Id="rId19" Type="http://schemas.openxmlformats.org/officeDocument/2006/relationships/image" Target="../media/image62.svg"/><Relationship Id="rId22" Type="http://schemas.openxmlformats.org/officeDocument/2006/relationships/image" Target="../media/image2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35.png"/><Relationship Id="rId18" Type="http://schemas.openxmlformats.org/officeDocument/2006/relationships/image" Target="../media/image24.svg"/><Relationship Id="rId26" Type="http://schemas.openxmlformats.org/officeDocument/2006/relationships/image" Target="../media/image44.gif"/><Relationship Id="rId3" Type="http://schemas.openxmlformats.org/officeDocument/2006/relationships/image" Target="../media/image30.gif"/><Relationship Id="rId21" Type="http://schemas.openxmlformats.org/officeDocument/2006/relationships/image" Target="../media/image39.gif"/><Relationship Id="rId12" Type="http://schemas.openxmlformats.org/officeDocument/2006/relationships/image" Target="../media/image13.svg"/><Relationship Id="rId17" Type="http://schemas.openxmlformats.org/officeDocument/2006/relationships/image" Target="../media/image37.png"/><Relationship Id="rId25" Type="http://schemas.openxmlformats.org/officeDocument/2006/relationships/image" Target="../media/image43.jpeg"/><Relationship Id="rId2" Type="http://schemas.openxmlformats.org/officeDocument/2006/relationships/image" Target="../media/image29.jpeg"/><Relationship Id="rId16" Type="http://schemas.openxmlformats.org/officeDocument/2006/relationships/image" Target="../media/image22.svg"/><Relationship Id="rId20" Type="http://schemas.openxmlformats.org/officeDocument/2006/relationships/image" Target="../media/image26.sv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33.png"/><Relationship Id="rId11" Type="http://schemas.openxmlformats.org/officeDocument/2006/relationships/image" Target="../media/image4.png"/><Relationship Id="rId24" Type="http://schemas.openxmlformats.org/officeDocument/2006/relationships/image" Target="../media/image42.jpeg"/><Relationship Id="rId5" Type="http://schemas.openxmlformats.org/officeDocument/2006/relationships/image" Target="../media/image32.png"/><Relationship Id="rId15" Type="http://schemas.openxmlformats.org/officeDocument/2006/relationships/image" Target="../media/image36.png"/><Relationship Id="rId23" Type="http://schemas.openxmlformats.org/officeDocument/2006/relationships/image" Target="../media/image41.png"/><Relationship Id="rId10" Type="http://schemas.openxmlformats.org/officeDocument/2006/relationships/image" Target="../media/image18.svg"/><Relationship Id="rId19" Type="http://schemas.openxmlformats.org/officeDocument/2006/relationships/image" Target="../media/image38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Relationship Id="rId14" Type="http://schemas.openxmlformats.org/officeDocument/2006/relationships/image" Target="../media/image20.svg"/><Relationship Id="rId22" Type="http://schemas.openxmlformats.org/officeDocument/2006/relationships/image" Target="../media/image4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49.png"/><Relationship Id="rId18" Type="http://schemas.openxmlformats.org/officeDocument/2006/relationships/image" Target="../media/image40.svg"/><Relationship Id="rId26" Type="http://schemas.openxmlformats.org/officeDocument/2006/relationships/image" Target="../media/image48.svg"/><Relationship Id="rId39" Type="http://schemas.microsoft.com/office/2007/relationships/hdphoto" Target="../media/hdphoto7.wdp"/><Relationship Id="rId3" Type="http://schemas.openxmlformats.org/officeDocument/2006/relationships/image" Target="../media/image28.svg"/><Relationship Id="rId21" Type="http://schemas.openxmlformats.org/officeDocument/2006/relationships/image" Target="../media/image53.png"/><Relationship Id="rId34" Type="http://schemas.microsoft.com/office/2007/relationships/hdphoto" Target="../media/hdphoto6.wdp"/><Relationship Id="rId42" Type="http://schemas.openxmlformats.org/officeDocument/2006/relationships/image" Target="../media/image4.png"/><Relationship Id="rId47" Type="http://schemas.openxmlformats.org/officeDocument/2006/relationships/image" Target="../media/image13.png"/><Relationship Id="rId7" Type="http://schemas.openxmlformats.org/officeDocument/2006/relationships/image" Target="../media/image46.png"/><Relationship Id="rId12" Type="http://schemas.openxmlformats.org/officeDocument/2006/relationships/image" Target="../media/image34.svg"/><Relationship Id="rId17" Type="http://schemas.openxmlformats.org/officeDocument/2006/relationships/image" Target="../media/image51.png"/><Relationship Id="rId25" Type="http://schemas.openxmlformats.org/officeDocument/2006/relationships/image" Target="../media/image55.png"/><Relationship Id="rId33" Type="http://schemas.openxmlformats.org/officeDocument/2006/relationships/image" Target="../media/image60.png"/><Relationship Id="rId38" Type="http://schemas.openxmlformats.org/officeDocument/2006/relationships/image" Target="../media/image64.png"/><Relationship Id="rId46" Type="http://schemas.openxmlformats.org/officeDocument/2006/relationships/image" Target="../media/image85.svg"/><Relationship Id="rId2" Type="http://schemas.openxmlformats.org/officeDocument/2006/relationships/image" Target="../media/image10.png"/><Relationship Id="rId16" Type="http://schemas.openxmlformats.org/officeDocument/2006/relationships/image" Target="../media/image38.svg"/><Relationship Id="rId20" Type="http://schemas.openxmlformats.org/officeDocument/2006/relationships/image" Target="../media/image42.svg"/><Relationship Id="rId29" Type="http://schemas.openxmlformats.org/officeDocument/2006/relationships/image" Target="../media/image30.gif"/><Relationship Id="rId41" Type="http://schemas.microsoft.com/office/2007/relationships/hdphoto" Target="../media/hdphoto1.wdp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45.png"/><Relationship Id="rId11" Type="http://schemas.openxmlformats.org/officeDocument/2006/relationships/image" Target="../media/image48.png"/><Relationship Id="rId24" Type="http://schemas.openxmlformats.org/officeDocument/2006/relationships/image" Target="../media/image46.svg"/><Relationship Id="rId32" Type="http://schemas.openxmlformats.org/officeDocument/2006/relationships/image" Target="../media/image59.png"/><Relationship Id="rId37" Type="http://schemas.openxmlformats.org/officeDocument/2006/relationships/image" Target="../media/image63.png"/><Relationship Id="rId40" Type="http://schemas.openxmlformats.org/officeDocument/2006/relationships/image" Target="../media/image6.png"/><Relationship Id="rId45" Type="http://schemas.openxmlformats.org/officeDocument/2006/relationships/image" Target="../media/image5.png"/><Relationship Id="rId5" Type="http://schemas.openxmlformats.org/officeDocument/2006/relationships/image" Target="../media/image80.svg"/><Relationship Id="rId15" Type="http://schemas.openxmlformats.org/officeDocument/2006/relationships/image" Target="../media/image50.png"/><Relationship Id="rId23" Type="http://schemas.openxmlformats.org/officeDocument/2006/relationships/image" Target="../media/image54.png"/><Relationship Id="rId28" Type="http://schemas.openxmlformats.org/officeDocument/2006/relationships/image" Target="../media/image57.png"/><Relationship Id="rId36" Type="http://schemas.openxmlformats.org/officeDocument/2006/relationships/image" Target="../media/image62.png"/><Relationship Id="rId49" Type="http://schemas.openxmlformats.org/officeDocument/2006/relationships/image" Target="../media/image65.gif"/><Relationship Id="rId10" Type="http://schemas.openxmlformats.org/officeDocument/2006/relationships/image" Target="../media/image32.svg"/><Relationship Id="rId19" Type="http://schemas.openxmlformats.org/officeDocument/2006/relationships/image" Target="../media/image52.png"/><Relationship Id="rId31" Type="http://schemas.openxmlformats.org/officeDocument/2006/relationships/image" Target="../media/image58.png"/><Relationship Id="rId44" Type="http://schemas.openxmlformats.org/officeDocument/2006/relationships/image" Target="../media/image13.svg"/><Relationship Id="rId9" Type="http://schemas.openxmlformats.org/officeDocument/2006/relationships/image" Target="../media/image47.png"/><Relationship Id="rId14" Type="http://schemas.openxmlformats.org/officeDocument/2006/relationships/image" Target="../media/image36.svg"/><Relationship Id="rId22" Type="http://schemas.openxmlformats.org/officeDocument/2006/relationships/image" Target="../media/image44.svg"/><Relationship Id="rId27" Type="http://schemas.openxmlformats.org/officeDocument/2006/relationships/image" Target="../media/image56.png"/><Relationship Id="rId30" Type="http://schemas.openxmlformats.org/officeDocument/2006/relationships/image" Target="../media/image39.gif"/><Relationship Id="rId35" Type="http://schemas.openxmlformats.org/officeDocument/2006/relationships/image" Target="../media/image61.png"/><Relationship Id="rId48" Type="http://schemas.openxmlformats.org/officeDocument/2006/relationships/image" Target="../media/image62.sv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71.png"/><Relationship Id="rId18" Type="http://schemas.openxmlformats.org/officeDocument/2006/relationships/image" Target="../media/image74.gif"/><Relationship Id="rId26" Type="http://schemas.openxmlformats.org/officeDocument/2006/relationships/image" Target="../media/image82.png"/><Relationship Id="rId3" Type="http://schemas.openxmlformats.org/officeDocument/2006/relationships/slideLayout" Target="../slideLayouts/slideLayout265.xml"/><Relationship Id="rId21" Type="http://schemas.openxmlformats.org/officeDocument/2006/relationships/image" Target="../media/image77.jpeg"/><Relationship Id="rId34" Type="http://schemas.openxmlformats.org/officeDocument/2006/relationships/image" Target="../media/image37.png"/><Relationship Id="rId7" Type="http://schemas.openxmlformats.org/officeDocument/2006/relationships/image" Target="../media/image68.png"/><Relationship Id="rId12" Type="http://schemas.microsoft.com/office/2007/relationships/hdphoto" Target="../media/hdphoto11.wdp"/><Relationship Id="rId17" Type="http://schemas.openxmlformats.org/officeDocument/2006/relationships/image" Target="../media/image73.png"/><Relationship Id="rId25" Type="http://schemas.openxmlformats.org/officeDocument/2006/relationships/image" Target="../media/image81.png"/><Relationship Id="rId33" Type="http://schemas.openxmlformats.org/officeDocument/2006/relationships/image" Target="../media/image22.svg"/><Relationship Id="rId38" Type="http://schemas.openxmlformats.org/officeDocument/2006/relationships/image" Target="../media/image88.png"/><Relationship Id="rId2" Type="http://schemas.openxmlformats.org/officeDocument/2006/relationships/audio" Target="../media/media1.mp3"/><Relationship Id="rId16" Type="http://schemas.openxmlformats.org/officeDocument/2006/relationships/image" Target="../media/image4.svg"/><Relationship Id="rId20" Type="http://schemas.openxmlformats.org/officeDocument/2006/relationships/image" Target="../media/image76.jpeg"/><Relationship Id="rId29" Type="http://schemas.openxmlformats.org/officeDocument/2006/relationships/image" Target="../media/image85.png"/><Relationship Id="rId1" Type="http://schemas.microsoft.com/office/2007/relationships/media" Target="../media/media1.mp3"/><Relationship Id="rId6" Type="http://schemas.openxmlformats.org/officeDocument/2006/relationships/image" Target="../media/image67.png"/><Relationship Id="rId11" Type="http://schemas.openxmlformats.org/officeDocument/2006/relationships/image" Target="../media/image70.png"/><Relationship Id="rId24" Type="http://schemas.openxmlformats.org/officeDocument/2006/relationships/image" Target="../media/image80.png"/><Relationship Id="rId32" Type="http://schemas.openxmlformats.org/officeDocument/2006/relationships/image" Target="../media/image36.png"/><Relationship Id="rId37" Type="http://schemas.openxmlformats.org/officeDocument/2006/relationships/image" Target="../media/image26.svg"/><Relationship Id="rId5" Type="http://schemas.microsoft.com/office/2007/relationships/hdphoto" Target="../media/hdphoto8.wdp"/><Relationship Id="rId15" Type="http://schemas.openxmlformats.org/officeDocument/2006/relationships/image" Target="../media/image72.png"/><Relationship Id="rId23" Type="http://schemas.openxmlformats.org/officeDocument/2006/relationships/image" Target="../media/image79.jpeg"/><Relationship Id="rId28" Type="http://schemas.openxmlformats.org/officeDocument/2006/relationships/image" Target="../media/image84.png"/><Relationship Id="rId36" Type="http://schemas.openxmlformats.org/officeDocument/2006/relationships/image" Target="../media/image38.png"/><Relationship Id="rId10" Type="http://schemas.microsoft.com/office/2007/relationships/hdphoto" Target="../media/hdphoto10.wdp"/><Relationship Id="rId19" Type="http://schemas.openxmlformats.org/officeDocument/2006/relationships/image" Target="../media/image75.gif"/><Relationship Id="rId31" Type="http://schemas.openxmlformats.org/officeDocument/2006/relationships/image" Target="../media/image87.gif"/><Relationship Id="rId4" Type="http://schemas.openxmlformats.org/officeDocument/2006/relationships/image" Target="../media/image66.jpeg"/><Relationship Id="rId9" Type="http://schemas.openxmlformats.org/officeDocument/2006/relationships/image" Target="../media/image69.png"/><Relationship Id="rId14" Type="http://schemas.microsoft.com/office/2007/relationships/hdphoto" Target="../media/hdphoto12.wdp"/><Relationship Id="rId22" Type="http://schemas.openxmlformats.org/officeDocument/2006/relationships/image" Target="../media/image78.png"/><Relationship Id="rId27" Type="http://schemas.openxmlformats.org/officeDocument/2006/relationships/image" Target="../media/image83.jpeg"/><Relationship Id="rId30" Type="http://schemas.openxmlformats.org/officeDocument/2006/relationships/image" Target="../media/image86.gif"/><Relationship Id="rId35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93.png"/><Relationship Id="rId18" Type="http://schemas.openxmlformats.org/officeDocument/2006/relationships/image" Target="../media/image62.svg"/><Relationship Id="rId26" Type="http://schemas.openxmlformats.org/officeDocument/2006/relationships/image" Target="../media/image38.png"/><Relationship Id="rId21" Type="http://schemas.openxmlformats.org/officeDocument/2006/relationships/image" Target="../media/image32.png"/><Relationship Id="rId7" Type="http://schemas.openxmlformats.org/officeDocument/2006/relationships/image" Target="../media/image45.png"/><Relationship Id="rId12" Type="http://schemas.openxmlformats.org/officeDocument/2006/relationships/image" Target="../media/image56.svg"/><Relationship Id="rId17" Type="http://schemas.openxmlformats.org/officeDocument/2006/relationships/image" Target="../media/image13.png"/><Relationship Id="rId25" Type="http://schemas.openxmlformats.org/officeDocument/2006/relationships/image" Target="../media/image24.svg"/><Relationship Id="rId2" Type="http://schemas.openxmlformats.org/officeDocument/2006/relationships/image" Target="../media/image89.png"/><Relationship Id="rId16" Type="http://schemas.openxmlformats.org/officeDocument/2006/relationships/image" Target="../media/image60.svg"/><Relationship Id="rId20" Type="http://schemas.openxmlformats.org/officeDocument/2006/relationships/image" Target="../media/image96.jpeg"/><Relationship Id="rId29" Type="http://schemas.openxmlformats.org/officeDocument/2006/relationships/image" Target="../media/image97.gif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52.svg"/><Relationship Id="rId11" Type="http://schemas.openxmlformats.org/officeDocument/2006/relationships/image" Target="../media/image92.png"/><Relationship Id="rId24" Type="http://schemas.openxmlformats.org/officeDocument/2006/relationships/image" Target="../media/image37.png"/><Relationship Id="rId5" Type="http://schemas.openxmlformats.org/officeDocument/2006/relationships/image" Target="../media/image90.png"/><Relationship Id="rId15" Type="http://schemas.openxmlformats.org/officeDocument/2006/relationships/image" Target="../media/image94.png"/><Relationship Id="rId23" Type="http://schemas.openxmlformats.org/officeDocument/2006/relationships/image" Target="../media/image22.svg"/><Relationship Id="rId28" Type="http://schemas.openxmlformats.org/officeDocument/2006/relationships/image" Target="../media/image22.gif"/><Relationship Id="rId10" Type="http://schemas.openxmlformats.org/officeDocument/2006/relationships/image" Target="../media/image54.svg"/><Relationship Id="rId19" Type="http://schemas.openxmlformats.org/officeDocument/2006/relationships/image" Target="../media/image95.jpeg"/><Relationship Id="rId4" Type="http://schemas.openxmlformats.org/officeDocument/2006/relationships/image" Target="../media/image50.svg"/><Relationship Id="rId9" Type="http://schemas.openxmlformats.org/officeDocument/2006/relationships/image" Target="../media/image91.png"/><Relationship Id="rId14" Type="http://schemas.openxmlformats.org/officeDocument/2006/relationships/image" Target="../media/image58.svg"/><Relationship Id="rId22" Type="http://schemas.openxmlformats.org/officeDocument/2006/relationships/image" Target="../media/image36.png"/><Relationship Id="rId27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73.xml"/><Relationship Id="rId6" Type="http://schemas.openxmlformats.org/officeDocument/2006/relationships/image" Target="../media/image102.jpeg"/><Relationship Id="rId5" Type="http://schemas.openxmlformats.org/officeDocument/2006/relationships/image" Target="../media/image101.gif"/><Relationship Id="rId4" Type="http://schemas.openxmlformats.org/officeDocument/2006/relationships/image" Target="../media/image10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917;p37"/>
          <p:cNvGrpSpPr/>
          <p:nvPr/>
        </p:nvGrpSpPr>
        <p:grpSpPr>
          <a:xfrm>
            <a:off x="1146459" y="109182"/>
            <a:ext cx="9544587" cy="1793378"/>
            <a:chOff x="7728915" y="2370420"/>
            <a:chExt cx="1034472" cy="222546"/>
          </a:xfrm>
          <a:solidFill>
            <a:schemeClr val="bg1">
              <a:alpha val="32000"/>
            </a:schemeClr>
          </a:solidFill>
        </p:grpSpPr>
        <p:sp>
          <p:nvSpPr>
            <p:cNvPr id="7" name="Google Shape;918;p37"/>
            <p:cNvSpPr/>
            <p:nvPr/>
          </p:nvSpPr>
          <p:spPr>
            <a:xfrm>
              <a:off x="7737238" y="2413890"/>
              <a:ext cx="167201" cy="172874"/>
            </a:xfrm>
            <a:custGeom>
              <a:avLst/>
              <a:gdLst/>
              <a:ahLst/>
              <a:cxnLst/>
              <a:rect l="l" t="t" r="r" b="b"/>
              <a:pathLst>
                <a:path w="3154" h="3261" extrusionOk="0">
                  <a:moveTo>
                    <a:pt x="2396" y="0"/>
                  </a:moveTo>
                  <a:cubicBezTo>
                    <a:pt x="2396" y="27"/>
                    <a:pt x="2379" y="54"/>
                    <a:pt x="2341" y="55"/>
                  </a:cubicBezTo>
                  <a:cubicBezTo>
                    <a:pt x="2153" y="65"/>
                    <a:pt x="1962" y="69"/>
                    <a:pt x="1769" y="69"/>
                  </a:cubicBezTo>
                  <a:cubicBezTo>
                    <a:pt x="1251" y="69"/>
                    <a:pt x="725" y="38"/>
                    <a:pt x="217" y="3"/>
                  </a:cubicBezTo>
                  <a:lnTo>
                    <a:pt x="217" y="3"/>
                  </a:lnTo>
                  <a:cubicBezTo>
                    <a:pt x="557" y="612"/>
                    <a:pt x="989" y="1160"/>
                    <a:pt x="1436" y="1696"/>
                  </a:cubicBezTo>
                  <a:cubicBezTo>
                    <a:pt x="1452" y="1716"/>
                    <a:pt x="1453" y="1739"/>
                    <a:pt x="1445" y="1759"/>
                  </a:cubicBezTo>
                  <a:cubicBezTo>
                    <a:pt x="1459" y="1781"/>
                    <a:pt x="1461" y="1812"/>
                    <a:pt x="1437" y="1838"/>
                  </a:cubicBezTo>
                  <a:cubicBezTo>
                    <a:pt x="978" y="2326"/>
                    <a:pt x="493" y="2807"/>
                    <a:pt x="1" y="3261"/>
                  </a:cubicBezTo>
                  <a:cubicBezTo>
                    <a:pt x="1049" y="3215"/>
                    <a:pt x="2102" y="3223"/>
                    <a:pt x="3153" y="3218"/>
                  </a:cubicBezTo>
                  <a:cubicBezTo>
                    <a:pt x="2894" y="3063"/>
                    <a:pt x="2646" y="2892"/>
                    <a:pt x="2419" y="2690"/>
                  </a:cubicBezTo>
                  <a:cubicBezTo>
                    <a:pt x="2407" y="2678"/>
                    <a:pt x="2405" y="2665"/>
                    <a:pt x="2407" y="2651"/>
                  </a:cubicBezTo>
                  <a:cubicBezTo>
                    <a:pt x="2397" y="2633"/>
                    <a:pt x="2398" y="2610"/>
                    <a:pt x="2412" y="2594"/>
                  </a:cubicBezTo>
                  <a:cubicBezTo>
                    <a:pt x="2411" y="2589"/>
                    <a:pt x="2409" y="2584"/>
                    <a:pt x="2409" y="2580"/>
                  </a:cubicBezTo>
                  <a:cubicBezTo>
                    <a:pt x="2396" y="2032"/>
                    <a:pt x="2454" y="1483"/>
                    <a:pt x="2449" y="935"/>
                  </a:cubicBezTo>
                  <a:cubicBezTo>
                    <a:pt x="2448" y="622"/>
                    <a:pt x="2435" y="311"/>
                    <a:pt x="2414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endParaRPr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8" name="Google Shape;919;p37"/>
            <p:cNvSpPr/>
            <p:nvPr/>
          </p:nvSpPr>
          <p:spPr>
            <a:xfrm>
              <a:off x="8619035" y="2410179"/>
              <a:ext cx="135129" cy="175312"/>
            </a:xfrm>
            <a:custGeom>
              <a:avLst/>
              <a:gdLst/>
              <a:ahLst/>
              <a:cxnLst/>
              <a:rect l="l" t="t" r="r" b="b"/>
              <a:pathLst>
                <a:path w="2549" h="3307" extrusionOk="0">
                  <a:moveTo>
                    <a:pt x="2549" y="1"/>
                  </a:moveTo>
                  <a:cubicBezTo>
                    <a:pt x="2390" y="76"/>
                    <a:pt x="2205" y="93"/>
                    <a:pt x="2017" y="93"/>
                  </a:cubicBezTo>
                  <a:cubicBezTo>
                    <a:pt x="1859" y="93"/>
                    <a:pt x="1699" y="81"/>
                    <a:pt x="1549" y="79"/>
                  </a:cubicBezTo>
                  <a:cubicBezTo>
                    <a:pt x="1232" y="75"/>
                    <a:pt x="915" y="70"/>
                    <a:pt x="599" y="49"/>
                  </a:cubicBezTo>
                  <a:lnTo>
                    <a:pt x="599" y="49"/>
                  </a:lnTo>
                  <a:cubicBezTo>
                    <a:pt x="661" y="877"/>
                    <a:pt x="712" y="1715"/>
                    <a:pt x="657" y="2538"/>
                  </a:cubicBezTo>
                  <a:cubicBezTo>
                    <a:pt x="663" y="2551"/>
                    <a:pt x="663" y="2565"/>
                    <a:pt x="652" y="2581"/>
                  </a:cubicBezTo>
                  <a:cubicBezTo>
                    <a:pt x="462" y="2837"/>
                    <a:pt x="234" y="3084"/>
                    <a:pt x="0" y="3306"/>
                  </a:cubicBezTo>
                  <a:cubicBezTo>
                    <a:pt x="511" y="3251"/>
                    <a:pt x="1028" y="3230"/>
                    <a:pt x="1544" y="3230"/>
                  </a:cubicBezTo>
                  <a:cubicBezTo>
                    <a:pt x="1873" y="3230"/>
                    <a:pt x="2202" y="3239"/>
                    <a:pt x="2530" y="3253"/>
                  </a:cubicBezTo>
                  <a:cubicBezTo>
                    <a:pt x="2365" y="3056"/>
                    <a:pt x="2233" y="2834"/>
                    <a:pt x="2080" y="2627"/>
                  </a:cubicBezTo>
                  <a:cubicBezTo>
                    <a:pt x="1864" y="2332"/>
                    <a:pt x="1625" y="2062"/>
                    <a:pt x="1376" y="1795"/>
                  </a:cubicBezTo>
                  <a:cubicBezTo>
                    <a:pt x="1336" y="1752"/>
                    <a:pt x="1365" y="1698"/>
                    <a:pt x="1407" y="1686"/>
                  </a:cubicBezTo>
                  <a:cubicBezTo>
                    <a:pt x="1379" y="1671"/>
                    <a:pt x="1363" y="1632"/>
                    <a:pt x="1391" y="1599"/>
                  </a:cubicBezTo>
                  <a:cubicBezTo>
                    <a:pt x="1796" y="1113"/>
                    <a:pt x="2189" y="627"/>
                    <a:pt x="2534" y="94"/>
                  </a:cubicBezTo>
                  <a:cubicBezTo>
                    <a:pt x="2511" y="65"/>
                    <a:pt x="2507" y="21"/>
                    <a:pt x="2549" y="1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endParaRPr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9" name="Google Shape;920;p37"/>
            <p:cNvSpPr/>
            <p:nvPr/>
          </p:nvSpPr>
          <p:spPr>
            <a:xfrm>
              <a:off x="7869820" y="2375244"/>
              <a:ext cx="779814" cy="175100"/>
            </a:xfrm>
            <a:custGeom>
              <a:avLst/>
              <a:gdLst/>
              <a:ahLst/>
              <a:cxnLst/>
              <a:rect l="l" t="t" r="r" b="b"/>
              <a:pathLst>
                <a:path w="14710" h="330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7"/>
                    <a:pt x="7" y="14"/>
                    <a:pt x="7" y="21"/>
                  </a:cubicBezTo>
                  <a:cubicBezTo>
                    <a:pt x="129" y="1078"/>
                    <a:pt x="213" y="2253"/>
                    <a:pt x="1" y="3303"/>
                  </a:cubicBezTo>
                  <a:cubicBezTo>
                    <a:pt x="1471" y="3229"/>
                    <a:pt x="2946" y="3217"/>
                    <a:pt x="4421" y="3217"/>
                  </a:cubicBezTo>
                  <a:cubicBezTo>
                    <a:pt x="5090" y="3217"/>
                    <a:pt x="5759" y="3220"/>
                    <a:pt x="6427" y="3220"/>
                  </a:cubicBezTo>
                  <a:cubicBezTo>
                    <a:pt x="6695" y="3220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5"/>
                    <a:pt x="13939" y="3242"/>
                  </a:cubicBezTo>
                  <a:cubicBezTo>
                    <a:pt x="13952" y="3228"/>
                    <a:pt x="13972" y="3220"/>
                    <a:pt x="13992" y="3220"/>
                  </a:cubicBezTo>
                  <a:cubicBezTo>
                    <a:pt x="14011" y="3220"/>
                    <a:pt x="14031" y="3228"/>
                    <a:pt x="14042" y="3243"/>
                  </a:cubicBezTo>
                  <a:cubicBezTo>
                    <a:pt x="14185" y="3244"/>
                    <a:pt x="14330" y="3245"/>
                    <a:pt x="14474" y="3247"/>
                  </a:cubicBezTo>
                  <a:cubicBezTo>
                    <a:pt x="14477" y="3228"/>
                    <a:pt x="14492" y="3211"/>
                    <a:pt x="14518" y="3210"/>
                  </a:cubicBezTo>
                  <a:cubicBezTo>
                    <a:pt x="14559" y="3209"/>
                    <a:pt x="14601" y="3207"/>
                    <a:pt x="14642" y="3207"/>
                  </a:cubicBezTo>
                  <a:lnTo>
                    <a:pt x="14670" y="3207"/>
                  </a:lnTo>
                  <a:cubicBezTo>
                    <a:pt x="14682" y="3197"/>
                    <a:pt x="14693" y="3186"/>
                    <a:pt x="14705" y="3177"/>
                  </a:cubicBezTo>
                  <a:lnTo>
                    <a:pt x="14710" y="3175"/>
                  </a:lnTo>
                  <a:cubicBezTo>
                    <a:pt x="14632" y="2149"/>
                    <a:pt x="14635" y="1119"/>
                    <a:pt x="14546" y="93"/>
                  </a:cubicBezTo>
                  <a:lnTo>
                    <a:pt x="14543" y="93"/>
                  </a:lnTo>
                  <a:cubicBezTo>
                    <a:pt x="13973" y="100"/>
                    <a:pt x="13402" y="103"/>
                    <a:pt x="12831" y="103"/>
                  </a:cubicBezTo>
                  <a:cubicBezTo>
                    <a:pt x="10957" y="103"/>
                    <a:pt x="9082" y="71"/>
                    <a:pt x="7210" y="57"/>
                  </a:cubicBezTo>
                  <a:cubicBezTo>
                    <a:pt x="5992" y="49"/>
                    <a:pt x="4772" y="38"/>
                    <a:pt x="3553" y="32"/>
                  </a:cubicBezTo>
                  <a:cubicBezTo>
                    <a:pt x="3436" y="31"/>
                    <a:pt x="3319" y="31"/>
                    <a:pt x="3202" y="31"/>
                  </a:cubicBezTo>
                  <a:cubicBezTo>
                    <a:pt x="2695" y="31"/>
                    <a:pt x="2186" y="36"/>
                    <a:pt x="1677" y="36"/>
                  </a:cubicBezTo>
                  <a:cubicBezTo>
                    <a:pt x="1118" y="36"/>
                    <a:pt x="558" y="29"/>
                    <a:pt x="1" y="1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endParaRPr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0" name="Google Shape;921;p37"/>
            <p:cNvSpPr/>
            <p:nvPr/>
          </p:nvSpPr>
          <p:spPr>
            <a:xfrm>
              <a:off x="8615165" y="2551455"/>
              <a:ext cx="25234" cy="25022"/>
            </a:xfrm>
            <a:custGeom>
              <a:avLst/>
              <a:gdLst/>
              <a:ahLst/>
              <a:cxnLst/>
              <a:rect l="l" t="t" r="r" b="b"/>
              <a:pathLst>
                <a:path w="476" h="472" extrusionOk="0">
                  <a:moveTo>
                    <a:pt x="476" y="0"/>
                  </a:moveTo>
                  <a:cubicBezTo>
                    <a:pt x="470" y="3"/>
                    <a:pt x="464" y="5"/>
                    <a:pt x="458" y="5"/>
                  </a:cubicBezTo>
                  <a:cubicBezTo>
                    <a:pt x="305" y="4"/>
                    <a:pt x="152" y="3"/>
                    <a:pt x="0" y="2"/>
                  </a:cubicBezTo>
                  <a:lnTo>
                    <a:pt x="0" y="2"/>
                  </a:lnTo>
                  <a:cubicBezTo>
                    <a:pt x="24" y="156"/>
                    <a:pt x="29" y="315"/>
                    <a:pt x="15" y="471"/>
                  </a:cubicBezTo>
                  <a:cubicBezTo>
                    <a:pt x="159" y="308"/>
                    <a:pt x="313" y="147"/>
                    <a:pt x="476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endParaRPr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1" name="Google Shape;922;p37"/>
            <p:cNvSpPr/>
            <p:nvPr/>
          </p:nvSpPr>
          <p:spPr>
            <a:xfrm>
              <a:off x="7873107" y="2555696"/>
              <a:ext cx="41085" cy="27513"/>
            </a:xfrm>
            <a:custGeom>
              <a:avLst/>
              <a:gdLst/>
              <a:ahLst/>
              <a:cxnLst/>
              <a:rect l="l" t="t" r="r" b="b"/>
              <a:pathLst>
                <a:path w="775" h="519" extrusionOk="0">
                  <a:moveTo>
                    <a:pt x="1" y="0"/>
                  </a:moveTo>
                  <a:cubicBezTo>
                    <a:pt x="259" y="173"/>
                    <a:pt x="513" y="351"/>
                    <a:pt x="774" y="518"/>
                  </a:cubicBezTo>
                  <a:cubicBezTo>
                    <a:pt x="754" y="347"/>
                    <a:pt x="748" y="174"/>
                    <a:pt x="762" y="2"/>
                  </a:cubicBezTo>
                  <a:cubicBezTo>
                    <a:pt x="508" y="2"/>
                    <a:pt x="255" y="2"/>
                    <a:pt x="1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endParaRPr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2" name="Google Shape;923;p37"/>
            <p:cNvSpPr/>
            <p:nvPr/>
          </p:nvSpPr>
          <p:spPr>
            <a:xfrm>
              <a:off x="8691290" y="2406733"/>
              <a:ext cx="72097" cy="92931"/>
            </a:xfrm>
            <a:custGeom>
              <a:avLst/>
              <a:gdLst/>
              <a:ahLst/>
              <a:cxnLst/>
              <a:rect l="l" t="t" r="r" b="b"/>
              <a:pathLst>
                <a:path w="1360" h="1753" extrusionOk="0">
                  <a:moveTo>
                    <a:pt x="1202" y="1"/>
                  </a:moveTo>
                  <a:lnTo>
                    <a:pt x="1186" y="66"/>
                  </a:lnTo>
                  <a:cubicBezTo>
                    <a:pt x="1144" y="86"/>
                    <a:pt x="1148" y="130"/>
                    <a:pt x="1171" y="159"/>
                  </a:cubicBezTo>
                  <a:cubicBezTo>
                    <a:pt x="826" y="692"/>
                    <a:pt x="433" y="1178"/>
                    <a:pt x="28" y="1664"/>
                  </a:cubicBezTo>
                  <a:cubicBezTo>
                    <a:pt x="0" y="1697"/>
                    <a:pt x="15" y="1736"/>
                    <a:pt x="44" y="1751"/>
                  </a:cubicBezTo>
                  <a:lnTo>
                    <a:pt x="86" y="1753"/>
                  </a:lnTo>
                  <a:cubicBezTo>
                    <a:pt x="92" y="1751"/>
                    <a:pt x="98" y="1746"/>
                    <a:pt x="104" y="1741"/>
                  </a:cubicBezTo>
                  <a:cubicBezTo>
                    <a:pt x="597" y="1303"/>
                    <a:pt x="1003" y="759"/>
                    <a:pt x="1337" y="191"/>
                  </a:cubicBezTo>
                  <a:cubicBezTo>
                    <a:pt x="1359" y="152"/>
                    <a:pt x="1344" y="116"/>
                    <a:pt x="1318" y="96"/>
                  </a:cubicBezTo>
                  <a:cubicBezTo>
                    <a:pt x="1321" y="62"/>
                    <a:pt x="1296" y="30"/>
                    <a:pt x="1264" y="19"/>
                  </a:cubicBezTo>
                  <a:cubicBezTo>
                    <a:pt x="1244" y="11"/>
                    <a:pt x="1223" y="5"/>
                    <a:pt x="1202" y="1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endParaRPr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3" name="Google Shape;924;p37"/>
            <p:cNvSpPr/>
            <p:nvPr/>
          </p:nvSpPr>
          <p:spPr>
            <a:xfrm>
              <a:off x="7728915" y="2370420"/>
              <a:ext cx="1031411" cy="222546"/>
            </a:xfrm>
            <a:custGeom>
              <a:avLst/>
              <a:gdLst/>
              <a:ahLst/>
              <a:cxnLst/>
              <a:rect l="l" t="t" r="r" b="b"/>
              <a:pathLst>
                <a:path w="19456" h="4198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6" y="120"/>
                    <a:pt x="3776" y="127"/>
                    <a:pt x="4335" y="127"/>
                  </a:cubicBezTo>
                  <a:cubicBezTo>
                    <a:pt x="4844" y="127"/>
                    <a:pt x="5353" y="122"/>
                    <a:pt x="5860" y="122"/>
                  </a:cubicBezTo>
                  <a:cubicBezTo>
                    <a:pt x="5977" y="122"/>
                    <a:pt x="6094" y="122"/>
                    <a:pt x="6211" y="123"/>
                  </a:cubicBezTo>
                  <a:cubicBezTo>
                    <a:pt x="7430" y="129"/>
                    <a:pt x="8650" y="140"/>
                    <a:pt x="9868" y="148"/>
                  </a:cubicBezTo>
                  <a:cubicBezTo>
                    <a:pt x="11740" y="162"/>
                    <a:pt x="13615" y="194"/>
                    <a:pt x="15489" y="194"/>
                  </a:cubicBezTo>
                  <a:cubicBezTo>
                    <a:pt x="16060" y="194"/>
                    <a:pt x="16631" y="191"/>
                    <a:pt x="17201" y="184"/>
                  </a:cubicBezTo>
                  <a:lnTo>
                    <a:pt x="17204" y="184"/>
                  </a:lnTo>
                  <a:cubicBezTo>
                    <a:pt x="17293" y="1210"/>
                    <a:pt x="17290" y="2239"/>
                    <a:pt x="17368" y="3266"/>
                  </a:cubicBezTo>
                  <a:lnTo>
                    <a:pt x="17363" y="3268"/>
                  </a:lnTo>
                  <a:cubicBezTo>
                    <a:pt x="17351" y="3277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8"/>
                  </a:cubicBezTo>
                  <a:cubicBezTo>
                    <a:pt x="16988" y="3336"/>
                    <a:pt x="16843" y="3335"/>
                    <a:pt x="16699" y="3334"/>
                  </a:cubicBezTo>
                  <a:cubicBezTo>
                    <a:pt x="16688" y="3319"/>
                    <a:pt x="16669" y="3311"/>
                    <a:pt x="16650" y="3311"/>
                  </a:cubicBezTo>
                  <a:cubicBezTo>
                    <a:pt x="16630" y="3311"/>
                    <a:pt x="16610" y="3319"/>
                    <a:pt x="16597" y="3333"/>
                  </a:cubicBezTo>
                  <a:cubicBezTo>
                    <a:pt x="14907" y="3316"/>
                    <a:pt x="13217" y="3306"/>
                    <a:pt x="11527" y="3306"/>
                  </a:cubicBezTo>
                  <a:cubicBezTo>
                    <a:pt x="10981" y="3306"/>
                    <a:pt x="10436" y="3307"/>
                    <a:pt x="9890" y="3309"/>
                  </a:cubicBezTo>
                  <a:cubicBezTo>
                    <a:pt x="9622" y="3310"/>
                    <a:pt x="9354" y="3311"/>
                    <a:pt x="9085" y="3311"/>
                  </a:cubicBezTo>
                  <a:cubicBezTo>
                    <a:pt x="8417" y="3311"/>
                    <a:pt x="7748" y="3308"/>
                    <a:pt x="7079" y="3308"/>
                  </a:cubicBezTo>
                  <a:cubicBezTo>
                    <a:pt x="5605" y="3308"/>
                    <a:pt x="4130" y="3320"/>
                    <a:pt x="2659" y="3394"/>
                  </a:cubicBezTo>
                  <a:cubicBezTo>
                    <a:pt x="2871" y="2344"/>
                    <a:pt x="2787" y="1169"/>
                    <a:pt x="2665" y="112"/>
                  </a:cubicBezTo>
                  <a:cubicBezTo>
                    <a:pt x="2665" y="105"/>
                    <a:pt x="2662" y="98"/>
                    <a:pt x="2659" y="92"/>
                  </a:cubicBezTo>
                  <a:close/>
                  <a:moveTo>
                    <a:pt x="17194" y="3415"/>
                  </a:moveTo>
                  <a:cubicBezTo>
                    <a:pt x="17031" y="3562"/>
                    <a:pt x="16877" y="3723"/>
                    <a:pt x="16733" y="3886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0"/>
                  </a:cubicBezTo>
                  <a:cubicBezTo>
                    <a:pt x="17182" y="3420"/>
                    <a:pt x="17188" y="3418"/>
                    <a:pt x="17194" y="3415"/>
                  </a:cubicBezTo>
                  <a:close/>
                  <a:moveTo>
                    <a:pt x="2721" y="3495"/>
                  </a:moveTo>
                  <a:lnTo>
                    <a:pt x="2721" y="3495"/>
                  </a:lnTo>
                  <a:cubicBezTo>
                    <a:pt x="2975" y="3497"/>
                    <a:pt x="3228" y="3497"/>
                    <a:pt x="3482" y="3497"/>
                  </a:cubicBezTo>
                  <a:cubicBezTo>
                    <a:pt x="3468" y="3669"/>
                    <a:pt x="3474" y="3842"/>
                    <a:pt x="3494" y="4013"/>
                  </a:cubicBezTo>
                  <a:cubicBezTo>
                    <a:pt x="3233" y="3846"/>
                    <a:pt x="2979" y="3668"/>
                    <a:pt x="2721" y="3495"/>
                  </a:cubicBezTo>
                  <a:close/>
                  <a:moveTo>
                    <a:pt x="3773" y="0"/>
                  </a:moveTo>
                  <a:cubicBezTo>
                    <a:pt x="3374" y="0"/>
                    <a:pt x="2976" y="6"/>
                    <a:pt x="2580" y="24"/>
                  </a:cubicBezTo>
                  <a:cubicBezTo>
                    <a:pt x="2563" y="25"/>
                    <a:pt x="2553" y="36"/>
                    <a:pt x="2550" y="48"/>
                  </a:cubicBezTo>
                  <a:cubicBezTo>
                    <a:pt x="2528" y="59"/>
                    <a:pt x="2513" y="79"/>
                    <a:pt x="2516" y="111"/>
                  </a:cubicBezTo>
                  <a:cubicBezTo>
                    <a:pt x="2537" y="347"/>
                    <a:pt x="2556" y="584"/>
                    <a:pt x="2572" y="819"/>
                  </a:cubicBezTo>
                  <a:cubicBezTo>
                    <a:pt x="2592" y="1131"/>
                    <a:pt x="2605" y="1442"/>
                    <a:pt x="2607" y="1755"/>
                  </a:cubicBezTo>
                  <a:cubicBezTo>
                    <a:pt x="2611" y="2303"/>
                    <a:pt x="2553" y="2852"/>
                    <a:pt x="2566" y="3399"/>
                  </a:cubicBezTo>
                  <a:cubicBezTo>
                    <a:pt x="2566" y="3404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4"/>
                    <a:pt x="2564" y="3498"/>
                    <a:pt x="2576" y="3509"/>
                  </a:cubicBezTo>
                  <a:cubicBezTo>
                    <a:pt x="2803" y="3712"/>
                    <a:pt x="3051" y="3882"/>
                    <a:pt x="3310" y="4037"/>
                  </a:cubicBezTo>
                  <a:cubicBezTo>
                    <a:pt x="2260" y="4043"/>
                    <a:pt x="1207" y="4034"/>
                    <a:pt x="158" y="4081"/>
                  </a:cubicBezTo>
                  <a:cubicBezTo>
                    <a:pt x="650" y="3627"/>
                    <a:pt x="1136" y="3146"/>
                    <a:pt x="1594" y="2658"/>
                  </a:cubicBezTo>
                  <a:cubicBezTo>
                    <a:pt x="1619" y="2631"/>
                    <a:pt x="1616" y="2601"/>
                    <a:pt x="1602" y="2579"/>
                  </a:cubicBezTo>
                  <a:cubicBezTo>
                    <a:pt x="1610" y="2559"/>
                    <a:pt x="1610" y="2536"/>
                    <a:pt x="1593" y="2516"/>
                  </a:cubicBezTo>
                  <a:cubicBezTo>
                    <a:pt x="1146" y="1980"/>
                    <a:pt x="716" y="1432"/>
                    <a:pt x="374" y="822"/>
                  </a:cubicBezTo>
                  <a:lnTo>
                    <a:pt x="374" y="822"/>
                  </a:lnTo>
                  <a:cubicBezTo>
                    <a:pt x="887" y="857"/>
                    <a:pt x="1416" y="889"/>
                    <a:pt x="1937" y="889"/>
                  </a:cubicBezTo>
                  <a:cubicBezTo>
                    <a:pt x="2125" y="889"/>
                    <a:pt x="2313" y="884"/>
                    <a:pt x="2498" y="875"/>
                  </a:cubicBezTo>
                  <a:cubicBezTo>
                    <a:pt x="2536" y="873"/>
                    <a:pt x="2553" y="847"/>
                    <a:pt x="2553" y="820"/>
                  </a:cubicBezTo>
                  <a:cubicBezTo>
                    <a:pt x="2553" y="793"/>
                    <a:pt x="2535" y="766"/>
                    <a:pt x="2498" y="762"/>
                  </a:cubicBezTo>
                  <a:cubicBezTo>
                    <a:pt x="2059" y="717"/>
                    <a:pt x="1605" y="704"/>
                    <a:pt x="1154" y="704"/>
                  </a:cubicBezTo>
                  <a:cubicBezTo>
                    <a:pt x="878" y="704"/>
                    <a:pt x="603" y="709"/>
                    <a:pt x="333" y="715"/>
                  </a:cubicBezTo>
                  <a:cubicBezTo>
                    <a:pt x="320" y="715"/>
                    <a:pt x="311" y="719"/>
                    <a:pt x="301" y="725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10"/>
                  </a:cubicBezTo>
                  <a:cubicBezTo>
                    <a:pt x="582" y="1447"/>
                    <a:pt x="973" y="2057"/>
                    <a:pt x="1487" y="2575"/>
                  </a:cubicBezTo>
                  <a:cubicBezTo>
                    <a:pt x="989" y="3022"/>
                    <a:pt x="505" y="3513"/>
                    <a:pt x="67" y="4018"/>
                  </a:cubicBezTo>
                  <a:cubicBezTo>
                    <a:pt x="47" y="4040"/>
                    <a:pt x="50" y="4066"/>
                    <a:pt x="63" y="4085"/>
                  </a:cubicBezTo>
                  <a:cubicBezTo>
                    <a:pt x="1" y="4091"/>
                    <a:pt x="1" y="4184"/>
                    <a:pt x="66" y="4185"/>
                  </a:cubicBezTo>
                  <a:cubicBezTo>
                    <a:pt x="382" y="4194"/>
                    <a:pt x="697" y="4197"/>
                    <a:pt x="1013" y="4197"/>
                  </a:cubicBezTo>
                  <a:cubicBezTo>
                    <a:pt x="1847" y="4197"/>
                    <a:pt x="2682" y="4174"/>
                    <a:pt x="3514" y="4165"/>
                  </a:cubicBezTo>
                  <a:cubicBezTo>
                    <a:pt x="3556" y="4164"/>
                    <a:pt x="3576" y="4130"/>
                    <a:pt x="3575" y="4098"/>
                  </a:cubicBezTo>
                  <a:cubicBezTo>
                    <a:pt x="3598" y="4092"/>
                    <a:pt x="3616" y="4075"/>
                    <a:pt x="3614" y="4044"/>
                  </a:cubicBezTo>
                  <a:cubicBezTo>
                    <a:pt x="3601" y="3862"/>
                    <a:pt x="3600" y="3680"/>
                    <a:pt x="3601" y="3497"/>
                  </a:cubicBezTo>
                  <a:cubicBezTo>
                    <a:pt x="5697" y="3493"/>
                    <a:pt x="7794" y="3412"/>
                    <a:pt x="9890" y="3401"/>
                  </a:cubicBezTo>
                  <a:cubicBezTo>
                    <a:pt x="10703" y="3397"/>
                    <a:pt x="11516" y="3395"/>
                    <a:pt x="12329" y="3395"/>
                  </a:cubicBezTo>
                  <a:cubicBezTo>
                    <a:pt x="13748" y="3395"/>
                    <a:pt x="15167" y="3402"/>
                    <a:pt x="16586" y="3415"/>
                  </a:cubicBezTo>
                  <a:cubicBezTo>
                    <a:pt x="16600" y="3637"/>
                    <a:pt x="16604" y="3855"/>
                    <a:pt x="16603" y="4079"/>
                  </a:cubicBezTo>
                  <a:cubicBezTo>
                    <a:pt x="16562" y="4092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26" y="4141"/>
                    <a:pt x="18037" y="4114"/>
                    <a:pt x="18749" y="4114"/>
                  </a:cubicBezTo>
                  <a:cubicBezTo>
                    <a:pt x="18946" y="4114"/>
                    <a:pt x="19143" y="4116"/>
                    <a:pt x="19341" y="4121"/>
                  </a:cubicBezTo>
                  <a:cubicBezTo>
                    <a:pt x="19373" y="4121"/>
                    <a:pt x="19391" y="4100"/>
                    <a:pt x="19396" y="4076"/>
                  </a:cubicBezTo>
                  <a:cubicBezTo>
                    <a:pt x="19397" y="4077"/>
                    <a:pt x="19398" y="4077"/>
                    <a:pt x="19399" y="4077"/>
                  </a:cubicBezTo>
                  <a:cubicBezTo>
                    <a:pt x="19428" y="4077"/>
                    <a:pt x="19456" y="4043"/>
                    <a:pt x="19437" y="4012"/>
                  </a:cubicBezTo>
                  <a:cubicBezTo>
                    <a:pt x="19103" y="3446"/>
                    <a:pt x="18737" y="2909"/>
                    <a:pt x="18260" y="2449"/>
                  </a:cubicBezTo>
                  <a:cubicBezTo>
                    <a:pt x="18254" y="2443"/>
                    <a:pt x="18247" y="2440"/>
                    <a:pt x="18240" y="2437"/>
                  </a:cubicBezTo>
                  <a:lnTo>
                    <a:pt x="18198" y="2434"/>
                  </a:lnTo>
                  <a:cubicBezTo>
                    <a:pt x="18156" y="2447"/>
                    <a:pt x="18129" y="2502"/>
                    <a:pt x="18167" y="2543"/>
                  </a:cubicBezTo>
                  <a:cubicBezTo>
                    <a:pt x="18416" y="2811"/>
                    <a:pt x="18655" y="3081"/>
                    <a:pt x="18872" y="3377"/>
                  </a:cubicBezTo>
                  <a:cubicBezTo>
                    <a:pt x="19024" y="3583"/>
                    <a:pt x="19156" y="3805"/>
                    <a:pt x="19321" y="4002"/>
                  </a:cubicBezTo>
                  <a:cubicBezTo>
                    <a:pt x="18993" y="3988"/>
                    <a:pt x="18664" y="3979"/>
                    <a:pt x="18335" y="3979"/>
                  </a:cubicBezTo>
                  <a:cubicBezTo>
                    <a:pt x="17819" y="3979"/>
                    <a:pt x="17302" y="4000"/>
                    <a:pt x="16791" y="4055"/>
                  </a:cubicBezTo>
                  <a:cubicBezTo>
                    <a:pt x="17025" y="3834"/>
                    <a:pt x="17254" y="3586"/>
                    <a:pt x="17443" y="3330"/>
                  </a:cubicBezTo>
                  <a:cubicBezTo>
                    <a:pt x="17454" y="3315"/>
                    <a:pt x="17454" y="3300"/>
                    <a:pt x="17449" y="3287"/>
                  </a:cubicBezTo>
                  <a:cubicBezTo>
                    <a:pt x="17503" y="2464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19"/>
                    <a:pt x="18023" y="825"/>
                    <a:pt x="18340" y="829"/>
                  </a:cubicBezTo>
                  <a:cubicBezTo>
                    <a:pt x="18490" y="830"/>
                    <a:pt x="18651" y="843"/>
                    <a:pt x="18810" y="843"/>
                  </a:cubicBezTo>
                  <a:cubicBezTo>
                    <a:pt x="18997" y="843"/>
                    <a:pt x="19181" y="825"/>
                    <a:pt x="19340" y="751"/>
                  </a:cubicBezTo>
                  <a:lnTo>
                    <a:pt x="19356" y="685"/>
                  </a:lnTo>
                  <a:cubicBezTo>
                    <a:pt x="19265" y="662"/>
                    <a:pt x="19164" y="655"/>
                    <a:pt x="19059" y="655"/>
                  </a:cubicBezTo>
                  <a:cubicBezTo>
                    <a:pt x="18865" y="655"/>
                    <a:pt x="18660" y="680"/>
                    <a:pt x="18495" y="680"/>
                  </a:cubicBezTo>
                  <a:cubicBezTo>
                    <a:pt x="18123" y="680"/>
                    <a:pt x="17753" y="682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2"/>
                    <a:pt x="17265" y="72"/>
                  </a:cubicBezTo>
                  <a:cubicBezTo>
                    <a:pt x="17249" y="72"/>
                    <a:pt x="17233" y="77"/>
                    <a:pt x="17222" y="87"/>
                  </a:cubicBezTo>
                  <a:cubicBezTo>
                    <a:pt x="17215" y="85"/>
                    <a:pt x="17209" y="83"/>
                    <a:pt x="17202" y="83"/>
                  </a:cubicBezTo>
                  <a:cubicBezTo>
                    <a:pt x="14759" y="28"/>
                    <a:pt x="12312" y="49"/>
                    <a:pt x="9868" y="40"/>
                  </a:cubicBezTo>
                  <a:cubicBezTo>
                    <a:pt x="8650" y="37"/>
                    <a:pt x="7431" y="34"/>
                    <a:pt x="6211" y="29"/>
                  </a:cubicBezTo>
                  <a:cubicBezTo>
                    <a:pt x="5402" y="26"/>
                    <a:pt x="4586" y="0"/>
                    <a:pt x="3773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endParaRPr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4" name="Google Shape;925;p37"/>
          <p:cNvSpPr txBox="1">
            <a:spLocks noGrp="1"/>
          </p:cNvSpPr>
          <p:nvPr>
            <p:ph type="title" idx="4294967295"/>
          </p:nvPr>
        </p:nvSpPr>
        <p:spPr>
          <a:xfrm>
            <a:off x="1201023" y="195857"/>
            <a:ext cx="9505659" cy="1128196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algn="ctr"/>
            <a:r>
              <a:rPr lang="ar-S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PT Bold Heading" pitchFamily="2" charset="-78"/>
              </a:rPr>
              <a:t>درسنا اليوم اختبار الفصل 3 +</a:t>
            </a:r>
            <a:br>
              <a:rPr lang="ar-S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PT Bold Heading" pitchFamily="2" charset="-78"/>
              </a:rPr>
            </a:br>
            <a:r>
              <a:rPr lang="ar-S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PT Bold Heading" pitchFamily="2" charset="-78"/>
              </a:rPr>
              <a:t>الاختبار التراكمي للفصول1, 2, 3 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PT Bold Heading" pitchFamily="2" charset="-78"/>
            </a:endParaRPr>
          </a:p>
        </p:txBody>
      </p:sp>
      <p:grpSp>
        <p:nvGrpSpPr>
          <p:cNvPr id="15" name="Google Shape;1288;p46"/>
          <p:cNvGrpSpPr/>
          <p:nvPr/>
        </p:nvGrpSpPr>
        <p:grpSpPr>
          <a:xfrm>
            <a:off x="-26552" y="1807551"/>
            <a:ext cx="12267235" cy="3412834"/>
            <a:chOff x="7728915" y="1917859"/>
            <a:chExt cx="1034486" cy="222599"/>
          </a:xfrm>
          <a:solidFill>
            <a:schemeClr val="bg1"/>
          </a:solidFill>
        </p:grpSpPr>
        <p:sp>
          <p:nvSpPr>
            <p:cNvPr id="16" name="Google Shape;1289;p46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290;p46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291;p46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292;p46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293;p46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294;p46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295;p46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296;p46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297;p46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298;p46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299;p46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300;p46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301;p46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302;p46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303;p46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304;p46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305;p46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306;p46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307;p46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308;p46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309;p46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310;p46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311;p46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312;p46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313;p46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314;p46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315;p46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316;p46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317;p46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318;p46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319;p46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320;p46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321;p46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322;p46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1323;p46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1324;p46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1325;p46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1326;p46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1327;p46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050" name="Picture 2" descr="وسائل العمل في الاركان وحدة صلاتي رياض الاطفال - مؤسسة التحاضير الحديثة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632" y="2738197"/>
            <a:ext cx="3982065" cy="3449464"/>
          </a:xfrm>
          <a:prstGeom prst="rect">
            <a:avLst/>
          </a:prstGeom>
          <a:noFill/>
          <a:extLst/>
        </p:spPr>
      </p:pic>
      <p:pic>
        <p:nvPicPr>
          <p:cNvPr id="1026" name="Picture 2" descr="الحصول على تعليم الصلاة فى الاسلام - Microsoft Store في ar-S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29719" y="3030594"/>
            <a:ext cx="1528501" cy="1432335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56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71716" y="4582323"/>
            <a:ext cx="6039725" cy="2247862"/>
          </a:xfrm>
          <a:prstGeom prst="rect">
            <a:avLst/>
          </a:prstGeom>
        </p:spPr>
      </p:pic>
      <p:pic>
        <p:nvPicPr>
          <p:cNvPr id="57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 l="19892" b="14514"/>
          <a:stretch>
            <a:fillRect/>
          </a:stretch>
        </p:blipFill>
        <p:spPr>
          <a:xfrm>
            <a:off x="-7877" y="5249200"/>
            <a:ext cx="2559186" cy="1608800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604480" y="5049662"/>
            <a:ext cx="4864076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dirty="0" smtClean="0">
                <a:solidFill>
                  <a:srgbClr val="CC0099"/>
                </a:solidFill>
                <a:cs typeface="Simple Bold Jut Out" pitchFamily="2" charset="-78"/>
              </a:rPr>
              <a:t>معلمتكم معكم, انتظروني قاعدة أصلي </a:t>
            </a:r>
            <a:endParaRPr lang="ar-SA" sz="3600" dirty="0">
              <a:solidFill>
                <a:srgbClr val="CC0099"/>
              </a:solidFill>
              <a:cs typeface="Simple Bold Jut Out" pitchFamily="2" charset="-78"/>
            </a:endParaRPr>
          </a:p>
        </p:txBody>
      </p:sp>
      <p:pic>
        <p:nvPicPr>
          <p:cNvPr id="59" name="Google Shape;181;p29" descr="Google Shape;181;p29">
            <a:extLst>
              <a:ext uri="{FF2B5EF4-FFF2-40B4-BE49-F238E27FC236}">
                <a16:creationId xmlns:a16="http://schemas.microsoft.com/office/drawing/2014/main" xmlns="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7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16970" r="8892" b="21025"/>
          <a:stretch>
            <a:fillRect/>
          </a:stretch>
        </p:blipFill>
        <p:spPr>
          <a:xfrm>
            <a:off x="9105220" y="132721"/>
            <a:ext cx="3025928" cy="1220401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Rectangle 22">
            <a:extLst>
              <a:ext uri="{FF2B5EF4-FFF2-40B4-BE49-F238E27FC236}">
                <a16:creationId xmlns:a16="http://schemas.microsoft.com/office/drawing/2014/main" xmlns="" id="{589B359A-BB65-4B80-A53C-DE694F3CD31D}"/>
              </a:ext>
            </a:extLst>
          </p:cNvPr>
          <p:cNvSpPr/>
          <p:nvPr/>
        </p:nvSpPr>
        <p:spPr>
          <a:xfrm>
            <a:off x="9606786" y="455131"/>
            <a:ext cx="2119577" cy="547148"/>
          </a:xfrm>
          <a:prstGeom prst="rect">
            <a:avLst/>
          </a:prstGeom>
          <a:noFill/>
        </p:spPr>
        <p:txBody>
          <a:bodyPr wrap="none" lIns="54176" tIns="27088" rIns="54176" bIns="27088">
            <a:spAutoFit/>
          </a:bodyPr>
          <a:lstStyle/>
          <a:p>
            <a:pPr algn="ctr"/>
            <a:r>
              <a:rPr lang="ar-SA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ص 62 الى 65</a:t>
            </a:r>
            <a:endParaRPr lang="en-US" sz="32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2052" name="Picture 4" descr="يلا نصلي - صباح كيوت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309" y="2251321"/>
            <a:ext cx="1893119" cy="1119345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2" name="مربع نص 1"/>
          <p:cNvSpPr txBox="1"/>
          <p:nvPr/>
        </p:nvSpPr>
        <p:spPr>
          <a:xfrm>
            <a:off x="2903462" y="1958937"/>
            <a:ext cx="8617474" cy="283154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8800" dirty="0">
                <a:solidFill>
                  <a:srgbClr val="7030A0"/>
                </a:solidFill>
                <a:cs typeface="PT Bold Heading" pitchFamily="2" charset="-78"/>
              </a:rPr>
              <a:t>وقت الصلاة</a:t>
            </a:r>
          </a:p>
          <a:p>
            <a:pPr algn="ctr"/>
            <a:r>
              <a:rPr lang="ar-SA" sz="8800" dirty="0">
                <a:solidFill>
                  <a:srgbClr val="7030A0"/>
                </a:solidFill>
                <a:cs typeface="PT Bold Heading" pitchFamily="2" charset="-78"/>
              </a:rPr>
              <a:t> الصلاة </a:t>
            </a:r>
            <a:r>
              <a:rPr lang="ar-SA" sz="8800" dirty="0" smtClean="0">
                <a:solidFill>
                  <a:srgbClr val="7030A0"/>
                </a:solidFill>
                <a:cs typeface="PT Bold Heading" pitchFamily="2" charset="-78"/>
              </a:rPr>
              <a:t>أهم</a:t>
            </a:r>
            <a:endParaRPr lang="ar-SA" sz="8800" dirty="0">
              <a:solidFill>
                <a:srgbClr val="7030A0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264807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صورة 34" descr="الصف الأول _65">
            <a:extLst>
              <a:ext uri="{FF2B5EF4-FFF2-40B4-BE49-F238E27FC236}">
                <a16:creationId xmlns="" xmlns:a16="http://schemas.microsoft.com/office/drawing/2014/main" id="{7BEA5232-A202-405B-B708-57E58A2571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11" y="1667452"/>
            <a:ext cx="3459630" cy="4607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صورة 30" descr="الصف الأول _63">
            <a:extLst>
              <a:ext uri="{FF2B5EF4-FFF2-40B4-BE49-F238E27FC236}">
                <a16:creationId xmlns="" xmlns:a16="http://schemas.microsoft.com/office/drawing/2014/main" id="{0D22E89D-9D1C-417F-8C65-BA7567CCAB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129" y="1762992"/>
            <a:ext cx="3252084" cy="4495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مربع نص 5"/>
          <p:cNvSpPr txBox="1"/>
          <p:nvPr/>
        </p:nvSpPr>
        <p:spPr>
          <a:xfrm>
            <a:off x="8363440" y="1731460"/>
            <a:ext cx="1440160" cy="769441"/>
          </a:xfrm>
          <a:prstGeom prst="rect">
            <a:avLst/>
          </a:prstGeom>
          <a:noFill/>
        </p:spPr>
        <p:txBody>
          <a:bodyPr wrap="square" lIns="91431" tIns="45715" rIns="91431" bIns="45715" rtlCol="1">
            <a:spAutoFit/>
          </a:bodyPr>
          <a:lstStyle/>
          <a:p>
            <a:pPr algn="ctr"/>
            <a:r>
              <a:rPr lang="ar-SA" sz="4400" dirty="0" smtClean="0">
                <a:solidFill>
                  <a:srgbClr val="FF0000"/>
                </a:solidFill>
                <a:cs typeface="PT Bold Heading" pitchFamily="2" charset="-78"/>
              </a:rPr>
              <a:t>22-3</a:t>
            </a:r>
            <a:endParaRPr lang="ar-SA" sz="44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grpSp>
        <p:nvGrpSpPr>
          <p:cNvPr id="13" name="Group 10">
            <a:extLst>
              <a:ext uri="{FF2B5EF4-FFF2-40B4-BE49-F238E27FC236}">
                <a16:creationId xmlns:a16="http://schemas.microsoft.com/office/drawing/2014/main" xmlns="" id="{F6DE113F-86C2-4D03-8095-3A66AD599F56}"/>
              </a:ext>
            </a:extLst>
          </p:cNvPr>
          <p:cNvGrpSpPr/>
          <p:nvPr/>
        </p:nvGrpSpPr>
        <p:grpSpPr>
          <a:xfrm flipH="1" flipV="1">
            <a:off x="129802" y="128628"/>
            <a:ext cx="8205673" cy="3374869"/>
            <a:chOff x="711958" y="2131325"/>
            <a:chExt cx="11348666" cy="4667535"/>
          </a:xfrm>
        </p:grpSpPr>
        <p:sp>
          <p:nvSpPr>
            <p:cNvPr id="14" name="Oval 11">
              <a:extLst>
                <a:ext uri="{FF2B5EF4-FFF2-40B4-BE49-F238E27FC236}">
                  <a16:creationId xmlns:a16="http://schemas.microsoft.com/office/drawing/2014/main" xmlns="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5" name="Straight Connector 12">
              <a:extLst>
                <a:ext uri="{FF2B5EF4-FFF2-40B4-BE49-F238E27FC236}">
                  <a16:creationId xmlns:a16="http://schemas.microsoft.com/office/drawing/2014/main" xmlns="" id="{28AEEC72-B5F3-4539-8F89-8BE1C2FD9A59}"/>
                </a:ext>
              </a:extLst>
            </p:cNvPr>
            <p:cNvCxnSpPr>
              <a:stCxn id="14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3">
              <a:extLst>
                <a:ext uri="{FF2B5EF4-FFF2-40B4-BE49-F238E27FC236}">
                  <a16:creationId xmlns:a16="http://schemas.microsoft.com/office/drawing/2014/main" xmlns="" id="{6841B50C-4BCD-448C-B49D-F865DA4E1776}"/>
                </a:ext>
              </a:extLst>
            </p:cNvPr>
            <p:cNvCxnSpPr>
              <a:stCxn id="14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3831722" y="3388577"/>
            <a:ext cx="8205673" cy="3374869"/>
            <a:chOff x="711958" y="2131325"/>
            <a:chExt cx="11348666" cy="4667535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24373373-C3E5-41C1-879D-A19952DDE8EB}"/>
                </a:ext>
              </a:extLst>
            </p:cNvPr>
            <p:cNvCxnSpPr>
              <a:stCxn id="18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20DE293A-1D11-4506-877D-260A33538391}"/>
                </a:ext>
              </a:extLst>
            </p:cNvPr>
            <p:cNvCxnSpPr>
              <a:stCxn id="18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4">
            <a:extLst>
              <a:ext uri="{FF2B5EF4-FFF2-40B4-BE49-F238E27FC236}">
                <a16:creationId xmlns:a16="http://schemas.microsoft.com/office/drawing/2014/main" xmlns="" id="{5D8F0D43-7F27-4843-A1A2-5E96EFA4F092}"/>
              </a:ext>
            </a:extLst>
          </p:cNvPr>
          <p:cNvGrpSpPr/>
          <p:nvPr/>
        </p:nvGrpSpPr>
        <p:grpSpPr>
          <a:xfrm>
            <a:off x="2904624" y="377826"/>
            <a:ext cx="6904454" cy="861774"/>
            <a:chOff x="-551816" y="-104216"/>
            <a:chExt cx="7763174" cy="1665372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22" name="AutoShape 5">
              <a:extLst>
                <a:ext uri="{FF2B5EF4-FFF2-40B4-BE49-F238E27FC236}">
                  <a16:creationId xmlns:a16="http://schemas.microsoft.com/office/drawing/2014/main" xmlns="" id="{E4A16A1A-9DEB-4146-9266-3B6D1A8CBA7D}"/>
                </a:ext>
              </a:extLst>
            </p:cNvPr>
            <p:cNvSpPr/>
            <p:nvPr/>
          </p:nvSpPr>
          <p:spPr>
            <a:xfrm>
              <a:off x="-551816" y="0"/>
              <a:ext cx="7763174" cy="1448850"/>
            </a:xfrm>
            <a:prstGeom prst="rect">
              <a:avLst/>
            </a:prstGeom>
            <a:solidFill>
              <a:srgbClr val="CC66FF">
                <a:alpha val="16000"/>
              </a:srgbClr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TextBox 6">
              <a:extLst>
                <a:ext uri="{FF2B5EF4-FFF2-40B4-BE49-F238E27FC236}">
                  <a16:creationId xmlns:a16="http://schemas.microsoft.com/office/drawing/2014/main" xmlns="" id="{734319A3-E73C-4BFA-8D9A-506F72027DC0}"/>
                </a:ext>
              </a:extLst>
            </p:cNvPr>
            <p:cNvSpPr txBox="1"/>
            <p:nvPr/>
          </p:nvSpPr>
          <p:spPr>
            <a:xfrm>
              <a:off x="-551816" y="-104216"/>
              <a:ext cx="6961862" cy="16653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2800" spc="-56" dirty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اختبار الفصل </a:t>
              </a:r>
              <a:r>
                <a:rPr lang="ar-SA" sz="2800" spc="-56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3 </a:t>
              </a:r>
              <a:r>
                <a:rPr lang="ar-SA" sz="2800" spc="-56" dirty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+ </a:t>
              </a:r>
            </a:p>
            <a:p>
              <a:pPr algn="ctr"/>
              <a:r>
                <a:rPr lang="ar-SA" sz="2800" spc="-56" dirty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الاختبار التراكمي </a:t>
              </a:r>
              <a:r>
                <a:rPr lang="ar-SA" sz="2800" spc="-56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للفصول 1 2 3 </a:t>
              </a:r>
              <a:endParaRPr lang="ar-SA" sz="2800" spc="-56" dirty="0">
                <a:solidFill>
                  <a:srgbClr val="FFFF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grpSp>
        <p:nvGrpSpPr>
          <p:cNvPr id="7" name="مجموعة 6"/>
          <p:cNvGrpSpPr/>
          <p:nvPr/>
        </p:nvGrpSpPr>
        <p:grpSpPr>
          <a:xfrm>
            <a:off x="10012828" y="2240091"/>
            <a:ext cx="2841992" cy="1782941"/>
            <a:chOff x="6084168" y="1515372"/>
            <a:chExt cx="2067091" cy="1194136"/>
          </a:xfrm>
        </p:grpSpPr>
        <p:pic>
          <p:nvPicPr>
            <p:cNvPr id="8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6084168" y="1995686"/>
              <a:ext cx="2036851" cy="713822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9" name="مجموعة 8"/>
            <p:cNvGrpSpPr/>
            <p:nvPr/>
          </p:nvGrpSpPr>
          <p:grpSpPr>
            <a:xfrm>
              <a:off x="6114408" y="1515372"/>
              <a:ext cx="2036851" cy="952998"/>
              <a:chOff x="6402017" y="1894518"/>
              <a:chExt cx="2036851" cy="952998"/>
            </a:xfrm>
          </p:grpSpPr>
          <p:pic>
            <p:nvPicPr>
              <p:cNvPr id="10" name="Google Shape;182;p29" descr="Google Shape;182;p29">
                <a:extLst>
                  <a:ext uri="{FF2B5EF4-FFF2-40B4-BE49-F238E27FC236}">
                    <a16:creationId xmlns="" xmlns:a16="http://schemas.microsoft.com/office/drawing/2014/main" id="{0029B81D-6C69-4CD5-BC66-843C999C6A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rcRect t="16734" r="8892" b="18300"/>
              <a:stretch>
                <a:fillRect/>
              </a:stretch>
            </p:blipFill>
            <p:spPr>
              <a:xfrm>
                <a:off x="6402017" y="1894518"/>
                <a:ext cx="2036851" cy="745330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1" name="Rectangle 1">
                <a:extLst>
                  <a:ext uri="{FF2B5EF4-FFF2-40B4-BE49-F238E27FC236}">
                    <a16:creationId xmlns="" xmlns:a16="http://schemas.microsoft.com/office/drawing/2014/main" id="{393E2D00-3651-4910-9BA4-866B9E5F69A9}"/>
                  </a:ext>
                </a:extLst>
              </p:cNvPr>
              <p:cNvSpPr/>
              <p:nvPr/>
            </p:nvSpPr>
            <p:spPr>
              <a:xfrm>
                <a:off x="7062870" y="2007253"/>
                <a:ext cx="800758" cy="453497"/>
              </a:xfrm>
              <a:prstGeom prst="rect">
                <a:avLst/>
              </a:prstGeom>
              <a:noFill/>
            </p:spPr>
            <p:txBody>
              <a:bodyPr wrap="none" lIns="60960" tIns="30480" rIns="60960" bIns="30480">
                <a:spAutoFit/>
              </a:bodyPr>
              <a:lstStyle/>
              <a:p>
                <a:pPr algn="ctr"/>
                <a:r>
                  <a:rPr lang="ar-SA" sz="2000" dirty="0">
                    <a:ln w="0"/>
                    <a:solidFill>
                      <a:srgbClr val="990099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المادة </a:t>
                </a:r>
              </a:p>
              <a:p>
                <a:pPr algn="ctr"/>
                <a:r>
                  <a:rPr lang="ar-SA" sz="2000" dirty="0">
                    <a:ln w="0"/>
                    <a:solidFill>
                      <a:srgbClr val="CC3399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الرياضيات</a:t>
                </a:r>
                <a:endParaRPr lang="en-US" sz="20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  <p:sp>
            <p:nvSpPr>
              <p:cNvPr id="12" name="Rectangle 22">
                <a:extLst>
                  <a:ext uri="{FF2B5EF4-FFF2-40B4-BE49-F238E27FC236}">
                    <a16:creationId xmlns="" xmlns:a16="http://schemas.microsoft.com/office/drawing/2014/main" id="{589B359A-BB65-4B80-A53C-DE694F3CD31D}"/>
                  </a:ext>
                </a:extLst>
              </p:cNvPr>
              <p:cNvSpPr/>
              <p:nvPr/>
            </p:nvSpPr>
            <p:spPr>
              <a:xfrm>
                <a:off x="6982081" y="2600154"/>
                <a:ext cx="1045603" cy="247362"/>
              </a:xfrm>
              <a:prstGeom prst="rect">
                <a:avLst/>
              </a:prstGeom>
              <a:noFill/>
            </p:spPr>
            <p:txBody>
              <a:bodyPr wrap="none" lIns="60960" tIns="30480" rIns="60960" bIns="30480">
                <a:spAutoFit/>
              </a:bodyPr>
              <a:lstStyle/>
              <a:p>
                <a:pPr algn="ctr"/>
                <a:r>
                  <a:rPr lang="ar-SA" sz="2000" dirty="0" smtClean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ص 62 الى 65 </a:t>
                </a:r>
                <a:endParaRPr lang="en-US" sz="2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</p:grpSp>
      </p:grpSp>
      <p:pic>
        <p:nvPicPr>
          <p:cNvPr id="27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9009" y="5605434"/>
            <a:ext cx="1783120" cy="1251426"/>
          </a:xfrm>
          <a:prstGeom prst="rect">
            <a:avLst/>
          </a:prstGeom>
        </p:spPr>
      </p:pic>
      <p:pic>
        <p:nvPicPr>
          <p:cNvPr id="28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r="20670"/>
          <a:stretch>
            <a:fillRect/>
          </a:stretch>
        </p:blipFill>
        <p:spPr>
          <a:xfrm>
            <a:off x="10592083" y="5726545"/>
            <a:ext cx="1689527" cy="1239135"/>
          </a:xfrm>
          <a:prstGeom prst="rect">
            <a:avLst/>
          </a:prstGeom>
        </p:spPr>
      </p:pic>
      <p:pic>
        <p:nvPicPr>
          <p:cNvPr id="29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18645"/>
          <a:stretch>
            <a:fillRect/>
          </a:stretch>
        </p:blipFill>
        <p:spPr>
          <a:xfrm>
            <a:off x="-35396" y="605615"/>
            <a:ext cx="1128882" cy="1097472"/>
          </a:xfrm>
          <a:prstGeom prst="rect">
            <a:avLst/>
          </a:prstGeom>
        </p:spPr>
      </p:pic>
      <p:pic>
        <p:nvPicPr>
          <p:cNvPr id="30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10668000" y="211679"/>
            <a:ext cx="1610219" cy="626521"/>
          </a:xfrm>
          <a:prstGeom prst="rect">
            <a:avLst/>
          </a:prstGeom>
        </p:spPr>
      </p:pic>
      <p:sp>
        <p:nvSpPr>
          <p:cNvPr id="32" name="TextBox 21"/>
          <p:cNvSpPr txBox="1"/>
          <p:nvPr/>
        </p:nvSpPr>
        <p:spPr>
          <a:xfrm>
            <a:off x="2540000" y="1187709"/>
            <a:ext cx="7092351" cy="711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3"/>
              </a:lnSpc>
            </a:pPr>
            <a:r>
              <a:rPr lang="ar-SA" sz="5300" spc="267" dirty="0" smtClean="0">
                <a:solidFill>
                  <a:srgbClr val="FF0000"/>
                </a:solidFill>
                <a:latin typeface="Some Time Later"/>
                <a:cs typeface="PT Bold Heading" pitchFamily="2" charset="-78"/>
              </a:rPr>
              <a:t>22-3</a:t>
            </a:r>
            <a:endParaRPr lang="en-US" sz="5300" spc="267" dirty="0">
              <a:solidFill>
                <a:srgbClr val="FF0000"/>
              </a:solidFill>
              <a:latin typeface="Some Time Later"/>
              <a:cs typeface="PT Bold Heading" pitchFamily="2" charset="-78"/>
            </a:endParaRPr>
          </a:p>
        </p:txBody>
      </p:sp>
      <p:pic>
        <p:nvPicPr>
          <p:cNvPr id="34" name="صورة 33" descr="الصف الأول _64">
            <a:extLst>
              <a:ext uri="{FF2B5EF4-FFF2-40B4-BE49-F238E27FC236}">
                <a16:creationId xmlns="" xmlns:a16="http://schemas.microsoft.com/office/drawing/2014/main" id="{43952EE6-AF31-494A-AE45-35EC25EED4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562" y="1703869"/>
            <a:ext cx="3410189" cy="4558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234477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9">
            <a:extLst>
              <a:ext uri="{FF2B5EF4-FFF2-40B4-BE49-F238E27FC236}">
                <a16:creationId xmlns="" xmlns:a16="http://schemas.microsoft.com/office/drawing/2014/main" id="{82C8DCC3-AB05-4212-8648-12427859D0B0}"/>
              </a:ext>
            </a:extLst>
          </p:cNvPr>
          <p:cNvSpPr/>
          <p:nvPr/>
        </p:nvSpPr>
        <p:spPr>
          <a:xfrm>
            <a:off x="1493764" y="1006002"/>
            <a:ext cx="7674579" cy="5495340"/>
          </a:xfrm>
          <a:custGeom>
            <a:avLst/>
            <a:gdLst>
              <a:gd name="connsiteX0" fmla="*/ 0 w 10441858"/>
              <a:gd name="connsiteY0" fmla="*/ 0 h 6126522"/>
              <a:gd name="connsiteX1" fmla="*/ 10441858 w 10441858"/>
              <a:gd name="connsiteY1" fmla="*/ 0 h 6126522"/>
              <a:gd name="connsiteX2" fmla="*/ 10441858 w 10441858"/>
              <a:gd name="connsiteY2" fmla="*/ 6126522 h 6126522"/>
              <a:gd name="connsiteX3" fmla="*/ 0 w 10441858"/>
              <a:gd name="connsiteY3" fmla="*/ 6126522 h 6126522"/>
              <a:gd name="connsiteX4" fmla="*/ 0 w 10441858"/>
              <a:gd name="connsiteY4" fmla="*/ 0 h 612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858" h="6126522" fill="none" extrusionOk="0">
                <a:moveTo>
                  <a:pt x="0" y="0"/>
                </a:moveTo>
                <a:cubicBezTo>
                  <a:pt x="2630504" y="-33775"/>
                  <a:pt x="7741110" y="138873"/>
                  <a:pt x="10441858" y="0"/>
                </a:cubicBezTo>
                <a:cubicBezTo>
                  <a:pt x="10368087" y="1507050"/>
                  <a:pt x="10285975" y="4005932"/>
                  <a:pt x="10441858" y="6126522"/>
                </a:cubicBezTo>
                <a:cubicBezTo>
                  <a:pt x="7153697" y="5989192"/>
                  <a:pt x="2512228" y="5988666"/>
                  <a:pt x="0" y="6126522"/>
                </a:cubicBezTo>
                <a:cubicBezTo>
                  <a:pt x="152408" y="4380193"/>
                  <a:pt x="73868" y="2700042"/>
                  <a:pt x="0" y="0"/>
                </a:cubicBezTo>
                <a:close/>
              </a:path>
              <a:path w="10441858" h="6126522" stroke="0" extrusionOk="0">
                <a:moveTo>
                  <a:pt x="0" y="0"/>
                </a:moveTo>
                <a:cubicBezTo>
                  <a:pt x="3294397" y="-101487"/>
                  <a:pt x="7573123" y="-162162"/>
                  <a:pt x="10441858" y="0"/>
                </a:cubicBezTo>
                <a:cubicBezTo>
                  <a:pt x="10502571" y="1514944"/>
                  <a:pt x="10380786" y="5021694"/>
                  <a:pt x="10441858" y="6126522"/>
                </a:cubicBezTo>
                <a:cubicBezTo>
                  <a:pt x="5332723" y="6176587"/>
                  <a:pt x="3460585" y="5968073"/>
                  <a:pt x="0" y="6126522"/>
                </a:cubicBezTo>
                <a:cubicBezTo>
                  <a:pt x="-24452" y="3956622"/>
                  <a:pt x="-67663" y="2097690"/>
                  <a:pt x="0" y="0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 w="57150">
            <a:solidFill>
              <a:schemeClr val="accent2">
                <a:lumMod val="75000"/>
                <a:alpha val="68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2" tIns="30476" rIns="60952" bIns="30476"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0643DA6-E3F4-41AA-99C8-7A24677A52D1}"/>
              </a:ext>
            </a:extLst>
          </p:cNvPr>
          <p:cNvSpPr/>
          <p:nvPr/>
        </p:nvSpPr>
        <p:spPr>
          <a:xfrm>
            <a:off x="1658897" y="1006002"/>
            <a:ext cx="8316613" cy="5246611"/>
          </a:xfrm>
          <a:custGeom>
            <a:avLst/>
            <a:gdLst>
              <a:gd name="connsiteX0" fmla="*/ 0 w 10157254"/>
              <a:gd name="connsiteY0" fmla="*/ 0 h 5962959"/>
              <a:gd name="connsiteX1" fmla="*/ 10157254 w 10157254"/>
              <a:gd name="connsiteY1" fmla="*/ 0 h 5962959"/>
              <a:gd name="connsiteX2" fmla="*/ 10157254 w 10157254"/>
              <a:gd name="connsiteY2" fmla="*/ 5962959 h 5962959"/>
              <a:gd name="connsiteX3" fmla="*/ 0 w 10157254"/>
              <a:gd name="connsiteY3" fmla="*/ 5962959 h 5962959"/>
              <a:gd name="connsiteX4" fmla="*/ 0 w 10157254"/>
              <a:gd name="connsiteY4" fmla="*/ 0 h 596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7254" h="5962959" fill="none" extrusionOk="0">
                <a:moveTo>
                  <a:pt x="0" y="0"/>
                </a:moveTo>
                <a:cubicBezTo>
                  <a:pt x="3637413" y="7654"/>
                  <a:pt x="8351953" y="-140251"/>
                  <a:pt x="10157254" y="0"/>
                </a:cubicBezTo>
                <a:cubicBezTo>
                  <a:pt x="10119890" y="2306660"/>
                  <a:pt x="10214775" y="3264376"/>
                  <a:pt x="10157254" y="5962959"/>
                </a:cubicBezTo>
                <a:cubicBezTo>
                  <a:pt x="8605645" y="6039036"/>
                  <a:pt x="2978386" y="5880087"/>
                  <a:pt x="0" y="5962959"/>
                </a:cubicBezTo>
                <a:cubicBezTo>
                  <a:pt x="61267" y="3470786"/>
                  <a:pt x="122858" y="1765668"/>
                  <a:pt x="0" y="0"/>
                </a:cubicBezTo>
                <a:close/>
              </a:path>
              <a:path w="10157254" h="5962959" stroke="0" extrusionOk="0">
                <a:moveTo>
                  <a:pt x="0" y="0"/>
                </a:moveTo>
                <a:cubicBezTo>
                  <a:pt x="1956134" y="-55538"/>
                  <a:pt x="5952139" y="50297"/>
                  <a:pt x="10157254" y="0"/>
                </a:cubicBezTo>
                <a:cubicBezTo>
                  <a:pt x="10291652" y="1391959"/>
                  <a:pt x="10183537" y="4383798"/>
                  <a:pt x="10157254" y="5962959"/>
                </a:cubicBezTo>
                <a:cubicBezTo>
                  <a:pt x="8550643" y="5800217"/>
                  <a:pt x="4054208" y="5894361"/>
                  <a:pt x="0" y="5962959"/>
                </a:cubicBezTo>
                <a:cubicBezTo>
                  <a:pt x="26497" y="4967058"/>
                  <a:pt x="121026" y="2685155"/>
                  <a:pt x="0" y="0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741492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C4A88F1-D26D-4C71-B2A4-0BAD7901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99200" l="3000" r="96000">
                        <a14:foregroundMark x1="10800" y1="59200" x2="5600" y2="59200"/>
                        <a14:foregroundMark x1="23600" y1="64267" x2="32000" y2="64800"/>
                        <a14:foregroundMark x1="52400" y1="62933" x2="47400" y2="61867"/>
                        <a14:foregroundMark x1="74600" y1="61333" x2="72600" y2="62933"/>
                        <a14:foregroundMark x1="69400" y1="60267" x2="61200" y2="57333"/>
                        <a14:foregroundMark x1="86000" y1="57067" x2="81200" y2="58400"/>
                        <a14:foregroundMark x1="94400" y1="41333" x2="94400" y2="41333"/>
                        <a14:foregroundMark x1="82400" y1="30667" x2="82400" y2="30667"/>
                        <a14:foregroundMark x1="86600" y1="28533" x2="86600" y2="28533"/>
                        <a14:foregroundMark x1="96000" y1="51467" x2="96000" y2="51467"/>
                        <a14:foregroundMark x1="52800" y1="96000" x2="52800" y2="96000"/>
                        <a14:foregroundMark x1="79000" y1="98400" x2="79000" y2="98400"/>
                        <a14:foregroundMark x1="90000" y1="98133" x2="83200" y2="93067"/>
                        <a14:foregroundMark x1="87600" y1="98400" x2="68200" y2="96267"/>
                        <a14:foregroundMark x1="64800" y1="96267" x2="50200" y2="97067"/>
                        <a14:foregroundMark x1="8400" y1="99200" x2="14000" y2="89867"/>
                        <a14:foregroundMark x1="38600" y1="94400" x2="49200" y2="93867"/>
                        <a14:foregroundMark x1="49200" y1="93867" x2="49800" y2="93867"/>
                        <a14:foregroundMark x1="40000" y1="49333" x2="42600" y2="56000"/>
                        <a14:foregroundMark x1="16800" y1="58667" x2="9800" y2="57067"/>
                        <a14:foregroundMark x1="80800" y1="29867" x2="80800" y2="29867"/>
                        <a14:foregroundMark x1="79200" y1="41867" x2="79200" y2="41867"/>
                        <a14:foregroundMark x1="96000" y1="37867" x2="96000" y2="37867"/>
                        <a14:foregroundMark x1="62400" y1="28000" x2="62400" y2="28000"/>
                        <a14:foregroundMark x1="62000" y1="28000" x2="62000" y2="28000"/>
                        <a14:foregroundMark x1="69000" y1="27467" x2="69000" y2="27467"/>
                        <a14:foregroundMark x1="49200" y1="31467" x2="49200" y2="31467"/>
                        <a14:foregroundMark x1="44400" y1="31200" x2="44400" y2="31200"/>
                        <a14:foregroundMark x1="39600" y1="27733" x2="39600" y2="27733"/>
                        <a14:foregroundMark x1="33600" y1="26667" x2="33600" y2="26667"/>
                        <a14:foregroundMark x1="34000" y1="26133" x2="34000" y2="26133"/>
                        <a14:foregroundMark x1="30600" y1="36533" x2="30600" y2="36533"/>
                        <a14:foregroundMark x1="30400" y1="36800" x2="30400" y2="38667"/>
                        <a14:foregroundMark x1="23400" y1="26400" x2="23400" y2="26400"/>
                        <a14:foregroundMark x1="24200" y1="25867" x2="24200" y2="25867"/>
                        <a14:foregroundMark x1="17200" y1="27200" x2="17200" y2="27200"/>
                        <a14:foregroundMark x1="10400" y1="29600" x2="10400" y2="29600"/>
                        <a14:foregroundMark x1="9200" y1="29600" x2="9200" y2="29600"/>
                        <a14:foregroundMark x1="3800" y1="33333" x2="3800" y2="33333"/>
                        <a14:foregroundMark x1="3800" y1="33333" x2="3800" y2="33333"/>
                        <a14:foregroundMark x1="19800" y1="26400" x2="19800" y2="26400"/>
                        <a14:foregroundMark x1="35800" y1="28800" x2="35800" y2="28800"/>
                        <a14:foregroundMark x1="50000" y1="30667" x2="50000" y2="30667"/>
                        <a14:foregroundMark x1="3200" y1="60800" x2="3200" y2="60800"/>
                        <a14:foregroundMark x1="3000" y1="60267" x2="3000" y2="60267"/>
                        <a14:backgroundMark x1="400" y1="62400" x2="4200" y2="83200"/>
                        <a14:backgroundMark x1="92800" y1="78400" x2="94600" y2="92000"/>
                        <a14:backgroundMark x1="94600" y1="92000" x2="94600" y2="92000"/>
                        <a14:backgroundMark x1="92600" y1="93600" x2="87000" y2="84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8264" y="1110267"/>
            <a:ext cx="6400800" cy="4800600"/>
          </a:xfrm>
          <a:prstGeom prst="rect">
            <a:avLst/>
          </a:prstGeom>
        </p:spPr>
      </p:pic>
      <p:grpSp>
        <p:nvGrpSpPr>
          <p:cNvPr id="7" name="Google Shape;1059;p42"/>
          <p:cNvGrpSpPr/>
          <p:nvPr/>
        </p:nvGrpSpPr>
        <p:grpSpPr>
          <a:xfrm>
            <a:off x="954268" y="548681"/>
            <a:ext cx="8754111" cy="1406308"/>
            <a:chOff x="7728915" y="1917859"/>
            <a:chExt cx="1034486" cy="222599"/>
          </a:xfrm>
        </p:grpSpPr>
        <p:sp>
          <p:nvSpPr>
            <p:cNvPr id="9" name="Google Shape;1060;p42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061;p42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62;p42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063;p42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064;p42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065;p42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066;p42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067;p42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068;p42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069;p42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070;p42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071;p42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072;p42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073;p42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074;p42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075;p42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076;p42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077;p42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078;p42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079;p42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080;p42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081;p42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082;p42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083;p42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084;p42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085;p42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086;p42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087;p42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088;p42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089;p42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090;p42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091;p42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092;p42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093;p42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094;p42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095;p42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096;p42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097;p42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098;p42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3" name="Google Shape;312;p37">
            <a:extLst>
              <a:ext uri="{FF2B5EF4-FFF2-40B4-BE49-F238E27FC236}">
                <a16:creationId xmlns:a16="http://schemas.microsoft.com/office/drawing/2014/main" xmlns="" id="{77778A78-ED23-4B1B-B9DA-27FF1879421B}"/>
              </a:ext>
            </a:extLst>
          </p:cNvPr>
          <p:cNvGrpSpPr/>
          <p:nvPr/>
        </p:nvGrpSpPr>
        <p:grpSpPr>
          <a:xfrm flipH="1">
            <a:off x="7539060" y="368168"/>
            <a:ext cx="892698" cy="768949"/>
            <a:chOff x="0" y="0"/>
            <a:chExt cx="598419" cy="489887"/>
          </a:xfrm>
        </p:grpSpPr>
        <p:sp>
          <p:nvSpPr>
            <p:cNvPr id="64" name="Google Shape;313;p37">
              <a:extLst>
                <a:ext uri="{FF2B5EF4-FFF2-40B4-BE49-F238E27FC236}">
                  <a16:creationId xmlns:a16="http://schemas.microsoft.com/office/drawing/2014/main" xmlns="" id="{31E4B2C2-900E-42CC-B636-D9C28B6D8B20}"/>
                </a:ext>
              </a:extLst>
            </p:cNvPr>
            <p:cNvSpPr/>
            <p:nvPr/>
          </p:nvSpPr>
          <p:spPr>
            <a:xfrm>
              <a:off x="-1" y="0"/>
              <a:ext cx="598421" cy="48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4" h="21600" extrusionOk="0">
                  <a:moveTo>
                    <a:pt x="11987" y="1228"/>
                  </a:moveTo>
                  <a:cubicBezTo>
                    <a:pt x="12957" y="1228"/>
                    <a:pt x="13909" y="1452"/>
                    <a:pt x="14783" y="2048"/>
                  </a:cubicBezTo>
                  <a:cubicBezTo>
                    <a:pt x="18891" y="4851"/>
                    <a:pt x="19278" y="12749"/>
                    <a:pt x="15491" y="16311"/>
                  </a:cubicBezTo>
                  <a:cubicBezTo>
                    <a:pt x="15338" y="16455"/>
                    <a:pt x="15199" y="16765"/>
                    <a:pt x="15278" y="17034"/>
                  </a:cubicBezTo>
                  <a:cubicBezTo>
                    <a:pt x="15679" y="18386"/>
                    <a:pt x="16280" y="19478"/>
                    <a:pt x="17065" y="20309"/>
                  </a:cubicBezTo>
                  <a:cubicBezTo>
                    <a:pt x="15858" y="20162"/>
                    <a:pt x="14744" y="19256"/>
                    <a:pt x="14066" y="17761"/>
                  </a:cubicBezTo>
                  <a:cubicBezTo>
                    <a:pt x="13976" y="17560"/>
                    <a:pt x="13836" y="17464"/>
                    <a:pt x="13693" y="17464"/>
                  </a:cubicBezTo>
                  <a:cubicBezTo>
                    <a:pt x="13581" y="17464"/>
                    <a:pt x="13467" y="17523"/>
                    <a:pt x="13371" y="17636"/>
                  </a:cubicBezTo>
                  <a:cubicBezTo>
                    <a:pt x="11898" y="19373"/>
                    <a:pt x="9926" y="20262"/>
                    <a:pt x="7964" y="20262"/>
                  </a:cubicBezTo>
                  <a:cubicBezTo>
                    <a:pt x="5412" y="20262"/>
                    <a:pt x="2878" y="18759"/>
                    <a:pt x="1478" y="15664"/>
                  </a:cubicBezTo>
                  <a:cubicBezTo>
                    <a:pt x="-18" y="12356"/>
                    <a:pt x="1324" y="8277"/>
                    <a:pt x="3064" y="5692"/>
                  </a:cubicBezTo>
                  <a:cubicBezTo>
                    <a:pt x="3318" y="5316"/>
                    <a:pt x="3590" y="4961"/>
                    <a:pt x="3877" y="4631"/>
                  </a:cubicBezTo>
                  <a:cubicBezTo>
                    <a:pt x="5124" y="3490"/>
                    <a:pt x="6515" y="2666"/>
                    <a:pt x="7974" y="2130"/>
                  </a:cubicBezTo>
                  <a:cubicBezTo>
                    <a:pt x="9234" y="1667"/>
                    <a:pt x="10628" y="1228"/>
                    <a:pt x="11987" y="1228"/>
                  </a:cubicBezTo>
                  <a:close/>
                  <a:moveTo>
                    <a:pt x="11946" y="0"/>
                  </a:moveTo>
                  <a:cubicBezTo>
                    <a:pt x="10745" y="0"/>
                    <a:pt x="9524" y="297"/>
                    <a:pt x="8364" y="694"/>
                  </a:cubicBezTo>
                  <a:cubicBezTo>
                    <a:pt x="7604" y="954"/>
                    <a:pt x="6861" y="1296"/>
                    <a:pt x="6147" y="1721"/>
                  </a:cubicBezTo>
                  <a:cubicBezTo>
                    <a:pt x="2105" y="3899"/>
                    <a:pt x="-1563" y="10544"/>
                    <a:pt x="684" y="16044"/>
                  </a:cubicBezTo>
                  <a:cubicBezTo>
                    <a:pt x="2177" y="19697"/>
                    <a:pt x="5036" y="21426"/>
                    <a:pt x="7927" y="21426"/>
                  </a:cubicBezTo>
                  <a:cubicBezTo>
                    <a:pt x="9951" y="21426"/>
                    <a:pt x="11990" y="20578"/>
                    <a:pt x="13588" y="18950"/>
                  </a:cubicBezTo>
                  <a:cubicBezTo>
                    <a:pt x="14519" y="20637"/>
                    <a:pt x="15941" y="21600"/>
                    <a:pt x="17440" y="21600"/>
                  </a:cubicBezTo>
                  <a:cubicBezTo>
                    <a:pt x="17846" y="21600"/>
                    <a:pt x="18258" y="21530"/>
                    <a:pt x="18667" y="21383"/>
                  </a:cubicBezTo>
                  <a:cubicBezTo>
                    <a:pt x="19146" y="21212"/>
                    <a:pt x="19056" y="20374"/>
                    <a:pt x="18667" y="20154"/>
                  </a:cubicBezTo>
                  <a:cubicBezTo>
                    <a:pt x="17616" y="19559"/>
                    <a:pt x="16789" y="18476"/>
                    <a:pt x="16297" y="17074"/>
                  </a:cubicBezTo>
                  <a:cubicBezTo>
                    <a:pt x="20037" y="13092"/>
                    <a:pt x="19938" y="5060"/>
                    <a:pt x="15863" y="1451"/>
                  </a:cubicBezTo>
                  <a:cubicBezTo>
                    <a:pt x="14662" y="387"/>
                    <a:pt x="13317" y="0"/>
                    <a:pt x="1194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" name="Google Shape;314;p37">
              <a:extLst>
                <a:ext uri="{FF2B5EF4-FFF2-40B4-BE49-F238E27FC236}">
                  <a16:creationId xmlns:a16="http://schemas.microsoft.com/office/drawing/2014/main" xmlns="" id="{26DE5184-A491-43EA-8669-FEE22F4DE996}"/>
                </a:ext>
              </a:extLst>
            </p:cNvPr>
            <p:cNvSpPr/>
            <p:nvPr/>
          </p:nvSpPr>
          <p:spPr>
            <a:xfrm>
              <a:off x="171680" y="291290"/>
              <a:ext cx="28079" cy="28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2" h="21600" extrusionOk="0">
                  <a:moveTo>
                    <a:pt x="8603" y="0"/>
                  </a:moveTo>
                  <a:cubicBezTo>
                    <a:pt x="2639" y="0"/>
                    <a:pt x="-2288" y="7804"/>
                    <a:pt x="1115" y="14895"/>
                  </a:cubicBezTo>
                  <a:cubicBezTo>
                    <a:pt x="2639" y="18076"/>
                    <a:pt x="4640" y="20758"/>
                    <a:pt x="7896" y="21415"/>
                  </a:cubicBezTo>
                  <a:cubicBezTo>
                    <a:pt x="8555" y="21543"/>
                    <a:pt x="9189" y="21600"/>
                    <a:pt x="9799" y="21600"/>
                  </a:cubicBezTo>
                  <a:cubicBezTo>
                    <a:pt x="15470" y="21600"/>
                    <a:pt x="19312" y="16293"/>
                    <a:pt x="18300" y="9245"/>
                  </a:cubicBezTo>
                  <a:cubicBezTo>
                    <a:pt x="17751" y="5493"/>
                    <a:pt x="15434" y="3067"/>
                    <a:pt x="12726" y="1298"/>
                  </a:cubicBezTo>
                  <a:cubicBezTo>
                    <a:pt x="11360" y="399"/>
                    <a:pt x="9945" y="0"/>
                    <a:pt x="86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" name="Google Shape;315;p37">
              <a:extLst>
                <a:ext uri="{FF2B5EF4-FFF2-40B4-BE49-F238E27FC236}">
                  <a16:creationId xmlns:a16="http://schemas.microsoft.com/office/drawing/2014/main" xmlns="" id="{CE771F87-B6B0-4664-A0EA-E3CCB40A5306}"/>
                </a:ext>
              </a:extLst>
            </p:cNvPr>
            <p:cNvSpPr/>
            <p:nvPr/>
          </p:nvSpPr>
          <p:spPr>
            <a:xfrm>
              <a:off x="242031" y="267138"/>
              <a:ext cx="39873" cy="39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1" h="21600" extrusionOk="0">
                  <a:moveTo>
                    <a:pt x="9382" y="0"/>
                  </a:moveTo>
                  <a:cubicBezTo>
                    <a:pt x="8637" y="0"/>
                    <a:pt x="7884" y="101"/>
                    <a:pt x="7112" y="332"/>
                  </a:cubicBezTo>
                  <a:cubicBezTo>
                    <a:pt x="2259" y="1832"/>
                    <a:pt x="-1203" y="8062"/>
                    <a:pt x="394" y="13598"/>
                  </a:cubicBezTo>
                  <a:cubicBezTo>
                    <a:pt x="1676" y="18057"/>
                    <a:pt x="5453" y="21600"/>
                    <a:pt x="9633" y="21600"/>
                  </a:cubicBezTo>
                  <a:cubicBezTo>
                    <a:pt x="10485" y="21600"/>
                    <a:pt x="11346" y="21449"/>
                    <a:pt x="12207" y="21137"/>
                  </a:cubicBezTo>
                  <a:cubicBezTo>
                    <a:pt x="17123" y="19345"/>
                    <a:pt x="20397" y="13729"/>
                    <a:pt x="18926" y="7871"/>
                  </a:cubicBezTo>
                  <a:cubicBezTo>
                    <a:pt x="18809" y="7448"/>
                    <a:pt x="18702" y="7036"/>
                    <a:pt x="18612" y="6613"/>
                  </a:cubicBezTo>
                  <a:cubicBezTo>
                    <a:pt x="17966" y="3805"/>
                    <a:pt x="15840" y="1409"/>
                    <a:pt x="13338" y="684"/>
                  </a:cubicBezTo>
                  <a:cubicBezTo>
                    <a:pt x="12010" y="312"/>
                    <a:pt x="10709" y="0"/>
                    <a:pt x="9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" name="Google Shape;316;p37">
              <a:extLst>
                <a:ext uri="{FF2B5EF4-FFF2-40B4-BE49-F238E27FC236}">
                  <a16:creationId xmlns:a16="http://schemas.microsoft.com/office/drawing/2014/main" xmlns="" id="{5E4AEB53-B04C-41DF-919C-5E9CE9F1C73C}"/>
                </a:ext>
              </a:extLst>
            </p:cNvPr>
            <p:cNvSpPr/>
            <p:nvPr/>
          </p:nvSpPr>
          <p:spPr>
            <a:xfrm>
              <a:off x="308628" y="246844"/>
              <a:ext cx="35867" cy="37120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17;p37">
              <a:extLst>
                <a:ext uri="{FF2B5EF4-FFF2-40B4-BE49-F238E27FC236}">
                  <a16:creationId xmlns:a16="http://schemas.microsoft.com/office/drawing/2014/main" xmlns="" id="{4CA5F162-E0C3-49DE-BEBA-221F706B248F}"/>
                </a:ext>
              </a:extLst>
            </p:cNvPr>
            <p:cNvSpPr/>
            <p:nvPr/>
          </p:nvSpPr>
          <p:spPr>
            <a:xfrm>
              <a:off x="384117" y="223453"/>
              <a:ext cx="31207" cy="32278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4345371" y="740702"/>
            <a:ext cx="3193689" cy="789956"/>
          </a:xfrm>
          <a:prstGeom prst="rect">
            <a:avLst/>
          </a:prstGeom>
        </p:spPr>
        <p:txBody>
          <a:bodyPr wrap="none" lIns="121905" tIns="60952" rIns="121905" bIns="60952">
            <a:spAutoFit/>
          </a:bodyPr>
          <a:lstStyle/>
          <a:p>
            <a:pPr algn="ctr"/>
            <a:r>
              <a:rPr lang="ar-SA" sz="4300" b="1" spc="-56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alid Art bold"/>
                <a:ea typeface="Khalid Art bold"/>
                <a:cs typeface="PT Bold Heading" pitchFamily="2" charset="-78"/>
                <a:sym typeface="Khalid Art bold"/>
              </a:rPr>
              <a:t>تسجيل الحضور</a:t>
            </a:r>
          </a:p>
        </p:txBody>
      </p:sp>
      <p:pic>
        <p:nvPicPr>
          <p:cNvPr id="70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295238" y="-277631"/>
            <a:ext cx="3027507" cy="2932368"/>
          </a:xfrm>
          <a:prstGeom prst="rect">
            <a:avLst/>
          </a:prstGeom>
        </p:spPr>
      </p:pic>
      <p:grpSp>
        <p:nvGrpSpPr>
          <p:cNvPr id="69" name="مجموعة 68"/>
          <p:cNvGrpSpPr/>
          <p:nvPr/>
        </p:nvGrpSpPr>
        <p:grpSpPr>
          <a:xfrm>
            <a:off x="8688290" y="1962810"/>
            <a:ext cx="2731721" cy="3578425"/>
            <a:chOff x="7563769" y="-77071"/>
            <a:chExt cx="2048791" cy="2683819"/>
          </a:xfrm>
        </p:grpSpPr>
        <p:pic>
          <p:nvPicPr>
            <p:cNvPr id="71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63769" y="49479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2" name="Google Shape;182;p29" descr="Google Shape;182;p29">
              <a:extLst>
                <a:ext uri="{FF2B5EF4-FFF2-40B4-BE49-F238E27FC236}">
                  <a16:creationId xmlns:a16="http://schemas.microsoft.com/office/drawing/2014/main" xmlns="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t="16734" r="8892" b="18300"/>
            <a:stretch>
              <a:fillRect/>
            </a:stretch>
          </p:blipFill>
          <p:spPr>
            <a:xfrm>
              <a:off x="7563769" y="-53329"/>
              <a:ext cx="2036851" cy="8460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3" name="Rectangle 1">
              <a:extLst>
                <a:ext uri="{FF2B5EF4-FFF2-40B4-BE49-F238E27FC236}">
                  <a16:creationId xmlns:a16="http://schemas.microsoft.com/office/drawing/2014/main" xmlns="" id="{393E2D00-3651-4910-9BA4-866B9E5F69A9}"/>
                </a:ext>
              </a:extLst>
            </p:cNvPr>
            <p:cNvSpPr/>
            <p:nvPr/>
          </p:nvSpPr>
          <p:spPr>
            <a:xfrm>
              <a:off x="8165682" y="52403"/>
              <a:ext cx="859369" cy="530913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21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21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2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4" name="Rectangle 22">
              <a:extLst>
                <a:ext uri="{FF2B5EF4-FFF2-40B4-BE49-F238E27FC236}">
                  <a16:creationId xmlns:a16="http://schemas.microsoft.com/office/drawing/2014/main" xmlns="" id="{589B359A-BB65-4B80-A53C-DE694F3CD31D}"/>
                </a:ext>
              </a:extLst>
            </p:cNvPr>
            <p:cNvSpPr/>
            <p:nvPr/>
          </p:nvSpPr>
          <p:spPr>
            <a:xfrm>
              <a:off x="7844757" y="714417"/>
              <a:ext cx="1474922" cy="357789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62 الى 65 </a:t>
              </a:r>
              <a:endParaRPr lang="en-US" sz="27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5" name="Picture 43">
              <a:extLst>
                <a:ext uri="{FF2B5EF4-FFF2-40B4-BE49-F238E27FC236}">
                  <a16:creationId xmlns:a16="http://schemas.microsoft.com/office/drawing/2014/main" xmlns="" id="{25BB668A-E294-415E-823D-4019995F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"/>
                </a:ext>
              </a:extLst>
            </a:blip>
            <a:srcRect l="21407" t="7100" r="73709" b="58254"/>
            <a:stretch/>
          </p:blipFill>
          <p:spPr>
            <a:xfrm rot="21159890" flipH="1">
              <a:off x="9176930" y="-77071"/>
              <a:ext cx="296114" cy="837900"/>
            </a:xfrm>
            <a:prstGeom prst="rect">
              <a:avLst/>
            </a:prstGeom>
          </p:spPr>
        </p:pic>
        <p:pic>
          <p:nvPicPr>
            <p:cNvPr id="76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32561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7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796471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8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7865418" y="1989993"/>
              <a:ext cx="1499800" cy="353940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28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20-3-1443هـ</a:t>
              </a:r>
              <a:endParaRPr lang="en-US" sz="28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9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8142274" y="1498556"/>
              <a:ext cx="1023895" cy="34239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الاثنين</a:t>
              </a:r>
              <a:endParaRPr lang="en-US" sz="27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60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="" xmlns:a16="http://schemas.microsoft.com/office/drawing/2014/main" id="{072F3472-E1BA-4A95-A4DA-6A0CE9EE4AF8}"/>
              </a:ext>
            </a:extLst>
          </p:cNvPr>
          <p:cNvSpPr txBox="1">
            <a:spLocks/>
          </p:cNvSpPr>
          <p:nvPr/>
        </p:nvSpPr>
        <p:spPr>
          <a:xfrm flipH="1">
            <a:off x="2760676" y="1290770"/>
            <a:ext cx="6670648" cy="888779"/>
          </a:xfrm>
          <a:prstGeom prst="rect">
            <a:avLst/>
          </a:prstGeom>
        </p:spPr>
        <p:txBody>
          <a:bodyPr vert="horz" lIns="91431" tIns="45715" rIns="91431" bIns="4571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en-US" sz="3600" b="1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9B39AC97-260C-4A20-9514-DDCB906C25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1168" y="974078"/>
            <a:ext cx="10668000" cy="5486400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44000"/>
            </a:schemeClr>
          </a:solidFill>
          <a:ln w="76200">
            <a:solidFill>
              <a:schemeClr val="accent5">
                <a:lumMod val="20000"/>
                <a:lumOff val="8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ar-SA" sz="800" dirty="0" smtClean="0">
                <a:solidFill>
                  <a:schemeClr val="accent5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.</a:t>
            </a:r>
            <a:r>
              <a:rPr lang="en-US" sz="800" dirty="0" smtClean="0">
                <a:solidFill>
                  <a:schemeClr val="accent5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v</a:t>
            </a:r>
            <a:endParaRPr lang="en-US" sz="8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5" name="Picture 1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83902">
            <a:off x="-621592" y="-95793"/>
            <a:ext cx="5731927" cy="1177723"/>
          </a:xfrm>
          <a:prstGeom prst="rect">
            <a:avLst/>
          </a:prstGeom>
        </p:spPr>
      </p:pic>
      <p:sp>
        <p:nvSpPr>
          <p:cNvPr id="17" name="TextBox 14"/>
          <p:cNvSpPr txBox="1"/>
          <p:nvPr/>
        </p:nvSpPr>
        <p:spPr>
          <a:xfrm>
            <a:off x="1059217" y="25400"/>
            <a:ext cx="4044017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ar-SA" sz="2800" spc="140" dirty="0" smtClean="0">
                <a:solidFill>
                  <a:srgbClr val="F89FA1"/>
                </a:solidFill>
                <a:latin typeface="Dongol"/>
                <a:cs typeface="PT Bold Heading" pitchFamily="2" charset="-78"/>
              </a:rPr>
              <a:t>الاختبار التراكمي</a:t>
            </a:r>
          </a:p>
          <a:p>
            <a:pPr algn="ctr">
              <a:lnSpc>
                <a:spcPts val="3920"/>
              </a:lnSpc>
            </a:pPr>
            <a:r>
              <a:rPr lang="ar-SA" sz="2800" spc="140" dirty="0" smtClean="0">
                <a:solidFill>
                  <a:srgbClr val="F89FA1"/>
                </a:solidFill>
                <a:latin typeface="Dongol"/>
                <a:cs typeface="PT Bold Heading" pitchFamily="2" charset="-78"/>
              </a:rPr>
              <a:t>( الفصل 3)</a:t>
            </a:r>
            <a:endParaRPr lang="ar-SA" sz="2800" spc="140" dirty="0">
              <a:solidFill>
                <a:srgbClr val="F89FA1"/>
              </a:solidFill>
              <a:latin typeface="Dongol"/>
              <a:cs typeface="PT Bold Heading" pitchFamily="2" charset="-78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="" xmlns:a16="http://schemas.microsoft.com/office/drawing/2014/main" id="{C9FD5A08-39FE-4398-B65E-2B57CF0D3506}"/>
              </a:ext>
            </a:extLst>
          </p:cNvPr>
          <p:cNvSpPr txBox="1"/>
          <p:nvPr/>
        </p:nvSpPr>
        <p:spPr>
          <a:xfrm>
            <a:off x="6398381" y="1125017"/>
            <a:ext cx="4798273" cy="461659"/>
          </a:xfrm>
          <a:prstGeom prst="rect">
            <a:avLst/>
          </a:prstGeom>
          <a:noFill/>
        </p:spPr>
        <p:txBody>
          <a:bodyPr wrap="square" lIns="60954" tIns="30477" rIns="60954" bIns="30477">
            <a:spAutoFit/>
          </a:bodyPr>
          <a:lstStyle/>
          <a:p>
            <a:pPr algn="ctr"/>
            <a:r>
              <a:rPr lang="ar-SA" sz="1300" dirty="0">
                <a:ln w="0"/>
                <a:solidFill>
                  <a:srgbClr val="CC0099"/>
                </a:solidFill>
                <a:latin typeface="Arabic Typesetting" panose="03020402040406030203" pitchFamily="66" charset="-78"/>
                <a:cs typeface="PT Bold Heading" pitchFamily="2" charset="-78"/>
              </a:rPr>
              <a:t>يحوط الطالب الحشرة التي فوق الغصن ، </a:t>
            </a:r>
            <a:endParaRPr lang="ar-SA" sz="1300" dirty="0" smtClean="0">
              <a:ln w="0"/>
              <a:solidFill>
                <a:srgbClr val="CC0099"/>
              </a:solidFill>
              <a:latin typeface="Arabic Typesetting" panose="03020402040406030203" pitchFamily="66" charset="-78"/>
              <a:cs typeface="PT Bold Heading" pitchFamily="2" charset="-78"/>
            </a:endParaRPr>
          </a:p>
          <a:p>
            <a:pPr algn="ctr"/>
            <a:r>
              <a:rPr lang="ar-SA" sz="1300" dirty="0" smtClean="0">
                <a:ln w="0"/>
                <a:solidFill>
                  <a:srgbClr val="CC0099"/>
                </a:solidFill>
                <a:latin typeface="Arabic Typesetting" panose="03020402040406030203" pitchFamily="66" charset="-78"/>
                <a:cs typeface="PT Bold Heading" pitchFamily="2" charset="-78"/>
              </a:rPr>
              <a:t>ويضع </a:t>
            </a:r>
            <a:r>
              <a:rPr lang="ar-SA" sz="1300" dirty="0">
                <a:ln w="0"/>
                <a:solidFill>
                  <a:srgbClr val="CC0099"/>
                </a:solidFill>
                <a:latin typeface="Arabic Typesetting" panose="03020402040406030203" pitchFamily="66" charset="-78"/>
                <a:cs typeface="PT Bold Heading" pitchFamily="2" charset="-78"/>
              </a:rPr>
              <a:t>علامة </a:t>
            </a:r>
            <a:r>
              <a:rPr lang="ar-SA" sz="1300" dirty="0" smtClean="0">
                <a:ln w="0"/>
                <a:solidFill>
                  <a:srgbClr val="CC0099"/>
                </a:solidFill>
                <a:latin typeface="Arabic Typesetting" panose="03020402040406030203" pitchFamily="66" charset="-78"/>
                <a:cs typeface="PT Bold Heading" pitchFamily="2" charset="-78"/>
              </a:rPr>
              <a:t>خطاء على </a:t>
            </a:r>
            <a:r>
              <a:rPr lang="ar-SA" sz="1300" dirty="0">
                <a:ln w="0"/>
                <a:solidFill>
                  <a:srgbClr val="CC0099"/>
                </a:solidFill>
                <a:latin typeface="Arabic Typesetting" panose="03020402040406030203" pitchFamily="66" charset="-78"/>
                <a:cs typeface="PT Bold Heading" pitchFamily="2" charset="-78"/>
              </a:rPr>
              <a:t>الحشرة التي تحت الغصن </a:t>
            </a:r>
            <a:endParaRPr lang="ar-SA" sz="1300" dirty="0">
              <a:solidFill>
                <a:srgbClr val="CC0099"/>
              </a:solidFill>
              <a:cs typeface="PT Bold Heading" pitchFamily="2" charset="-78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="" xmlns:a16="http://schemas.microsoft.com/office/drawing/2014/main" id="{C9FD5A08-39FE-4398-B65E-2B57CF0D3506}"/>
              </a:ext>
            </a:extLst>
          </p:cNvPr>
          <p:cNvSpPr txBox="1"/>
          <p:nvPr/>
        </p:nvSpPr>
        <p:spPr>
          <a:xfrm>
            <a:off x="872537" y="1208144"/>
            <a:ext cx="5005997" cy="461659"/>
          </a:xfrm>
          <a:prstGeom prst="rect">
            <a:avLst/>
          </a:prstGeom>
          <a:noFill/>
        </p:spPr>
        <p:txBody>
          <a:bodyPr wrap="square" lIns="60954" tIns="30477" rIns="60954" bIns="30477">
            <a:spAutoFit/>
          </a:bodyPr>
          <a:lstStyle/>
          <a:p>
            <a:pPr algn="ctr"/>
            <a:r>
              <a:rPr lang="ar-SA" sz="1300" dirty="0">
                <a:ln w="0"/>
                <a:solidFill>
                  <a:srgbClr val="CC0099"/>
                </a:solidFill>
                <a:latin typeface="Arabic Typesetting" panose="03020402040406030203" pitchFamily="66" charset="-78"/>
                <a:cs typeface="PT Bold Heading" pitchFamily="2" charset="-78"/>
              </a:rPr>
              <a:t>يحوط الطالب الصندوق العلوى ، ويضع علامة </a:t>
            </a:r>
            <a:r>
              <a:rPr lang="ar-SA" sz="1300" dirty="0" smtClean="0">
                <a:ln w="0"/>
                <a:solidFill>
                  <a:srgbClr val="CC0099"/>
                </a:solidFill>
                <a:latin typeface="Arabic Typesetting" panose="03020402040406030203" pitchFamily="66" charset="-78"/>
                <a:cs typeface="PT Bold Heading" pitchFamily="2" charset="-78"/>
              </a:rPr>
              <a:t>خطاء  </a:t>
            </a:r>
            <a:r>
              <a:rPr lang="ar-SA" sz="1300" dirty="0">
                <a:ln w="0"/>
                <a:solidFill>
                  <a:srgbClr val="CC0099"/>
                </a:solidFill>
                <a:latin typeface="Arabic Typesetting" panose="03020402040406030203" pitchFamily="66" charset="-78"/>
                <a:cs typeface="PT Bold Heading" pitchFamily="2" charset="-78"/>
              </a:rPr>
              <a:t>على الصندوق الذي في الوسط ، </a:t>
            </a:r>
            <a:r>
              <a:rPr lang="ar-SA" sz="1300" dirty="0" smtClean="0">
                <a:ln w="0"/>
                <a:solidFill>
                  <a:srgbClr val="CC0099"/>
                </a:solidFill>
                <a:latin typeface="Arabic Typesetting" panose="03020402040406030203" pitchFamily="66" charset="-78"/>
                <a:cs typeface="PT Bold Heading" pitchFamily="2" charset="-78"/>
              </a:rPr>
              <a:t>وخطاً تحت </a:t>
            </a:r>
            <a:r>
              <a:rPr lang="ar-SA" sz="1300" dirty="0">
                <a:ln w="0"/>
                <a:solidFill>
                  <a:srgbClr val="CC0099"/>
                </a:solidFill>
                <a:latin typeface="Arabic Typesetting" panose="03020402040406030203" pitchFamily="66" charset="-78"/>
                <a:cs typeface="PT Bold Heading" pitchFamily="2" charset="-78"/>
              </a:rPr>
              <a:t>الصندوق الذي في الأسفل </a:t>
            </a:r>
            <a:endParaRPr lang="ar-SA" sz="1300" dirty="0">
              <a:solidFill>
                <a:srgbClr val="CC0099"/>
              </a:solidFill>
              <a:cs typeface="PT Bold Heading" pitchFamily="2" charset="-78"/>
            </a:endParaRPr>
          </a:p>
        </p:txBody>
      </p:sp>
      <p:sp>
        <p:nvSpPr>
          <p:cNvPr id="29" name="سهم منحني 28"/>
          <p:cNvSpPr/>
          <p:nvPr/>
        </p:nvSpPr>
        <p:spPr>
          <a:xfrm>
            <a:off x="6648623" y="1105349"/>
            <a:ext cx="473203" cy="2548423"/>
          </a:xfrm>
          <a:prstGeom prst="bentArrow">
            <a:avLst>
              <a:gd name="adj1" fmla="val 25000"/>
              <a:gd name="adj2" fmla="val 19181"/>
              <a:gd name="adj3" fmla="val 25000"/>
              <a:gd name="adj4" fmla="val 43750"/>
            </a:avLst>
          </a:prstGeom>
          <a:solidFill>
            <a:srgbClr val="CC0066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30" name="سهم منحني 29"/>
          <p:cNvSpPr/>
          <p:nvPr/>
        </p:nvSpPr>
        <p:spPr>
          <a:xfrm rot="5400000" flipH="1">
            <a:off x="8575824" y="1268581"/>
            <a:ext cx="524912" cy="4472241"/>
          </a:xfrm>
          <a:prstGeom prst="bentArrow">
            <a:avLst/>
          </a:prstGeom>
          <a:solidFill>
            <a:srgbClr val="CC0066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32" name="سهم منحني 31"/>
          <p:cNvSpPr/>
          <p:nvPr/>
        </p:nvSpPr>
        <p:spPr>
          <a:xfrm rot="5400000" flipH="1" flipV="1">
            <a:off x="3405846" y="503018"/>
            <a:ext cx="593155" cy="5903593"/>
          </a:xfrm>
          <a:prstGeom prst="bentArrow">
            <a:avLst>
              <a:gd name="adj1" fmla="val 16954"/>
              <a:gd name="adj2" fmla="val 25000"/>
              <a:gd name="adj3" fmla="val 25000"/>
              <a:gd name="adj4" fmla="val 75000"/>
            </a:avLst>
          </a:prstGeom>
          <a:solidFill>
            <a:srgbClr val="CC0066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pic>
        <p:nvPicPr>
          <p:cNvPr id="33" name="Picture 4" descr="علامة استفهام, سؤال Clipart, علامة استفهام إبداعية, شك PNG وملف PSD للتحميل  مجانا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79" r="19817" b="8920"/>
          <a:stretch/>
        </p:blipFill>
        <p:spPr bwMode="auto">
          <a:xfrm>
            <a:off x="11177344" y="455882"/>
            <a:ext cx="611695" cy="139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l="27027" b="27027"/>
          <a:stretch>
            <a:fillRect/>
          </a:stretch>
        </p:blipFill>
        <p:spPr>
          <a:xfrm rot="-10800000" flipH="1">
            <a:off x="-23613" y="-55913"/>
            <a:ext cx="1344412" cy="843313"/>
          </a:xfrm>
          <a:prstGeom prst="rect">
            <a:avLst/>
          </a:prstGeom>
        </p:spPr>
      </p:pic>
      <p:pic>
        <p:nvPicPr>
          <p:cNvPr id="35" name="Picture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9417498">
            <a:off x="841002" y="326538"/>
            <a:ext cx="1100526" cy="255221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0D96485D-D9DF-4B36-B590-C87CCD2DF27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0" y="5248699"/>
            <a:ext cx="1241446" cy="1241446"/>
          </a:xfrm>
          <a:prstGeom prst="rect">
            <a:avLst/>
          </a:prstGeom>
        </p:spPr>
      </p:pic>
      <p:grpSp>
        <p:nvGrpSpPr>
          <p:cNvPr id="542" name="Group 16">
            <a:extLst>
              <a:ext uri="{FF2B5EF4-FFF2-40B4-BE49-F238E27FC236}">
                <a16:creationId xmlns:a16="http://schemas.microsoft.com/office/drawing/2014/main" xmlns="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3822239" y="3429173"/>
            <a:ext cx="8205673" cy="3374869"/>
            <a:chOff x="711958" y="2131325"/>
            <a:chExt cx="11348666" cy="4667535"/>
          </a:xfrm>
          <a:solidFill>
            <a:srgbClr val="996633">
              <a:alpha val="69000"/>
            </a:srgbClr>
          </a:solidFill>
        </p:grpSpPr>
        <p:sp>
          <p:nvSpPr>
            <p:cNvPr id="543" name="Oval 17">
              <a:extLst>
                <a:ext uri="{FF2B5EF4-FFF2-40B4-BE49-F238E27FC236}">
                  <a16:creationId xmlns:a16="http://schemas.microsoft.com/office/drawing/2014/main" xmlns="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pFill/>
            <a:ln>
              <a:solidFill>
                <a:srgbClr val="996633"/>
              </a:solidFill>
            </a:ln>
          </p:spPr>
          <p:style>
            <a:lnRef idx="1">
              <a:schemeClr val="accent2"/>
            </a:lnRef>
            <a:fillRef idx="1003">
              <a:schemeClr val="l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544" name="Straight Connector 18">
              <a:extLst>
                <a:ext uri="{FF2B5EF4-FFF2-40B4-BE49-F238E27FC236}">
                  <a16:creationId xmlns:a16="http://schemas.microsoft.com/office/drawing/2014/main" xmlns="" id="{24373373-C3E5-41C1-879D-A19952DDE8EB}"/>
                </a:ext>
              </a:extLst>
            </p:cNvPr>
            <p:cNvCxnSpPr>
              <a:stCxn id="543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>
              <a:solidFill>
                <a:srgbClr val="996633"/>
              </a:solidFill>
            </a:ln>
          </p:spPr>
          <p:style>
            <a:lnRef idx="1">
              <a:schemeClr val="accent2"/>
            </a:lnRef>
            <a:fillRef idx="1003">
              <a:schemeClr val="l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545" name="Straight Connector 19">
              <a:extLst>
                <a:ext uri="{FF2B5EF4-FFF2-40B4-BE49-F238E27FC236}">
                  <a16:creationId xmlns:a16="http://schemas.microsoft.com/office/drawing/2014/main" xmlns="" id="{20DE293A-1D11-4506-877D-260A33538391}"/>
                </a:ext>
              </a:extLst>
            </p:cNvPr>
            <p:cNvCxnSpPr>
              <a:stCxn id="543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>
              <a:solidFill>
                <a:srgbClr val="996633"/>
              </a:solidFill>
            </a:ln>
          </p:spPr>
          <p:style>
            <a:lnRef idx="1">
              <a:schemeClr val="accent2"/>
            </a:lnRef>
            <a:fillRef idx="1003">
              <a:schemeClr val="l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</p:grpSp>
      <p:pic>
        <p:nvPicPr>
          <p:cNvPr id="53" name="صورة 52">
            <a:extLst>
              <a:ext uri="{FF2B5EF4-FFF2-40B4-BE49-F238E27FC236}">
                <a16:creationId xmlns:a16="http://schemas.microsoft.com/office/drawing/2014/main" xmlns="" id="{5D7C2E1B-8643-400C-A4F0-C94C77FC653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22" t="26896" r="61411" b="29872"/>
          <a:stretch/>
        </p:blipFill>
        <p:spPr>
          <a:xfrm>
            <a:off x="2969307" y="1066279"/>
            <a:ext cx="3512761" cy="2500213"/>
          </a:xfrm>
          <a:prstGeom prst="rect">
            <a:avLst/>
          </a:prstGeom>
        </p:spPr>
      </p:pic>
      <p:pic>
        <p:nvPicPr>
          <p:cNvPr id="54" name="صورة 53">
            <a:extLst>
              <a:ext uri="{FF2B5EF4-FFF2-40B4-BE49-F238E27FC236}">
                <a16:creationId xmlns:a16="http://schemas.microsoft.com/office/drawing/2014/main" xmlns="" id="{5D7C2E1B-8643-400C-A4F0-C94C77FC653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015" t="27475" r="16818" b="29293"/>
          <a:stretch/>
        </p:blipFill>
        <p:spPr>
          <a:xfrm>
            <a:off x="7008839" y="1290770"/>
            <a:ext cx="3883445" cy="2257154"/>
          </a:xfrm>
          <a:prstGeom prst="rect">
            <a:avLst/>
          </a:prstGeom>
        </p:spPr>
      </p:pic>
      <p:grpSp>
        <p:nvGrpSpPr>
          <p:cNvPr id="63" name="Group 11"/>
          <p:cNvGrpSpPr/>
          <p:nvPr/>
        </p:nvGrpSpPr>
        <p:grpSpPr>
          <a:xfrm>
            <a:off x="7701282" y="2667837"/>
            <a:ext cx="362696" cy="490400"/>
            <a:chOff x="7000892" y="1152508"/>
            <a:chExt cx="571504" cy="571504"/>
          </a:xfrm>
        </p:grpSpPr>
        <p:cxnSp>
          <p:nvCxnSpPr>
            <p:cNvPr id="64" name="Straight Connector 12"/>
            <p:cNvCxnSpPr/>
            <p:nvPr/>
          </p:nvCxnSpPr>
          <p:spPr>
            <a:xfrm rot="5400000">
              <a:off x="6974697" y="1188227"/>
              <a:ext cx="571504" cy="50006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13"/>
            <p:cNvCxnSpPr/>
            <p:nvPr/>
          </p:nvCxnSpPr>
          <p:spPr>
            <a:xfrm rot="10800000">
              <a:off x="7000892" y="1214422"/>
              <a:ext cx="571504" cy="50006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15"/>
          <p:cNvGrpSpPr/>
          <p:nvPr/>
        </p:nvGrpSpPr>
        <p:grpSpPr>
          <a:xfrm>
            <a:off x="4267729" y="2571366"/>
            <a:ext cx="571504" cy="468296"/>
            <a:chOff x="7000892" y="1152508"/>
            <a:chExt cx="571504" cy="571504"/>
          </a:xfrm>
        </p:grpSpPr>
        <p:cxnSp>
          <p:nvCxnSpPr>
            <p:cNvPr id="75" name="Straight Connector 16"/>
            <p:cNvCxnSpPr/>
            <p:nvPr/>
          </p:nvCxnSpPr>
          <p:spPr>
            <a:xfrm rot="5400000">
              <a:off x="6974697" y="1188227"/>
              <a:ext cx="571504" cy="500066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17"/>
            <p:cNvCxnSpPr/>
            <p:nvPr/>
          </p:nvCxnSpPr>
          <p:spPr>
            <a:xfrm rot="10800000">
              <a:off x="7000892" y="1214422"/>
              <a:ext cx="571504" cy="500066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شكل بيضاوي 11"/>
          <p:cNvSpPr/>
          <p:nvPr/>
        </p:nvSpPr>
        <p:spPr>
          <a:xfrm>
            <a:off x="8053425" y="2323560"/>
            <a:ext cx="496930" cy="270041"/>
          </a:xfrm>
          <a:prstGeom prst="ellipse">
            <a:avLst/>
          </a:prstGeom>
          <a:noFill/>
          <a:ln w="793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6" name="شكل بيضاوي 11"/>
          <p:cNvSpPr/>
          <p:nvPr/>
        </p:nvSpPr>
        <p:spPr>
          <a:xfrm>
            <a:off x="4207525" y="1798223"/>
            <a:ext cx="785440" cy="581227"/>
          </a:xfrm>
          <a:prstGeom prst="ellipse">
            <a:avLst/>
          </a:prstGeom>
          <a:noFill/>
          <a:ln w="793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3" name="رابط مستقيم 2"/>
          <p:cNvCxnSpPr/>
          <p:nvPr/>
        </p:nvCxnSpPr>
        <p:spPr>
          <a:xfrm flipH="1">
            <a:off x="3901325" y="3547924"/>
            <a:ext cx="1233963" cy="0"/>
          </a:xfrm>
          <a:prstGeom prst="line">
            <a:avLst/>
          </a:prstGeom>
          <a:ln w="825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صورة 76">
            <a:extLst>
              <a:ext uri="{FF2B5EF4-FFF2-40B4-BE49-F238E27FC236}">
                <a16:creationId xmlns:a16="http://schemas.microsoft.com/office/drawing/2014/main" xmlns="" id="{DE8DC1D9-54EE-4C8D-B821-F8E10B0B70A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318" t="26936" r="15909" b="37643"/>
          <a:stretch/>
        </p:blipFill>
        <p:spPr>
          <a:xfrm>
            <a:off x="2044014" y="4177140"/>
            <a:ext cx="9116292" cy="2429164"/>
          </a:xfrm>
          <a:prstGeom prst="rect">
            <a:avLst/>
          </a:prstGeom>
        </p:spPr>
      </p:pic>
      <p:sp>
        <p:nvSpPr>
          <p:cNvPr id="31" name="مربع نص 30">
            <a:extLst>
              <a:ext uri="{FF2B5EF4-FFF2-40B4-BE49-F238E27FC236}">
                <a16:creationId xmlns="" xmlns:a16="http://schemas.microsoft.com/office/drawing/2014/main" id="{C9FD5A08-39FE-4398-B65E-2B57CF0D3506}"/>
              </a:ext>
            </a:extLst>
          </p:cNvPr>
          <p:cNvSpPr txBox="1"/>
          <p:nvPr/>
        </p:nvSpPr>
        <p:spPr>
          <a:xfrm>
            <a:off x="4413156" y="3834084"/>
            <a:ext cx="4482124" cy="461659"/>
          </a:xfrm>
          <a:prstGeom prst="rect">
            <a:avLst/>
          </a:prstGeom>
          <a:noFill/>
        </p:spPr>
        <p:txBody>
          <a:bodyPr wrap="square" lIns="60954" tIns="30477" rIns="60954" bIns="30477">
            <a:spAutoFit/>
          </a:bodyPr>
          <a:lstStyle/>
          <a:p>
            <a:pPr algn="ctr"/>
            <a:r>
              <a:rPr lang="ar-SA" sz="1300" dirty="0">
                <a:ln w="0"/>
                <a:solidFill>
                  <a:srgbClr val="CC0099"/>
                </a:solidFill>
                <a:latin typeface="Arabic Typesetting" panose="03020402040406030203" pitchFamily="66" charset="-78"/>
                <a:cs typeface="PT Bold Heading" pitchFamily="2" charset="-78"/>
              </a:rPr>
              <a:t>يحوط الطالب القارب الذي قبل القارب الأصفر ، </a:t>
            </a:r>
            <a:endParaRPr lang="ar-SA" sz="1300" dirty="0" smtClean="0">
              <a:ln w="0"/>
              <a:solidFill>
                <a:srgbClr val="CC0099"/>
              </a:solidFill>
              <a:latin typeface="Arabic Typesetting" panose="03020402040406030203" pitchFamily="66" charset="-78"/>
              <a:cs typeface="PT Bold Heading" pitchFamily="2" charset="-78"/>
            </a:endParaRPr>
          </a:p>
          <a:p>
            <a:pPr algn="ctr"/>
            <a:r>
              <a:rPr lang="ar-SA" sz="1300" dirty="0" smtClean="0">
                <a:ln w="0"/>
                <a:solidFill>
                  <a:srgbClr val="CC0099"/>
                </a:solidFill>
                <a:latin typeface="Arabic Typesetting" panose="03020402040406030203" pitchFamily="66" charset="-78"/>
                <a:cs typeface="PT Bold Heading" pitchFamily="2" charset="-78"/>
              </a:rPr>
              <a:t>ويضع </a:t>
            </a:r>
            <a:r>
              <a:rPr lang="ar-SA" sz="1300" dirty="0">
                <a:ln w="0"/>
                <a:solidFill>
                  <a:srgbClr val="CC0099"/>
                </a:solidFill>
                <a:latin typeface="Arabic Typesetting" panose="03020402040406030203" pitchFamily="66" charset="-78"/>
                <a:cs typeface="PT Bold Heading" pitchFamily="2" charset="-78"/>
              </a:rPr>
              <a:t>علامة </a:t>
            </a:r>
            <a:r>
              <a:rPr lang="ar-SA" sz="1300" dirty="0" smtClean="0">
                <a:ln w="0"/>
                <a:solidFill>
                  <a:srgbClr val="CC0099"/>
                </a:solidFill>
                <a:latin typeface="Arabic Typesetting" panose="03020402040406030203" pitchFamily="66" charset="-78"/>
                <a:cs typeface="PT Bold Heading" pitchFamily="2" charset="-78"/>
              </a:rPr>
              <a:t>خطاء على </a:t>
            </a:r>
            <a:r>
              <a:rPr lang="ar-SA" sz="1300" dirty="0">
                <a:ln w="0"/>
                <a:solidFill>
                  <a:srgbClr val="CC0099"/>
                </a:solidFill>
                <a:latin typeface="Arabic Typesetting" panose="03020402040406030203" pitchFamily="66" charset="-78"/>
                <a:cs typeface="PT Bold Heading" pitchFamily="2" charset="-78"/>
              </a:rPr>
              <a:t>القارب الذي بعد القارب الأزرق </a:t>
            </a:r>
          </a:p>
        </p:txBody>
      </p:sp>
      <p:sp>
        <p:nvSpPr>
          <p:cNvPr id="533" name="شكل بيضاوي 532"/>
          <p:cNvSpPr/>
          <p:nvPr/>
        </p:nvSpPr>
        <p:spPr>
          <a:xfrm>
            <a:off x="5389842" y="4722474"/>
            <a:ext cx="1237433" cy="1381235"/>
          </a:xfrm>
          <a:prstGeom prst="ellipse">
            <a:avLst/>
          </a:prstGeom>
          <a:noFill/>
          <a:ln w="698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78" name="Group 15"/>
          <p:cNvGrpSpPr/>
          <p:nvPr/>
        </p:nvGrpSpPr>
        <p:grpSpPr>
          <a:xfrm>
            <a:off x="7199872" y="5045653"/>
            <a:ext cx="571504" cy="468296"/>
            <a:chOff x="7000892" y="1152508"/>
            <a:chExt cx="571504" cy="571504"/>
          </a:xfrm>
        </p:grpSpPr>
        <p:cxnSp>
          <p:nvCxnSpPr>
            <p:cNvPr id="79" name="Straight Connector 16"/>
            <p:cNvCxnSpPr/>
            <p:nvPr/>
          </p:nvCxnSpPr>
          <p:spPr>
            <a:xfrm rot="5400000">
              <a:off x="6974697" y="1188227"/>
              <a:ext cx="571504" cy="500066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17"/>
            <p:cNvCxnSpPr/>
            <p:nvPr/>
          </p:nvCxnSpPr>
          <p:spPr>
            <a:xfrm rot="10800000">
              <a:off x="7000892" y="1214422"/>
              <a:ext cx="571504" cy="500066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2047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1" dur="20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/>
      <p:bldP spid="26" grpId="0"/>
      <p:bldP spid="28" grpId="0"/>
      <p:bldP spid="29" grpId="0" animBg="1"/>
      <p:bldP spid="30" grpId="0" animBg="1"/>
      <p:bldP spid="32" grpId="0" animBg="1"/>
      <p:bldP spid="55" grpId="0" animBg="1"/>
      <p:bldP spid="56" grpId="0" animBg="1"/>
      <p:bldP spid="31" grpId="0"/>
      <p:bldP spid="5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r="53063"/>
          <a:stretch>
            <a:fillRect/>
          </a:stretch>
        </p:blipFill>
        <p:spPr>
          <a:xfrm rot="18191382">
            <a:off x="11323797" y="6238447"/>
            <a:ext cx="935909" cy="587155"/>
          </a:xfrm>
          <a:prstGeom prst="rect">
            <a:avLst/>
          </a:prstGeom>
        </p:spPr>
      </p:pic>
      <p:pic>
        <p:nvPicPr>
          <p:cNvPr id="98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27027" b="27027"/>
          <a:stretch>
            <a:fillRect/>
          </a:stretch>
        </p:blipFill>
        <p:spPr>
          <a:xfrm rot="15990286" flipH="1">
            <a:off x="11420683" y="147522"/>
            <a:ext cx="1016000" cy="6373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04624" y="1873626"/>
            <a:ext cx="5482897" cy="400099"/>
          </a:xfrm>
          <a:prstGeom prst="rect">
            <a:avLst/>
          </a:prstGeom>
          <a:solidFill>
            <a:schemeClr val="accent5">
              <a:lumMod val="75000"/>
              <a:alpha val="20000"/>
            </a:schemeClr>
          </a:solidFill>
        </p:spPr>
        <p:txBody>
          <a:bodyPr wrap="square" lIns="91431" tIns="45715" rIns="91431" bIns="45715" rtlCol="1">
            <a:spAutoFit/>
          </a:bodyPr>
          <a:lstStyle/>
          <a:p>
            <a:pPr algn="ctr"/>
            <a:r>
              <a:rPr lang="ar-SA" sz="2000" dirty="0">
                <a:solidFill>
                  <a:srgbClr val="CC0099"/>
                </a:solidFill>
                <a:cs typeface="PT Bold Heading" pitchFamily="2" charset="-78"/>
              </a:rPr>
              <a:t>يحوط الطالب الصورة التالية في النمط المعطي </a:t>
            </a:r>
          </a:p>
        </p:txBody>
      </p:sp>
      <p:grpSp>
        <p:nvGrpSpPr>
          <p:cNvPr id="53" name="Group 10">
            <a:extLst>
              <a:ext uri="{FF2B5EF4-FFF2-40B4-BE49-F238E27FC236}">
                <a16:creationId xmlns:a16="http://schemas.microsoft.com/office/drawing/2014/main" xmlns="" id="{F6DE113F-86C2-4D03-8095-3A66AD599F56}"/>
              </a:ext>
            </a:extLst>
          </p:cNvPr>
          <p:cNvGrpSpPr/>
          <p:nvPr/>
        </p:nvGrpSpPr>
        <p:grpSpPr>
          <a:xfrm flipH="1" flipV="1">
            <a:off x="129801" y="128627"/>
            <a:ext cx="8205673" cy="3374869"/>
            <a:chOff x="711958" y="2131325"/>
            <a:chExt cx="11348666" cy="4667535"/>
          </a:xfrm>
        </p:grpSpPr>
        <p:sp>
          <p:nvSpPr>
            <p:cNvPr id="54" name="Oval 11">
              <a:extLst>
                <a:ext uri="{FF2B5EF4-FFF2-40B4-BE49-F238E27FC236}">
                  <a16:creationId xmlns:a16="http://schemas.microsoft.com/office/drawing/2014/main" xmlns="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55" name="Straight Connector 12">
              <a:extLst>
                <a:ext uri="{FF2B5EF4-FFF2-40B4-BE49-F238E27FC236}">
                  <a16:creationId xmlns:a16="http://schemas.microsoft.com/office/drawing/2014/main" xmlns="" id="{28AEEC72-B5F3-4539-8F89-8BE1C2FD9A59}"/>
                </a:ext>
              </a:extLst>
            </p:cNvPr>
            <p:cNvCxnSpPr>
              <a:stCxn id="54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13">
              <a:extLst>
                <a:ext uri="{FF2B5EF4-FFF2-40B4-BE49-F238E27FC236}">
                  <a16:creationId xmlns:a16="http://schemas.microsoft.com/office/drawing/2014/main" xmlns="" id="{6841B50C-4BCD-448C-B49D-F865DA4E1776}"/>
                </a:ext>
              </a:extLst>
            </p:cNvPr>
            <p:cNvCxnSpPr>
              <a:stCxn id="54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16">
            <a:extLst>
              <a:ext uri="{FF2B5EF4-FFF2-40B4-BE49-F238E27FC236}">
                <a16:creationId xmlns:a16="http://schemas.microsoft.com/office/drawing/2014/main" xmlns="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3831722" y="3388577"/>
            <a:ext cx="8205673" cy="3374869"/>
            <a:chOff x="711958" y="2131325"/>
            <a:chExt cx="11348666" cy="4667535"/>
          </a:xfrm>
        </p:grpSpPr>
        <p:sp>
          <p:nvSpPr>
            <p:cNvPr id="58" name="Oval 17">
              <a:extLst>
                <a:ext uri="{FF2B5EF4-FFF2-40B4-BE49-F238E27FC236}">
                  <a16:creationId xmlns:a16="http://schemas.microsoft.com/office/drawing/2014/main" xmlns="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59" name="Straight Connector 18">
              <a:extLst>
                <a:ext uri="{FF2B5EF4-FFF2-40B4-BE49-F238E27FC236}">
                  <a16:creationId xmlns:a16="http://schemas.microsoft.com/office/drawing/2014/main" xmlns="" id="{24373373-C3E5-41C1-879D-A19952DDE8EB}"/>
                </a:ext>
              </a:extLst>
            </p:cNvPr>
            <p:cNvCxnSpPr>
              <a:stCxn id="58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19">
              <a:extLst>
                <a:ext uri="{FF2B5EF4-FFF2-40B4-BE49-F238E27FC236}">
                  <a16:creationId xmlns:a16="http://schemas.microsoft.com/office/drawing/2014/main" xmlns="" id="{20DE293A-1D11-4506-877D-260A33538391}"/>
                </a:ext>
              </a:extLst>
            </p:cNvPr>
            <p:cNvCxnSpPr>
              <a:stCxn id="58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4">
            <a:extLst>
              <a:ext uri="{FF2B5EF4-FFF2-40B4-BE49-F238E27FC236}">
                <a16:creationId xmlns:a16="http://schemas.microsoft.com/office/drawing/2014/main" xmlns="" id="{5D8F0D43-7F27-4843-A1A2-5E96EFA4F092}"/>
              </a:ext>
            </a:extLst>
          </p:cNvPr>
          <p:cNvGrpSpPr/>
          <p:nvPr/>
        </p:nvGrpSpPr>
        <p:grpSpPr>
          <a:xfrm>
            <a:off x="2904624" y="377826"/>
            <a:ext cx="6904454" cy="861774"/>
            <a:chOff x="-551816" y="-104216"/>
            <a:chExt cx="7763174" cy="1665372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62" name="AutoShape 5">
              <a:extLst>
                <a:ext uri="{FF2B5EF4-FFF2-40B4-BE49-F238E27FC236}">
                  <a16:creationId xmlns:a16="http://schemas.microsoft.com/office/drawing/2014/main" xmlns="" id="{E4A16A1A-9DEB-4146-9266-3B6D1A8CBA7D}"/>
                </a:ext>
              </a:extLst>
            </p:cNvPr>
            <p:cNvSpPr/>
            <p:nvPr/>
          </p:nvSpPr>
          <p:spPr>
            <a:xfrm>
              <a:off x="-551816" y="0"/>
              <a:ext cx="7763174" cy="1448850"/>
            </a:xfrm>
            <a:prstGeom prst="rect">
              <a:avLst/>
            </a:prstGeom>
            <a:solidFill>
              <a:srgbClr val="CC66FF">
                <a:alpha val="16000"/>
              </a:srgbClr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" name="TextBox 6">
              <a:extLst>
                <a:ext uri="{FF2B5EF4-FFF2-40B4-BE49-F238E27FC236}">
                  <a16:creationId xmlns:a16="http://schemas.microsoft.com/office/drawing/2014/main" xmlns="" id="{734319A3-E73C-4BFA-8D9A-506F72027DC0}"/>
                </a:ext>
              </a:extLst>
            </p:cNvPr>
            <p:cNvSpPr txBox="1"/>
            <p:nvPr/>
          </p:nvSpPr>
          <p:spPr>
            <a:xfrm>
              <a:off x="-551816" y="-104216"/>
              <a:ext cx="6961862" cy="16653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2800" spc="-56" dirty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اختبار الفصل </a:t>
              </a:r>
              <a:r>
                <a:rPr lang="ar-SA" sz="2800" spc="-56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3 </a:t>
              </a:r>
              <a:r>
                <a:rPr lang="ar-SA" sz="2800" spc="-56" dirty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+ </a:t>
              </a:r>
            </a:p>
            <a:p>
              <a:pPr algn="ctr"/>
              <a:r>
                <a:rPr lang="ar-SA" sz="2800" spc="-56" dirty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الاختبار التراكمي </a:t>
              </a:r>
              <a:r>
                <a:rPr lang="ar-SA" sz="2800" spc="-56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للفصول  1 2 3</a:t>
              </a:r>
              <a:endParaRPr lang="ar-SA" sz="2800" spc="-56" dirty="0">
                <a:solidFill>
                  <a:srgbClr val="FFFF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grpSp>
        <p:nvGrpSpPr>
          <p:cNvPr id="64" name="مجموعة 63"/>
          <p:cNvGrpSpPr/>
          <p:nvPr/>
        </p:nvGrpSpPr>
        <p:grpSpPr>
          <a:xfrm>
            <a:off x="9195402" y="-85745"/>
            <a:ext cx="2841992" cy="1782941"/>
            <a:chOff x="6084168" y="1515372"/>
            <a:chExt cx="2067091" cy="1194136"/>
          </a:xfrm>
        </p:grpSpPr>
        <p:pic>
          <p:nvPicPr>
            <p:cNvPr id="65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6084168" y="1995686"/>
              <a:ext cx="2036851" cy="713822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66" name="مجموعة 65"/>
            <p:cNvGrpSpPr/>
            <p:nvPr/>
          </p:nvGrpSpPr>
          <p:grpSpPr>
            <a:xfrm>
              <a:off x="6114408" y="1515372"/>
              <a:ext cx="2036851" cy="952998"/>
              <a:chOff x="6402017" y="1894518"/>
              <a:chExt cx="2036851" cy="952998"/>
            </a:xfrm>
          </p:grpSpPr>
          <p:pic>
            <p:nvPicPr>
              <p:cNvPr id="67" name="Google Shape;182;p29" descr="Google Shape;182;p29">
                <a:extLst>
                  <a:ext uri="{FF2B5EF4-FFF2-40B4-BE49-F238E27FC236}">
                    <a16:creationId xmlns="" xmlns:a16="http://schemas.microsoft.com/office/drawing/2014/main" id="{0029B81D-6C69-4CD5-BC66-843C999C6A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rcRect t="16734" r="8892" b="18300"/>
              <a:stretch>
                <a:fillRect/>
              </a:stretch>
            </p:blipFill>
            <p:spPr>
              <a:xfrm>
                <a:off x="6402017" y="1894518"/>
                <a:ext cx="2036851" cy="745330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68" name="Rectangle 1">
                <a:extLst>
                  <a:ext uri="{FF2B5EF4-FFF2-40B4-BE49-F238E27FC236}">
                    <a16:creationId xmlns="" xmlns:a16="http://schemas.microsoft.com/office/drawing/2014/main" id="{393E2D00-3651-4910-9BA4-866B9E5F69A9}"/>
                  </a:ext>
                </a:extLst>
              </p:cNvPr>
              <p:cNvSpPr/>
              <p:nvPr/>
            </p:nvSpPr>
            <p:spPr>
              <a:xfrm>
                <a:off x="7062870" y="2007253"/>
                <a:ext cx="800758" cy="453497"/>
              </a:xfrm>
              <a:prstGeom prst="rect">
                <a:avLst/>
              </a:prstGeom>
              <a:noFill/>
            </p:spPr>
            <p:txBody>
              <a:bodyPr wrap="none" lIns="60960" tIns="30480" rIns="60960" bIns="30480">
                <a:spAutoFit/>
              </a:bodyPr>
              <a:lstStyle/>
              <a:p>
                <a:pPr algn="ctr"/>
                <a:r>
                  <a:rPr lang="ar-SA" sz="2000" dirty="0">
                    <a:ln w="0"/>
                    <a:solidFill>
                      <a:srgbClr val="990099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المادة </a:t>
                </a:r>
              </a:p>
              <a:p>
                <a:pPr algn="ctr"/>
                <a:r>
                  <a:rPr lang="ar-SA" sz="2000" dirty="0">
                    <a:ln w="0"/>
                    <a:solidFill>
                      <a:srgbClr val="CC3399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الرياضيات</a:t>
                </a:r>
                <a:endParaRPr lang="en-US" sz="20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  <p:sp>
            <p:nvSpPr>
              <p:cNvPr id="69" name="Rectangle 22">
                <a:extLst>
                  <a:ext uri="{FF2B5EF4-FFF2-40B4-BE49-F238E27FC236}">
                    <a16:creationId xmlns="" xmlns:a16="http://schemas.microsoft.com/office/drawing/2014/main" id="{589B359A-BB65-4B80-A53C-DE694F3CD31D}"/>
                  </a:ext>
                </a:extLst>
              </p:cNvPr>
              <p:cNvSpPr/>
              <p:nvPr/>
            </p:nvSpPr>
            <p:spPr>
              <a:xfrm>
                <a:off x="6982082" y="2600154"/>
                <a:ext cx="1045603" cy="247362"/>
              </a:xfrm>
              <a:prstGeom prst="rect">
                <a:avLst/>
              </a:prstGeom>
              <a:noFill/>
            </p:spPr>
            <p:txBody>
              <a:bodyPr wrap="none" lIns="60960" tIns="30480" rIns="60960" bIns="30480">
                <a:spAutoFit/>
              </a:bodyPr>
              <a:lstStyle/>
              <a:p>
                <a:pPr algn="ctr"/>
                <a:r>
                  <a:rPr lang="ar-SA" sz="2000" dirty="0" smtClean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ص 62 الى 65 </a:t>
                </a:r>
                <a:endParaRPr lang="en-US" sz="2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</p:grpSp>
      </p:grpSp>
      <p:sp>
        <p:nvSpPr>
          <p:cNvPr id="45" name="سهم منحني 44"/>
          <p:cNvSpPr/>
          <p:nvPr/>
        </p:nvSpPr>
        <p:spPr>
          <a:xfrm rot="5400000" flipH="1">
            <a:off x="5939392" y="-908856"/>
            <a:ext cx="519919" cy="9750098"/>
          </a:xfrm>
          <a:prstGeom prst="bentArrow">
            <a:avLst/>
          </a:prstGeom>
          <a:solidFill>
            <a:srgbClr val="CC0066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pic>
        <p:nvPicPr>
          <p:cNvPr id="92" name="Picture 2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1142194">
            <a:off x="11348010" y="997059"/>
            <a:ext cx="417148" cy="1124664"/>
          </a:xfrm>
          <a:prstGeom prst="rect">
            <a:avLst/>
          </a:prstGeom>
        </p:spPr>
      </p:pic>
      <p:pic>
        <p:nvPicPr>
          <p:cNvPr id="93" name="Picture 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 r="27110"/>
          <a:stretch>
            <a:fillRect/>
          </a:stretch>
        </p:blipFill>
        <p:spPr>
          <a:xfrm>
            <a:off x="10972800" y="5962156"/>
            <a:ext cx="1217765" cy="972044"/>
          </a:xfrm>
          <a:prstGeom prst="rect">
            <a:avLst/>
          </a:prstGeom>
        </p:spPr>
      </p:pic>
      <p:pic>
        <p:nvPicPr>
          <p:cNvPr id="94" name="Picture 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9417498">
            <a:off x="432636" y="1028088"/>
            <a:ext cx="1100526" cy="255221"/>
          </a:xfrm>
          <a:prstGeom prst="rect">
            <a:avLst/>
          </a:prstGeom>
        </p:spPr>
      </p:pic>
      <p:pic>
        <p:nvPicPr>
          <p:cNvPr id="95" name="Picture 2" descr="علامة استفهام التعبيرات ، سؤال سخيف, نص, مبتسم png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3310" y="1451984"/>
            <a:ext cx="745669" cy="141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Oval 14"/>
          <p:cNvSpPr/>
          <p:nvPr/>
        </p:nvSpPr>
        <p:spPr>
          <a:xfrm>
            <a:off x="1634365" y="3143550"/>
            <a:ext cx="1219200" cy="9399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4" name="سهم منحني 103"/>
          <p:cNvSpPr/>
          <p:nvPr/>
        </p:nvSpPr>
        <p:spPr>
          <a:xfrm rot="5400000" flipV="1">
            <a:off x="2963414" y="1855897"/>
            <a:ext cx="446377" cy="4935028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0"/>
            </a:avLst>
          </a:prstGeom>
          <a:solidFill>
            <a:srgbClr val="CC0066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pic>
        <p:nvPicPr>
          <p:cNvPr id="105" name="صورة 104">
            <a:extLst>
              <a:ext uri="{FF2B5EF4-FFF2-40B4-BE49-F238E27FC236}">
                <a16:creationId xmlns="" xmlns:a16="http://schemas.microsoft.com/office/drawing/2014/main" id="{B376BA57-3B3C-46C3-A787-3401BC193147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18" t="54142" r="10607" b="7340"/>
          <a:stretch/>
        </p:blipFill>
        <p:spPr>
          <a:xfrm>
            <a:off x="1914653" y="4367048"/>
            <a:ext cx="8251129" cy="2164976"/>
          </a:xfrm>
          <a:prstGeom prst="rect">
            <a:avLst/>
          </a:prstGeom>
        </p:spPr>
      </p:pic>
      <p:pic>
        <p:nvPicPr>
          <p:cNvPr id="107" name="صورة 106">
            <a:extLst>
              <a:ext uri="{FF2B5EF4-FFF2-40B4-BE49-F238E27FC236}">
                <a16:creationId xmlns="" xmlns:a16="http://schemas.microsoft.com/office/drawing/2014/main" id="{2F13FCAE-21AB-4723-A025-3197F2247E2B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742" t="18047" r="10683" b="51111"/>
          <a:stretch/>
        </p:blipFill>
        <p:spPr>
          <a:xfrm>
            <a:off x="1829585" y="2241840"/>
            <a:ext cx="8766025" cy="1841669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1706585" y="4469545"/>
            <a:ext cx="1131214" cy="915933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501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5" grpId="0" animBg="1"/>
      <p:bldP spid="100" grpId="0" animBg="1"/>
      <p:bldP spid="104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صورة 40" descr="الصف الأول _65">
            <a:extLst>
              <a:ext uri="{FF2B5EF4-FFF2-40B4-BE49-F238E27FC236}">
                <a16:creationId xmlns="" xmlns:a16="http://schemas.microsoft.com/office/drawing/2014/main" id="{7BEA5232-A202-405B-B708-57E58A2571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14" y="796478"/>
            <a:ext cx="4992253" cy="5693528"/>
          </a:xfrm>
          <a:prstGeom prst="rect">
            <a:avLst/>
          </a:prstGeom>
        </p:spPr>
      </p:pic>
      <p:pic>
        <p:nvPicPr>
          <p:cNvPr id="39" name="صورة 38" descr="الصف الأول _64">
            <a:extLst>
              <a:ext uri="{FF2B5EF4-FFF2-40B4-BE49-F238E27FC236}">
                <a16:creationId xmlns="" xmlns:a16="http://schemas.microsoft.com/office/drawing/2014/main" id="{43952EE6-AF31-494A-AE45-35EC25EED4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731" y="799544"/>
            <a:ext cx="5319713" cy="5640664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925269" y="2142359"/>
            <a:ext cx="394544" cy="228600"/>
          </a:xfrm>
          <a:prstGeom prst="ellipse">
            <a:avLst/>
          </a:prstGeom>
          <a:solidFill>
            <a:srgbClr val="C000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algn="ctr"/>
            <a:endParaRPr lang="ar-SA"/>
          </a:p>
        </p:txBody>
      </p:sp>
      <p:sp>
        <p:nvSpPr>
          <p:cNvPr id="8" name="Oval 7"/>
          <p:cNvSpPr/>
          <p:nvPr/>
        </p:nvSpPr>
        <p:spPr>
          <a:xfrm>
            <a:off x="8555543" y="3024757"/>
            <a:ext cx="394544" cy="228600"/>
          </a:xfrm>
          <a:prstGeom prst="ellipse">
            <a:avLst/>
          </a:prstGeom>
          <a:solidFill>
            <a:srgbClr val="C000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algn="ctr"/>
            <a:endParaRPr lang="ar-SA"/>
          </a:p>
        </p:txBody>
      </p:sp>
      <p:sp>
        <p:nvSpPr>
          <p:cNvPr id="12" name="Oval 7"/>
          <p:cNvSpPr/>
          <p:nvPr/>
        </p:nvSpPr>
        <p:spPr>
          <a:xfrm>
            <a:off x="1783928" y="2320569"/>
            <a:ext cx="394544" cy="228600"/>
          </a:xfrm>
          <a:prstGeom prst="ellipse">
            <a:avLst/>
          </a:prstGeom>
          <a:solidFill>
            <a:srgbClr val="C000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algn="ctr"/>
            <a:endParaRPr lang="ar-SA"/>
          </a:p>
        </p:txBody>
      </p:sp>
      <p:sp>
        <p:nvSpPr>
          <p:cNvPr id="13" name="Oval 8"/>
          <p:cNvSpPr/>
          <p:nvPr/>
        </p:nvSpPr>
        <p:spPr>
          <a:xfrm>
            <a:off x="2788072" y="4622800"/>
            <a:ext cx="394544" cy="228600"/>
          </a:xfrm>
          <a:prstGeom prst="ellipse">
            <a:avLst/>
          </a:prstGeom>
          <a:solidFill>
            <a:srgbClr val="C000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algn="ctr"/>
            <a:endParaRPr lang="ar-SA"/>
          </a:p>
        </p:txBody>
      </p:sp>
      <p:sp>
        <p:nvSpPr>
          <p:cNvPr id="14" name="Oval 9"/>
          <p:cNvSpPr/>
          <p:nvPr/>
        </p:nvSpPr>
        <p:spPr>
          <a:xfrm>
            <a:off x="2684896" y="5514914"/>
            <a:ext cx="394544" cy="228600"/>
          </a:xfrm>
          <a:prstGeom prst="ellipse">
            <a:avLst/>
          </a:prstGeom>
          <a:solidFill>
            <a:srgbClr val="C000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algn="ctr"/>
            <a:endParaRPr lang="ar-SA"/>
          </a:p>
        </p:txBody>
      </p:sp>
      <p:grpSp>
        <p:nvGrpSpPr>
          <p:cNvPr id="15" name="Group 10">
            <a:extLst>
              <a:ext uri="{FF2B5EF4-FFF2-40B4-BE49-F238E27FC236}">
                <a16:creationId xmlns:a16="http://schemas.microsoft.com/office/drawing/2014/main" xmlns="" id="{F6DE113F-86C2-4D03-8095-3A66AD599F56}"/>
              </a:ext>
            </a:extLst>
          </p:cNvPr>
          <p:cNvGrpSpPr/>
          <p:nvPr/>
        </p:nvGrpSpPr>
        <p:grpSpPr>
          <a:xfrm flipH="1" flipV="1">
            <a:off x="129801" y="510602"/>
            <a:ext cx="8205673" cy="3374869"/>
            <a:chOff x="711958" y="2131325"/>
            <a:chExt cx="11348666" cy="4667535"/>
          </a:xfrm>
        </p:grpSpPr>
        <p:sp>
          <p:nvSpPr>
            <p:cNvPr id="16" name="Oval 11">
              <a:extLst>
                <a:ext uri="{FF2B5EF4-FFF2-40B4-BE49-F238E27FC236}">
                  <a16:creationId xmlns:a16="http://schemas.microsoft.com/office/drawing/2014/main" xmlns="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7" name="Straight Connector 12">
              <a:extLst>
                <a:ext uri="{FF2B5EF4-FFF2-40B4-BE49-F238E27FC236}">
                  <a16:creationId xmlns:a16="http://schemas.microsoft.com/office/drawing/2014/main" xmlns="" id="{28AEEC72-B5F3-4539-8F89-8BE1C2FD9A59}"/>
                </a:ext>
              </a:extLst>
            </p:cNvPr>
            <p:cNvCxnSpPr>
              <a:stCxn id="16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3">
              <a:extLst>
                <a:ext uri="{FF2B5EF4-FFF2-40B4-BE49-F238E27FC236}">
                  <a16:creationId xmlns:a16="http://schemas.microsoft.com/office/drawing/2014/main" xmlns="" id="{6841B50C-4BCD-448C-B49D-F865DA4E1776}"/>
                </a:ext>
              </a:extLst>
            </p:cNvPr>
            <p:cNvCxnSpPr>
              <a:stCxn id="16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6">
            <a:extLst>
              <a:ext uri="{FF2B5EF4-FFF2-40B4-BE49-F238E27FC236}">
                <a16:creationId xmlns:a16="http://schemas.microsoft.com/office/drawing/2014/main" xmlns="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3831722" y="3388577"/>
            <a:ext cx="8205673" cy="3374869"/>
            <a:chOff x="711958" y="2131325"/>
            <a:chExt cx="11348666" cy="4667535"/>
          </a:xfrm>
        </p:grpSpPr>
        <p:sp>
          <p:nvSpPr>
            <p:cNvPr id="20" name="Oval 17">
              <a:extLst>
                <a:ext uri="{FF2B5EF4-FFF2-40B4-BE49-F238E27FC236}">
                  <a16:creationId xmlns:a16="http://schemas.microsoft.com/office/drawing/2014/main" xmlns="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1" name="Straight Connector 18">
              <a:extLst>
                <a:ext uri="{FF2B5EF4-FFF2-40B4-BE49-F238E27FC236}">
                  <a16:creationId xmlns:a16="http://schemas.microsoft.com/office/drawing/2014/main" xmlns="" id="{24373373-C3E5-41C1-879D-A19952DDE8EB}"/>
                </a:ext>
              </a:extLst>
            </p:cNvPr>
            <p:cNvCxnSpPr>
              <a:stCxn id="20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19">
              <a:extLst>
                <a:ext uri="{FF2B5EF4-FFF2-40B4-BE49-F238E27FC236}">
                  <a16:creationId xmlns:a16="http://schemas.microsoft.com/office/drawing/2014/main" xmlns="" id="{20DE293A-1D11-4506-877D-260A33538391}"/>
                </a:ext>
              </a:extLst>
            </p:cNvPr>
            <p:cNvCxnSpPr>
              <a:stCxn id="20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4">
            <a:extLst>
              <a:ext uri="{FF2B5EF4-FFF2-40B4-BE49-F238E27FC236}">
                <a16:creationId xmlns:a16="http://schemas.microsoft.com/office/drawing/2014/main" xmlns="" id="{5D8F0D43-7F27-4843-A1A2-5E96EFA4F092}"/>
              </a:ext>
            </a:extLst>
          </p:cNvPr>
          <p:cNvGrpSpPr/>
          <p:nvPr/>
        </p:nvGrpSpPr>
        <p:grpSpPr>
          <a:xfrm>
            <a:off x="2399300" y="46747"/>
            <a:ext cx="6904454" cy="749731"/>
            <a:chOff x="-551816" y="0"/>
            <a:chExt cx="7763174" cy="1448850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24" name="AutoShape 5">
              <a:extLst>
                <a:ext uri="{FF2B5EF4-FFF2-40B4-BE49-F238E27FC236}">
                  <a16:creationId xmlns:a16="http://schemas.microsoft.com/office/drawing/2014/main" xmlns="" id="{E4A16A1A-9DEB-4146-9266-3B6D1A8CBA7D}"/>
                </a:ext>
              </a:extLst>
            </p:cNvPr>
            <p:cNvSpPr/>
            <p:nvPr/>
          </p:nvSpPr>
          <p:spPr>
            <a:xfrm>
              <a:off x="-551816" y="0"/>
              <a:ext cx="7763174" cy="1448850"/>
            </a:xfrm>
            <a:prstGeom prst="rect">
              <a:avLst/>
            </a:prstGeom>
            <a:solidFill>
              <a:srgbClr val="CC66FF">
                <a:alpha val="16000"/>
              </a:srgbClr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TextBox 6">
              <a:extLst>
                <a:ext uri="{FF2B5EF4-FFF2-40B4-BE49-F238E27FC236}">
                  <a16:creationId xmlns:a16="http://schemas.microsoft.com/office/drawing/2014/main" xmlns="" id="{734319A3-E73C-4BFA-8D9A-506F72027DC0}"/>
                </a:ext>
              </a:extLst>
            </p:cNvPr>
            <p:cNvSpPr txBox="1"/>
            <p:nvPr/>
          </p:nvSpPr>
          <p:spPr>
            <a:xfrm>
              <a:off x="-551816" y="205939"/>
              <a:ext cx="6961862" cy="8326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2800" spc="-56" dirty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الاختبار التراكمي </a:t>
              </a:r>
              <a:r>
                <a:rPr lang="ar-SA" sz="2800" spc="-56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للفصول   1 , 2, 3</a:t>
              </a:r>
              <a:endParaRPr lang="ar-SA" sz="2800" spc="-56" dirty="0">
                <a:solidFill>
                  <a:srgbClr val="FFFF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sp>
        <p:nvSpPr>
          <p:cNvPr id="32" name="Oval 7"/>
          <p:cNvSpPr/>
          <p:nvPr/>
        </p:nvSpPr>
        <p:spPr>
          <a:xfrm>
            <a:off x="3829297" y="3703223"/>
            <a:ext cx="394544" cy="228600"/>
          </a:xfrm>
          <a:prstGeom prst="ellipse">
            <a:avLst/>
          </a:prstGeom>
          <a:solidFill>
            <a:srgbClr val="C000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algn="ctr"/>
            <a:endParaRPr lang="ar-SA"/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xmlns="" id="{0F82DE8D-1D43-4821-821C-230ED8E16749}"/>
              </a:ext>
            </a:extLst>
          </p:cNvPr>
          <p:cNvSpPr/>
          <p:nvPr/>
        </p:nvSpPr>
        <p:spPr>
          <a:xfrm>
            <a:off x="6233735" y="1523135"/>
            <a:ext cx="1158538" cy="707876"/>
          </a:xfrm>
          <a:prstGeom prst="rect">
            <a:avLst/>
          </a:prstGeom>
          <a:solidFill>
            <a:srgbClr val="CC0066">
              <a:alpha val="20000"/>
            </a:srgbClr>
          </a:solidFill>
        </p:spPr>
        <p:txBody>
          <a:bodyPr wrap="square" lIns="91431" tIns="45715" rIns="91431" bIns="45715">
            <a:spAutoFit/>
          </a:bodyPr>
          <a:lstStyle/>
          <a:p>
            <a:pPr algn="ctr"/>
            <a:r>
              <a:rPr lang="ar-SA" sz="1000" dirty="0">
                <a:ln w="0"/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1 </a:t>
            </a:r>
            <a:r>
              <a:rPr lang="ar-SA" sz="1000" dirty="0" smtClean="0">
                <a:ln w="0"/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– انظر الى السمكة والضفدع , </a:t>
            </a:r>
          </a:p>
          <a:p>
            <a:pPr algn="ctr"/>
            <a:r>
              <a:rPr lang="ar-SA" sz="1000" dirty="0" smtClean="0">
                <a:ln w="0"/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ما لصورة التي فيها الضفدع فوق السمكة؟</a:t>
            </a:r>
            <a:endParaRPr lang="ar-SA" sz="1000" dirty="0">
              <a:ln w="0"/>
              <a:solidFill>
                <a:schemeClr val="accent1">
                  <a:lumMod val="75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xmlns="" id="{CE02CC60-9866-4091-BBDA-48AD83671BD1}"/>
              </a:ext>
            </a:extLst>
          </p:cNvPr>
          <p:cNvSpPr/>
          <p:nvPr/>
        </p:nvSpPr>
        <p:spPr>
          <a:xfrm>
            <a:off x="6210785" y="4374040"/>
            <a:ext cx="1307616" cy="553988"/>
          </a:xfrm>
          <a:prstGeom prst="rect">
            <a:avLst/>
          </a:prstGeom>
          <a:solidFill>
            <a:srgbClr val="CC0066">
              <a:alpha val="20000"/>
            </a:srgbClr>
          </a:solidFill>
        </p:spPr>
        <p:txBody>
          <a:bodyPr wrap="square" lIns="91431" tIns="45715" rIns="91431" bIns="45715">
            <a:spAutoFit/>
          </a:bodyPr>
          <a:lstStyle/>
          <a:p>
            <a:pPr algn="ctr"/>
            <a:r>
              <a:rPr lang="ar-SA" sz="1000" dirty="0">
                <a:ln w="0"/>
                <a:solidFill>
                  <a:srgbClr val="009900"/>
                </a:solidFill>
                <a:cs typeface="PT Bold Heading" pitchFamily="2" charset="-78"/>
              </a:rPr>
              <a:t>4 </a:t>
            </a:r>
            <a:r>
              <a:rPr lang="ar-SA" sz="1000" dirty="0" smtClean="0">
                <a:ln w="0"/>
                <a:solidFill>
                  <a:srgbClr val="009900"/>
                </a:solidFill>
                <a:cs typeface="PT Bold Heading" pitchFamily="2" charset="-78"/>
              </a:rPr>
              <a:t>– انظر الى </a:t>
            </a:r>
            <a:r>
              <a:rPr lang="ar-SA" sz="1000" dirty="0" err="1" smtClean="0">
                <a:ln w="0"/>
                <a:solidFill>
                  <a:srgbClr val="009900"/>
                </a:solidFill>
                <a:cs typeface="PT Bold Heading" pitchFamily="2" charset="-78"/>
              </a:rPr>
              <a:t>الفواكة</a:t>
            </a:r>
            <a:r>
              <a:rPr lang="ar-SA" sz="1000" dirty="0" smtClean="0">
                <a:ln w="0"/>
                <a:solidFill>
                  <a:srgbClr val="009900"/>
                </a:solidFill>
                <a:cs typeface="PT Bold Heading" pitchFamily="2" charset="-78"/>
              </a:rPr>
              <a:t> , ما المجموعة التي فيها عدد حبات الفاكهة أكثر؟</a:t>
            </a:r>
            <a:endParaRPr lang="ar-SA" sz="1000" dirty="0">
              <a:ln w="0"/>
              <a:solidFill>
                <a:srgbClr val="009900"/>
              </a:solidFill>
              <a:cs typeface="PT Bold Heading" pitchFamily="2" charset="-78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xmlns="" id="{BDB2AAD5-D2F0-49D4-A2A1-3F0FA5C4D711}"/>
              </a:ext>
            </a:extLst>
          </p:cNvPr>
          <p:cNvSpPr txBox="1"/>
          <p:nvPr/>
        </p:nvSpPr>
        <p:spPr>
          <a:xfrm>
            <a:off x="4414338" y="1680818"/>
            <a:ext cx="1155756" cy="707876"/>
          </a:xfrm>
          <a:prstGeom prst="rect">
            <a:avLst/>
          </a:prstGeom>
          <a:solidFill>
            <a:srgbClr val="CC0066">
              <a:alpha val="20000"/>
            </a:srgbClr>
          </a:solidFill>
        </p:spPr>
        <p:txBody>
          <a:bodyPr wrap="square" lIns="91431" tIns="45715" rIns="91431" bIns="45715">
            <a:spAutoFit/>
          </a:bodyPr>
          <a:lstStyle/>
          <a:p>
            <a:pPr algn="ctr"/>
            <a:r>
              <a:rPr lang="ar-SA" sz="1000" dirty="0" smtClean="0">
                <a:ln w="0"/>
                <a:solidFill>
                  <a:srgbClr val="CC0099"/>
                </a:solidFill>
                <a:cs typeface="PT Bold Heading" pitchFamily="2" charset="-78"/>
              </a:rPr>
              <a:t>5-انظر الى مجموعة الاحصنة, ما المجموعة التي فيها عدد الاحصنة أقل؟</a:t>
            </a:r>
            <a:endParaRPr lang="ar-SA" sz="1000" dirty="0">
              <a:ln w="0"/>
              <a:solidFill>
                <a:srgbClr val="CC0099"/>
              </a:solidFill>
              <a:cs typeface="PT Bold Heading" pitchFamily="2" charset="-78"/>
            </a:endParaRP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xmlns="" id="{E168AC05-7F5E-44D7-B333-B88B40FDD92D}"/>
              </a:ext>
            </a:extLst>
          </p:cNvPr>
          <p:cNvSpPr/>
          <p:nvPr/>
        </p:nvSpPr>
        <p:spPr>
          <a:xfrm>
            <a:off x="4414338" y="2838980"/>
            <a:ext cx="1161229" cy="738654"/>
          </a:xfrm>
          <a:prstGeom prst="rect">
            <a:avLst/>
          </a:prstGeom>
          <a:solidFill>
            <a:srgbClr val="CC0066">
              <a:alpha val="20000"/>
            </a:srgbClr>
          </a:solidFill>
        </p:spPr>
        <p:txBody>
          <a:bodyPr wrap="square" lIns="91431" tIns="45715" rIns="91431" bIns="45715">
            <a:spAutoFit/>
          </a:bodyPr>
          <a:lstStyle/>
          <a:p>
            <a:pPr algn="ctr"/>
            <a:r>
              <a:rPr lang="ar-SA" sz="1050" dirty="0">
                <a:ln w="0"/>
                <a:solidFill>
                  <a:srgbClr val="009900"/>
                </a:solidFill>
                <a:cs typeface="PT Bold Heading" pitchFamily="2" charset="-78"/>
              </a:rPr>
              <a:t>6 – انظر الى </a:t>
            </a:r>
            <a:r>
              <a:rPr lang="ar-SA" sz="1050" dirty="0" smtClean="0">
                <a:ln w="0"/>
                <a:solidFill>
                  <a:srgbClr val="009900"/>
                </a:solidFill>
                <a:cs typeface="PT Bold Heading" pitchFamily="2" charset="-78"/>
              </a:rPr>
              <a:t>البطات , ما البطة التي تأتي قبل البطة الصغيرة؟</a:t>
            </a:r>
            <a:endParaRPr lang="ar-SA" sz="1050" dirty="0">
              <a:ln w="0"/>
              <a:solidFill>
                <a:srgbClr val="009900"/>
              </a:solidFill>
              <a:cs typeface="PT Bold Heading" pitchFamily="2" charset="-78"/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xmlns="" id="{8C6D25FE-1DF9-4844-9F45-742F5F66B860}"/>
              </a:ext>
            </a:extLst>
          </p:cNvPr>
          <p:cNvSpPr/>
          <p:nvPr/>
        </p:nvSpPr>
        <p:spPr>
          <a:xfrm>
            <a:off x="4414338" y="4264571"/>
            <a:ext cx="1163300" cy="577071"/>
          </a:xfrm>
          <a:prstGeom prst="rect">
            <a:avLst/>
          </a:prstGeom>
          <a:solidFill>
            <a:srgbClr val="CC0066">
              <a:alpha val="20000"/>
            </a:srgbClr>
          </a:solidFill>
        </p:spPr>
        <p:txBody>
          <a:bodyPr wrap="square" lIns="91431" tIns="45715" rIns="91431" bIns="45715">
            <a:spAutoFit/>
          </a:bodyPr>
          <a:lstStyle/>
          <a:p>
            <a:pPr algn="ctr"/>
            <a:r>
              <a:rPr lang="ar-SA" sz="1050" dirty="0">
                <a:ln w="0"/>
                <a:solidFill>
                  <a:schemeClr val="accent5">
                    <a:lumMod val="75000"/>
                  </a:schemeClr>
                </a:solidFill>
                <a:cs typeface="PT Bold Heading" pitchFamily="2" charset="-78"/>
              </a:rPr>
              <a:t>7 </a:t>
            </a:r>
            <a:r>
              <a:rPr lang="ar-SA" sz="1050" dirty="0" smtClean="0">
                <a:ln w="0"/>
                <a:solidFill>
                  <a:schemeClr val="accent5">
                    <a:lumMod val="75000"/>
                  </a:schemeClr>
                </a:solidFill>
                <a:cs typeface="PT Bold Heading" pitchFamily="2" charset="-78"/>
              </a:rPr>
              <a:t>–انظر الى الكرات , عدها ما عدد الكرات؟</a:t>
            </a:r>
            <a:endParaRPr lang="ar-SA" sz="1050" dirty="0">
              <a:ln w="0"/>
              <a:solidFill>
                <a:schemeClr val="accent5">
                  <a:lumMod val="75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xmlns="" id="{7303C5FB-D9CE-4D3A-B212-FAAA3C32BB7A}"/>
              </a:ext>
            </a:extLst>
          </p:cNvPr>
          <p:cNvSpPr/>
          <p:nvPr/>
        </p:nvSpPr>
        <p:spPr>
          <a:xfrm>
            <a:off x="4414337" y="5106215"/>
            <a:ext cx="1154291" cy="577071"/>
          </a:xfrm>
          <a:prstGeom prst="rect">
            <a:avLst/>
          </a:prstGeom>
          <a:solidFill>
            <a:srgbClr val="CC0066">
              <a:alpha val="20000"/>
            </a:srgbClr>
          </a:solidFill>
        </p:spPr>
        <p:txBody>
          <a:bodyPr wrap="square" lIns="91431" tIns="45715" rIns="91431" bIns="45715">
            <a:spAutoFit/>
          </a:bodyPr>
          <a:lstStyle/>
          <a:p>
            <a:pPr algn="ctr"/>
            <a:r>
              <a:rPr lang="ar-SA" sz="1050" dirty="0">
                <a:ln w="0"/>
                <a:solidFill>
                  <a:srgbClr val="660066"/>
                </a:solidFill>
                <a:cs typeface="PT Bold Heading" pitchFamily="2" charset="-78"/>
              </a:rPr>
              <a:t>8 – </a:t>
            </a:r>
            <a:r>
              <a:rPr lang="ar-SA" sz="1050" dirty="0" smtClean="0">
                <a:ln w="0"/>
                <a:solidFill>
                  <a:srgbClr val="660066"/>
                </a:solidFill>
                <a:cs typeface="PT Bold Heading" pitchFamily="2" charset="-78"/>
              </a:rPr>
              <a:t>انظر الى النمط, ما الشكل التالي في هذا النمط؟</a:t>
            </a:r>
            <a:endParaRPr lang="ar-SA" sz="1050" dirty="0">
              <a:ln w="0"/>
              <a:solidFill>
                <a:srgbClr val="660066"/>
              </a:solidFill>
              <a:cs typeface="PT Bold Heading" pitchFamily="2" charset="-78"/>
            </a:endParaRPr>
          </a:p>
        </p:txBody>
      </p:sp>
      <p:sp>
        <p:nvSpPr>
          <p:cNvPr id="40" name="مستطيل 39">
            <a:extLst>
              <a:ext uri="{FF2B5EF4-FFF2-40B4-BE49-F238E27FC236}">
                <a16:creationId xmlns:a16="http://schemas.microsoft.com/office/drawing/2014/main" xmlns="" id="{AD6A0ADC-7477-4C9C-A1A5-F96294DA6C91}"/>
              </a:ext>
            </a:extLst>
          </p:cNvPr>
          <p:cNvSpPr/>
          <p:nvPr/>
        </p:nvSpPr>
        <p:spPr>
          <a:xfrm>
            <a:off x="6210201" y="2404886"/>
            <a:ext cx="1182071" cy="553988"/>
          </a:xfrm>
          <a:prstGeom prst="rect">
            <a:avLst/>
          </a:prstGeom>
          <a:solidFill>
            <a:srgbClr val="CC0066">
              <a:alpha val="20000"/>
            </a:srgbClr>
          </a:solidFill>
        </p:spPr>
        <p:txBody>
          <a:bodyPr wrap="square" lIns="91431" tIns="45715" rIns="91431" bIns="45715">
            <a:spAutoFit/>
          </a:bodyPr>
          <a:lstStyle/>
          <a:p>
            <a:pPr algn="ctr"/>
            <a:r>
              <a:rPr lang="ar-SA" sz="1000" dirty="0">
                <a:ln w="0"/>
                <a:solidFill>
                  <a:schemeClr val="accent5">
                    <a:lumMod val="75000"/>
                  </a:schemeClr>
                </a:solidFill>
                <a:cs typeface="PT Bold Heading" pitchFamily="2" charset="-78"/>
              </a:rPr>
              <a:t>2 – </a:t>
            </a:r>
            <a:r>
              <a:rPr lang="ar-SA" sz="1000" dirty="0" smtClean="0">
                <a:ln w="0"/>
                <a:solidFill>
                  <a:schemeClr val="accent5">
                    <a:lumMod val="75000"/>
                  </a:schemeClr>
                </a:solidFill>
                <a:cs typeface="PT Bold Heading" pitchFamily="2" charset="-78"/>
              </a:rPr>
              <a:t>انظر الى الزر , ظلل الزر الذي له نفس الشكل.</a:t>
            </a:r>
            <a:endParaRPr lang="ar-SA" sz="1000" dirty="0">
              <a:ln w="0"/>
              <a:solidFill>
                <a:schemeClr val="accent5">
                  <a:lumMod val="75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xmlns="" id="{AD6A0ADC-7477-4C9C-A1A5-F96294DA6C91}"/>
              </a:ext>
            </a:extLst>
          </p:cNvPr>
          <p:cNvSpPr/>
          <p:nvPr/>
        </p:nvSpPr>
        <p:spPr>
          <a:xfrm>
            <a:off x="6210730" y="3312539"/>
            <a:ext cx="1279537" cy="923320"/>
          </a:xfrm>
          <a:prstGeom prst="rect">
            <a:avLst/>
          </a:prstGeom>
          <a:solidFill>
            <a:srgbClr val="CC0066">
              <a:alpha val="20000"/>
            </a:srgbClr>
          </a:solidFill>
        </p:spPr>
        <p:txBody>
          <a:bodyPr wrap="square" lIns="91431" tIns="45715" rIns="91431" bIns="45715">
            <a:spAutoFit/>
          </a:bodyPr>
          <a:lstStyle/>
          <a:p>
            <a:pPr algn="ctr"/>
            <a:r>
              <a:rPr lang="ar-SA" sz="900" dirty="0">
                <a:ln w="0"/>
                <a:solidFill>
                  <a:srgbClr val="C00000"/>
                </a:solidFill>
                <a:cs typeface="PT Bold Heading" pitchFamily="2" charset="-78"/>
              </a:rPr>
              <a:t>3 – انظر الى حبات التفاح على الشجرة , عدها واكتب عددها ثم ارسم العدد نفسه على الشجرة المجاورة واكتب العدد مرة </a:t>
            </a:r>
            <a:r>
              <a:rPr lang="ar-SA" sz="900" dirty="0" err="1">
                <a:ln w="0"/>
                <a:solidFill>
                  <a:srgbClr val="C00000"/>
                </a:solidFill>
                <a:cs typeface="PT Bold Heading" pitchFamily="2" charset="-78"/>
              </a:rPr>
              <a:t>أخرى.عدد</a:t>
            </a:r>
            <a:r>
              <a:rPr lang="ar-SA" sz="900" dirty="0">
                <a:ln w="0"/>
                <a:solidFill>
                  <a:srgbClr val="C00000"/>
                </a:solidFill>
                <a:cs typeface="PT Bold Heading" pitchFamily="2" charset="-78"/>
              </a:rPr>
              <a:t> </a:t>
            </a:r>
            <a:r>
              <a:rPr lang="ar-SA" sz="900" dirty="0" err="1" smtClean="0">
                <a:ln w="0"/>
                <a:solidFill>
                  <a:srgbClr val="C00000"/>
                </a:solidFill>
                <a:cs typeface="PT Bold Heading" pitchFamily="2" charset="-78"/>
              </a:rPr>
              <a:t>التفاحات</a:t>
            </a:r>
            <a:endParaRPr lang="ar-SA" sz="900" dirty="0">
              <a:ln w="0"/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38" name="Oval 8"/>
          <p:cNvSpPr/>
          <p:nvPr/>
        </p:nvSpPr>
        <p:spPr>
          <a:xfrm>
            <a:off x="9925269" y="5181730"/>
            <a:ext cx="394544" cy="228600"/>
          </a:xfrm>
          <a:prstGeom prst="ellipse">
            <a:avLst/>
          </a:prstGeom>
          <a:solidFill>
            <a:srgbClr val="C000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algn="ctr"/>
            <a:endParaRPr lang="ar-SA"/>
          </a:p>
        </p:txBody>
      </p:sp>
      <p:pic>
        <p:nvPicPr>
          <p:cNvPr id="3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xmlns="" id="{0D96485D-D9DF-4B36-B590-C87CCD2DF2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735" y="5139865"/>
            <a:ext cx="1743535" cy="1743535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948921" y="3186125"/>
            <a:ext cx="677917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8000" b="1" dirty="0" smtClean="0">
                <a:solidFill>
                  <a:schemeClr val="accent5">
                    <a:lumMod val="75000"/>
                  </a:schemeClr>
                </a:solidFill>
              </a:rPr>
              <a:t>4</a:t>
            </a:r>
            <a:endParaRPr lang="ar-SA" sz="8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2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F704CD84-4039-4860-B20D-3D66727255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01" b="89801" l="9961" r="89844">
                        <a14:foregroundMark x1="63867" y1="9701" x2="63867" y2="9701"/>
                        <a14:foregroundMark x1="31250" y1="31343" x2="35352" y2="45274"/>
                        <a14:foregroundMark x1="35352" y1="45274" x2="35547" y2="45522"/>
                        <a14:foregroundMark x1="32422" y1="34328" x2="27539" y2="45522"/>
                        <a14:foregroundMark x1="27539" y1="45522" x2="29883" y2="47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346" y="3583768"/>
            <a:ext cx="289609" cy="227388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53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04D1EA1A-C543-4096-A3AB-4A40CA4EA5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01" b="89801" l="9961" r="89844">
                        <a14:foregroundMark x1="63867" y1="9701" x2="63867" y2="9701"/>
                        <a14:foregroundMark x1="31250" y1="31343" x2="35352" y2="45274"/>
                        <a14:foregroundMark x1="35352" y1="45274" x2="35547" y2="45522"/>
                        <a14:foregroundMark x1="32422" y1="34328" x2="27539" y2="45522"/>
                        <a14:foregroundMark x1="27539" y1="45522" x2="29883" y2="47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556" y="3438759"/>
            <a:ext cx="260436" cy="204483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54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5D9E065-BB32-4007-BC7E-AA2491FF24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01" b="89801" l="9961" r="89844">
                        <a14:foregroundMark x1="63867" y1="9701" x2="63867" y2="9701"/>
                        <a14:foregroundMark x1="31250" y1="31343" x2="35352" y2="45274"/>
                        <a14:foregroundMark x1="35352" y1="45274" x2="35547" y2="45522"/>
                        <a14:foregroundMark x1="32422" y1="34328" x2="27539" y2="45522"/>
                        <a14:foregroundMark x1="27539" y1="45522" x2="29883" y2="47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418" y="3676101"/>
            <a:ext cx="303860" cy="238578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55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6262D4C-00CB-473F-B678-8856CE40CB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01" b="89801" l="9961" r="89844">
                        <a14:foregroundMark x1="63867" y1="9701" x2="63867" y2="9701"/>
                        <a14:foregroundMark x1="31250" y1="31343" x2="35352" y2="45274"/>
                        <a14:foregroundMark x1="35352" y1="45274" x2="35547" y2="45522"/>
                        <a14:foregroundMark x1="32422" y1="34328" x2="27539" y2="45522"/>
                        <a14:foregroundMark x1="27539" y1="45522" x2="29883" y2="47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774" y="3556812"/>
            <a:ext cx="303860" cy="238578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42" name="مربع نص 41"/>
          <p:cNvSpPr txBox="1"/>
          <p:nvPr/>
        </p:nvSpPr>
        <p:spPr>
          <a:xfrm>
            <a:off x="7354173" y="3306314"/>
            <a:ext cx="677917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8000" b="1" dirty="0" smtClean="0">
                <a:solidFill>
                  <a:srgbClr val="C00000"/>
                </a:solidFill>
              </a:rPr>
              <a:t>4</a:t>
            </a:r>
            <a:endParaRPr lang="ar-SA" sz="8000" b="1" dirty="0">
              <a:solidFill>
                <a:srgbClr val="C00000"/>
              </a:solidFill>
            </a:endParaRPr>
          </a:p>
        </p:txBody>
      </p:sp>
      <p:sp>
        <p:nvSpPr>
          <p:cNvPr id="4" name="شكل بيضاوي 3"/>
          <p:cNvSpPr/>
          <p:nvPr/>
        </p:nvSpPr>
        <p:spPr>
          <a:xfrm>
            <a:off x="3493827" y="4928028"/>
            <a:ext cx="920510" cy="2537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4829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2" grpId="0" animBg="1"/>
      <p:bldP spid="13" grpId="0" animBg="1"/>
      <p:bldP spid="14" grpId="0" animBg="1"/>
      <p:bldP spid="32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40" grpId="0" animBg="1"/>
      <p:bldP spid="37" grpId="0" animBg="1"/>
      <p:bldP spid="38" grpId="0" animBg="1"/>
      <p:bldP spid="3" grpId="0"/>
      <p:bldP spid="42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Mohammed\Desktop\العنوان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08045" y="1"/>
            <a:ext cx="10039787" cy="1120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مجموعة 14"/>
          <p:cNvGrpSpPr/>
          <p:nvPr/>
        </p:nvGrpSpPr>
        <p:grpSpPr>
          <a:xfrm>
            <a:off x="-117014" y="1390998"/>
            <a:ext cx="3410527" cy="887823"/>
            <a:chOff x="-40753" y="725605"/>
            <a:chExt cx="3410527" cy="887823"/>
          </a:xfrm>
        </p:grpSpPr>
        <p:sp>
          <p:nvSpPr>
            <p:cNvPr id="16" name="Freeform 123">
              <a:extLst>
                <a:ext uri="{FF2B5EF4-FFF2-40B4-BE49-F238E27FC236}">
                  <a16:creationId xmlns:a16="http://schemas.microsoft.com/office/drawing/2014/main" xmlns="" id="{D0D50ECE-5CF9-41D8-856A-C9BDE4371F27}"/>
                </a:ext>
              </a:extLst>
            </p:cNvPr>
            <p:cNvSpPr/>
            <p:nvPr/>
          </p:nvSpPr>
          <p:spPr>
            <a:xfrm>
              <a:off x="102475" y="725605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en-US"/>
            </a:p>
          </p:txBody>
        </p:sp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xmlns="" id="{7C24D1DA-90E1-44BC-9D2C-5E140B248C92}"/>
                </a:ext>
              </a:extLst>
            </p:cNvPr>
            <p:cNvSpPr txBox="1"/>
            <p:nvPr/>
          </p:nvSpPr>
          <p:spPr>
            <a:xfrm>
              <a:off x="-40753" y="766386"/>
              <a:ext cx="3409950" cy="779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1" anchor="ctr">
              <a:spAutoFit/>
            </a:bodyPr>
            <a:lstStyle/>
            <a:p>
              <a:pPr algn="ctr" defTabSz="584142" hangingPunct="0"/>
              <a:r>
                <a:rPr lang="ar-SA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18" name="صورة 17">
            <a:extLst>
              <a:ext uri="{FF2B5EF4-FFF2-40B4-BE49-F238E27FC236}">
                <a16:creationId xmlns:a16="http://schemas.microsoft.com/office/drawing/2014/main" xmlns="" id="{B18995BD-024C-4F32-8FB4-E5D83C53A7D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674962" y="2921727"/>
            <a:ext cx="984900" cy="726689"/>
          </a:xfrm>
          <a:prstGeom prst="rect">
            <a:avLst/>
          </a:prstGeom>
        </p:spPr>
      </p:pic>
      <p:pic>
        <p:nvPicPr>
          <p:cNvPr id="19" name="Picture 2" descr="Maths - Math Melonheadz Clip Art, HD Png Download - Original Size PNG Image  - PNGJoy">
            <a:extLst>
              <a:ext uri="{FF2B5EF4-FFF2-40B4-BE49-F238E27FC236}">
                <a16:creationId xmlns:a16="http://schemas.microsoft.com/office/drawing/2014/main" xmlns="" id="{E48217BC-64F0-4289-ACA9-3430A1C7F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7049">
            <a:off x="611192" y="3955274"/>
            <a:ext cx="962545" cy="27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36">
            <a:extLst>
              <a:ext uri="{FF2B5EF4-FFF2-40B4-BE49-F238E27FC236}">
                <a16:creationId xmlns:a16="http://schemas.microsoft.com/office/drawing/2014/main" xmlns="" id="{C8DF3763-E411-43FE-9FBE-7CB5CF19518F}"/>
              </a:ext>
            </a:extLst>
          </p:cNvPr>
          <p:cNvSpPr/>
          <p:nvPr/>
        </p:nvSpPr>
        <p:spPr>
          <a:xfrm>
            <a:off x="291883" y="2439419"/>
            <a:ext cx="411575" cy="344044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1" tIns="45715" rIns="91431" bIns="4571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1" name="Heart 38">
            <a:extLst>
              <a:ext uri="{FF2B5EF4-FFF2-40B4-BE49-F238E27FC236}">
                <a16:creationId xmlns:a16="http://schemas.microsoft.com/office/drawing/2014/main" xmlns="" id="{B3CDDD0E-71AE-4B36-BA73-BEFC1C1278DF}"/>
              </a:ext>
            </a:extLst>
          </p:cNvPr>
          <p:cNvSpPr/>
          <p:nvPr/>
        </p:nvSpPr>
        <p:spPr>
          <a:xfrm>
            <a:off x="827335" y="2398372"/>
            <a:ext cx="382181" cy="382181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ko-KR" altLang="en-US"/>
          </a:p>
        </p:txBody>
      </p:sp>
      <p:grpSp>
        <p:nvGrpSpPr>
          <p:cNvPr id="22" name="تجميع">
            <a:extLst>
              <a:ext uri="{FF2B5EF4-FFF2-40B4-BE49-F238E27FC236}">
                <a16:creationId xmlns:a16="http://schemas.microsoft.com/office/drawing/2014/main" xmlns="" id="{397F641D-C90B-4A33-ACCE-07F4DBF62108}"/>
              </a:ext>
            </a:extLst>
          </p:cNvPr>
          <p:cNvGrpSpPr/>
          <p:nvPr/>
        </p:nvGrpSpPr>
        <p:grpSpPr>
          <a:xfrm>
            <a:off x="3628699" y="1707266"/>
            <a:ext cx="8485904" cy="5109022"/>
            <a:chOff x="0" y="0"/>
            <a:chExt cx="19803791" cy="12387109"/>
          </a:xfrm>
        </p:grpSpPr>
        <p:pic>
          <p:nvPicPr>
            <p:cNvPr id="23" name="Graphic 5" descr="Graphic 5">
              <a:extLst>
                <a:ext uri="{FF2B5EF4-FFF2-40B4-BE49-F238E27FC236}">
                  <a16:creationId xmlns:a16="http://schemas.microsoft.com/office/drawing/2014/main" xmlns="" id="{7BCC8294-BC0E-44C5-A18E-931EF12C3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9803792" cy="123871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" name="بيضاوي">
              <a:extLst>
                <a:ext uri="{FF2B5EF4-FFF2-40B4-BE49-F238E27FC236}">
                  <a16:creationId xmlns:a16="http://schemas.microsoft.com/office/drawing/2014/main" xmlns="" id="{72010578-5BD2-47CD-B57D-1EC384F4102A}"/>
                </a:ext>
              </a:extLst>
            </p:cNvPr>
            <p:cNvSpPr/>
            <p:nvPr/>
          </p:nvSpPr>
          <p:spPr>
            <a:xfrm>
              <a:off x="293973" y="9611796"/>
              <a:ext cx="4185987" cy="2193402"/>
            </a:xfrm>
            <a:prstGeom prst="ellipse">
              <a:avLst/>
            </a:prstGeom>
            <a:solidFill>
              <a:srgbClr val="E3EEE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584142">
                <a:defRPr sz="18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/>
            </a:p>
          </p:txBody>
        </p:sp>
        <p:sp>
          <p:nvSpPr>
            <p:cNvPr id="25" name="بيضاوي">
              <a:extLst>
                <a:ext uri="{FF2B5EF4-FFF2-40B4-BE49-F238E27FC236}">
                  <a16:creationId xmlns:a16="http://schemas.microsoft.com/office/drawing/2014/main" xmlns="" id="{011E5C22-CDD7-4DB7-9F91-0ED9AC621DC3}"/>
                </a:ext>
              </a:extLst>
            </p:cNvPr>
            <p:cNvSpPr/>
            <p:nvPr/>
          </p:nvSpPr>
          <p:spPr>
            <a:xfrm>
              <a:off x="15323828" y="9914982"/>
              <a:ext cx="3972306" cy="2193402"/>
            </a:xfrm>
            <a:prstGeom prst="ellipse">
              <a:avLst/>
            </a:prstGeom>
            <a:solidFill>
              <a:srgbClr val="E3EEE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584142">
                <a:defRPr sz="18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/>
            </a:p>
          </p:txBody>
        </p:sp>
      </p:grpSp>
      <p:sp>
        <p:nvSpPr>
          <p:cNvPr id="26" name="Rounded Rectangle 51">
            <a:extLst>
              <a:ext uri="{FF2B5EF4-FFF2-40B4-BE49-F238E27FC236}">
                <a16:creationId xmlns:a16="http://schemas.microsoft.com/office/drawing/2014/main" xmlns="" id="{9AFC151B-51BE-4817-9388-F0FBB753BE03}"/>
              </a:ext>
            </a:extLst>
          </p:cNvPr>
          <p:cNvSpPr/>
          <p:nvPr/>
        </p:nvSpPr>
        <p:spPr>
          <a:xfrm rot="16200000" flipH="1">
            <a:off x="1225338" y="2393370"/>
            <a:ext cx="456367" cy="446873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1" tIns="45715" rIns="91431" bIns="4571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27" name="Picture 25" descr="A picture containing tea, cup, mug&#10;&#10;Description automatically generated">
            <a:extLst>
              <a:ext uri="{FF2B5EF4-FFF2-40B4-BE49-F238E27FC236}">
                <a16:creationId xmlns:a16="http://schemas.microsoft.com/office/drawing/2014/main" xmlns="" id="{77174450-3A4F-4853-AB5E-FF6C85F37E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>
            <a:off x="1969298" y="3623641"/>
            <a:ext cx="754304" cy="580233"/>
          </a:xfrm>
          <a:prstGeom prst="rect">
            <a:avLst/>
          </a:prstGeom>
        </p:spPr>
      </p:pic>
      <p:pic>
        <p:nvPicPr>
          <p:cNvPr id="28" name="Picture 16" descr="Picture 16">
            <a:extLst>
              <a:ext uri="{FF2B5EF4-FFF2-40B4-BE49-F238E27FC236}">
                <a16:creationId xmlns:a16="http://schemas.microsoft.com/office/drawing/2014/main" xmlns="" id="{D74E20B4-3891-48F4-B729-FA7BBA061B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52536" y="2783463"/>
            <a:ext cx="685753" cy="684896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Rectangle 18">
            <a:extLst>
              <a:ext uri="{FF2B5EF4-FFF2-40B4-BE49-F238E27FC236}">
                <a16:creationId xmlns:a16="http://schemas.microsoft.com/office/drawing/2014/main" xmlns="" id="{84EF3841-A536-4AEF-A078-157826B3624A}"/>
              </a:ext>
            </a:extLst>
          </p:cNvPr>
          <p:cNvSpPr/>
          <p:nvPr/>
        </p:nvSpPr>
        <p:spPr>
          <a:xfrm>
            <a:off x="1753146" y="2438448"/>
            <a:ext cx="335348" cy="266441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1" tIns="45715" rIns="91431" bIns="4571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33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359F6821-213E-4D1B-BBF9-1F26D71B322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22"/>
              </a:ext>
            </a:extLst>
          </a:blip>
          <a:srcRect t="25095" r="47754" b="25568"/>
          <a:stretch/>
        </p:blipFill>
        <p:spPr>
          <a:xfrm rot="20324303">
            <a:off x="-24759" y="5932175"/>
            <a:ext cx="923653" cy="87222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-956" y="5032"/>
            <a:ext cx="1255821" cy="13411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266417" y="639992"/>
            <a:ext cx="1359183" cy="52884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rcRect r="18216" b="17754"/>
          <a:stretch>
            <a:fillRect/>
          </a:stretch>
        </p:blipFill>
        <p:spPr>
          <a:xfrm>
            <a:off x="1661355" y="5903196"/>
            <a:ext cx="1985151" cy="91309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 rot="-1186122">
            <a:off x="-27822" y="459062"/>
            <a:ext cx="2999672" cy="7743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 rot="1221870">
            <a:off x="9164149" y="326061"/>
            <a:ext cx="3048432" cy="8496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30085" y="4666794"/>
            <a:ext cx="663198" cy="6222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014997">
            <a:off x="10946144" y="235688"/>
            <a:ext cx="1009998" cy="51702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346450" y="1463421"/>
            <a:ext cx="1100526" cy="255221"/>
          </a:xfrm>
          <a:prstGeom prst="rect">
            <a:avLst/>
          </a:prstGeom>
        </p:spPr>
      </p:pic>
      <p:pic>
        <p:nvPicPr>
          <p:cNvPr id="34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-214340" y="-180603"/>
            <a:ext cx="1669570" cy="1617104"/>
          </a:xfrm>
          <a:prstGeom prst="rect">
            <a:avLst/>
          </a:prstGeom>
        </p:spPr>
      </p:pic>
      <p:sp>
        <p:nvSpPr>
          <p:cNvPr id="35" name="مربع نص 34">
            <a:extLst>
              <a:ext uri="{FF2B5EF4-FFF2-40B4-BE49-F238E27FC236}">
                <a16:creationId xmlns:a16="http://schemas.microsoft.com/office/drawing/2014/main" xmlns="" id="{64FB4A24-5D53-4EDA-B969-556C56684F33}"/>
              </a:ext>
            </a:extLst>
          </p:cNvPr>
          <p:cNvSpPr txBox="1"/>
          <p:nvPr/>
        </p:nvSpPr>
        <p:spPr>
          <a:xfrm>
            <a:off x="2797089" y="888470"/>
            <a:ext cx="8626081" cy="14109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6" tIns="35716" rIns="35716" bIns="35716" numCol="1" spcCol="38096" rtlCol="1" anchor="ctr">
            <a:spAutoFit/>
          </a:bodyPr>
          <a:lstStyle/>
          <a:p>
            <a:pPr algn="ctr" defTabSz="410710" hangingPunct="0"/>
            <a:r>
              <a:rPr lang="ar-SA" sz="2900" b="1" dirty="0">
                <a:solidFill>
                  <a:srgbClr val="C00000"/>
                </a:solidFill>
              </a:rPr>
              <a:t>الدرس </a:t>
            </a:r>
            <a:r>
              <a:rPr lang="ar-SA" sz="2900" b="1" dirty="0">
                <a:solidFill>
                  <a:srgbClr val="0000FF"/>
                </a:solidFill>
              </a:rPr>
              <a:t>(اختبار </a:t>
            </a:r>
            <a:r>
              <a:rPr lang="ar-SA" sz="2900" b="1" dirty="0" smtClean="0">
                <a:solidFill>
                  <a:srgbClr val="0000FF"/>
                </a:solidFill>
              </a:rPr>
              <a:t>الفصل 3)</a:t>
            </a:r>
            <a:endParaRPr lang="ar-SA" sz="2900" b="1" dirty="0">
              <a:solidFill>
                <a:srgbClr val="0000FF"/>
              </a:solidFill>
            </a:endParaRPr>
          </a:p>
          <a:p>
            <a:pPr algn="ctr" defTabSz="410710" hangingPunct="0"/>
            <a:r>
              <a:rPr lang="ar-SA" sz="2900" b="1" dirty="0" smtClean="0">
                <a:solidFill>
                  <a:srgbClr val="0000FF"/>
                </a:solidFill>
              </a:rPr>
              <a:t> </a:t>
            </a:r>
            <a:r>
              <a:rPr lang="ar-SA" sz="2900" b="1" dirty="0">
                <a:solidFill>
                  <a:srgbClr val="0000FF"/>
                </a:solidFill>
              </a:rPr>
              <a:t>+ </a:t>
            </a:r>
            <a:r>
              <a:rPr lang="ar-SA" sz="2900" b="1" dirty="0" smtClean="0">
                <a:solidFill>
                  <a:srgbClr val="0000FF"/>
                </a:solidFill>
              </a:rPr>
              <a:t>الاختبار التراكمي </a:t>
            </a:r>
            <a:r>
              <a:rPr lang="ar-SA" sz="2900" b="1" dirty="0">
                <a:solidFill>
                  <a:srgbClr val="0000FF"/>
                </a:solidFill>
              </a:rPr>
              <a:t>( الفصول </a:t>
            </a:r>
            <a:r>
              <a:rPr lang="ar-SA" sz="2900" b="1" dirty="0" smtClean="0">
                <a:solidFill>
                  <a:srgbClr val="0000FF"/>
                </a:solidFill>
              </a:rPr>
              <a:t>1- 2-3 </a:t>
            </a:r>
            <a:r>
              <a:rPr lang="ar-SA" sz="2900" b="1" dirty="0">
                <a:solidFill>
                  <a:srgbClr val="0000FF"/>
                </a:solidFill>
              </a:rPr>
              <a:t>)</a:t>
            </a:r>
          </a:p>
          <a:p>
            <a:pPr algn="ctr" defTabSz="410710" hangingPunct="0"/>
            <a:endParaRPr lang="ar-SA" sz="2900" b="1" dirty="0">
              <a:solidFill>
                <a:srgbClr val="0000FF"/>
              </a:solidFill>
            </a:endParaRPr>
          </a:p>
        </p:txBody>
      </p:sp>
      <p:pic>
        <p:nvPicPr>
          <p:cNvPr id="4" name="- اختبار الفصل ٣ اول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"/>
          <a:stretch>
            <a:fillRect/>
          </a:stretch>
        </p:blipFill>
        <p:spPr>
          <a:xfrm rot="5400000">
            <a:off x="3334860" y="2555311"/>
            <a:ext cx="486980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1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8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Amazon.com: Snoopy Driver and Garfield Poster Snoopy Nursery Art Print  Garfield and Snoopy Artwork No Frame Poster Modern Canvas Prints Wall Art  Paintings Ready to Hang Home Decorations Giclee Pictures : Handmad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37" y="465102"/>
            <a:ext cx="9703762" cy="56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ستطيل 14">
            <a:extLst>
              <a:ext uri="{FF2B5EF4-FFF2-40B4-BE49-F238E27FC236}">
                <a16:creationId xmlns="" xmlns:a16="http://schemas.microsoft.com/office/drawing/2014/main" id="{A7E665A4-C08F-4C94-B1A2-B70AF3112AA3}"/>
              </a:ext>
            </a:extLst>
          </p:cNvPr>
          <p:cNvSpPr/>
          <p:nvPr/>
        </p:nvSpPr>
        <p:spPr>
          <a:xfrm>
            <a:off x="1013661" y="497335"/>
            <a:ext cx="10229850" cy="5915025"/>
          </a:xfrm>
          <a:prstGeom prst="rect">
            <a:avLst/>
          </a:prstGeom>
          <a:solidFill>
            <a:schemeClr val="accent5">
              <a:lumMod val="20000"/>
              <a:lumOff val="80000"/>
              <a:alpha val="61000"/>
            </a:schemeClr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algn="ctr"/>
            <a:endParaRPr lang="ar-SA" dirty="0"/>
          </a:p>
        </p:txBody>
      </p:sp>
      <p:pic>
        <p:nvPicPr>
          <p:cNvPr id="9" name="Picture 13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83902">
            <a:off x="46391" y="5807"/>
            <a:ext cx="5731927" cy="1177723"/>
          </a:xfrm>
          <a:prstGeom prst="rect">
            <a:avLst/>
          </a:prstGeom>
        </p:spPr>
      </p:pic>
      <p:sp>
        <p:nvSpPr>
          <p:cNvPr id="10" name="TextBox 14"/>
          <p:cNvSpPr txBox="1"/>
          <p:nvPr/>
        </p:nvSpPr>
        <p:spPr>
          <a:xfrm>
            <a:off x="1727200" y="127000"/>
            <a:ext cx="4044017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ar-SA" sz="2800" spc="140" dirty="0">
                <a:solidFill>
                  <a:srgbClr val="F89FA1"/>
                </a:solidFill>
                <a:latin typeface="Dongol"/>
                <a:cs typeface="PT Bold Heading" pitchFamily="2" charset="-78"/>
              </a:rPr>
              <a:t>وقت المرح </a:t>
            </a:r>
          </a:p>
          <a:p>
            <a:pPr algn="ctr">
              <a:lnSpc>
                <a:spcPts val="3920"/>
              </a:lnSpc>
            </a:pPr>
            <a:r>
              <a:rPr lang="ar-SA" sz="2800" spc="140" dirty="0" smtClean="0">
                <a:solidFill>
                  <a:srgbClr val="F89FA1"/>
                </a:solidFill>
                <a:latin typeface="Dongol"/>
                <a:cs typeface="PT Bold Heading" pitchFamily="2" charset="-78"/>
              </a:rPr>
              <a:t>مع </a:t>
            </a:r>
            <a:r>
              <a:rPr lang="ar-SA" sz="2800" spc="140" dirty="0" err="1" smtClean="0">
                <a:solidFill>
                  <a:srgbClr val="F89FA1"/>
                </a:solidFill>
                <a:latin typeface="Dongol"/>
                <a:cs typeface="PT Bold Heading" pitchFamily="2" charset="-78"/>
              </a:rPr>
              <a:t>غارفيلد</a:t>
            </a:r>
            <a:r>
              <a:rPr lang="ar-SA" sz="2800" spc="140" dirty="0" smtClean="0">
                <a:solidFill>
                  <a:srgbClr val="F89FA1"/>
                </a:solidFill>
                <a:latin typeface="Dongol"/>
                <a:cs typeface="PT Bold Heading" pitchFamily="2" charset="-78"/>
              </a:rPr>
              <a:t> وسنوبي</a:t>
            </a:r>
            <a:endParaRPr lang="ar-SA" sz="2800" spc="140" dirty="0">
              <a:solidFill>
                <a:srgbClr val="F89FA1"/>
              </a:solidFill>
              <a:latin typeface="Dongol"/>
              <a:cs typeface="PT Bold Heading" pitchFamily="2" charset="-78"/>
            </a:endParaRPr>
          </a:p>
        </p:txBody>
      </p:sp>
      <p:pic>
        <p:nvPicPr>
          <p:cNvPr id="11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27027" b="27027"/>
          <a:stretch>
            <a:fillRect/>
          </a:stretch>
        </p:blipFill>
        <p:spPr>
          <a:xfrm rot="-10800000" flipH="1">
            <a:off x="-50800" y="-25399"/>
            <a:ext cx="1344412" cy="843313"/>
          </a:xfrm>
          <a:prstGeom prst="rect">
            <a:avLst/>
          </a:prstGeom>
        </p:spPr>
      </p:pic>
      <p:pic>
        <p:nvPicPr>
          <p:cNvPr id="13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9417498">
            <a:off x="743350" y="786544"/>
            <a:ext cx="1100526" cy="255221"/>
          </a:xfrm>
          <a:prstGeom prst="rect">
            <a:avLst/>
          </a:prstGeom>
        </p:spPr>
      </p:pic>
      <p:sp>
        <p:nvSpPr>
          <p:cNvPr id="31" name="عنوان 1">
            <a:extLst>
              <a:ext uri="{FF2B5EF4-FFF2-40B4-BE49-F238E27FC236}">
                <a16:creationId xmlns="" xmlns:a16="http://schemas.microsoft.com/office/drawing/2014/main" id="{A73E470F-1B84-4457-9974-50EE79B4C8BB}"/>
              </a:ext>
            </a:extLst>
          </p:cNvPr>
          <p:cNvSpPr txBox="1">
            <a:spLocks/>
          </p:cNvSpPr>
          <p:nvPr/>
        </p:nvSpPr>
        <p:spPr>
          <a:xfrm>
            <a:off x="2536310" y="2796210"/>
            <a:ext cx="6909747" cy="1008317"/>
          </a:xfrm>
          <a:prstGeom prst="rect">
            <a:avLst/>
          </a:prstGeom>
        </p:spPr>
        <p:txBody>
          <a:bodyPr lIns="91431" tIns="45715" rIns="91431" bIns="45715">
            <a:noAutofit/>
          </a:bodyPr>
          <a:lstStyle>
            <a:lvl1pPr algn="ctr" defTabSz="457200" rtl="1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ar-SA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هل انتم مستعدون</a:t>
            </a:r>
            <a:endParaRPr lang="ar-KW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" name="BE0C18F9-FDEC-46D3-8EC0-84918E30E11B-L0-001.jpeg" descr="BE0C18F9-FDEC-46D3-8EC0-84918E30E11B-L0-001.jpeg">
            <a:extLst>
              <a:ext uri="{FF2B5EF4-FFF2-40B4-BE49-F238E27FC236}">
                <a16:creationId xmlns="" xmlns:a16="http://schemas.microsoft.com/office/drawing/2014/main" id="{2708C3CD-36D8-4316-83D4-5C6431A9065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" r="4" b="7796"/>
          <a:stretch>
            <a:fillRect/>
          </a:stretch>
        </p:blipFill>
        <p:spPr>
          <a:xfrm rot="21254925" flipH="1">
            <a:off x="9215287" y="1400300"/>
            <a:ext cx="1677745" cy="16498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20411" y="0"/>
                </a:moveTo>
                <a:cubicBezTo>
                  <a:pt x="19251" y="0"/>
                  <a:pt x="19226" y="1"/>
                  <a:pt x="19019" y="102"/>
                </a:cubicBezTo>
                <a:cubicBezTo>
                  <a:pt x="18747" y="236"/>
                  <a:pt x="18493" y="520"/>
                  <a:pt x="18327" y="874"/>
                </a:cubicBezTo>
                <a:cubicBezTo>
                  <a:pt x="18116" y="1323"/>
                  <a:pt x="18051" y="1671"/>
                  <a:pt x="18051" y="2333"/>
                </a:cubicBezTo>
                <a:cubicBezTo>
                  <a:pt x="18052" y="2982"/>
                  <a:pt x="18110" y="3235"/>
                  <a:pt x="18383" y="3744"/>
                </a:cubicBezTo>
                <a:lnTo>
                  <a:pt x="18526" y="4011"/>
                </a:lnTo>
                <a:lnTo>
                  <a:pt x="18420" y="4221"/>
                </a:lnTo>
                <a:cubicBezTo>
                  <a:pt x="18332" y="4394"/>
                  <a:pt x="18316" y="4474"/>
                  <a:pt x="18332" y="4672"/>
                </a:cubicBezTo>
                <a:cubicBezTo>
                  <a:pt x="18356" y="4959"/>
                  <a:pt x="18486" y="5235"/>
                  <a:pt x="18656" y="5362"/>
                </a:cubicBezTo>
                <a:cubicBezTo>
                  <a:pt x="18725" y="5414"/>
                  <a:pt x="18790" y="5514"/>
                  <a:pt x="18804" y="5589"/>
                </a:cubicBezTo>
                <a:cubicBezTo>
                  <a:pt x="18819" y="5662"/>
                  <a:pt x="18864" y="5756"/>
                  <a:pt x="18903" y="5799"/>
                </a:cubicBezTo>
                <a:cubicBezTo>
                  <a:pt x="18969" y="5873"/>
                  <a:pt x="18968" y="5885"/>
                  <a:pt x="18881" y="5966"/>
                </a:cubicBezTo>
                <a:cubicBezTo>
                  <a:pt x="18772" y="6069"/>
                  <a:pt x="18755" y="6316"/>
                  <a:pt x="18852" y="6398"/>
                </a:cubicBezTo>
                <a:cubicBezTo>
                  <a:pt x="18887" y="6428"/>
                  <a:pt x="18978" y="6467"/>
                  <a:pt x="19054" y="6487"/>
                </a:cubicBezTo>
                <a:cubicBezTo>
                  <a:pt x="19260" y="6541"/>
                  <a:pt x="19808" y="6504"/>
                  <a:pt x="20000" y="6422"/>
                </a:cubicBezTo>
                <a:cubicBezTo>
                  <a:pt x="20093" y="6383"/>
                  <a:pt x="20213" y="6308"/>
                  <a:pt x="20265" y="6258"/>
                </a:cubicBezTo>
                <a:cubicBezTo>
                  <a:pt x="20368" y="6160"/>
                  <a:pt x="20394" y="5970"/>
                  <a:pt x="20316" y="5891"/>
                </a:cubicBezTo>
                <a:cubicBezTo>
                  <a:pt x="20282" y="5856"/>
                  <a:pt x="20333" y="5803"/>
                  <a:pt x="20504" y="5691"/>
                </a:cubicBezTo>
                <a:cubicBezTo>
                  <a:pt x="20826" y="5482"/>
                  <a:pt x="20978" y="5214"/>
                  <a:pt x="20973" y="4871"/>
                </a:cubicBezTo>
                <a:cubicBezTo>
                  <a:pt x="20970" y="4624"/>
                  <a:pt x="20974" y="4618"/>
                  <a:pt x="21149" y="4496"/>
                </a:cubicBezTo>
                <a:cubicBezTo>
                  <a:pt x="21260" y="4419"/>
                  <a:pt x="21362" y="4295"/>
                  <a:pt x="21424" y="4165"/>
                </a:cubicBezTo>
                <a:cubicBezTo>
                  <a:pt x="21479" y="4050"/>
                  <a:pt x="21540" y="3920"/>
                  <a:pt x="21560" y="3879"/>
                </a:cubicBezTo>
                <a:cubicBezTo>
                  <a:pt x="21579" y="3837"/>
                  <a:pt x="21594" y="2948"/>
                  <a:pt x="21594" y="1902"/>
                </a:cubicBezTo>
                <a:lnTo>
                  <a:pt x="21594" y="0"/>
                </a:lnTo>
                <a:lnTo>
                  <a:pt x="20411" y="0"/>
                </a:lnTo>
                <a:close/>
                <a:moveTo>
                  <a:pt x="14159" y="3118"/>
                </a:moveTo>
                <a:cubicBezTo>
                  <a:pt x="14090" y="3129"/>
                  <a:pt x="14018" y="3158"/>
                  <a:pt x="13941" y="3207"/>
                </a:cubicBezTo>
                <a:lnTo>
                  <a:pt x="13790" y="3304"/>
                </a:lnTo>
                <a:lnTo>
                  <a:pt x="14007" y="3328"/>
                </a:lnTo>
                <a:cubicBezTo>
                  <a:pt x="14264" y="3356"/>
                  <a:pt x="14414" y="3447"/>
                  <a:pt x="14570" y="3671"/>
                </a:cubicBezTo>
                <a:cubicBezTo>
                  <a:pt x="14708" y="3871"/>
                  <a:pt x="14746" y="3795"/>
                  <a:pt x="14644" y="3523"/>
                </a:cubicBezTo>
                <a:cubicBezTo>
                  <a:pt x="14531" y="3222"/>
                  <a:pt x="14364" y="3085"/>
                  <a:pt x="14159" y="3118"/>
                </a:cubicBezTo>
                <a:close/>
                <a:moveTo>
                  <a:pt x="12377" y="3148"/>
                </a:moveTo>
                <a:cubicBezTo>
                  <a:pt x="12287" y="3150"/>
                  <a:pt x="12196" y="3172"/>
                  <a:pt x="12135" y="3212"/>
                </a:cubicBezTo>
                <a:cubicBezTo>
                  <a:pt x="12005" y="3300"/>
                  <a:pt x="11874" y="3520"/>
                  <a:pt x="11772" y="3822"/>
                </a:cubicBezTo>
                <a:cubicBezTo>
                  <a:pt x="11727" y="3955"/>
                  <a:pt x="11703" y="4063"/>
                  <a:pt x="11719" y="4062"/>
                </a:cubicBezTo>
                <a:cubicBezTo>
                  <a:pt x="11735" y="4061"/>
                  <a:pt x="11817" y="3949"/>
                  <a:pt x="11899" y="3817"/>
                </a:cubicBezTo>
                <a:cubicBezTo>
                  <a:pt x="12081" y="3523"/>
                  <a:pt x="12267" y="3372"/>
                  <a:pt x="12528" y="3304"/>
                </a:cubicBezTo>
                <a:cubicBezTo>
                  <a:pt x="12718" y="3255"/>
                  <a:pt x="12722" y="3254"/>
                  <a:pt x="12626" y="3202"/>
                </a:cubicBezTo>
                <a:cubicBezTo>
                  <a:pt x="12558" y="3165"/>
                  <a:pt x="12467" y="3145"/>
                  <a:pt x="12377" y="3148"/>
                </a:cubicBezTo>
                <a:close/>
                <a:moveTo>
                  <a:pt x="5477" y="3806"/>
                </a:moveTo>
                <a:cubicBezTo>
                  <a:pt x="5383" y="3810"/>
                  <a:pt x="5279" y="3838"/>
                  <a:pt x="5185" y="3887"/>
                </a:cubicBezTo>
                <a:cubicBezTo>
                  <a:pt x="5046" y="3959"/>
                  <a:pt x="4668" y="4323"/>
                  <a:pt x="4668" y="4386"/>
                </a:cubicBezTo>
                <a:cubicBezTo>
                  <a:pt x="4668" y="4430"/>
                  <a:pt x="4733" y="4406"/>
                  <a:pt x="4859" y="4318"/>
                </a:cubicBezTo>
                <a:cubicBezTo>
                  <a:pt x="5088" y="4160"/>
                  <a:pt x="5458" y="3983"/>
                  <a:pt x="5625" y="3952"/>
                </a:cubicBezTo>
                <a:cubicBezTo>
                  <a:pt x="5776" y="3923"/>
                  <a:pt x="5783" y="3917"/>
                  <a:pt x="5710" y="3863"/>
                </a:cubicBezTo>
                <a:cubicBezTo>
                  <a:pt x="5654" y="3821"/>
                  <a:pt x="5570" y="3802"/>
                  <a:pt x="5477" y="3806"/>
                </a:cubicBezTo>
                <a:close/>
                <a:moveTo>
                  <a:pt x="14729" y="4839"/>
                </a:moveTo>
                <a:cubicBezTo>
                  <a:pt x="14663" y="4839"/>
                  <a:pt x="14591" y="4856"/>
                  <a:pt x="14517" y="4890"/>
                </a:cubicBezTo>
                <a:cubicBezTo>
                  <a:pt x="14400" y="4944"/>
                  <a:pt x="14244" y="5165"/>
                  <a:pt x="14153" y="5403"/>
                </a:cubicBezTo>
                <a:cubicBezTo>
                  <a:pt x="14067" y="5629"/>
                  <a:pt x="14028" y="5662"/>
                  <a:pt x="13854" y="5662"/>
                </a:cubicBezTo>
                <a:cubicBezTo>
                  <a:pt x="13721" y="5662"/>
                  <a:pt x="13675" y="5637"/>
                  <a:pt x="13581" y="5511"/>
                </a:cubicBezTo>
                <a:cubicBezTo>
                  <a:pt x="13356" y="5211"/>
                  <a:pt x="12916" y="5098"/>
                  <a:pt x="12642" y="5268"/>
                </a:cubicBezTo>
                <a:cubicBezTo>
                  <a:pt x="12569" y="5313"/>
                  <a:pt x="12453" y="5459"/>
                  <a:pt x="12377" y="5605"/>
                </a:cubicBezTo>
                <a:lnTo>
                  <a:pt x="12244" y="5861"/>
                </a:lnTo>
                <a:lnTo>
                  <a:pt x="11913" y="5915"/>
                </a:lnTo>
                <a:cubicBezTo>
                  <a:pt x="11547" y="5977"/>
                  <a:pt x="10312" y="6288"/>
                  <a:pt x="10221" y="6341"/>
                </a:cubicBezTo>
                <a:cubicBezTo>
                  <a:pt x="10176" y="6368"/>
                  <a:pt x="10393" y="7141"/>
                  <a:pt x="11244" y="9985"/>
                </a:cubicBezTo>
                <a:cubicBezTo>
                  <a:pt x="11839" y="11970"/>
                  <a:pt x="12672" y="14750"/>
                  <a:pt x="13095" y="16165"/>
                </a:cubicBezTo>
                <a:cubicBezTo>
                  <a:pt x="13519" y="17579"/>
                  <a:pt x="13882" y="18800"/>
                  <a:pt x="13904" y="18878"/>
                </a:cubicBezTo>
                <a:cubicBezTo>
                  <a:pt x="13941" y="19009"/>
                  <a:pt x="13957" y="19019"/>
                  <a:pt x="14082" y="18997"/>
                </a:cubicBezTo>
                <a:cubicBezTo>
                  <a:pt x="14156" y="18984"/>
                  <a:pt x="14626" y="18916"/>
                  <a:pt x="15126" y="18846"/>
                </a:cubicBezTo>
                <a:cubicBezTo>
                  <a:pt x="15627" y="18776"/>
                  <a:pt x="16040" y="18712"/>
                  <a:pt x="16044" y="18706"/>
                </a:cubicBezTo>
                <a:cubicBezTo>
                  <a:pt x="16055" y="18690"/>
                  <a:pt x="16667" y="6062"/>
                  <a:pt x="16664" y="5894"/>
                </a:cubicBezTo>
                <a:lnTo>
                  <a:pt x="16662" y="5759"/>
                </a:lnTo>
                <a:lnTo>
                  <a:pt x="16375" y="5734"/>
                </a:lnTo>
                <a:cubicBezTo>
                  <a:pt x="16218" y="5720"/>
                  <a:pt x="15930" y="5696"/>
                  <a:pt x="15736" y="5681"/>
                </a:cubicBezTo>
                <a:lnTo>
                  <a:pt x="15384" y="5651"/>
                </a:lnTo>
                <a:lnTo>
                  <a:pt x="15243" y="5341"/>
                </a:lnTo>
                <a:cubicBezTo>
                  <a:pt x="15089" y="5002"/>
                  <a:pt x="14926" y="4840"/>
                  <a:pt x="14729" y="4839"/>
                </a:cubicBezTo>
                <a:close/>
                <a:moveTo>
                  <a:pt x="4480" y="5074"/>
                </a:moveTo>
                <a:cubicBezTo>
                  <a:pt x="4161" y="5107"/>
                  <a:pt x="3782" y="5312"/>
                  <a:pt x="3507" y="5621"/>
                </a:cubicBezTo>
                <a:cubicBezTo>
                  <a:pt x="3305" y="5848"/>
                  <a:pt x="3241" y="5889"/>
                  <a:pt x="2942" y="5991"/>
                </a:cubicBezTo>
                <a:cubicBezTo>
                  <a:pt x="1550" y="6463"/>
                  <a:pt x="636" y="7449"/>
                  <a:pt x="179" y="8969"/>
                </a:cubicBezTo>
                <a:cubicBezTo>
                  <a:pt x="114" y="9182"/>
                  <a:pt x="43" y="9383"/>
                  <a:pt x="20" y="9414"/>
                </a:cubicBezTo>
                <a:cubicBezTo>
                  <a:pt x="-6" y="9447"/>
                  <a:pt x="-6" y="9484"/>
                  <a:pt x="17" y="9505"/>
                </a:cubicBezTo>
                <a:cubicBezTo>
                  <a:pt x="38" y="9525"/>
                  <a:pt x="380" y="9615"/>
                  <a:pt x="778" y="9705"/>
                </a:cubicBezTo>
                <a:cubicBezTo>
                  <a:pt x="1762" y="9927"/>
                  <a:pt x="1698" y="9894"/>
                  <a:pt x="1682" y="10169"/>
                </a:cubicBezTo>
                <a:cubicBezTo>
                  <a:pt x="1672" y="10359"/>
                  <a:pt x="1657" y="10396"/>
                  <a:pt x="1584" y="10406"/>
                </a:cubicBezTo>
                <a:cubicBezTo>
                  <a:pt x="1280" y="10451"/>
                  <a:pt x="1294" y="11211"/>
                  <a:pt x="1608" y="11596"/>
                </a:cubicBezTo>
                <a:cubicBezTo>
                  <a:pt x="1852" y="11894"/>
                  <a:pt x="2097" y="11952"/>
                  <a:pt x="2194" y="11736"/>
                </a:cubicBezTo>
                <a:lnTo>
                  <a:pt x="2239" y="11633"/>
                </a:lnTo>
                <a:lnTo>
                  <a:pt x="2443" y="11712"/>
                </a:lnTo>
                <a:cubicBezTo>
                  <a:pt x="3094" y="11963"/>
                  <a:pt x="3708" y="11800"/>
                  <a:pt x="3942" y="11312"/>
                </a:cubicBezTo>
                <a:cubicBezTo>
                  <a:pt x="3990" y="11212"/>
                  <a:pt x="4106" y="11056"/>
                  <a:pt x="4199" y="10965"/>
                </a:cubicBezTo>
                <a:cubicBezTo>
                  <a:pt x="4297" y="10868"/>
                  <a:pt x="4401" y="10703"/>
                  <a:pt x="4448" y="10573"/>
                </a:cubicBezTo>
                <a:cubicBezTo>
                  <a:pt x="4546" y="10304"/>
                  <a:pt x="4636" y="10251"/>
                  <a:pt x="5111" y="10180"/>
                </a:cubicBezTo>
                <a:cubicBezTo>
                  <a:pt x="5300" y="10151"/>
                  <a:pt x="5502" y="10103"/>
                  <a:pt x="5559" y="10072"/>
                </a:cubicBezTo>
                <a:cubicBezTo>
                  <a:pt x="5657" y="10018"/>
                  <a:pt x="5676" y="10027"/>
                  <a:pt x="5848" y="10220"/>
                </a:cubicBezTo>
                <a:cubicBezTo>
                  <a:pt x="6200" y="10615"/>
                  <a:pt x="6238" y="11079"/>
                  <a:pt x="5970" y="11652"/>
                </a:cubicBezTo>
                <a:cubicBezTo>
                  <a:pt x="5724" y="12180"/>
                  <a:pt x="5142" y="12680"/>
                  <a:pt x="4498" y="12917"/>
                </a:cubicBezTo>
                <a:cubicBezTo>
                  <a:pt x="3935" y="13126"/>
                  <a:pt x="3738" y="13158"/>
                  <a:pt x="3011" y="13157"/>
                </a:cubicBezTo>
                <a:cubicBezTo>
                  <a:pt x="2325" y="13157"/>
                  <a:pt x="2238" y="13147"/>
                  <a:pt x="1483" y="12961"/>
                </a:cubicBezTo>
                <a:cubicBezTo>
                  <a:pt x="1441" y="12950"/>
                  <a:pt x="1401" y="13037"/>
                  <a:pt x="1346" y="13268"/>
                </a:cubicBezTo>
                <a:cubicBezTo>
                  <a:pt x="897" y="15127"/>
                  <a:pt x="597" y="16404"/>
                  <a:pt x="606" y="16413"/>
                </a:cubicBezTo>
                <a:cubicBezTo>
                  <a:pt x="612" y="16419"/>
                  <a:pt x="1399" y="16511"/>
                  <a:pt x="2356" y="16615"/>
                </a:cubicBezTo>
                <a:cubicBezTo>
                  <a:pt x="3312" y="16720"/>
                  <a:pt x="4115" y="16807"/>
                  <a:pt x="4140" y="16810"/>
                </a:cubicBezTo>
                <a:cubicBezTo>
                  <a:pt x="4168" y="16812"/>
                  <a:pt x="4243" y="16419"/>
                  <a:pt x="4331" y="15809"/>
                </a:cubicBezTo>
                <a:cubicBezTo>
                  <a:pt x="4490" y="14714"/>
                  <a:pt x="4512" y="14652"/>
                  <a:pt x="4764" y="14652"/>
                </a:cubicBezTo>
                <a:cubicBezTo>
                  <a:pt x="4977" y="14652"/>
                  <a:pt x="5609" y="14531"/>
                  <a:pt x="6020" y="14412"/>
                </a:cubicBezTo>
                <a:cubicBezTo>
                  <a:pt x="6500" y="14272"/>
                  <a:pt x="7247" y="13898"/>
                  <a:pt x="7619" y="13611"/>
                </a:cubicBezTo>
                <a:cubicBezTo>
                  <a:pt x="8611" y="12845"/>
                  <a:pt x="9204" y="11248"/>
                  <a:pt x="9054" y="9748"/>
                </a:cubicBezTo>
                <a:cubicBezTo>
                  <a:pt x="8895" y="8150"/>
                  <a:pt x="8111" y="6942"/>
                  <a:pt x="6797" y="6269"/>
                </a:cubicBezTo>
                <a:cubicBezTo>
                  <a:pt x="6555" y="6144"/>
                  <a:pt x="6531" y="6122"/>
                  <a:pt x="6596" y="6074"/>
                </a:cubicBezTo>
                <a:cubicBezTo>
                  <a:pt x="6662" y="6025"/>
                  <a:pt x="6634" y="5975"/>
                  <a:pt x="6299" y="5581"/>
                </a:cubicBezTo>
                <a:cubicBezTo>
                  <a:pt x="6095" y="5340"/>
                  <a:pt x="5913" y="5144"/>
                  <a:pt x="5896" y="5144"/>
                </a:cubicBezTo>
                <a:cubicBezTo>
                  <a:pt x="5829" y="5144"/>
                  <a:pt x="5980" y="5527"/>
                  <a:pt x="6103" y="5670"/>
                </a:cubicBezTo>
                <a:cubicBezTo>
                  <a:pt x="6183" y="5764"/>
                  <a:pt x="6112" y="5804"/>
                  <a:pt x="5967" y="5748"/>
                </a:cubicBezTo>
                <a:cubicBezTo>
                  <a:pt x="5810" y="5687"/>
                  <a:pt x="5626" y="5695"/>
                  <a:pt x="5456" y="5767"/>
                </a:cubicBezTo>
                <a:cubicBezTo>
                  <a:pt x="5285" y="5839"/>
                  <a:pt x="5247" y="5809"/>
                  <a:pt x="5204" y="5567"/>
                </a:cubicBezTo>
                <a:cubicBezTo>
                  <a:pt x="5169" y="5374"/>
                  <a:pt x="4981" y="5168"/>
                  <a:pt x="4772" y="5098"/>
                </a:cubicBezTo>
                <a:cubicBezTo>
                  <a:pt x="4684" y="5069"/>
                  <a:pt x="4586" y="5062"/>
                  <a:pt x="4480" y="5074"/>
                </a:cubicBezTo>
                <a:close/>
                <a:moveTo>
                  <a:pt x="855" y="18026"/>
                </a:moveTo>
                <a:cubicBezTo>
                  <a:pt x="774" y="18025"/>
                  <a:pt x="758" y="18060"/>
                  <a:pt x="712" y="18336"/>
                </a:cubicBezTo>
                <a:cubicBezTo>
                  <a:pt x="683" y="18509"/>
                  <a:pt x="587" y="19059"/>
                  <a:pt x="500" y="19558"/>
                </a:cubicBezTo>
                <a:cubicBezTo>
                  <a:pt x="412" y="20057"/>
                  <a:pt x="344" y="20470"/>
                  <a:pt x="348" y="20475"/>
                </a:cubicBezTo>
                <a:cubicBezTo>
                  <a:pt x="353" y="20481"/>
                  <a:pt x="1113" y="20602"/>
                  <a:pt x="2035" y="20742"/>
                </a:cubicBezTo>
                <a:cubicBezTo>
                  <a:pt x="2957" y="20883"/>
                  <a:pt x="3724" y="20999"/>
                  <a:pt x="3740" y="21001"/>
                </a:cubicBezTo>
                <a:cubicBezTo>
                  <a:pt x="3781" y="21008"/>
                  <a:pt x="3800" y="20896"/>
                  <a:pt x="3952" y="19698"/>
                </a:cubicBezTo>
                <a:cubicBezTo>
                  <a:pt x="4027" y="19110"/>
                  <a:pt x="4075" y="18615"/>
                  <a:pt x="4058" y="18598"/>
                </a:cubicBezTo>
                <a:cubicBezTo>
                  <a:pt x="4027" y="18566"/>
                  <a:pt x="1014" y="18028"/>
                  <a:pt x="855" y="18026"/>
                </a:cubicBezTo>
                <a:close/>
                <a:moveTo>
                  <a:pt x="15980" y="19434"/>
                </a:moveTo>
                <a:cubicBezTo>
                  <a:pt x="15945" y="19437"/>
                  <a:pt x="15500" y="19513"/>
                  <a:pt x="14991" y="19604"/>
                </a:cubicBezTo>
                <a:cubicBezTo>
                  <a:pt x="14155" y="19753"/>
                  <a:pt x="14068" y="19778"/>
                  <a:pt x="14068" y="19855"/>
                </a:cubicBezTo>
                <a:cubicBezTo>
                  <a:pt x="14068" y="19902"/>
                  <a:pt x="14117" y="20308"/>
                  <a:pt x="14177" y="20758"/>
                </a:cubicBezTo>
                <a:cubicBezTo>
                  <a:pt x="14235" y="21190"/>
                  <a:pt x="14267" y="21539"/>
                  <a:pt x="14259" y="21600"/>
                </a:cubicBezTo>
                <a:lnTo>
                  <a:pt x="16063" y="21600"/>
                </a:lnTo>
                <a:lnTo>
                  <a:pt x="16055" y="20553"/>
                </a:lnTo>
                <a:cubicBezTo>
                  <a:pt x="16047" y="19585"/>
                  <a:pt x="16035" y="19430"/>
                  <a:pt x="15980" y="19434"/>
                </a:cubicBezTo>
                <a:close/>
              </a:path>
            </a:pathLst>
          </a:custGeom>
          <a:ln w="12700">
            <a:miter lim="4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6" name="Picture 6" descr="Get In Touch – Growth Mindset by K.J Walton">
            <a:extLst>
              <a:ext uri="{FF2B5EF4-FFF2-40B4-BE49-F238E27FC236}">
                <a16:creationId xmlns="" xmlns:a16="http://schemas.microsoft.com/office/drawing/2014/main" id="{44D8CC21-9A45-45B0-9052-C15CEE7F7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9" r="63472"/>
          <a:stretch>
            <a:fillRect/>
          </a:stretch>
        </p:blipFill>
        <p:spPr bwMode="auto">
          <a:xfrm rot="1127434">
            <a:off x="9303519" y="209166"/>
            <a:ext cx="1103583" cy="121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FF1B7D4C-E4D8-4F90-BC1E-C82E9AC172E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652" y="1516732"/>
            <a:ext cx="1009085" cy="1009085"/>
          </a:xfrm>
          <a:prstGeom prst="rect">
            <a:avLst/>
          </a:prstGeom>
        </p:spPr>
      </p:pic>
      <p:cxnSp>
        <p:nvCxnSpPr>
          <p:cNvPr id="27" name="رابط مستقيم 26">
            <a:extLst>
              <a:ext uri="{FF2B5EF4-FFF2-40B4-BE49-F238E27FC236}">
                <a16:creationId xmlns="" xmlns:a16="http://schemas.microsoft.com/office/drawing/2014/main" id="{64E4F979-A2F3-443A-A060-EFF7B1CC4BE0}"/>
              </a:ext>
            </a:extLst>
          </p:cNvPr>
          <p:cNvCxnSpPr/>
          <p:nvPr/>
        </p:nvCxnSpPr>
        <p:spPr>
          <a:xfrm flipH="1">
            <a:off x="3881544" y="4063485"/>
            <a:ext cx="4400550" cy="0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2" descr="Garfield - Office Poster Poster Print, Clipart - Full Size Clipart  (#1519283) - PinClipart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0" y="3547659"/>
            <a:ext cx="3503373" cy="302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noopy Heart Balloon Brooch | Tatty Devine – Tatty Devine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5" t="16320" r="22827" b="29518"/>
          <a:stretch/>
        </p:blipFill>
        <p:spPr bwMode="auto">
          <a:xfrm>
            <a:off x="8621485" y="3275207"/>
            <a:ext cx="3058077" cy="353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8101940" y="5065489"/>
            <a:ext cx="3161135" cy="1200329"/>
          </a:xfrm>
          <a:prstGeom prst="rect">
            <a:avLst/>
          </a:prstGeom>
        </p:spPr>
        <p:txBody>
          <a:bodyPr wrap="square">
            <a:spAutoFit/>
            <a:scene3d>
              <a:camera prst="obliqueBottomLeft"/>
              <a:lightRig rig="threePt" dir="t"/>
            </a:scene3d>
          </a:bodyPr>
          <a:lstStyle/>
          <a:p>
            <a:r>
              <a:rPr lang="en-US" sz="7200" b="1" dirty="0">
                <a:ln w="1905">
                  <a:solidFill>
                    <a:schemeClr val="tx2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Snoopy</a:t>
            </a:r>
            <a:endParaRPr lang="ar-SA" sz="7200" b="1" dirty="0">
              <a:ln w="1905">
                <a:solidFill>
                  <a:schemeClr val="tx2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18" name="Picture 4" descr="79 Betty Boop &amp;amp; The Peanuts Gang ideas | betty boop, boop, peanuts ga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909" y="4915004"/>
            <a:ext cx="1046185" cy="116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870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1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ستطيل 9">
            <a:extLst>
              <a:ext uri="{FF2B5EF4-FFF2-40B4-BE49-F238E27FC236}">
                <a16:creationId xmlns="" xmlns:a16="http://schemas.microsoft.com/office/drawing/2014/main" id="{A7E665A4-C08F-4C94-B1A2-B70AF3112AA3}"/>
              </a:ext>
            </a:extLst>
          </p:cNvPr>
          <p:cNvSpPr/>
          <p:nvPr/>
        </p:nvSpPr>
        <p:spPr>
          <a:xfrm>
            <a:off x="1085850" y="471488"/>
            <a:ext cx="10229850" cy="5915025"/>
          </a:xfrm>
          <a:prstGeom prst="rect">
            <a:avLst/>
          </a:prstGeom>
          <a:solidFill>
            <a:schemeClr val="accent5">
              <a:lumMod val="20000"/>
              <a:lumOff val="80000"/>
              <a:alpha val="61000"/>
            </a:schemeClr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algn="ctr"/>
            <a:endParaRPr lang="ar-SA" dirty="0"/>
          </a:p>
        </p:txBody>
      </p:sp>
      <p:pic>
        <p:nvPicPr>
          <p:cNvPr id="1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18057"/>
          <a:stretch>
            <a:fillRect/>
          </a:stretch>
        </p:blipFill>
        <p:spPr>
          <a:xfrm>
            <a:off x="7772401" y="2239958"/>
            <a:ext cx="1895900" cy="1842551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400000">
            <a:off x="8550190" y="1186831"/>
            <a:ext cx="322875" cy="309960"/>
          </a:xfrm>
          <a:prstGeom prst="rect">
            <a:avLst/>
          </a:prstGeom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430870" y="3900193"/>
            <a:ext cx="369330" cy="529541"/>
          </a:xfrm>
          <a:prstGeom prst="rect">
            <a:avLst/>
          </a:prstGeom>
        </p:spPr>
      </p:pic>
      <p:sp>
        <p:nvSpPr>
          <p:cNvPr id="9" name="Rectangle 7">
            <a:extLst>
              <a:ext uri="{FF2B5EF4-FFF2-40B4-BE49-F238E27FC236}">
                <a16:creationId xmlns="" xmlns:a16="http://schemas.microsoft.com/office/drawing/2014/main" id="{0EFBAA83-8A72-4CA6-BD56-787B94E04A99}"/>
              </a:ext>
            </a:extLst>
          </p:cNvPr>
          <p:cNvSpPr/>
          <p:nvPr/>
        </p:nvSpPr>
        <p:spPr>
          <a:xfrm>
            <a:off x="2442435" y="3286653"/>
            <a:ext cx="5329966" cy="830987"/>
          </a:xfrm>
          <a:prstGeom prst="rect">
            <a:avLst/>
          </a:prstGeom>
          <a:solidFill>
            <a:schemeClr val="tx2">
              <a:lumMod val="60000"/>
              <a:lumOff val="40000"/>
              <a:alpha val="76000"/>
            </a:schemeClr>
          </a:solidFill>
          <a:ln w="7620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dir="8340000" sx="43000" sy="43000" kx="-1200000" algn="bl" rotWithShape="0">
              <a:prstClr val="black">
                <a:alpha val="61000"/>
              </a:prstClr>
            </a:outerShdw>
          </a:effectLst>
        </p:spPr>
        <p:txBody>
          <a:bodyPr wrap="square" lIns="91431" tIns="45715" rIns="91431" bIns="45715">
            <a:spAutoFit/>
          </a:bodyPr>
          <a:lstStyle/>
          <a:p>
            <a:pPr algn="ctr"/>
            <a:r>
              <a:rPr lang="ar-KW" sz="4800" dirty="0">
                <a:solidFill>
                  <a:schemeClr val="bg1"/>
                </a:solidFill>
                <a:cs typeface="PT Bold Heading" pitchFamily="2" charset="-78"/>
              </a:rPr>
              <a:t>اختر الاجابة الصحيحة</a:t>
            </a:r>
            <a:endParaRPr lang="en-US" sz="4800" dirty="0">
              <a:solidFill>
                <a:schemeClr val="bg1"/>
              </a:solidFill>
              <a:cs typeface="PT Bold Heading" pitchFamily="2" charset="-78"/>
            </a:endParaRPr>
          </a:p>
        </p:txBody>
      </p:sp>
      <p:pic>
        <p:nvPicPr>
          <p:cNvPr id="8" name="Picture 4" descr="LINE Official Stickers - Garfield&amp;#39;s Got the Moves Example with GIF Animation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785" y="4354935"/>
            <a:ext cx="2530905" cy="240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GIF ค้นพบโดย GLen =^○ 。○^=﻿สำรวจ (และบันทึก!) รูปภาพและวีดีโอของคุณบน We  Heart It | Snoopy pictures, Snoopy images, Snoopy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200" y="361173"/>
            <a:ext cx="2133311" cy="284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Jam City Brings The Magic Of Peanuts To Players And - Snoopy Pop Logo -  Free Transparent PNG Clipart Images Download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577" y="365821"/>
            <a:ext cx="3170674" cy="201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11 Garfield Cat ideas | garfield cat, garfield, garfield cartoon"/>
          <p:cNvPicPr>
            <a:picLocks noChangeAspect="1" noChangeArrowheads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90" y="4354935"/>
            <a:ext cx="1497960" cy="222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6972936" y="1543762"/>
            <a:ext cx="3027507" cy="29323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868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ستطيل 14">
            <a:extLst>
              <a:ext uri="{FF2B5EF4-FFF2-40B4-BE49-F238E27FC236}">
                <a16:creationId xmlns="" xmlns:a16="http://schemas.microsoft.com/office/drawing/2014/main" id="{A7E665A4-C08F-4C94-B1A2-B70AF3112AA3}"/>
              </a:ext>
            </a:extLst>
          </p:cNvPr>
          <p:cNvSpPr/>
          <p:nvPr/>
        </p:nvSpPr>
        <p:spPr>
          <a:xfrm>
            <a:off x="1037724" y="471488"/>
            <a:ext cx="10229850" cy="5915025"/>
          </a:xfrm>
          <a:prstGeom prst="rect">
            <a:avLst/>
          </a:prstGeom>
          <a:solidFill>
            <a:schemeClr val="accent5">
              <a:lumMod val="20000"/>
              <a:lumOff val="80000"/>
              <a:alpha val="61000"/>
            </a:schemeClr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algn="ctr"/>
            <a:endParaRPr lang="ar-SA" dirty="0"/>
          </a:p>
        </p:txBody>
      </p:sp>
      <p:sp>
        <p:nvSpPr>
          <p:cNvPr id="14" name="مستطيل 13">
            <a:extLst>
              <a:ext uri="{FF2B5EF4-FFF2-40B4-BE49-F238E27FC236}">
                <a16:creationId xmlns="" xmlns:a16="http://schemas.microsoft.com/office/drawing/2014/main" id="{A7E665A4-C08F-4C94-B1A2-B70AF3112AA3}"/>
              </a:ext>
            </a:extLst>
          </p:cNvPr>
          <p:cNvSpPr/>
          <p:nvPr/>
        </p:nvSpPr>
        <p:spPr>
          <a:xfrm>
            <a:off x="3263706" y="1575583"/>
            <a:ext cx="5795888" cy="4150968"/>
          </a:xfrm>
          <a:prstGeom prst="rect">
            <a:avLst/>
          </a:prstGeom>
          <a:solidFill>
            <a:schemeClr val="accent5">
              <a:lumMod val="20000"/>
              <a:lumOff val="80000"/>
              <a:alpha val="61000"/>
            </a:schemeClr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algn="ctr"/>
            <a:endParaRPr lang="ar-SA" dirty="0"/>
          </a:p>
        </p:txBody>
      </p:sp>
      <p:pic>
        <p:nvPicPr>
          <p:cNvPr id="31" name="ازرق">
            <a:hlinkClick r:id="rId2" action="ppaction://hlinksldjump"/>
            <a:extLst>
              <a:ext uri="{FF2B5EF4-FFF2-40B4-BE49-F238E27FC236}">
                <a16:creationId xmlns:a16="http://schemas.microsoft.com/office/drawing/2014/main" xmlns="" id="{AAE4897D-3F24-4F4D-BA7D-70A3DACFBF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284" y="3893867"/>
            <a:ext cx="1722631" cy="1407219"/>
          </a:xfrm>
          <a:prstGeom prst="rect">
            <a:avLst/>
          </a:prstGeom>
        </p:spPr>
      </p:pic>
      <p:pic>
        <p:nvPicPr>
          <p:cNvPr id="33" name="رمادي">
            <a:hlinkClick r:id="rId4" action="ppaction://hlinksldjump"/>
            <a:extLst>
              <a:ext uri="{FF2B5EF4-FFF2-40B4-BE49-F238E27FC236}">
                <a16:creationId xmlns:a16="http://schemas.microsoft.com/office/drawing/2014/main" xmlns="" id="{8B5AAA95-6F4C-4138-BCDC-54E83FEBAD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119" y="3899328"/>
            <a:ext cx="1632165" cy="1632165"/>
          </a:xfrm>
          <a:prstGeom prst="rect">
            <a:avLst/>
          </a:prstGeom>
        </p:spPr>
      </p:pic>
      <p:pic>
        <p:nvPicPr>
          <p:cNvPr id="37" name="برتقالي">
            <a:hlinkClick r:id="rId6" action="ppaction://hlinksldjump"/>
            <a:extLst>
              <a:ext uri="{FF2B5EF4-FFF2-40B4-BE49-F238E27FC236}">
                <a16:creationId xmlns:a16="http://schemas.microsoft.com/office/drawing/2014/main" xmlns="" id="{97F61F1D-448A-43E1-B87A-AAFE28C804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615" y="3899328"/>
            <a:ext cx="1766429" cy="1429663"/>
          </a:xfrm>
          <a:prstGeom prst="rect">
            <a:avLst/>
          </a:prstGeom>
        </p:spPr>
      </p:pic>
      <p:pic>
        <p:nvPicPr>
          <p:cNvPr id="39" name="وردي">
            <a:hlinkClick r:id="rId8" action="ppaction://hlinksldjump"/>
            <a:extLst>
              <a:ext uri="{FF2B5EF4-FFF2-40B4-BE49-F238E27FC236}">
                <a16:creationId xmlns:a16="http://schemas.microsoft.com/office/drawing/2014/main" xmlns="" id="{EC9B8EC3-B590-4A40-80BC-E6B0142809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706" y="2030126"/>
            <a:ext cx="1337975" cy="1806269"/>
          </a:xfrm>
          <a:prstGeom prst="rect">
            <a:avLst/>
          </a:prstGeom>
        </p:spPr>
      </p:pic>
      <p:pic>
        <p:nvPicPr>
          <p:cNvPr id="41" name="اخضر">
            <a:hlinkClick r:id="rId10" action="ppaction://hlinksldjump"/>
            <a:extLst>
              <a:ext uri="{FF2B5EF4-FFF2-40B4-BE49-F238E27FC236}">
                <a16:creationId xmlns:a16="http://schemas.microsoft.com/office/drawing/2014/main" xmlns="" id="{50BADC1A-98A0-424D-859A-953A95056C9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380" y="1981446"/>
            <a:ext cx="1788535" cy="1447554"/>
          </a:xfrm>
          <a:prstGeom prst="rect">
            <a:avLst/>
          </a:prstGeom>
        </p:spPr>
      </p:pic>
      <p:pic>
        <p:nvPicPr>
          <p:cNvPr id="43" name="بنفسجي">
            <a:hlinkClick r:id="rId12" action="ppaction://hlinksldjump"/>
            <a:extLst>
              <a:ext uri="{FF2B5EF4-FFF2-40B4-BE49-F238E27FC236}">
                <a16:creationId xmlns:a16="http://schemas.microsoft.com/office/drawing/2014/main" xmlns="" id="{B7DEA914-B91E-4B46-A660-D23C86D9B09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916" y="1960457"/>
            <a:ext cx="1425704" cy="1785284"/>
          </a:xfrm>
          <a:prstGeom prst="rect">
            <a:avLst/>
          </a:prstGeom>
        </p:spPr>
      </p:pic>
      <p:pic>
        <p:nvPicPr>
          <p:cNvPr id="45" name="رمادي">
            <a:hlinkClick r:id="rId14" action="ppaction://hlinksldjump"/>
            <a:extLst>
              <a:ext uri="{FF2B5EF4-FFF2-40B4-BE49-F238E27FC236}">
                <a16:creationId xmlns:a16="http://schemas.microsoft.com/office/drawing/2014/main" xmlns="" id="{8B5AAA95-6F4C-4138-BCDC-54E83FEBADB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857" y="1972630"/>
            <a:ext cx="1570670" cy="1570670"/>
          </a:xfrm>
          <a:prstGeom prst="rect">
            <a:avLst/>
          </a:prstGeom>
        </p:spPr>
      </p:pic>
      <p:pic>
        <p:nvPicPr>
          <p:cNvPr id="46" name="برتقالي">
            <a:hlinkClick r:id="rId16" action="ppaction://hlinksldjump"/>
            <a:extLst>
              <a:ext uri="{FF2B5EF4-FFF2-40B4-BE49-F238E27FC236}">
                <a16:creationId xmlns:a16="http://schemas.microsoft.com/office/drawing/2014/main" xmlns="" id="{97F61F1D-448A-43E1-B87A-AAFE28C8041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857" y="3836395"/>
            <a:ext cx="1570670" cy="1570670"/>
          </a:xfrm>
          <a:prstGeom prst="rect">
            <a:avLst/>
          </a:prstGeom>
        </p:spPr>
      </p:pic>
      <p:pic>
        <p:nvPicPr>
          <p:cNvPr id="20" name="Picture 2" descr="Garfield GIF - Garfield - Discover &amp;amp; Share GIFs"/>
          <p:cNvPicPr>
            <a:picLocks noChangeAspect="1" noChangeArrowheads="1" noCrop="1"/>
          </p:cNvPicPr>
          <p:nvPr/>
        </p:nvPicPr>
        <p:blipFill>
          <a:blip r:embed="rId18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746" y="4226426"/>
            <a:ext cx="2738734" cy="222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Snoopy Fofura by BradSnoopy97 on DeviantArt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24" y="4062500"/>
            <a:ext cx="2620666" cy="230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غارفيلد, أودي, كاريكاتير صورة بابوا نيو غينيا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707" y="38100"/>
            <a:ext cx="3096294" cy="172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57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10">
            <a:extLst>
              <a:ext uri="{FF2B5EF4-FFF2-40B4-BE49-F238E27FC236}">
                <a16:creationId xmlns="" xmlns:a16="http://schemas.microsoft.com/office/drawing/2014/main" id="{A7E665A4-C08F-4C94-B1A2-B70AF3112AA3}"/>
              </a:ext>
            </a:extLst>
          </p:cNvPr>
          <p:cNvSpPr/>
          <p:nvPr/>
        </p:nvSpPr>
        <p:spPr>
          <a:xfrm>
            <a:off x="1037724" y="471488"/>
            <a:ext cx="10229850" cy="5915025"/>
          </a:xfrm>
          <a:prstGeom prst="rect">
            <a:avLst/>
          </a:prstGeom>
          <a:solidFill>
            <a:schemeClr val="accent5">
              <a:lumMod val="20000"/>
              <a:lumOff val="80000"/>
              <a:alpha val="61000"/>
            </a:schemeClr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algn="ctr"/>
            <a:endParaRPr lang="ar-SA" dirty="0"/>
          </a:p>
        </p:txBody>
      </p:sp>
      <p:pic>
        <p:nvPicPr>
          <p:cNvPr id="26" name="Picture 25">
            <a:hlinkClick r:id="rId5" action="ppaction://hlinksldjump"/>
            <a:extLst>
              <a:ext uri="{FF2B5EF4-FFF2-40B4-BE49-F238E27FC236}">
                <a16:creationId xmlns:a16="http://schemas.microsoft.com/office/drawing/2014/main" xmlns="" id="{11807105-7C7B-4165-B3A6-76CCA41D61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97" y="8891"/>
            <a:ext cx="1428437" cy="1928390"/>
          </a:xfrm>
          <a:prstGeom prst="rect">
            <a:avLst/>
          </a:prstGeom>
        </p:spPr>
      </p:pic>
      <p:grpSp>
        <p:nvGrpSpPr>
          <p:cNvPr id="30" name="مجموعة 29"/>
          <p:cNvGrpSpPr/>
          <p:nvPr/>
        </p:nvGrpSpPr>
        <p:grpSpPr>
          <a:xfrm>
            <a:off x="2126276" y="1851194"/>
            <a:ext cx="7283085" cy="1279532"/>
            <a:chOff x="2740106" y="943406"/>
            <a:chExt cx="7277289" cy="1665762"/>
          </a:xfrm>
        </p:grpSpPr>
        <p:sp>
          <p:nvSpPr>
            <p:cNvPr id="31" name="مستطيل: زوايا مستديرة 6">
              <a:extLst>
                <a:ext uri="{FF2B5EF4-FFF2-40B4-BE49-F238E27FC236}">
                  <a16:creationId xmlns="" xmlns:a16="http://schemas.microsoft.com/office/drawing/2014/main" id="{A5D33FE1-96AA-484E-B4F9-5630AC6E0A23}"/>
                </a:ext>
              </a:extLst>
            </p:cNvPr>
            <p:cNvSpPr/>
            <p:nvPr/>
          </p:nvSpPr>
          <p:spPr>
            <a:xfrm>
              <a:off x="2740106" y="943406"/>
              <a:ext cx="7277289" cy="1665762"/>
            </a:xfrm>
            <a:prstGeom prst="roundRect">
              <a:avLst/>
            </a:prstGeom>
            <a:solidFill>
              <a:schemeClr val="accent1">
                <a:lumMod val="75000"/>
                <a:alpha val="33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="" xmlns:a16="http://schemas.microsoft.com/office/drawing/2014/main" id="{6603C5BA-2B4D-432B-B89C-A9F026F8F77A}"/>
                </a:ext>
              </a:extLst>
            </p:cNvPr>
            <p:cNvSpPr txBox="1"/>
            <p:nvPr/>
          </p:nvSpPr>
          <p:spPr>
            <a:xfrm>
              <a:off x="3400884" y="1275765"/>
              <a:ext cx="6387868" cy="120204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5400" b="1" dirty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ما هو لون النجمة الذي يكمل نمط اللون</a:t>
              </a:r>
            </a:p>
          </p:txBody>
        </p:sp>
      </p:grpSp>
      <p:pic>
        <p:nvPicPr>
          <p:cNvPr id="28" name="Picture 2" descr=" 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92D050">
                <a:tint val="45000"/>
                <a:satMod val="400000"/>
              </a:srgbClr>
            </a:duotone>
          </a:blip>
          <a:srcRect r="37276"/>
          <a:stretch>
            <a:fillRect/>
          </a:stretch>
        </p:blipFill>
        <p:spPr bwMode="auto">
          <a:xfrm>
            <a:off x="8173865" y="4637409"/>
            <a:ext cx="1656184" cy="1656184"/>
          </a:xfrm>
          <a:prstGeom prst="rect">
            <a:avLst/>
          </a:prstGeom>
          <a:noFill/>
          <a:ln w="57150">
            <a:noFill/>
          </a:ln>
        </p:spPr>
      </p:pic>
      <p:pic>
        <p:nvPicPr>
          <p:cNvPr id="37" name="Picture 2" descr=" 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7276"/>
          <a:stretch>
            <a:fillRect/>
          </a:stretch>
        </p:blipFill>
        <p:spPr bwMode="auto">
          <a:xfrm>
            <a:off x="6653313" y="4638598"/>
            <a:ext cx="1656184" cy="1656184"/>
          </a:xfrm>
          <a:prstGeom prst="rect">
            <a:avLst/>
          </a:prstGeom>
          <a:noFill/>
          <a:ln w="57150">
            <a:noFill/>
          </a:ln>
        </p:spPr>
      </p:pic>
      <p:pic>
        <p:nvPicPr>
          <p:cNvPr id="38" name="Picture 2" descr=" 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92D050">
                <a:tint val="45000"/>
                <a:satMod val="400000"/>
              </a:srgbClr>
            </a:duotone>
          </a:blip>
          <a:srcRect r="37276"/>
          <a:stretch>
            <a:fillRect/>
          </a:stretch>
        </p:blipFill>
        <p:spPr bwMode="auto">
          <a:xfrm>
            <a:off x="5141145" y="4637409"/>
            <a:ext cx="1656184" cy="1656184"/>
          </a:xfrm>
          <a:prstGeom prst="rect">
            <a:avLst/>
          </a:prstGeom>
          <a:noFill/>
          <a:ln w="57150">
            <a:noFill/>
          </a:ln>
        </p:spPr>
      </p:pic>
      <p:pic>
        <p:nvPicPr>
          <p:cNvPr id="1028" name="Picture 4" descr="Garfield Graphic Animated Gif - Graphics garfield 48548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284" y="3341819"/>
            <a:ext cx="2185153" cy="334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 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7276"/>
          <a:stretch>
            <a:fillRect/>
          </a:stretch>
        </p:blipFill>
        <p:spPr bwMode="auto">
          <a:xfrm>
            <a:off x="9677649" y="4680339"/>
            <a:ext cx="1656184" cy="1656184"/>
          </a:xfrm>
          <a:prstGeom prst="rect">
            <a:avLst/>
          </a:prstGeom>
          <a:noFill/>
          <a:ln w="57150">
            <a:noFill/>
          </a:ln>
        </p:spPr>
      </p:pic>
      <p:pic>
        <p:nvPicPr>
          <p:cNvPr id="40" name="Picture 4" descr="Clip Art Snoopy - Snoop Dogg Charlie Brown - Png Download - Full Size  Clipart (#21285) - PinClip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402" y="1570252"/>
            <a:ext cx="1080494" cy="145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A1">
            <a:extLst>
              <a:ext uri="{FF2B5EF4-FFF2-40B4-BE49-F238E27FC236}">
                <a16:creationId xmlns:a16="http://schemas.microsoft.com/office/drawing/2014/main" xmlns="" id="{E0DA3A80-A934-44B8-A9F3-FB1D3BBCFB38}"/>
              </a:ext>
            </a:extLst>
          </p:cNvPr>
          <p:cNvSpPr/>
          <p:nvPr/>
        </p:nvSpPr>
        <p:spPr>
          <a:xfrm>
            <a:off x="2035995" y="4733929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أصفر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AA2">
            <a:extLst>
              <a:ext uri="{FF2B5EF4-FFF2-40B4-BE49-F238E27FC236}">
                <a16:creationId xmlns:a16="http://schemas.microsoft.com/office/drawing/2014/main" xmlns="" id="{DED8FF66-EB2D-4C7A-A2D1-F11726D73E10}"/>
              </a:ext>
            </a:extLst>
          </p:cNvPr>
          <p:cNvSpPr/>
          <p:nvPr/>
        </p:nvSpPr>
        <p:spPr>
          <a:xfrm>
            <a:off x="2035995" y="5466690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أخضر</a:t>
            </a:r>
            <a:endParaRPr lang="en-GB" sz="5400" b="1" dirty="0">
              <a:solidFill>
                <a:schemeClr val="accent1">
                  <a:lumMod val="75000"/>
                </a:schemeClr>
              </a:solidFill>
              <a:effectLst>
                <a:outerShdw blurRad="50800" dist="50800" dir="5400000" algn="ctr" rotWithShape="0">
                  <a:schemeClr val="bg2">
                    <a:lumMod val="25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22" name="Picture 18">
            <a:extLst>
              <a:ext uri="{FF2B5EF4-FFF2-40B4-BE49-F238E27FC236}">
                <a16:creationId xmlns:a16="http://schemas.microsoft.com/office/drawing/2014/main" xmlns="" id="{52C25BDE-1718-430A-824A-0C21098E4C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639" y="4733929"/>
            <a:ext cx="598276" cy="598276"/>
          </a:xfrm>
          <a:prstGeom prst="rect">
            <a:avLst/>
          </a:prstGeom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xmlns="" id="{A70D1506-F814-4610-BF2E-7282335875A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88" y="5502174"/>
            <a:ext cx="598276" cy="59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3499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2108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10">
            <a:extLst>
              <a:ext uri="{FF2B5EF4-FFF2-40B4-BE49-F238E27FC236}">
                <a16:creationId xmlns="" xmlns:a16="http://schemas.microsoft.com/office/drawing/2014/main" id="{A7E665A4-C08F-4C94-B1A2-B70AF3112AA3}"/>
              </a:ext>
            </a:extLst>
          </p:cNvPr>
          <p:cNvSpPr/>
          <p:nvPr/>
        </p:nvSpPr>
        <p:spPr>
          <a:xfrm>
            <a:off x="1037724" y="471488"/>
            <a:ext cx="10229850" cy="5915025"/>
          </a:xfrm>
          <a:prstGeom prst="rect">
            <a:avLst/>
          </a:prstGeom>
          <a:solidFill>
            <a:schemeClr val="accent5">
              <a:lumMod val="20000"/>
              <a:lumOff val="80000"/>
              <a:alpha val="61000"/>
            </a:schemeClr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algn="ctr"/>
            <a:endParaRPr lang="ar-SA" dirty="0"/>
          </a:p>
        </p:txBody>
      </p:sp>
      <p:sp>
        <p:nvSpPr>
          <p:cNvPr id="16" name="AA1">
            <a:extLst>
              <a:ext uri="{FF2B5EF4-FFF2-40B4-BE49-F238E27FC236}">
                <a16:creationId xmlns:a16="http://schemas.microsoft.com/office/drawing/2014/main" xmlns="" id="{E0DA3A80-A934-44B8-A9F3-FB1D3BBCFB38}"/>
              </a:ext>
            </a:extLst>
          </p:cNvPr>
          <p:cNvSpPr/>
          <p:nvPr/>
        </p:nvSpPr>
        <p:spPr>
          <a:xfrm>
            <a:off x="4172305" y="2840209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3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" name="AA2">
            <a:extLst>
              <a:ext uri="{FF2B5EF4-FFF2-40B4-BE49-F238E27FC236}">
                <a16:creationId xmlns:a16="http://schemas.microsoft.com/office/drawing/2014/main" xmlns="" id="{DED8FF66-EB2D-4C7A-A2D1-F11726D73E10}"/>
              </a:ext>
            </a:extLst>
          </p:cNvPr>
          <p:cNvSpPr/>
          <p:nvPr/>
        </p:nvSpPr>
        <p:spPr>
          <a:xfrm>
            <a:off x="4172305" y="3572970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5</a:t>
            </a:r>
            <a:endParaRPr lang="en-GB" sz="5400" b="1" dirty="0">
              <a:solidFill>
                <a:schemeClr val="accent1">
                  <a:lumMod val="75000"/>
                </a:schemeClr>
              </a:solidFill>
              <a:effectLst>
                <a:outerShdw blurRad="50800" dist="50800" dir="5400000" algn="ctr" rotWithShape="0">
                  <a:schemeClr val="bg2">
                    <a:lumMod val="25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2C25BDE-1718-430A-824A-0C21098E4C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949" y="2840209"/>
            <a:ext cx="598276" cy="5982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70D1506-F814-4610-BF2E-7282335875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398" y="3608454"/>
            <a:ext cx="598276" cy="598276"/>
          </a:xfrm>
          <a:prstGeom prst="rect">
            <a:avLst/>
          </a:prstGeom>
        </p:spPr>
      </p:pic>
      <p:grpSp>
        <p:nvGrpSpPr>
          <p:cNvPr id="26" name="مجموعة 25"/>
          <p:cNvGrpSpPr/>
          <p:nvPr/>
        </p:nvGrpSpPr>
        <p:grpSpPr>
          <a:xfrm>
            <a:off x="2861811" y="1095032"/>
            <a:ext cx="5675280" cy="1139386"/>
            <a:chOff x="3909871" y="943406"/>
            <a:chExt cx="6107524" cy="1752721"/>
          </a:xfrm>
        </p:grpSpPr>
        <p:sp>
          <p:nvSpPr>
            <p:cNvPr id="28" name="مستطيل: زوايا مستديرة 6">
              <a:extLst>
                <a:ext uri="{FF2B5EF4-FFF2-40B4-BE49-F238E27FC236}">
                  <a16:creationId xmlns="" xmlns:a16="http://schemas.microsoft.com/office/drawing/2014/main" id="{A5D33FE1-96AA-484E-B4F9-5630AC6E0A23}"/>
                </a:ext>
              </a:extLst>
            </p:cNvPr>
            <p:cNvSpPr/>
            <p:nvPr/>
          </p:nvSpPr>
          <p:spPr>
            <a:xfrm>
              <a:off x="3909871" y="943406"/>
              <a:ext cx="6107524" cy="1665762"/>
            </a:xfrm>
            <a:prstGeom prst="roundRect">
              <a:avLst/>
            </a:prstGeom>
            <a:solidFill>
              <a:schemeClr val="accent1">
                <a:lumMod val="75000"/>
                <a:alpha val="33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9" name="مربع نص 28">
              <a:extLst>
                <a:ext uri="{FF2B5EF4-FFF2-40B4-BE49-F238E27FC236}">
                  <a16:creationId xmlns="" xmlns:a16="http://schemas.microsoft.com/office/drawing/2014/main" id="{6603C5BA-2B4D-432B-B89C-A9F026F8F77A}"/>
                </a:ext>
              </a:extLst>
            </p:cNvPr>
            <p:cNvSpPr txBox="1"/>
            <p:nvPr/>
          </p:nvSpPr>
          <p:spPr>
            <a:xfrm>
              <a:off x="4176541" y="1275766"/>
              <a:ext cx="5612210" cy="142036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54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عدد المثلثات في الصورة هو</a:t>
              </a:r>
            </a:p>
          </p:txBody>
        </p:sp>
      </p:grpSp>
      <p:pic>
        <p:nvPicPr>
          <p:cNvPr id="22" name="Picture 21">
            <a:hlinkClick r:id="rId7" action="ppaction://hlinksldjump"/>
            <a:extLst>
              <a:ext uri="{FF2B5EF4-FFF2-40B4-BE49-F238E27FC236}">
                <a16:creationId xmlns:a16="http://schemas.microsoft.com/office/drawing/2014/main" xmlns="" id="{E71C9347-01E5-4C2F-93D5-7C35EF1858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97" y="130066"/>
            <a:ext cx="2053245" cy="1661799"/>
          </a:xfrm>
          <a:prstGeom prst="rect">
            <a:avLst/>
          </a:prstGeom>
        </p:spPr>
      </p:pic>
      <p:pic>
        <p:nvPicPr>
          <p:cNvPr id="35" name="Picture 2" descr=" 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2" b="70738"/>
          <a:stretch/>
        </p:blipFill>
        <p:spPr bwMode="auto">
          <a:xfrm>
            <a:off x="3062985" y="5384509"/>
            <a:ext cx="2107174" cy="89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Spring Math Centers for Kindergarten. Label the 2D shapes.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2" t="58042" r="5356" b="17054"/>
          <a:stretch/>
        </p:blipFill>
        <p:spPr bwMode="auto">
          <a:xfrm>
            <a:off x="7709818" y="5507757"/>
            <a:ext cx="664431" cy="59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Spring Math Centers for Kindergarten. Label the 2D shapes.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2" t="58042" r="5356" b="17054"/>
          <a:stretch/>
        </p:blipFill>
        <p:spPr bwMode="auto">
          <a:xfrm>
            <a:off x="5199096" y="5537599"/>
            <a:ext cx="664431" cy="59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Spring Math Centers for Kindergarten. Label the 2D shapes.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2" t="58042" r="5356" b="17054"/>
          <a:stretch/>
        </p:blipFill>
        <p:spPr bwMode="auto">
          <a:xfrm>
            <a:off x="6945239" y="5502474"/>
            <a:ext cx="664431" cy="59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Spring Math Centers for Kindergarten. Label the 2D shapes.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57429" r="53616" b="17667"/>
          <a:stretch/>
        </p:blipFill>
        <p:spPr bwMode="auto">
          <a:xfrm>
            <a:off x="8537091" y="5488762"/>
            <a:ext cx="720080" cy="66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Spring Math Centers for Kindergarten. Label the 2D shapes.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57429" r="53616" b="17667"/>
          <a:stretch/>
        </p:blipFill>
        <p:spPr bwMode="auto">
          <a:xfrm>
            <a:off x="6096734" y="5502474"/>
            <a:ext cx="720080" cy="66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SNOOPY凸[73275383]の画像。見やすい!探しやすい!待受,デコメ,お宝画像も必ず見つかるプリ画像 | Snoopy cartoon,  Snoopy love, Snoopy image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8516"/>
            <a:ext cx="30289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0" descr="غارفيلد ملصقات - الرموز التعبيرية الجديدة, GIF, ملصقات مجانا في 123emoji.com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788" y="129163"/>
            <a:ext cx="264795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5550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10">
            <a:extLst>
              <a:ext uri="{FF2B5EF4-FFF2-40B4-BE49-F238E27FC236}">
                <a16:creationId xmlns="" xmlns:a16="http://schemas.microsoft.com/office/drawing/2014/main" id="{A7E665A4-C08F-4C94-B1A2-B70AF3112AA3}"/>
              </a:ext>
            </a:extLst>
          </p:cNvPr>
          <p:cNvSpPr/>
          <p:nvPr/>
        </p:nvSpPr>
        <p:spPr>
          <a:xfrm>
            <a:off x="1013661" y="471488"/>
            <a:ext cx="10229850" cy="5915025"/>
          </a:xfrm>
          <a:prstGeom prst="rect">
            <a:avLst/>
          </a:prstGeom>
          <a:solidFill>
            <a:schemeClr val="accent5">
              <a:lumMod val="20000"/>
              <a:lumOff val="80000"/>
              <a:alpha val="61000"/>
            </a:schemeClr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algn="ctr"/>
            <a:endParaRPr lang="ar-SA" dirty="0"/>
          </a:p>
        </p:txBody>
      </p:sp>
      <p:sp>
        <p:nvSpPr>
          <p:cNvPr id="13" name="A2">
            <a:extLst>
              <a:ext uri="{FF2B5EF4-FFF2-40B4-BE49-F238E27FC236}">
                <a16:creationId xmlns:a16="http://schemas.microsoft.com/office/drawing/2014/main" xmlns="" id="{973E6D3E-A7E3-4310-B85F-3F60CB5A67B2}"/>
              </a:ext>
            </a:extLst>
          </p:cNvPr>
          <p:cNvSpPr/>
          <p:nvPr/>
        </p:nvSpPr>
        <p:spPr>
          <a:xfrm>
            <a:off x="2226877" y="4815422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الأزرق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" name="A3">
            <a:extLst>
              <a:ext uri="{FF2B5EF4-FFF2-40B4-BE49-F238E27FC236}">
                <a16:creationId xmlns:a16="http://schemas.microsoft.com/office/drawing/2014/main" xmlns="" id="{A78331B8-861C-4E8B-84AD-2245176E3E6B}"/>
              </a:ext>
            </a:extLst>
          </p:cNvPr>
          <p:cNvSpPr/>
          <p:nvPr/>
        </p:nvSpPr>
        <p:spPr>
          <a:xfrm>
            <a:off x="2226877" y="5545198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الوردي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4FC90AC-B700-41D4-89D7-51C73525FD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1" y="5567556"/>
            <a:ext cx="598276" cy="5982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B003B06-346C-4678-A997-52C9BB25F3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970" y="4850906"/>
            <a:ext cx="598276" cy="598276"/>
          </a:xfrm>
          <a:prstGeom prst="rect">
            <a:avLst/>
          </a:prstGeom>
        </p:spPr>
      </p:pic>
      <p:grpSp>
        <p:nvGrpSpPr>
          <p:cNvPr id="21" name="مجموعة 20"/>
          <p:cNvGrpSpPr/>
          <p:nvPr/>
        </p:nvGrpSpPr>
        <p:grpSpPr>
          <a:xfrm>
            <a:off x="3421006" y="881615"/>
            <a:ext cx="6164145" cy="1065509"/>
            <a:chOff x="3909871" y="881615"/>
            <a:chExt cx="6107524" cy="1727553"/>
          </a:xfrm>
        </p:grpSpPr>
        <p:sp>
          <p:nvSpPr>
            <p:cNvPr id="23" name="مستطيل: زوايا مستديرة 6">
              <a:extLst>
                <a:ext uri="{FF2B5EF4-FFF2-40B4-BE49-F238E27FC236}">
                  <a16:creationId xmlns="" xmlns:a16="http://schemas.microsoft.com/office/drawing/2014/main" id="{A5D33FE1-96AA-484E-B4F9-5630AC6E0A23}"/>
                </a:ext>
              </a:extLst>
            </p:cNvPr>
            <p:cNvSpPr/>
            <p:nvPr/>
          </p:nvSpPr>
          <p:spPr>
            <a:xfrm>
              <a:off x="3909871" y="943406"/>
              <a:ext cx="6107524" cy="1665762"/>
            </a:xfrm>
            <a:prstGeom prst="roundRect">
              <a:avLst/>
            </a:prstGeom>
            <a:solidFill>
              <a:schemeClr val="accent1">
                <a:lumMod val="75000"/>
                <a:alpha val="33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4" name="مربع نص 23">
              <a:extLst>
                <a:ext uri="{FF2B5EF4-FFF2-40B4-BE49-F238E27FC236}">
                  <a16:creationId xmlns="" xmlns:a16="http://schemas.microsoft.com/office/drawing/2014/main" id="{6603C5BA-2B4D-432B-B89C-A9F026F8F77A}"/>
                </a:ext>
              </a:extLst>
            </p:cNvPr>
            <p:cNvSpPr txBox="1"/>
            <p:nvPr/>
          </p:nvSpPr>
          <p:spPr>
            <a:xfrm>
              <a:off x="4193508" y="881615"/>
              <a:ext cx="5612210" cy="14970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54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ما لون الذي يكمل النمط؟</a:t>
              </a:r>
            </a:p>
          </p:txBody>
        </p:sp>
      </p:grpSp>
      <p:pic>
        <p:nvPicPr>
          <p:cNvPr id="19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xmlns="" id="{3DB6B319-DD49-4BAF-A0EC-978BC76D17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14" y="209922"/>
            <a:ext cx="1898194" cy="1550637"/>
          </a:xfrm>
          <a:prstGeom prst="rect">
            <a:avLst/>
          </a:prstGeom>
        </p:spPr>
      </p:pic>
      <p:grpSp>
        <p:nvGrpSpPr>
          <p:cNvPr id="30" name="مجموعة 29">
            <a:extLst>
              <a:ext uri="{FF2B5EF4-FFF2-40B4-BE49-F238E27FC236}">
                <a16:creationId xmlns:a16="http://schemas.microsoft.com/office/drawing/2014/main" xmlns="" id="{E2444420-3D80-E049-BDB2-BA244AD72F65}"/>
              </a:ext>
            </a:extLst>
          </p:cNvPr>
          <p:cNvGrpSpPr/>
          <p:nvPr/>
        </p:nvGrpSpPr>
        <p:grpSpPr>
          <a:xfrm>
            <a:off x="1621411" y="2209152"/>
            <a:ext cx="7680960" cy="1572399"/>
            <a:chOff x="974722" y="1961816"/>
            <a:chExt cx="7680960" cy="1572399"/>
          </a:xfrm>
        </p:grpSpPr>
        <p:sp>
          <p:nvSpPr>
            <p:cNvPr id="172" name="Google Shape;3069;p46">
              <a:extLst>
                <a:ext uri="{FF2B5EF4-FFF2-40B4-BE49-F238E27FC236}">
                  <a16:creationId xmlns:a16="http://schemas.microsoft.com/office/drawing/2014/main" xmlns="" id="{4AB3F20B-1858-E643-83D8-07D41F8EE1A6}"/>
                </a:ext>
              </a:extLst>
            </p:cNvPr>
            <p:cNvSpPr/>
            <p:nvPr/>
          </p:nvSpPr>
          <p:spPr>
            <a:xfrm>
              <a:off x="3702019" y="2061462"/>
              <a:ext cx="1122036" cy="1393121"/>
            </a:xfrm>
            <a:custGeom>
              <a:avLst/>
              <a:gdLst/>
              <a:ahLst/>
              <a:cxnLst/>
              <a:rect l="l" t="t" r="r" b="b"/>
              <a:pathLst>
                <a:path w="21772" h="5352" extrusionOk="0">
                  <a:moveTo>
                    <a:pt x="0" y="1"/>
                  </a:moveTo>
                  <a:lnTo>
                    <a:pt x="0" y="60"/>
                  </a:lnTo>
                  <a:lnTo>
                    <a:pt x="66" y="163"/>
                  </a:lnTo>
                  <a:lnTo>
                    <a:pt x="0" y="187"/>
                  </a:lnTo>
                  <a:lnTo>
                    <a:pt x="0" y="226"/>
                  </a:lnTo>
                  <a:lnTo>
                    <a:pt x="225" y="375"/>
                  </a:lnTo>
                  <a:lnTo>
                    <a:pt x="0" y="375"/>
                  </a:lnTo>
                  <a:lnTo>
                    <a:pt x="225" y="471"/>
                  </a:lnTo>
                  <a:lnTo>
                    <a:pt x="92" y="533"/>
                  </a:lnTo>
                  <a:lnTo>
                    <a:pt x="225" y="629"/>
                  </a:lnTo>
                  <a:lnTo>
                    <a:pt x="92" y="722"/>
                  </a:lnTo>
                  <a:lnTo>
                    <a:pt x="225" y="811"/>
                  </a:lnTo>
                  <a:cubicBezTo>
                    <a:pt x="225" y="811"/>
                    <a:pt x="73" y="841"/>
                    <a:pt x="92" y="871"/>
                  </a:cubicBezTo>
                  <a:cubicBezTo>
                    <a:pt x="112" y="904"/>
                    <a:pt x="225" y="1010"/>
                    <a:pt x="225" y="1010"/>
                  </a:cubicBezTo>
                  <a:lnTo>
                    <a:pt x="126" y="1040"/>
                  </a:lnTo>
                  <a:lnTo>
                    <a:pt x="172" y="1152"/>
                  </a:lnTo>
                  <a:lnTo>
                    <a:pt x="136" y="1251"/>
                  </a:lnTo>
                  <a:lnTo>
                    <a:pt x="188" y="1410"/>
                  </a:lnTo>
                  <a:lnTo>
                    <a:pt x="136" y="1667"/>
                  </a:lnTo>
                  <a:lnTo>
                    <a:pt x="225" y="1939"/>
                  </a:lnTo>
                  <a:lnTo>
                    <a:pt x="165" y="2197"/>
                  </a:lnTo>
                  <a:lnTo>
                    <a:pt x="225" y="2468"/>
                  </a:lnTo>
                  <a:lnTo>
                    <a:pt x="92" y="2957"/>
                  </a:lnTo>
                  <a:lnTo>
                    <a:pt x="225" y="3473"/>
                  </a:lnTo>
                  <a:lnTo>
                    <a:pt x="126" y="3790"/>
                  </a:lnTo>
                  <a:lnTo>
                    <a:pt x="179" y="4161"/>
                  </a:lnTo>
                  <a:lnTo>
                    <a:pt x="159" y="4472"/>
                  </a:lnTo>
                  <a:lnTo>
                    <a:pt x="225" y="4654"/>
                  </a:lnTo>
                  <a:cubicBezTo>
                    <a:pt x="225" y="4654"/>
                    <a:pt x="112" y="4683"/>
                    <a:pt x="136" y="4706"/>
                  </a:cubicBezTo>
                  <a:cubicBezTo>
                    <a:pt x="159" y="4726"/>
                    <a:pt x="248" y="4813"/>
                    <a:pt x="225" y="4842"/>
                  </a:cubicBezTo>
                  <a:cubicBezTo>
                    <a:pt x="202" y="4872"/>
                    <a:pt x="96" y="5159"/>
                    <a:pt x="96" y="5159"/>
                  </a:cubicBezTo>
                  <a:lnTo>
                    <a:pt x="228" y="5226"/>
                  </a:lnTo>
                  <a:lnTo>
                    <a:pt x="126" y="5272"/>
                  </a:lnTo>
                  <a:lnTo>
                    <a:pt x="142" y="5351"/>
                  </a:lnTo>
                  <a:lnTo>
                    <a:pt x="21735" y="5351"/>
                  </a:lnTo>
                  <a:lnTo>
                    <a:pt x="21421" y="5123"/>
                  </a:lnTo>
                  <a:lnTo>
                    <a:pt x="21580" y="4885"/>
                  </a:lnTo>
                  <a:lnTo>
                    <a:pt x="21272" y="4627"/>
                  </a:lnTo>
                  <a:lnTo>
                    <a:pt x="21626" y="4432"/>
                  </a:lnTo>
                  <a:lnTo>
                    <a:pt x="21272" y="4171"/>
                  </a:lnTo>
                  <a:cubicBezTo>
                    <a:pt x="21272" y="4171"/>
                    <a:pt x="21626" y="3867"/>
                    <a:pt x="21683" y="3821"/>
                  </a:cubicBezTo>
                  <a:cubicBezTo>
                    <a:pt x="21738" y="3774"/>
                    <a:pt x="21445" y="3503"/>
                    <a:pt x="21445" y="3503"/>
                  </a:cubicBezTo>
                  <a:lnTo>
                    <a:pt x="21669" y="3321"/>
                  </a:lnTo>
                  <a:lnTo>
                    <a:pt x="21365" y="2779"/>
                  </a:lnTo>
                  <a:lnTo>
                    <a:pt x="21772" y="2534"/>
                  </a:lnTo>
                  <a:lnTo>
                    <a:pt x="21772" y="1506"/>
                  </a:lnTo>
                  <a:lnTo>
                    <a:pt x="21365" y="1089"/>
                  </a:lnTo>
                  <a:lnTo>
                    <a:pt x="21772" y="745"/>
                  </a:lnTo>
                  <a:lnTo>
                    <a:pt x="21772" y="497"/>
                  </a:lnTo>
                  <a:lnTo>
                    <a:pt x="21365" y="497"/>
                  </a:lnTo>
                  <a:lnTo>
                    <a:pt x="21772" y="1"/>
                  </a:ln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chemeClr val="bg2">
                  <a:lumMod val="20000"/>
                  <a:lumOff val="80000"/>
                </a:schemeClr>
              </a:solidFill>
            </a:ln>
            <a:effectLst>
              <a:outerShdw blurRad="42863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dirty="0"/>
            </a:p>
          </p:txBody>
        </p:sp>
        <p:sp>
          <p:nvSpPr>
            <p:cNvPr id="173" name="Google Shape;3069;p46">
              <a:extLst>
                <a:ext uri="{FF2B5EF4-FFF2-40B4-BE49-F238E27FC236}">
                  <a16:creationId xmlns:a16="http://schemas.microsoft.com/office/drawing/2014/main" xmlns="" id="{5B0E4021-2FFE-EB42-8299-E23F484EEE1C}"/>
                </a:ext>
              </a:extLst>
            </p:cNvPr>
            <p:cNvSpPr/>
            <p:nvPr/>
          </p:nvSpPr>
          <p:spPr>
            <a:xfrm>
              <a:off x="2390054" y="2051105"/>
              <a:ext cx="1219514" cy="1393121"/>
            </a:xfrm>
            <a:custGeom>
              <a:avLst/>
              <a:gdLst/>
              <a:ahLst/>
              <a:cxnLst/>
              <a:rect l="l" t="t" r="r" b="b"/>
              <a:pathLst>
                <a:path w="21772" h="5352" extrusionOk="0">
                  <a:moveTo>
                    <a:pt x="0" y="1"/>
                  </a:moveTo>
                  <a:lnTo>
                    <a:pt x="0" y="60"/>
                  </a:lnTo>
                  <a:lnTo>
                    <a:pt x="66" y="163"/>
                  </a:lnTo>
                  <a:lnTo>
                    <a:pt x="0" y="187"/>
                  </a:lnTo>
                  <a:lnTo>
                    <a:pt x="0" y="226"/>
                  </a:lnTo>
                  <a:lnTo>
                    <a:pt x="225" y="375"/>
                  </a:lnTo>
                  <a:lnTo>
                    <a:pt x="0" y="375"/>
                  </a:lnTo>
                  <a:lnTo>
                    <a:pt x="225" y="471"/>
                  </a:lnTo>
                  <a:lnTo>
                    <a:pt x="92" y="533"/>
                  </a:lnTo>
                  <a:lnTo>
                    <a:pt x="225" y="629"/>
                  </a:lnTo>
                  <a:lnTo>
                    <a:pt x="92" y="722"/>
                  </a:lnTo>
                  <a:lnTo>
                    <a:pt x="225" y="811"/>
                  </a:lnTo>
                  <a:cubicBezTo>
                    <a:pt x="225" y="811"/>
                    <a:pt x="73" y="841"/>
                    <a:pt x="92" y="871"/>
                  </a:cubicBezTo>
                  <a:cubicBezTo>
                    <a:pt x="112" y="904"/>
                    <a:pt x="225" y="1010"/>
                    <a:pt x="225" y="1010"/>
                  </a:cubicBezTo>
                  <a:lnTo>
                    <a:pt x="126" y="1040"/>
                  </a:lnTo>
                  <a:lnTo>
                    <a:pt x="172" y="1152"/>
                  </a:lnTo>
                  <a:lnTo>
                    <a:pt x="136" y="1251"/>
                  </a:lnTo>
                  <a:lnTo>
                    <a:pt x="188" y="1410"/>
                  </a:lnTo>
                  <a:lnTo>
                    <a:pt x="136" y="1667"/>
                  </a:lnTo>
                  <a:lnTo>
                    <a:pt x="225" y="1939"/>
                  </a:lnTo>
                  <a:lnTo>
                    <a:pt x="165" y="2197"/>
                  </a:lnTo>
                  <a:lnTo>
                    <a:pt x="225" y="2468"/>
                  </a:lnTo>
                  <a:lnTo>
                    <a:pt x="92" y="2957"/>
                  </a:lnTo>
                  <a:lnTo>
                    <a:pt x="225" y="3473"/>
                  </a:lnTo>
                  <a:lnTo>
                    <a:pt x="126" y="3790"/>
                  </a:lnTo>
                  <a:lnTo>
                    <a:pt x="179" y="4161"/>
                  </a:lnTo>
                  <a:lnTo>
                    <a:pt x="159" y="4472"/>
                  </a:lnTo>
                  <a:lnTo>
                    <a:pt x="225" y="4654"/>
                  </a:lnTo>
                  <a:cubicBezTo>
                    <a:pt x="225" y="4654"/>
                    <a:pt x="112" y="4683"/>
                    <a:pt x="136" y="4706"/>
                  </a:cubicBezTo>
                  <a:cubicBezTo>
                    <a:pt x="159" y="4726"/>
                    <a:pt x="248" y="4813"/>
                    <a:pt x="225" y="4842"/>
                  </a:cubicBezTo>
                  <a:cubicBezTo>
                    <a:pt x="202" y="4872"/>
                    <a:pt x="96" y="5159"/>
                    <a:pt x="96" y="5159"/>
                  </a:cubicBezTo>
                  <a:lnTo>
                    <a:pt x="228" y="5226"/>
                  </a:lnTo>
                  <a:lnTo>
                    <a:pt x="126" y="5272"/>
                  </a:lnTo>
                  <a:lnTo>
                    <a:pt x="142" y="5351"/>
                  </a:lnTo>
                  <a:lnTo>
                    <a:pt x="21735" y="5351"/>
                  </a:lnTo>
                  <a:lnTo>
                    <a:pt x="21421" y="5123"/>
                  </a:lnTo>
                  <a:lnTo>
                    <a:pt x="21580" y="4885"/>
                  </a:lnTo>
                  <a:lnTo>
                    <a:pt x="21272" y="4627"/>
                  </a:lnTo>
                  <a:lnTo>
                    <a:pt x="21626" y="4432"/>
                  </a:lnTo>
                  <a:lnTo>
                    <a:pt x="21272" y="4171"/>
                  </a:lnTo>
                  <a:cubicBezTo>
                    <a:pt x="21272" y="4171"/>
                    <a:pt x="21626" y="3867"/>
                    <a:pt x="21683" y="3821"/>
                  </a:cubicBezTo>
                  <a:cubicBezTo>
                    <a:pt x="21738" y="3774"/>
                    <a:pt x="21445" y="3503"/>
                    <a:pt x="21445" y="3503"/>
                  </a:cubicBezTo>
                  <a:lnTo>
                    <a:pt x="21669" y="3321"/>
                  </a:lnTo>
                  <a:lnTo>
                    <a:pt x="21365" y="2779"/>
                  </a:lnTo>
                  <a:lnTo>
                    <a:pt x="21772" y="2534"/>
                  </a:lnTo>
                  <a:lnTo>
                    <a:pt x="21772" y="1506"/>
                  </a:lnTo>
                  <a:lnTo>
                    <a:pt x="21365" y="1089"/>
                  </a:lnTo>
                  <a:lnTo>
                    <a:pt x="21772" y="745"/>
                  </a:lnTo>
                  <a:lnTo>
                    <a:pt x="21772" y="497"/>
                  </a:lnTo>
                  <a:lnTo>
                    <a:pt x="21365" y="497"/>
                  </a:lnTo>
                  <a:lnTo>
                    <a:pt x="21772" y="1"/>
                  </a:ln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chemeClr val="bg2">
                  <a:lumMod val="20000"/>
                  <a:lumOff val="80000"/>
                </a:schemeClr>
              </a:solidFill>
            </a:ln>
            <a:effectLst>
              <a:outerShdw blurRad="42863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dirty="0"/>
            </a:p>
          </p:txBody>
        </p:sp>
        <p:grpSp>
          <p:nvGrpSpPr>
            <p:cNvPr id="174" name="مجموعة 173">
              <a:extLst>
                <a:ext uri="{FF2B5EF4-FFF2-40B4-BE49-F238E27FC236}">
                  <a16:creationId xmlns:a16="http://schemas.microsoft.com/office/drawing/2014/main" xmlns="" id="{6ED7EDCA-7449-A948-A2C0-4EDB4B57493E}"/>
                </a:ext>
              </a:extLst>
            </p:cNvPr>
            <p:cNvGrpSpPr/>
            <p:nvPr/>
          </p:nvGrpSpPr>
          <p:grpSpPr>
            <a:xfrm>
              <a:off x="974722" y="1961816"/>
              <a:ext cx="7680960" cy="1572399"/>
              <a:chOff x="-117353" y="3459390"/>
              <a:chExt cx="7680960" cy="1572399"/>
            </a:xfrm>
          </p:grpSpPr>
          <p:sp>
            <p:nvSpPr>
              <p:cNvPr id="175" name="Google Shape;2141;p38">
                <a:extLst>
                  <a:ext uri="{FF2B5EF4-FFF2-40B4-BE49-F238E27FC236}">
                    <a16:creationId xmlns:a16="http://schemas.microsoft.com/office/drawing/2014/main" xmlns="" id="{E0B236AD-3276-8B42-95AD-E569E5D60DC8}"/>
                  </a:ext>
                </a:extLst>
              </p:cNvPr>
              <p:cNvSpPr/>
              <p:nvPr/>
            </p:nvSpPr>
            <p:spPr>
              <a:xfrm>
                <a:off x="-117353" y="3459390"/>
                <a:ext cx="7680960" cy="1572399"/>
              </a:xfrm>
              <a:prstGeom prst="rect">
                <a:avLst/>
              </a:prstGeom>
              <a:noFill/>
              <a:ln w="19050" cap="flat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/>
              </a:p>
            </p:txBody>
          </p:sp>
          <p:sp>
            <p:nvSpPr>
              <p:cNvPr id="176" name="Google Shape;3069;p46">
                <a:extLst>
                  <a:ext uri="{FF2B5EF4-FFF2-40B4-BE49-F238E27FC236}">
                    <a16:creationId xmlns:a16="http://schemas.microsoft.com/office/drawing/2014/main" xmlns="" id="{C4E905C0-0E80-0647-87D7-57DE193292E8}"/>
                  </a:ext>
                </a:extLst>
              </p:cNvPr>
              <p:cNvSpPr/>
              <p:nvPr/>
            </p:nvSpPr>
            <p:spPr>
              <a:xfrm>
                <a:off x="5035092" y="3559037"/>
                <a:ext cx="1159365" cy="1393121"/>
              </a:xfrm>
              <a:custGeom>
                <a:avLst/>
                <a:gdLst/>
                <a:ahLst/>
                <a:cxnLst/>
                <a:rect l="l" t="t" r="r" b="b"/>
                <a:pathLst>
                  <a:path w="21772" h="5352" extrusionOk="0">
                    <a:moveTo>
                      <a:pt x="0" y="1"/>
                    </a:moveTo>
                    <a:lnTo>
                      <a:pt x="0" y="60"/>
                    </a:lnTo>
                    <a:lnTo>
                      <a:pt x="66" y="163"/>
                    </a:lnTo>
                    <a:lnTo>
                      <a:pt x="0" y="187"/>
                    </a:lnTo>
                    <a:lnTo>
                      <a:pt x="0" y="226"/>
                    </a:lnTo>
                    <a:lnTo>
                      <a:pt x="225" y="375"/>
                    </a:lnTo>
                    <a:lnTo>
                      <a:pt x="0" y="375"/>
                    </a:lnTo>
                    <a:lnTo>
                      <a:pt x="225" y="471"/>
                    </a:lnTo>
                    <a:lnTo>
                      <a:pt x="92" y="533"/>
                    </a:lnTo>
                    <a:lnTo>
                      <a:pt x="225" y="629"/>
                    </a:lnTo>
                    <a:lnTo>
                      <a:pt x="92" y="722"/>
                    </a:lnTo>
                    <a:lnTo>
                      <a:pt x="225" y="811"/>
                    </a:lnTo>
                    <a:cubicBezTo>
                      <a:pt x="225" y="811"/>
                      <a:pt x="73" y="841"/>
                      <a:pt x="92" y="871"/>
                    </a:cubicBezTo>
                    <a:cubicBezTo>
                      <a:pt x="112" y="904"/>
                      <a:pt x="225" y="1010"/>
                      <a:pt x="225" y="1010"/>
                    </a:cubicBezTo>
                    <a:lnTo>
                      <a:pt x="126" y="1040"/>
                    </a:lnTo>
                    <a:lnTo>
                      <a:pt x="172" y="1152"/>
                    </a:lnTo>
                    <a:lnTo>
                      <a:pt x="136" y="1251"/>
                    </a:lnTo>
                    <a:lnTo>
                      <a:pt x="188" y="1410"/>
                    </a:lnTo>
                    <a:lnTo>
                      <a:pt x="136" y="1667"/>
                    </a:lnTo>
                    <a:lnTo>
                      <a:pt x="225" y="1939"/>
                    </a:lnTo>
                    <a:lnTo>
                      <a:pt x="165" y="2197"/>
                    </a:lnTo>
                    <a:lnTo>
                      <a:pt x="225" y="2468"/>
                    </a:lnTo>
                    <a:lnTo>
                      <a:pt x="92" y="2957"/>
                    </a:lnTo>
                    <a:lnTo>
                      <a:pt x="225" y="3473"/>
                    </a:lnTo>
                    <a:lnTo>
                      <a:pt x="126" y="3790"/>
                    </a:lnTo>
                    <a:lnTo>
                      <a:pt x="179" y="4161"/>
                    </a:lnTo>
                    <a:lnTo>
                      <a:pt x="159" y="4472"/>
                    </a:lnTo>
                    <a:lnTo>
                      <a:pt x="225" y="4654"/>
                    </a:lnTo>
                    <a:cubicBezTo>
                      <a:pt x="225" y="4654"/>
                      <a:pt x="112" y="4683"/>
                      <a:pt x="136" y="4706"/>
                    </a:cubicBezTo>
                    <a:cubicBezTo>
                      <a:pt x="159" y="4726"/>
                      <a:pt x="248" y="4813"/>
                      <a:pt x="225" y="4842"/>
                    </a:cubicBezTo>
                    <a:cubicBezTo>
                      <a:pt x="202" y="4872"/>
                      <a:pt x="96" y="5159"/>
                      <a:pt x="96" y="5159"/>
                    </a:cubicBezTo>
                    <a:lnTo>
                      <a:pt x="228" y="5226"/>
                    </a:lnTo>
                    <a:lnTo>
                      <a:pt x="126" y="5272"/>
                    </a:lnTo>
                    <a:lnTo>
                      <a:pt x="142" y="5351"/>
                    </a:lnTo>
                    <a:lnTo>
                      <a:pt x="21735" y="5351"/>
                    </a:lnTo>
                    <a:lnTo>
                      <a:pt x="21421" y="5123"/>
                    </a:lnTo>
                    <a:lnTo>
                      <a:pt x="21580" y="4885"/>
                    </a:lnTo>
                    <a:lnTo>
                      <a:pt x="21272" y="4627"/>
                    </a:lnTo>
                    <a:lnTo>
                      <a:pt x="21626" y="4432"/>
                    </a:lnTo>
                    <a:lnTo>
                      <a:pt x="21272" y="4171"/>
                    </a:lnTo>
                    <a:cubicBezTo>
                      <a:pt x="21272" y="4171"/>
                      <a:pt x="21626" y="3867"/>
                      <a:pt x="21683" y="3821"/>
                    </a:cubicBezTo>
                    <a:cubicBezTo>
                      <a:pt x="21738" y="3774"/>
                      <a:pt x="21445" y="3503"/>
                      <a:pt x="21445" y="3503"/>
                    </a:cubicBezTo>
                    <a:lnTo>
                      <a:pt x="21669" y="3321"/>
                    </a:lnTo>
                    <a:lnTo>
                      <a:pt x="21365" y="2779"/>
                    </a:lnTo>
                    <a:lnTo>
                      <a:pt x="21772" y="2534"/>
                    </a:lnTo>
                    <a:lnTo>
                      <a:pt x="21772" y="1506"/>
                    </a:lnTo>
                    <a:lnTo>
                      <a:pt x="21365" y="1089"/>
                    </a:lnTo>
                    <a:lnTo>
                      <a:pt x="21772" y="745"/>
                    </a:lnTo>
                    <a:lnTo>
                      <a:pt x="21772" y="497"/>
                    </a:lnTo>
                    <a:lnTo>
                      <a:pt x="21365" y="497"/>
                    </a:lnTo>
                    <a:lnTo>
                      <a:pt x="21772" y="1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chemeClr val="bg2">
                    <a:lumMod val="20000"/>
                    <a:lumOff val="80000"/>
                  </a:schemeClr>
                </a:solidFill>
              </a:ln>
              <a:effectLst>
                <a:outerShdw blurRad="42863" dist="19050" dir="19320000" algn="bl" rotWithShape="0">
                  <a:srgbClr val="000000">
                    <a:alpha val="2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dirty="0"/>
              </a:p>
            </p:txBody>
          </p:sp>
          <p:sp>
            <p:nvSpPr>
              <p:cNvPr id="177" name="Google Shape;3069;p46">
                <a:extLst>
                  <a:ext uri="{FF2B5EF4-FFF2-40B4-BE49-F238E27FC236}">
                    <a16:creationId xmlns:a16="http://schemas.microsoft.com/office/drawing/2014/main" xmlns="" id="{E553058B-7E14-2A44-97CE-5DECB4DFB8D9}"/>
                  </a:ext>
                </a:extLst>
              </p:cNvPr>
              <p:cNvSpPr/>
              <p:nvPr/>
            </p:nvSpPr>
            <p:spPr>
              <a:xfrm>
                <a:off x="3826494" y="3559037"/>
                <a:ext cx="1135111" cy="1393121"/>
              </a:xfrm>
              <a:custGeom>
                <a:avLst/>
                <a:gdLst/>
                <a:ahLst/>
                <a:cxnLst/>
                <a:rect l="l" t="t" r="r" b="b"/>
                <a:pathLst>
                  <a:path w="21772" h="5352" extrusionOk="0">
                    <a:moveTo>
                      <a:pt x="0" y="1"/>
                    </a:moveTo>
                    <a:lnTo>
                      <a:pt x="0" y="60"/>
                    </a:lnTo>
                    <a:lnTo>
                      <a:pt x="66" y="163"/>
                    </a:lnTo>
                    <a:lnTo>
                      <a:pt x="0" y="187"/>
                    </a:lnTo>
                    <a:lnTo>
                      <a:pt x="0" y="226"/>
                    </a:lnTo>
                    <a:lnTo>
                      <a:pt x="225" y="375"/>
                    </a:lnTo>
                    <a:lnTo>
                      <a:pt x="0" y="375"/>
                    </a:lnTo>
                    <a:lnTo>
                      <a:pt x="225" y="471"/>
                    </a:lnTo>
                    <a:lnTo>
                      <a:pt x="92" y="533"/>
                    </a:lnTo>
                    <a:lnTo>
                      <a:pt x="225" y="629"/>
                    </a:lnTo>
                    <a:lnTo>
                      <a:pt x="92" y="722"/>
                    </a:lnTo>
                    <a:lnTo>
                      <a:pt x="225" y="811"/>
                    </a:lnTo>
                    <a:cubicBezTo>
                      <a:pt x="225" y="811"/>
                      <a:pt x="73" y="841"/>
                      <a:pt x="92" y="871"/>
                    </a:cubicBezTo>
                    <a:cubicBezTo>
                      <a:pt x="112" y="904"/>
                      <a:pt x="225" y="1010"/>
                      <a:pt x="225" y="1010"/>
                    </a:cubicBezTo>
                    <a:lnTo>
                      <a:pt x="126" y="1040"/>
                    </a:lnTo>
                    <a:lnTo>
                      <a:pt x="172" y="1152"/>
                    </a:lnTo>
                    <a:lnTo>
                      <a:pt x="136" y="1251"/>
                    </a:lnTo>
                    <a:lnTo>
                      <a:pt x="188" y="1410"/>
                    </a:lnTo>
                    <a:lnTo>
                      <a:pt x="136" y="1667"/>
                    </a:lnTo>
                    <a:lnTo>
                      <a:pt x="225" y="1939"/>
                    </a:lnTo>
                    <a:lnTo>
                      <a:pt x="165" y="2197"/>
                    </a:lnTo>
                    <a:lnTo>
                      <a:pt x="225" y="2468"/>
                    </a:lnTo>
                    <a:lnTo>
                      <a:pt x="92" y="2957"/>
                    </a:lnTo>
                    <a:lnTo>
                      <a:pt x="225" y="3473"/>
                    </a:lnTo>
                    <a:lnTo>
                      <a:pt x="126" y="3790"/>
                    </a:lnTo>
                    <a:lnTo>
                      <a:pt x="179" y="4161"/>
                    </a:lnTo>
                    <a:lnTo>
                      <a:pt x="159" y="4472"/>
                    </a:lnTo>
                    <a:lnTo>
                      <a:pt x="225" y="4654"/>
                    </a:lnTo>
                    <a:cubicBezTo>
                      <a:pt x="225" y="4654"/>
                      <a:pt x="112" y="4683"/>
                      <a:pt x="136" y="4706"/>
                    </a:cubicBezTo>
                    <a:cubicBezTo>
                      <a:pt x="159" y="4726"/>
                      <a:pt x="248" y="4813"/>
                      <a:pt x="225" y="4842"/>
                    </a:cubicBezTo>
                    <a:cubicBezTo>
                      <a:pt x="202" y="4872"/>
                      <a:pt x="96" y="5159"/>
                      <a:pt x="96" y="5159"/>
                    </a:cubicBezTo>
                    <a:lnTo>
                      <a:pt x="228" y="5226"/>
                    </a:lnTo>
                    <a:lnTo>
                      <a:pt x="126" y="5272"/>
                    </a:lnTo>
                    <a:lnTo>
                      <a:pt x="142" y="5351"/>
                    </a:lnTo>
                    <a:lnTo>
                      <a:pt x="21735" y="5351"/>
                    </a:lnTo>
                    <a:lnTo>
                      <a:pt x="21421" y="5123"/>
                    </a:lnTo>
                    <a:lnTo>
                      <a:pt x="21580" y="4885"/>
                    </a:lnTo>
                    <a:lnTo>
                      <a:pt x="21272" y="4627"/>
                    </a:lnTo>
                    <a:lnTo>
                      <a:pt x="21626" y="4432"/>
                    </a:lnTo>
                    <a:lnTo>
                      <a:pt x="21272" y="4171"/>
                    </a:lnTo>
                    <a:cubicBezTo>
                      <a:pt x="21272" y="4171"/>
                      <a:pt x="21626" y="3867"/>
                      <a:pt x="21683" y="3821"/>
                    </a:cubicBezTo>
                    <a:cubicBezTo>
                      <a:pt x="21738" y="3774"/>
                      <a:pt x="21445" y="3503"/>
                      <a:pt x="21445" y="3503"/>
                    </a:cubicBezTo>
                    <a:lnTo>
                      <a:pt x="21669" y="3321"/>
                    </a:lnTo>
                    <a:lnTo>
                      <a:pt x="21365" y="2779"/>
                    </a:lnTo>
                    <a:lnTo>
                      <a:pt x="21772" y="2534"/>
                    </a:lnTo>
                    <a:lnTo>
                      <a:pt x="21772" y="1506"/>
                    </a:lnTo>
                    <a:lnTo>
                      <a:pt x="21365" y="1089"/>
                    </a:lnTo>
                    <a:lnTo>
                      <a:pt x="21772" y="745"/>
                    </a:lnTo>
                    <a:lnTo>
                      <a:pt x="21772" y="497"/>
                    </a:lnTo>
                    <a:lnTo>
                      <a:pt x="21365" y="497"/>
                    </a:lnTo>
                    <a:lnTo>
                      <a:pt x="21772" y="1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chemeClr val="bg2">
                    <a:lumMod val="20000"/>
                    <a:lumOff val="80000"/>
                  </a:schemeClr>
                </a:solidFill>
              </a:ln>
              <a:effectLst>
                <a:outerShdw blurRad="42863" dist="19050" dir="19320000" algn="bl" rotWithShape="0">
                  <a:srgbClr val="000000">
                    <a:alpha val="2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dirty="0"/>
              </a:p>
            </p:txBody>
          </p:sp>
          <p:sp>
            <p:nvSpPr>
              <p:cNvPr id="178" name="Google Shape;3069;p46">
                <a:extLst>
                  <a:ext uri="{FF2B5EF4-FFF2-40B4-BE49-F238E27FC236}">
                    <a16:creationId xmlns:a16="http://schemas.microsoft.com/office/drawing/2014/main" xmlns="" id="{90FFC92C-D706-7948-9182-BBEC72356E21}"/>
                  </a:ext>
                </a:extLst>
              </p:cNvPr>
              <p:cNvSpPr/>
              <p:nvPr/>
            </p:nvSpPr>
            <p:spPr>
              <a:xfrm>
                <a:off x="6299350" y="3559037"/>
                <a:ext cx="1152270" cy="1393121"/>
              </a:xfrm>
              <a:custGeom>
                <a:avLst/>
                <a:gdLst/>
                <a:ahLst/>
                <a:cxnLst/>
                <a:rect l="l" t="t" r="r" b="b"/>
                <a:pathLst>
                  <a:path w="21772" h="5352" extrusionOk="0">
                    <a:moveTo>
                      <a:pt x="0" y="1"/>
                    </a:moveTo>
                    <a:lnTo>
                      <a:pt x="0" y="60"/>
                    </a:lnTo>
                    <a:lnTo>
                      <a:pt x="66" y="163"/>
                    </a:lnTo>
                    <a:lnTo>
                      <a:pt x="0" y="187"/>
                    </a:lnTo>
                    <a:lnTo>
                      <a:pt x="0" y="226"/>
                    </a:lnTo>
                    <a:lnTo>
                      <a:pt x="225" y="375"/>
                    </a:lnTo>
                    <a:lnTo>
                      <a:pt x="0" y="375"/>
                    </a:lnTo>
                    <a:lnTo>
                      <a:pt x="225" y="471"/>
                    </a:lnTo>
                    <a:lnTo>
                      <a:pt x="92" y="533"/>
                    </a:lnTo>
                    <a:lnTo>
                      <a:pt x="225" y="629"/>
                    </a:lnTo>
                    <a:lnTo>
                      <a:pt x="92" y="722"/>
                    </a:lnTo>
                    <a:lnTo>
                      <a:pt x="225" y="811"/>
                    </a:lnTo>
                    <a:cubicBezTo>
                      <a:pt x="225" y="811"/>
                      <a:pt x="73" y="841"/>
                      <a:pt x="92" y="871"/>
                    </a:cubicBezTo>
                    <a:cubicBezTo>
                      <a:pt x="112" y="904"/>
                      <a:pt x="225" y="1010"/>
                      <a:pt x="225" y="1010"/>
                    </a:cubicBezTo>
                    <a:lnTo>
                      <a:pt x="126" y="1040"/>
                    </a:lnTo>
                    <a:lnTo>
                      <a:pt x="172" y="1152"/>
                    </a:lnTo>
                    <a:lnTo>
                      <a:pt x="136" y="1251"/>
                    </a:lnTo>
                    <a:lnTo>
                      <a:pt x="188" y="1410"/>
                    </a:lnTo>
                    <a:lnTo>
                      <a:pt x="136" y="1667"/>
                    </a:lnTo>
                    <a:lnTo>
                      <a:pt x="225" y="1939"/>
                    </a:lnTo>
                    <a:lnTo>
                      <a:pt x="165" y="2197"/>
                    </a:lnTo>
                    <a:lnTo>
                      <a:pt x="225" y="2468"/>
                    </a:lnTo>
                    <a:lnTo>
                      <a:pt x="92" y="2957"/>
                    </a:lnTo>
                    <a:lnTo>
                      <a:pt x="225" y="3473"/>
                    </a:lnTo>
                    <a:lnTo>
                      <a:pt x="126" y="3790"/>
                    </a:lnTo>
                    <a:lnTo>
                      <a:pt x="179" y="4161"/>
                    </a:lnTo>
                    <a:lnTo>
                      <a:pt x="159" y="4472"/>
                    </a:lnTo>
                    <a:lnTo>
                      <a:pt x="225" y="4654"/>
                    </a:lnTo>
                    <a:cubicBezTo>
                      <a:pt x="225" y="4654"/>
                      <a:pt x="112" y="4683"/>
                      <a:pt x="136" y="4706"/>
                    </a:cubicBezTo>
                    <a:cubicBezTo>
                      <a:pt x="159" y="4726"/>
                      <a:pt x="248" y="4813"/>
                      <a:pt x="225" y="4842"/>
                    </a:cubicBezTo>
                    <a:cubicBezTo>
                      <a:pt x="202" y="4872"/>
                      <a:pt x="96" y="5159"/>
                      <a:pt x="96" y="5159"/>
                    </a:cubicBezTo>
                    <a:lnTo>
                      <a:pt x="228" y="5226"/>
                    </a:lnTo>
                    <a:lnTo>
                      <a:pt x="126" y="5272"/>
                    </a:lnTo>
                    <a:lnTo>
                      <a:pt x="142" y="5351"/>
                    </a:lnTo>
                    <a:lnTo>
                      <a:pt x="21735" y="5351"/>
                    </a:lnTo>
                    <a:lnTo>
                      <a:pt x="21421" y="5123"/>
                    </a:lnTo>
                    <a:lnTo>
                      <a:pt x="21580" y="4885"/>
                    </a:lnTo>
                    <a:lnTo>
                      <a:pt x="21272" y="4627"/>
                    </a:lnTo>
                    <a:lnTo>
                      <a:pt x="21626" y="4432"/>
                    </a:lnTo>
                    <a:lnTo>
                      <a:pt x="21272" y="4171"/>
                    </a:lnTo>
                    <a:cubicBezTo>
                      <a:pt x="21272" y="4171"/>
                      <a:pt x="21626" y="3867"/>
                      <a:pt x="21683" y="3821"/>
                    </a:cubicBezTo>
                    <a:cubicBezTo>
                      <a:pt x="21738" y="3774"/>
                      <a:pt x="21445" y="3503"/>
                      <a:pt x="21445" y="3503"/>
                    </a:cubicBezTo>
                    <a:lnTo>
                      <a:pt x="21669" y="3321"/>
                    </a:lnTo>
                    <a:lnTo>
                      <a:pt x="21365" y="2779"/>
                    </a:lnTo>
                    <a:lnTo>
                      <a:pt x="21772" y="2534"/>
                    </a:lnTo>
                    <a:lnTo>
                      <a:pt x="21772" y="1506"/>
                    </a:lnTo>
                    <a:lnTo>
                      <a:pt x="21365" y="1089"/>
                    </a:lnTo>
                    <a:lnTo>
                      <a:pt x="21772" y="745"/>
                    </a:lnTo>
                    <a:lnTo>
                      <a:pt x="21772" y="497"/>
                    </a:lnTo>
                    <a:lnTo>
                      <a:pt x="21365" y="497"/>
                    </a:lnTo>
                    <a:lnTo>
                      <a:pt x="21772" y="1"/>
                    </a:ln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chemeClr val="bg2">
                    <a:lumMod val="20000"/>
                    <a:lumOff val="80000"/>
                  </a:schemeClr>
                </a:solidFill>
              </a:ln>
              <a:effectLst>
                <a:outerShdw blurRad="42863" dist="19050" dir="19320000" algn="bl" rotWithShape="0">
                  <a:srgbClr val="000000">
                    <a:alpha val="2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dirty="0"/>
              </a:p>
            </p:txBody>
          </p:sp>
        </p:grpSp>
      </p:grpSp>
      <p:sp>
        <p:nvSpPr>
          <p:cNvPr id="179" name="Google Shape;3069;p46">
            <a:extLst>
              <a:ext uri="{FF2B5EF4-FFF2-40B4-BE49-F238E27FC236}">
                <a16:creationId xmlns:a16="http://schemas.microsoft.com/office/drawing/2014/main" xmlns="" id="{1902E5CA-7334-A348-97A8-EEA17E82BF4F}"/>
              </a:ext>
            </a:extLst>
          </p:cNvPr>
          <p:cNvSpPr/>
          <p:nvPr/>
        </p:nvSpPr>
        <p:spPr>
          <a:xfrm>
            <a:off x="1702249" y="2283864"/>
            <a:ext cx="1219514" cy="1393121"/>
          </a:xfrm>
          <a:custGeom>
            <a:avLst/>
            <a:gdLst/>
            <a:ahLst/>
            <a:cxnLst/>
            <a:rect l="l" t="t" r="r" b="b"/>
            <a:pathLst>
              <a:path w="21772" h="5352" extrusionOk="0">
                <a:moveTo>
                  <a:pt x="0" y="1"/>
                </a:moveTo>
                <a:lnTo>
                  <a:pt x="0" y="60"/>
                </a:lnTo>
                <a:lnTo>
                  <a:pt x="66" y="163"/>
                </a:lnTo>
                <a:lnTo>
                  <a:pt x="0" y="187"/>
                </a:lnTo>
                <a:lnTo>
                  <a:pt x="0" y="226"/>
                </a:lnTo>
                <a:lnTo>
                  <a:pt x="225" y="375"/>
                </a:lnTo>
                <a:lnTo>
                  <a:pt x="0" y="375"/>
                </a:lnTo>
                <a:lnTo>
                  <a:pt x="225" y="471"/>
                </a:lnTo>
                <a:lnTo>
                  <a:pt x="92" y="533"/>
                </a:lnTo>
                <a:lnTo>
                  <a:pt x="225" y="629"/>
                </a:lnTo>
                <a:lnTo>
                  <a:pt x="92" y="722"/>
                </a:lnTo>
                <a:lnTo>
                  <a:pt x="225" y="811"/>
                </a:lnTo>
                <a:cubicBezTo>
                  <a:pt x="225" y="811"/>
                  <a:pt x="73" y="841"/>
                  <a:pt x="92" y="871"/>
                </a:cubicBezTo>
                <a:cubicBezTo>
                  <a:pt x="112" y="904"/>
                  <a:pt x="225" y="1010"/>
                  <a:pt x="225" y="1010"/>
                </a:cubicBezTo>
                <a:lnTo>
                  <a:pt x="126" y="1040"/>
                </a:lnTo>
                <a:lnTo>
                  <a:pt x="172" y="1152"/>
                </a:lnTo>
                <a:lnTo>
                  <a:pt x="136" y="1251"/>
                </a:lnTo>
                <a:lnTo>
                  <a:pt x="188" y="1410"/>
                </a:lnTo>
                <a:lnTo>
                  <a:pt x="136" y="1667"/>
                </a:lnTo>
                <a:lnTo>
                  <a:pt x="225" y="1939"/>
                </a:lnTo>
                <a:lnTo>
                  <a:pt x="165" y="2197"/>
                </a:lnTo>
                <a:lnTo>
                  <a:pt x="225" y="2468"/>
                </a:lnTo>
                <a:lnTo>
                  <a:pt x="92" y="2957"/>
                </a:lnTo>
                <a:lnTo>
                  <a:pt x="225" y="3473"/>
                </a:lnTo>
                <a:lnTo>
                  <a:pt x="126" y="3790"/>
                </a:lnTo>
                <a:lnTo>
                  <a:pt x="179" y="4161"/>
                </a:lnTo>
                <a:lnTo>
                  <a:pt x="159" y="4472"/>
                </a:lnTo>
                <a:lnTo>
                  <a:pt x="225" y="4654"/>
                </a:lnTo>
                <a:cubicBezTo>
                  <a:pt x="225" y="4654"/>
                  <a:pt x="112" y="4683"/>
                  <a:pt x="136" y="4706"/>
                </a:cubicBezTo>
                <a:cubicBezTo>
                  <a:pt x="159" y="4726"/>
                  <a:pt x="248" y="4813"/>
                  <a:pt x="225" y="4842"/>
                </a:cubicBezTo>
                <a:cubicBezTo>
                  <a:pt x="202" y="4872"/>
                  <a:pt x="96" y="5159"/>
                  <a:pt x="96" y="5159"/>
                </a:cubicBezTo>
                <a:lnTo>
                  <a:pt x="228" y="5226"/>
                </a:lnTo>
                <a:lnTo>
                  <a:pt x="126" y="5272"/>
                </a:lnTo>
                <a:lnTo>
                  <a:pt x="142" y="5351"/>
                </a:lnTo>
                <a:lnTo>
                  <a:pt x="21735" y="5351"/>
                </a:lnTo>
                <a:lnTo>
                  <a:pt x="21421" y="5123"/>
                </a:lnTo>
                <a:lnTo>
                  <a:pt x="21580" y="4885"/>
                </a:lnTo>
                <a:lnTo>
                  <a:pt x="21272" y="4627"/>
                </a:lnTo>
                <a:lnTo>
                  <a:pt x="21626" y="4432"/>
                </a:lnTo>
                <a:lnTo>
                  <a:pt x="21272" y="4171"/>
                </a:lnTo>
                <a:cubicBezTo>
                  <a:pt x="21272" y="4171"/>
                  <a:pt x="21626" y="3867"/>
                  <a:pt x="21683" y="3821"/>
                </a:cubicBezTo>
                <a:cubicBezTo>
                  <a:pt x="21738" y="3774"/>
                  <a:pt x="21445" y="3503"/>
                  <a:pt x="21445" y="3503"/>
                </a:cubicBezTo>
                <a:lnTo>
                  <a:pt x="21669" y="3321"/>
                </a:lnTo>
                <a:lnTo>
                  <a:pt x="21365" y="2779"/>
                </a:lnTo>
                <a:lnTo>
                  <a:pt x="21772" y="2534"/>
                </a:lnTo>
                <a:lnTo>
                  <a:pt x="21772" y="1506"/>
                </a:lnTo>
                <a:lnTo>
                  <a:pt x="21365" y="1089"/>
                </a:lnTo>
                <a:lnTo>
                  <a:pt x="21772" y="745"/>
                </a:lnTo>
                <a:lnTo>
                  <a:pt x="21772" y="497"/>
                </a:lnTo>
                <a:lnTo>
                  <a:pt x="21365" y="497"/>
                </a:lnTo>
                <a:lnTo>
                  <a:pt x="21772" y="1"/>
                </a:lnTo>
                <a:close/>
              </a:path>
            </a:pathLst>
          </a:custGeom>
          <a:solidFill>
            <a:srgbClr val="FFFFFF"/>
          </a:solidFill>
          <a:ln w="38100">
            <a:solidFill>
              <a:schemeClr val="bg2">
                <a:lumMod val="20000"/>
                <a:lumOff val="80000"/>
              </a:schemeClr>
            </a:solidFill>
          </a:ln>
          <a:effectLst>
            <a:outerShdw blurRad="42863" dist="19050" dir="1932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dirty="0"/>
          </a:p>
        </p:txBody>
      </p:sp>
      <p:sp>
        <p:nvSpPr>
          <p:cNvPr id="180" name="موصل 215">
            <a:extLst>
              <a:ext uri="{FF2B5EF4-FFF2-40B4-BE49-F238E27FC236}">
                <a16:creationId xmlns:a16="http://schemas.microsoft.com/office/drawing/2014/main" xmlns="" id="{EB09E2EE-D26A-9742-9620-6FC101BCAE8C}"/>
              </a:ext>
            </a:extLst>
          </p:cNvPr>
          <p:cNvSpPr/>
          <p:nvPr/>
        </p:nvSpPr>
        <p:spPr>
          <a:xfrm>
            <a:off x="8205091" y="2600924"/>
            <a:ext cx="832952" cy="790658"/>
          </a:xfrm>
          <a:prstGeom prst="flowChartConnector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R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ar-SA"/>
          </a:p>
        </p:txBody>
      </p:sp>
      <p:sp>
        <p:nvSpPr>
          <p:cNvPr id="181" name="موصل 216">
            <a:extLst>
              <a:ext uri="{FF2B5EF4-FFF2-40B4-BE49-F238E27FC236}">
                <a16:creationId xmlns:a16="http://schemas.microsoft.com/office/drawing/2014/main" xmlns="" id="{13BB7E14-D60C-CF41-9EB7-8EE03F521A9C}"/>
              </a:ext>
            </a:extLst>
          </p:cNvPr>
          <p:cNvSpPr/>
          <p:nvPr/>
        </p:nvSpPr>
        <p:spPr>
          <a:xfrm>
            <a:off x="6934208" y="2600924"/>
            <a:ext cx="832952" cy="790658"/>
          </a:xfrm>
          <a:prstGeom prst="flowChartConnector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R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ar-SA"/>
          </a:p>
        </p:txBody>
      </p:sp>
      <p:sp>
        <p:nvSpPr>
          <p:cNvPr id="182" name="موصل 217">
            <a:extLst>
              <a:ext uri="{FF2B5EF4-FFF2-40B4-BE49-F238E27FC236}">
                <a16:creationId xmlns:a16="http://schemas.microsoft.com/office/drawing/2014/main" xmlns="" id="{753045C4-0002-D745-8E5F-27842CD42175}"/>
              </a:ext>
            </a:extLst>
          </p:cNvPr>
          <p:cNvSpPr/>
          <p:nvPr/>
        </p:nvSpPr>
        <p:spPr>
          <a:xfrm>
            <a:off x="5711031" y="2600924"/>
            <a:ext cx="832952" cy="790658"/>
          </a:xfrm>
          <a:prstGeom prst="flowChartConnector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R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ar-SA">
              <a:solidFill>
                <a:srgbClr val="00B0F0"/>
              </a:solidFill>
            </a:endParaRPr>
          </a:p>
        </p:txBody>
      </p:sp>
      <p:sp>
        <p:nvSpPr>
          <p:cNvPr id="183" name="موصل 218">
            <a:extLst>
              <a:ext uri="{FF2B5EF4-FFF2-40B4-BE49-F238E27FC236}">
                <a16:creationId xmlns:a16="http://schemas.microsoft.com/office/drawing/2014/main" xmlns="" id="{FE5CD902-71BF-D74A-AC2B-576E335F5A0A}"/>
              </a:ext>
            </a:extLst>
          </p:cNvPr>
          <p:cNvSpPr/>
          <p:nvPr/>
        </p:nvSpPr>
        <p:spPr>
          <a:xfrm>
            <a:off x="4495805" y="2612177"/>
            <a:ext cx="832952" cy="790658"/>
          </a:xfrm>
          <a:prstGeom prst="flowChartConnector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R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ar-SA">
              <a:solidFill>
                <a:srgbClr val="00B0F0"/>
              </a:solidFill>
            </a:endParaRPr>
          </a:p>
        </p:txBody>
      </p:sp>
      <p:sp>
        <p:nvSpPr>
          <p:cNvPr id="184" name="موصل 219">
            <a:extLst>
              <a:ext uri="{FF2B5EF4-FFF2-40B4-BE49-F238E27FC236}">
                <a16:creationId xmlns:a16="http://schemas.microsoft.com/office/drawing/2014/main" xmlns="" id="{2DE6703D-ED15-3C4B-AAC2-217C1348BCEE}"/>
              </a:ext>
            </a:extLst>
          </p:cNvPr>
          <p:cNvSpPr/>
          <p:nvPr/>
        </p:nvSpPr>
        <p:spPr>
          <a:xfrm>
            <a:off x="8278488" y="4128899"/>
            <a:ext cx="832952" cy="790658"/>
          </a:xfrm>
          <a:prstGeom prst="flowChartConnector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R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ar-SA" dirty="0"/>
          </a:p>
        </p:txBody>
      </p:sp>
      <p:sp>
        <p:nvSpPr>
          <p:cNvPr id="185" name="موصل 220">
            <a:extLst>
              <a:ext uri="{FF2B5EF4-FFF2-40B4-BE49-F238E27FC236}">
                <a16:creationId xmlns:a16="http://schemas.microsoft.com/office/drawing/2014/main" xmlns="" id="{391E9BBC-260B-754F-8B8E-7D2D6736AB95}"/>
              </a:ext>
            </a:extLst>
          </p:cNvPr>
          <p:cNvSpPr/>
          <p:nvPr/>
        </p:nvSpPr>
        <p:spPr>
          <a:xfrm>
            <a:off x="3210957" y="2612177"/>
            <a:ext cx="832952" cy="790658"/>
          </a:xfrm>
          <a:prstGeom prst="flowChartConnector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R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ar-SA"/>
          </a:p>
        </p:txBody>
      </p:sp>
      <p:sp>
        <p:nvSpPr>
          <p:cNvPr id="186" name="موصل 221">
            <a:extLst>
              <a:ext uri="{FF2B5EF4-FFF2-40B4-BE49-F238E27FC236}">
                <a16:creationId xmlns:a16="http://schemas.microsoft.com/office/drawing/2014/main" xmlns="" id="{097301B6-4289-5A49-829E-663E66CAE1C6}"/>
              </a:ext>
            </a:extLst>
          </p:cNvPr>
          <p:cNvSpPr/>
          <p:nvPr/>
        </p:nvSpPr>
        <p:spPr>
          <a:xfrm>
            <a:off x="7208788" y="4151465"/>
            <a:ext cx="832952" cy="790658"/>
          </a:xfrm>
          <a:prstGeom prst="flowChartConnector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R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ar-SA">
              <a:solidFill>
                <a:srgbClr val="00B0F0"/>
              </a:solidFill>
            </a:endParaRPr>
          </a:p>
        </p:txBody>
      </p:sp>
      <p:pic>
        <p:nvPicPr>
          <p:cNvPr id="187" name="Picture 14" descr="Garfield&amp;#39;s Winter Wonderland Sticker for LINE, WhatsApp, Telegram —  Android, iPhone iO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512" y="4409042"/>
            <a:ext cx="2129842" cy="212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" name="Picture 26" descr="3 Ingredient Peanut Butter Cookie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043" y="528284"/>
            <a:ext cx="2019758" cy="164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2586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8632E-6 3.23774E-7 L -0.21832 3.23774E-7 C -0.31575 3.23774E-7 -0.43546 -0.05735 -0.43546 -0.10338 L -0.43546 -0.20629 " pathEditMode="relative" rAng="0" ptsTypes="AAAA">
                                      <p:cBhvr>
                                        <p:cTn id="54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79" y="-10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5" grpId="0" animBg="1"/>
      <p:bldP spid="18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10">
            <a:extLst>
              <a:ext uri="{FF2B5EF4-FFF2-40B4-BE49-F238E27FC236}">
                <a16:creationId xmlns="" xmlns:a16="http://schemas.microsoft.com/office/drawing/2014/main" id="{A7E665A4-C08F-4C94-B1A2-B70AF3112AA3}"/>
              </a:ext>
            </a:extLst>
          </p:cNvPr>
          <p:cNvSpPr/>
          <p:nvPr/>
        </p:nvSpPr>
        <p:spPr>
          <a:xfrm>
            <a:off x="1013661" y="495551"/>
            <a:ext cx="10229850" cy="5915025"/>
          </a:xfrm>
          <a:prstGeom prst="rect">
            <a:avLst/>
          </a:prstGeom>
          <a:solidFill>
            <a:schemeClr val="accent5">
              <a:lumMod val="20000"/>
              <a:lumOff val="80000"/>
              <a:alpha val="61000"/>
            </a:schemeClr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algn="ctr"/>
            <a:endParaRPr lang="ar-SA" dirty="0"/>
          </a:p>
        </p:txBody>
      </p:sp>
      <p:sp>
        <p:nvSpPr>
          <p:cNvPr id="13" name="a22">
            <a:extLst>
              <a:ext uri="{FF2B5EF4-FFF2-40B4-BE49-F238E27FC236}">
                <a16:creationId xmlns:a16="http://schemas.microsoft.com/office/drawing/2014/main" xmlns="" id="{710133F6-52D0-416E-89DF-7FCAC5D51DAC}"/>
              </a:ext>
            </a:extLst>
          </p:cNvPr>
          <p:cNvSpPr/>
          <p:nvPr/>
        </p:nvSpPr>
        <p:spPr>
          <a:xfrm>
            <a:off x="4603425" y="4909853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1</a:t>
            </a:r>
            <a:endParaRPr lang="en-GB" sz="5400" b="1" dirty="0">
              <a:solidFill>
                <a:schemeClr val="accent1">
                  <a:lumMod val="75000"/>
                </a:schemeClr>
              </a:solidFill>
              <a:effectLst>
                <a:outerShdw blurRad="50800" dist="50800" dir="5400000" algn="ctr" rotWithShape="0">
                  <a:schemeClr val="bg2">
                    <a:lumMod val="25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4" name="a33">
            <a:extLst>
              <a:ext uri="{FF2B5EF4-FFF2-40B4-BE49-F238E27FC236}">
                <a16:creationId xmlns:a16="http://schemas.microsoft.com/office/drawing/2014/main" xmlns="" id="{B231F32E-D83B-407B-9335-F5F5A11AEAC6}"/>
              </a:ext>
            </a:extLst>
          </p:cNvPr>
          <p:cNvSpPr/>
          <p:nvPr/>
        </p:nvSpPr>
        <p:spPr>
          <a:xfrm>
            <a:off x="4603425" y="5639629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2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D1A9A7D-9D24-4199-B7A8-644062FA65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069" y="4953344"/>
            <a:ext cx="598276" cy="5982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14B0B72-AEFC-499F-8AC5-9B0CEB2637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069" y="5662919"/>
            <a:ext cx="598276" cy="598276"/>
          </a:xfrm>
          <a:prstGeom prst="rect">
            <a:avLst/>
          </a:prstGeom>
        </p:spPr>
      </p:pic>
      <p:grpSp>
        <p:nvGrpSpPr>
          <p:cNvPr id="22" name="مجموعة 21"/>
          <p:cNvGrpSpPr/>
          <p:nvPr/>
        </p:nvGrpSpPr>
        <p:grpSpPr>
          <a:xfrm>
            <a:off x="2244900" y="828221"/>
            <a:ext cx="7645353" cy="2083749"/>
            <a:chOff x="3909871" y="943406"/>
            <a:chExt cx="6107524" cy="2600960"/>
          </a:xfrm>
        </p:grpSpPr>
        <p:sp>
          <p:nvSpPr>
            <p:cNvPr id="23" name="مستطيل: زوايا مستديرة 6">
              <a:extLst>
                <a:ext uri="{FF2B5EF4-FFF2-40B4-BE49-F238E27FC236}">
                  <a16:creationId xmlns="" xmlns:a16="http://schemas.microsoft.com/office/drawing/2014/main" id="{A5D33FE1-96AA-484E-B4F9-5630AC6E0A23}"/>
                </a:ext>
              </a:extLst>
            </p:cNvPr>
            <p:cNvSpPr/>
            <p:nvPr/>
          </p:nvSpPr>
          <p:spPr>
            <a:xfrm>
              <a:off x="3909871" y="943406"/>
              <a:ext cx="6107524" cy="1665762"/>
            </a:xfrm>
            <a:prstGeom prst="roundRect">
              <a:avLst/>
            </a:prstGeom>
            <a:solidFill>
              <a:schemeClr val="accent1">
                <a:lumMod val="75000"/>
                <a:alpha val="33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4" name="مربع نص 23">
              <a:extLst>
                <a:ext uri="{FF2B5EF4-FFF2-40B4-BE49-F238E27FC236}">
                  <a16:creationId xmlns="" xmlns:a16="http://schemas.microsoft.com/office/drawing/2014/main" id="{6603C5BA-2B4D-432B-B89C-A9F026F8F77A}"/>
                </a:ext>
              </a:extLst>
            </p:cNvPr>
            <p:cNvSpPr txBox="1"/>
            <p:nvPr/>
          </p:nvSpPr>
          <p:spPr>
            <a:xfrm>
              <a:off x="4193508" y="1354596"/>
              <a:ext cx="5612210" cy="218977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54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الشكل الذي يكمل النمط في الصورة هو....</a:t>
              </a:r>
            </a:p>
          </p:txBody>
        </p:sp>
      </p:grpSp>
      <p:pic>
        <p:nvPicPr>
          <p:cNvPr id="19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xmlns="" id="{EB9522C1-75C5-4DFB-A9DE-320CC8C7C8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0" y="121058"/>
            <a:ext cx="2189923" cy="1772419"/>
          </a:xfrm>
          <a:prstGeom prst="rect">
            <a:avLst/>
          </a:prstGeom>
        </p:spPr>
      </p:pic>
      <p:pic>
        <p:nvPicPr>
          <p:cNvPr id="21" name="Picture 4" descr=" 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75" t="40117" r="2448" b="19767"/>
          <a:stretch/>
        </p:blipFill>
        <p:spPr bwMode="auto">
          <a:xfrm rot="16200000">
            <a:off x="8567459" y="2224406"/>
            <a:ext cx="831265" cy="181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 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75" t="40117" r="2448" b="19767"/>
          <a:stretch/>
        </p:blipFill>
        <p:spPr bwMode="auto">
          <a:xfrm rot="16200000">
            <a:off x="6756076" y="2224405"/>
            <a:ext cx="831265" cy="181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 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75" t="40117" r="2448" b="19767"/>
          <a:stretch/>
        </p:blipFill>
        <p:spPr bwMode="auto">
          <a:xfrm rot="16200000">
            <a:off x="4934035" y="2199490"/>
            <a:ext cx="831265" cy="181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مستطيل مستدير الزوايا 28"/>
          <p:cNvSpPr/>
          <p:nvPr/>
        </p:nvSpPr>
        <p:spPr>
          <a:xfrm>
            <a:off x="1191082" y="3990565"/>
            <a:ext cx="2092324" cy="1111232"/>
          </a:xfrm>
          <a:prstGeom prst="round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30" name="Picture 4" descr=" 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75" t="40117" r="2448" b="19767"/>
          <a:stretch/>
        </p:blipFill>
        <p:spPr bwMode="auto">
          <a:xfrm rot="16200000">
            <a:off x="1821611" y="3640489"/>
            <a:ext cx="831265" cy="181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مستطيل مستدير الزوايا 30"/>
          <p:cNvSpPr/>
          <p:nvPr/>
        </p:nvSpPr>
        <p:spPr>
          <a:xfrm>
            <a:off x="1242439" y="5289947"/>
            <a:ext cx="2092324" cy="1111232"/>
          </a:xfrm>
          <a:prstGeom prst="round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32" name="Picture 4" descr=" 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75" t="40117" r="2448" b="39825"/>
          <a:stretch/>
        </p:blipFill>
        <p:spPr bwMode="auto">
          <a:xfrm rot="16200000">
            <a:off x="2305988" y="5392717"/>
            <a:ext cx="831265" cy="90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 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75" t="40117" r="2448" b="39825"/>
          <a:stretch/>
        </p:blipFill>
        <p:spPr bwMode="auto">
          <a:xfrm rot="16200000">
            <a:off x="1400297" y="5434716"/>
            <a:ext cx="831265" cy="90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مربع نص 33"/>
          <p:cNvSpPr txBox="1"/>
          <p:nvPr/>
        </p:nvSpPr>
        <p:spPr>
          <a:xfrm>
            <a:off x="2039543" y="4712664"/>
            <a:ext cx="470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1</a:t>
            </a:r>
            <a:endParaRPr lang="en-US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5" name="مربع نص 34"/>
          <p:cNvSpPr txBox="1"/>
          <p:nvPr/>
        </p:nvSpPr>
        <p:spPr>
          <a:xfrm>
            <a:off x="2096407" y="5948273"/>
            <a:ext cx="470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2</a:t>
            </a:r>
            <a:endParaRPr lang="en-US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1266" name="Picture 2" descr="Snoopy: Peanuts (70&amp;#39;s) in 2021 | Snoopy pictures, Snoopy cartoon, Snoopy  quot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778" y="3848131"/>
            <a:ext cx="27051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2" descr="غارفيلد ملصقات - الرموز التعبيرية الجديدة, GIF, ملصقات مجانا في 123emoji.com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278" y="264318"/>
            <a:ext cx="264795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2874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21 -0.00786 L 0.10498 -0.208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10" y="-10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10">
            <a:extLst>
              <a:ext uri="{FF2B5EF4-FFF2-40B4-BE49-F238E27FC236}">
                <a16:creationId xmlns="" xmlns:a16="http://schemas.microsoft.com/office/drawing/2014/main" id="{A7E665A4-C08F-4C94-B1A2-B70AF3112AA3}"/>
              </a:ext>
            </a:extLst>
          </p:cNvPr>
          <p:cNvSpPr/>
          <p:nvPr/>
        </p:nvSpPr>
        <p:spPr>
          <a:xfrm>
            <a:off x="1013661" y="495551"/>
            <a:ext cx="10229850" cy="5915025"/>
          </a:xfrm>
          <a:prstGeom prst="rect">
            <a:avLst/>
          </a:prstGeom>
          <a:solidFill>
            <a:schemeClr val="accent5">
              <a:lumMod val="20000"/>
              <a:lumOff val="80000"/>
              <a:alpha val="61000"/>
            </a:schemeClr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algn="ctr"/>
            <a:endParaRPr lang="ar-SA" dirty="0"/>
          </a:p>
        </p:txBody>
      </p:sp>
      <p:sp>
        <p:nvSpPr>
          <p:cNvPr id="10" name="a11">
            <a:extLst>
              <a:ext uri="{FF2B5EF4-FFF2-40B4-BE49-F238E27FC236}">
                <a16:creationId xmlns:a16="http://schemas.microsoft.com/office/drawing/2014/main" xmlns="" id="{58E4549A-5077-413E-BBD0-63A4EBF11DD7}"/>
              </a:ext>
            </a:extLst>
          </p:cNvPr>
          <p:cNvSpPr/>
          <p:nvPr/>
        </p:nvSpPr>
        <p:spPr>
          <a:xfrm>
            <a:off x="6438188" y="4870987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أخصر</a:t>
            </a:r>
            <a:endParaRPr lang="en-GB" sz="5400" b="1" dirty="0">
              <a:solidFill>
                <a:schemeClr val="accent1">
                  <a:lumMod val="75000"/>
                </a:schemeClr>
              </a:solidFill>
              <a:effectLst>
                <a:outerShdw blurRad="50800" dist="50800" dir="5400000" algn="ctr" rotWithShape="0">
                  <a:schemeClr val="bg2">
                    <a:lumMod val="25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3" name="a22">
            <a:extLst>
              <a:ext uri="{FF2B5EF4-FFF2-40B4-BE49-F238E27FC236}">
                <a16:creationId xmlns:a16="http://schemas.microsoft.com/office/drawing/2014/main" xmlns="" id="{710133F6-52D0-416E-89DF-7FCAC5D51DAC}"/>
              </a:ext>
            </a:extLst>
          </p:cNvPr>
          <p:cNvSpPr/>
          <p:nvPr/>
        </p:nvSpPr>
        <p:spPr>
          <a:xfrm>
            <a:off x="6438188" y="5603748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بنفسجي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D1A9A7D-9D24-4199-B7A8-644062FA65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832" y="5647239"/>
            <a:ext cx="598276" cy="5982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168BAD1-08E9-499E-8A6E-603BC6125F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832" y="4899727"/>
            <a:ext cx="598276" cy="598276"/>
          </a:xfrm>
          <a:prstGeom prst="rect">
            <a:avLst/>
          </a:prstGeom>
        </p:spPr>
      </p:pic>
      <p:pic>
        <p:nvPicPr>
          <p:cNvPr id="19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xmlns="" id="{EB9522C1-75C5-4DFB-A9DE-320CC8C7C88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10" y="336243"/>
            <a:ext cx="1592087" cy="1592087"/>
          </a:xfrm>
          <a:prstGeom prst="rect">
            <a:avLst/>
          </a:prstGeom>
        </p:spPr>
      </p:pic>
      <p:grpSp>
        <p:nvGrpSpPr>
          <p:cNvPr id="25" name="مجموعة 24"/>
          <p:cNvGrpSpPr/>
          <p:nvPr/>
        </p:nvGrpSpPr>
        <p:grpSpPr>
          <a:xfrm>
            <a:off x="2959273" y="1236316"/>
            <a:ext cx="5675280" cy="1465941"/>
            <a:chOff x="3909871" y="943406"/>
            <a:chExt cx="6107524" cy="1665762"/>
          </a:xfrm>
        </p:grpSpPr>
        <p:sp>
          <p:nvSpPr>
            <p:cNvPr id="27" name="مستطيل: زوايا مستديرة 6">
              <a:extLst>
                <a:ext uri="{FF2B5EF4-FFF2-40B4-BE49-F238E27FC236}">
                  <a16:creationId xmlns="" xmlns:a16="http://schemas.microsoft.com/office/drawing/2014/main" id="{A5D33FE1-96AA-484E-B4F9-5630AC6E0A23}"/>
                </a:ext>
              </a:extLst>
            </p:cNvPr>
            <p:cNvSpPr/>
            <p:nvPr/>
          </p:nvSpPr>
          <p:spPr>
            <a:xfrm>
              <a:off x="3909871" y="943406"/>
              <a:ext cx="6107524" cy="1665762"/>
            </a:xfrm>
            <a:prstGeom prst="roundRect">
              <a:avLst/>
            </a:prstGeom>
            <a:solidFill>
              <a:schemeClr val="accent1">
                <a:lumMod val="75000"/>
                <a:alpha val="33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8" name="مربع نص 27">
              <a:extLst>
                <a:ext uri="{FF2B5EF4-FFF2-40B4-BE49-F238E27FC236}">
                  <a16:creationId xmlns="" xmlns:a16="http://schemas.microsoft.com/office/drawing/2014/main" id="{6603C5BA-2B4D-432B-B89C-A9F026F8F77A}"/>
                </a:ext>
              </a:extLst>
            </p:cNvPr>
            <p:cNvSpPr txBox="1"/>
            <p:nvPr/>
          </p:nvSpPr>
          <p:spPr>
            <a:xfrm>
              <a:off x="3972940" y="1354595"/>
              <a:ext cx="5612210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54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ما لون القلم المناسب ليكتمل النمط </a:t>
              </a:r>
            </a:p>
          </p:txBody>
        </p:sp>
      </p:grpSp>
      <p:sp>
        <p:nvSpPr>
          <p:cNvPr id="24" name="مستطيل 23">
            <a:extLst>
              <a:ext uri="{FF2B5EF4-FFF2-40B4-BE49-F238E27FC236}">
                <a16:creationId xmlns:a16="http://schemas.microsoft.com/office/drawing/2014/main" xmlns="" id="{A2ACC7AE-AB34-6F41-90D1-BA8A22051883}"/>
              </a:ext>
            </a:extLst>
          </p:cNvPr>
          <p:cNvSpPr/>
          <p:nvPr/>
        </p:nvSpPr>
        <p:spPr>
          <a:xfrm>
            <a:off x="3313910" y="3216820"/>
            <a:ext cx="5285203" cy="1261672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R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ar-SA"/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xmlns="" id="{2FB5C6B8-F302-DC40-BCA5-306FD9D6A5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74" b="95402" l="9483" r="89943">
                        <a14:foregroundMark x1="47989" y1="7184" x2="47989" y2="7184"/>
                        <a14:foregroundMark x1="47414" y1="2874" x2="47414" y2="2874"/>
                        <a14:foregroundMark x1="46264" y1="88793" x2="46264" y2="88793"/>
                        <a14:foregroundMark x1="44540" y1="95402" x2="44540" y2="954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443069" y="3321884"/>
            <a:ext cx="1157202" cy="1049997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xmlns="" id="{3BFC9887-FF6C-C947-B105-78A9C762D4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0800000">
            <a:off x="6507792" y="3321884"/>
            <a:ext cx="1029252" cy="1037293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xmlns="" id="{039FFA4D-77F9-EF47-B1A8-1F9F07CA1F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0800000">
            <a:off x="7386061" y="3334588"/>
            <a:ext cx="1029252" cy="1037293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1698AF56-2F83-3145-809E-97703DC5AE0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0800000">
            <a:off x="5531358" y="3334588"/>
            <a:ext cx="1029252" cy="1037293"/>
          </a:xfrm>
          <a:prstGeom prst="rect">
            <a:avLst/>
          </a:prstGeom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xmlns="" id="{22AF3E64-A639-6749-906B-4E3F176421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0800000">
            <a:off x="4551189" y="3334588"/>
            <a:ext cx="1029252" cy="1037293"/>
          </a:xfrm>
          <a:prstGeom prst="rect">
            <a:avLst/>
          </a:prstGeom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xmlns="" id="{45FACC5B-B60B-5541-91B8-AFB0DC2166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0800000">
            <a:off x="3342691" y="5577038"/>
            <a:ext cx="919235" cy="926416"/>
          </a:xfrm>
          <a:prstGeom prst="rect">
            <a:avLst/>
          </a:prstGeom>
        </p:spPr>
      </p:pic>
      <p:sp>
        <p:nvSpPr>
          <p:cNvPr id="37" name="عنوان 1">
            <a:extLst>
              <a:ext uri="{FF2B5EF4-FFF2-40B4-BE49-F238E27FC236}">
                <a16:creationId xmlns:a16="http://schemas.microsoft.com/office/drawing/2014/main" xmlns="" id="{CF9C4BAC-5B12-9B4B-A6EA-0814C642F879}"/>
              </a:ext>
            </a:extLst>
          </p:cNvPr>
          <p:cNvSpPr txBox="1">
            <a:spLocks/>
          </p:cNvSpPr>
          <p:nvPr/>
        </p:nvSpPr>
        <p:spPr>
          <a:xfrm>
            <a:off x="3236014" y="4920507"/>
            <a:ext cx="2458516" cy="711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AutoNum type="arabicPeriod"/>
              <a:defRPr sz="40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AutoNum type="alphaLcPeriod"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AutoNum type="romanLcPeriod"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AutoNum type="arabicPeriod"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AutoNum type="alphaLcPeriod"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AutoNum type="romanLcPeriod"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AutoNum type="arabicPeriod"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AutoNum type="alphaLcPeriod"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AutoNum type="romanLcPeriod"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Font typeface="Patrick Hand"/>
              <a:buNone/>
            </a:pPr>
            <a:r>
              <a:rPr lang="ar-SA" sz="20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الكلب سنوبي يقول: </a:t>
            </a:r>
            <a:r>
              <a:rPr lang="ar-SA" sz="2000" dirty="0">
                <a:solidFill>
                  <a:schemeClr val="accent5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بنفسجي</a:t>
            </a:r>
          </a:p>
        </p:txBody>
      </p:sp>
      <p:sp>
        <p:nvSpPr>
          <p:cNvPr id="38" name="عنوان 1">
            <a:extLst>
              <a:ext uri="{FF2B5EF4-FFF2-40B4-BE49-F238E27FC236}">
                <a16:creationId xmlns:a16="http://schemas.microsoft.com/office/drawing/2014/main" xmlns="" id="{D47C0584-CC6E-8948-8DD0-0A502D323CCC}"/>
              </a:ext>
            </a:extLst>
          </p:cNvPr>
          <p:cNvSpPr txBox="1">
            <a:spLocks/>
          </p:cNvSpPr>
          <p:nvPr/>
        </p:nvSpPr>
        <p:spPr>
          <a:xfrm>
            <a:off x="914962" y="5002232"/>
            <a:ext cx="2458516" cy="711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AutoNum type="arabicPeriod"/>
              <a:defRPr sz="40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AutoNum type="alphaLcPeriod"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AutoNum type="romanLcPeriod"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AutoNum type="arabicPeriod"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AutoNum type="alphaLcPeriod"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AutoNum type="romanLcPeriod"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AutoNum type="arabicPeriod"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AutoNum type="alphaLcPeriod"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AutoNum type="romanLcPeriod"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Font typeface="Patrick Hand"/>
              <a:buNone/>
            </a:pPr>
            <a:r>
              <a:rPr lang="ar-SA" sz="20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القط </a:t>
            </a:r>
            <a:r>
              <a:rPr lang="ar-SA" sz="2000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غارفيلد</a:t>
            </a:r>
            <a:r>
              <a:rPr lang="ar-SA" sz="20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 يقول: </a:t>
            </a:r>
            <a:r>
              <a:rPr lang="ar-SA" sz="2000" dirty="0">
                <a:solidFill>
                  <a:srgbClr val="00B05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أخضر</a:t>
            </a:r>
          </a:p>
        </p:txBody>
      </p:sp>
      <p:pic>
        <p:nvPicPr>
          <p:cNvPr id="9218" name="Picture 2" descr="غارفيلد GIF - تحميل ومشاركة علىPHONEKY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5672" y="4378133"/>
            <a:ext cx="2486025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4" descr="Garfield - Timeline Photos | Garfield comics, Garfield cartoon, Garfield  pictures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372" y="954583"/>
            <a:ext cx="1947494" cy="194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8" descr="غارفيلد ملصقات - الرموز التعبيرية الجديدة, GIF, ملصقات مجانا في 123emoji.com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6" y="5358107"/>
            <a:ext cx="1486074" cy="120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ree download Snoopy at desk Peanuts Wallpaper 3089123 [1024x768] for your  Desktop, Mobile &amp;amp; Tablet | Explore 49+ Back to School Desktop Wallpaper |  School Wallpapers Desktop, Back to School Wallpaper Images,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E1E1E1"/>
              </a:clrFrom>
              <a:clrTo>
                <a:srgbClr val="E1E1E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9"/>
          <a:stretch/>
        </p:blipFill>
        <p:spPr bwMode="auto">
          <a:xfrm>
            <a:off x="3754072" y="5108318"/>
            <a:ext cx="1574011" cy="125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xmlns="" id="{38568FDD-53DF-C645-B379-C54395F143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0800000">
            <a:off x="1669496" y="5580321"/>
            <a:ext cx="919235" cy="92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8185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2037 L 0.0194 -0.3159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37" grpId="0"/>
      <p:bldP spid="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10">
            <a:extLst>
              <a:ext uri="{FF2B5EF4-FFF2-40B4-BE49-F238E27FC236}">
                <a16:creationId xmlns="" xmlns:a16="http://schemas.microsoft.com/office/drawing/2014/main" id="{A7E665A4-C08F-4C94-B1A2-B70AF3112AA3}"/>
              </a:ext>
            </a:extLst>
          </p:cNvPr>
          <p:cNvSpPr/>
          <p:nvPr/>
        </p:nvSpPr>
        <p:spPr>
          <a:xfrm>
            <a:off x="1013661" y="495551"/>
            <a:ext cx="10229850" cy="5915025"/>
          </a:xfrm>
          <a:prstGeom prst="rect">
            <a:avLst/>
          </a:prstGeom>
          <a:solidFill>
            <a:schemeClr val="accent5">
              <a:lumMod val="20000"/>
              <a:lumOff val="80000"/>
              <a:alpha val="61000"/>
            </a:schemeClr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algn="ctr"/>
            <a:endParaRPr lang="ar-SA" dirty="0"/>
          </a:p>
        </p:txBody>
      </p:sp>
      <p:sp>
        <p:nvSpPr>
          <p:cNvPr id="13" name="222">
            <a:extLst>
              <a:ext uri="{FF2B5EF4-FFF2-40B4-BE49-F238E27FC236}">
                <a16:creationId xmlns:a16="http://schemas.microsoft.com/office/drawing/2014/main" xmlns="" id="{52AED758-F89B-4BEF-B2B7-A74BA8310464}"/>
              </a:ext>
            </a:extLst>
          </p:cNvPr>
          <p:cNvSpPr/>
          <p:nvPr/>
        </p:nvSpPr>
        <p:spPr>
          <a:xfrm>
            <a:off x="3690383" y="4834721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أسفل </a:t>
            </a:r>
            <a:endParaRPr lang="en-GB" sz="5400" b="1" dirty="0">
              <a:solidFill>
                <a:schemeClr val="accent1">
                  <a:lumMod val="75000"/>
                </a:schemeClr>
              </a:solidFill>
              <a:effectLst>
                <a:outerShdw blurRad="50800" dist="50800" dir="5400000" algn="ctr" rotWithShape="0">
                  <a:schemeClr val="bg2">
                    <a:lumMod val="25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4" name="333">
            <a:extLst>
              <a:ext uri="{FF2B5EF4-FFF2-40B4-BE49-F238E27FC236}">
                <a16:creationId xmlns:a16="http://schemas.microsoft.com/office/drawing/2014/main" xmlns="" id="{ADF4B45A-1CB0-499B-9E0F-5F28C661E6D3}"/>
              </a:ext>
            </a:extLst>
          </p:cNvPr>
          <p:cNvSpPr/>
          <p:nvPr/>
        </p:nvSpPr>
        <p:spPr>
          <a:xfrm>
            <a:off x="3690383" y="5564497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أعلى</a:t>
            </a:r>
            <a:endParaRPr lang="en-GB" sz="5400" b="1" dirty="0">
              <a:solidFill>
                <a:schemeClr val="accent1">
                  <a:lumMod val="75000"/>
                </a:schemeClr>
              </a:solidFill>
              <a:effectLst>
                <a:outerShdw blurRad="50800" dist="50800" dir="5400000" algn="ctr" rotWithShape="0">
                  <a:schemeClr val="bg2">
                    <a:lumMod val="25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37590A1-1F08-4BDB-9792-C08B84A5A8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027" y="5586855"/>
            <a:ext cx="598276" cy="5982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C3F4750-1EB6-4F85-B809-BA40173A7F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476" y="4870205"/>
            <a:ext cx="598276" cy="598276"/>
          </a:xfrm>
          <a:prstGeom prst="rect">
            <a:avLst/>
          </a:prstGeom>
        </p:spPr>
      </p:pic>
      <p:grpSp>
        <p:nvGrpSpPr>
          <p:cNvPr id="26" name="مجموعة 25"/>
          <p:cNvGrpSpPr/>
          <p:nvPr/>
        </p:nvGrpSpPr>
        <p:grpSpPr>
          <a:xfrm>
            <a:off x="2565400" y="1401389"/>
            <a:ext cx="6240333" cy="1278749"/>
            <a:chOff x="3909871" y="943406"/>
            <a:chExt cx="6107524" cy="1665762"/>
          </a:xfrm>
        </p:grpSpPr>
        <p:sp>
          <p:nvSpPr>
            <p:cNvPr id="27" name="مستطيل: زوايا مستديرة 6">
              <a:extLst>
                <a:ext uri="{FF2B5EF4-FFF2-40B4-BE49-F238E27FC236}">
                  <a16:creationId xmlns="" xmlns:a16="http://schemas.microsoft.com/office/drawing/2014/main" id="{A5D33FE1-96AA-484E-B4F9-5630AC6E0A23}"/>
                </a:ext>
              </a:extLst>
            </p:cNvPr>
            <p:cNvSpPr/>
            <p:nvPr/>
          </p:nvSpPr>
          <p:spPr>
            <a:xfrm>
              <a:off x="3909871" y="943406"/>
              <a:ext cx="6107524" cy="1665762"/>
            </a:xfrm>
            <a:prstGeom prst="roundRect">
              <a:avLst/>
            </a:prstGeom>
            <a:solidFill>
              <a:schemeClr val="accent1">
                <a:lumMod val="75000"/>
                <a:alpha val="33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8" name="مربع نص 27">
              <a:extLst>
                <a:ext uri="{FF2B5EF4-FFF2-40B4-BE49-F238E27FC236}">
                  <a16:creationId xmlns="" xmlns:a16="http://schemas.microsoft.com/office/drawing/2014/main" id="{6603C5BA-2B4D-432B-B89C-A9F026F8F77A}"/>
                </a:ext>
              </a:extLst>
            </p:cNvPr>
            <p:cNvSpPr txBox="1"/>
            <p:nvPr/>
          </p:nvSpPr>
          <p:spPr>
            <a:xfrm>
              <a:off x="4040807" y="1181170"/>
              <a:ext cx="5612210" cy="120277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54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أين يجلس القط </a:t>
              </a:r>
              <a:r>
                <a:rPr lang="ar-SA" sz="5400" b="1" dirty="0" err="1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غارفيلد</a:t>
              </a:r>
              <a:r>
                <a:rPr lang="ar-SA" sz="54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 في الصورة</a:t>
              </a:r>
              <a:endParaRPr lang="ar-SA" sz="5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pic>
        <p:nvPicPr>
          <p:cNvPr id="19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xmlns="" id="{EED9289A-0F40-4A85-A419-30289C17C2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75" y="195358"/>
            <a:ext cx="1728894" cy="1728894"/>
          </a:xfrm>
          <a:prstGeom prst="rect">
            <a:avLst/>
          </a:prstGeom>
        </p:spPr>
      </p:pic>
      <p:pic>
        <p:nvPicPr>
          <p:cNvPr id="20482" name="Picture 2" descr="LINE 공식 스티커 - Snoopy: Peanuts (60&amp;#39;s) Example with GIF Animation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97" y="3705109"/>
            <a:ext cx="33337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8" descr="Garfield PNG image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082" y="729130"/>
            <a:ext cx="1694773" cy="169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.pinimg.com/564x/9c/56/bc/9c56bc4f197af054cd3873fbe1644801.jpg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02"/>
          <a:stretch/>
        </p:blipFill>
        <p:spPr bwMode="auto">
          <a:xfrm>
            <a:off x="7149715" y="3569773"/>
            <a:ext cx="3312035" cy="299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>
            <a:extLst>
              <a:ext uri="{FF2B5EF4-FFF2-40B4-BE49-F238E27FC236}">
                <a16:creationId xmlns="" xmlns:a16="http://schemas.microsoft.com/office/drawing/2014/main" id="{21C1CE55-4D60-4FC5-A077-C9179E62B63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401" y="4724389"/>
            <a:ext cx="972246" cy="1133690"/>
          </a:xfrm>
          <a:prstGeom prst="rect">
            <a:avLst/>
          </a:prstGeom>
        </p:spPr>
      </p:pic>
      <p:pic>
        <p:nvPicPr>
          <p:cNvPr id="34" name="Picture 4" descr="LINE Official Stickers - Garfield&amp;#39;s Got the Moves Example with GIF Animation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506" y="2857501"/>
            <a:ext cx="1051954" cy="99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5956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10">
            <a:extLst>
              <a:ext uri="{FF2B5EF4-FFF2-40B4-BE49-F238E27FC236}">
                <a16:creationId xmlns="" xmlns:a16="http://schemas.microsoft.com/office/drawing/2014/main" id="{A7E665A4-C08F-4C94-B1A2-B70AF3112AA3}"/>
              </a:ext>
            </a:extLst>
          </p:cNvPr>
          <p:cNvSpPr/>
          <p:nvPr/>
        </p:nvSpPr>
        <p:spPr>
          <a:xfrm>
            <a:off x="1013661" y="495551"/>
            <a:ext cx="10229850" cy="5915025"/>
          </a:xfrm>
          <a:prstGeom prst="rect">
            <a:avLst/>
          </a:prstGeom>
          <a:solidFill>
            <a:schemeClr val="accent5">
              <a:lumMod val="20000"/>
              <a:lumOff val="80000"/>
              <a:alpha val="61000"/>
            </a:schemeClr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algn="ctr"/>
            <a:endParaRPr lang="ar-SA" dirty="0"/>
          </a:p>
        </p:txBody>
      </p:sp>
      <p:pic>
        <p:nvPicPr>
          <p:cNvPr id="2050" name="Picture 2" descr="Woodstock&amp;#39;s Favorite Snack Food is Worms | Snoopy drawing, Snoopy pictures,  Peanuts snoopy woodstock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329" y="5066341"/>
            <a:ext cx="1372594" cy="97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61020BA8-E7A8-4DBB-971B-5CAE10DE67C7-L0-001.png" descr="61020BA8-E7A8-4DBB-971B-5CAE10DE67C7-L0-001.png">
            <a:extLst>
              <a:ext uri="{FF2B5EF4-FFF2-40B4-BE49-F238E27FC236}">
                <a16:creationId xmlns:a16="http://schemas.microsoft.com/office/drawing/2014/main" xmlns="" id="{1777E38D-366F-4951-AC3B-3AD1423F975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8587" t="71591" r="15862" b="13866"/>
          <a:stretch/>
        </p:blipFill>
        <p:spPr>
          <a:xfrm>
            <a:off x="8244383" y="3531893"/>
            <a:ext cx="3106603" cy="2946288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222">
            <a:extLst>
              <a:ext uri="{FF2B5EF4-FFF2-40B4-BE49-F238E27FC236}">
                <a16:creationId xmlns:a16="http://schemas.microsoft.com/office/drawing/2014/main" xmlns="" id="{52AED758-F89B-4BEF-B2B7-A74BA8310464}"/>
              </a:ext>
            </a:extLst>
          </p:cNvPr>
          <p:cNvSpPr/>
          <p:nvPr/>
        </p:nvSpPr>
        <p:spPr>
          <a:xfrm>
            <a:off x="4292073" y="4814015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فوق السرير</a:t>
            </a:r>
            <a:endParaRPr lang="en-GB" sz="5400" b="1" dirty="0">
              <a:solidFill>
                <a:schemeClr val="accent1">
                  <a:lumMod val="75000"/>
                </a:schemeClr>
              </a:solidFill>
              <a:effectLst>
                <a:outerShdw blurRad="50800" dist="50800" dir="5400000" algn="ctr" rotWithShape="0">
                  <a:schemeClr val="bg2">
                    <a:lumMod val="25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4" name="333">
            <a:extLst>
              <a:ext uri="{FF2B5EF4-FFF2-40B4-BE49-F238E27FC236}">
                <a16:creationId xmlns:a16="http://schemas.microsoft.com/office/drawing/2014/main" xmlns="" id="{ADF4B45A-1CB0-499B-9E0F-5F28C661E6D3}"/>
              </a:ext>
            </a:extLst>
          </p:cNvPr>
          <p:cNvSpPr/>
          <p:nvPr/>
        </p:nvSpPr>
        <p:spPr>
          <a:xfrm>
            <a:off x="4292073" y="5543791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تحت السرير</a:t>
            </a:r>
            <a:endParaRPr lang="en-GB" sz="5400" b="1" dirty="0">
              <a:solidFill>
                <a:schemeClr val="accent1">
                  <a:lumMod val="75000"/>
                </a:schemeClr>
              </a:solidFill>
              <a:effectLst>
                <a:outerShdw blurRad="50800" dist="50800" dir="5400000" algn="ctr" rotWithShape="0">
                  <a:schemeClr val="bg2">
                    <a:lumMod val="25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37590A1-1F08-4BDB-9792-C08B84A5A8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717" y="5566149"/>
            <a:ext cx="598276" cy="5982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C3F4750-1EB6-4F85-B809-BA40173A7F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166" y="4849499"/>
            <a:ext cx="598276" cy="598276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1144663" y="1524330"/>
            <a:ext cx="9159389" cy="2092509"/>
            <a:chOff x="3854003" y="943406"/>
            <a:chExt cx="6163392" cy="2251577"/>
          </a:xfrm>
        </p:grpSpPr>
        <p:sp>
          <p:nvSpPr>
            <p:cNvPr id="25" name="مستطيل: زوايا مستديرة 6">
              <a:extLst>
                <a:ext uri="{FF2B5EF4-FFF2-40B4-BE49-F238E27FC236}">
                  <a16:creationId xmlns="" xmlns:a16="http://schemas.microsoft.com/office/drawing/2014/main" id="{A5D33FE1-96AA-484E-B4F9-5630AC6E0A23}"/>
                </a:ext>
              </a:extLst>
            </p:cNvPr>
            <p:cNvSpPr/>
            <p:nvPr/>
          </p:nvSpPr>
          <p:spPr>
            <a:xfrm>
              <a:off x="3909871" y="943406"/>
              <a:ext cx="6107524" cy="1665762"/>
            </a:xfrm>
            <a:prstGeom prst="roundRect">
              <a:avLst/>
            </a:prstGeom>
            <a:solidFill>
              <a:schemeClr val="accent1">
                <a:lumMod val="75000"/>
                <a:alpha val="33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6" name="مربع نص 25">
              <a:extLst>
                <a:ext uri="{FF2B5EF4-FFF2-40B4-BE49-F238E27FC236}">
                  <a16:creationId xmlns="" xmlns:a16="http://schemas.microsoft.com/office/drawing/2014/main" id="{6603C5BA-2B4D-432B-B89C-A9F026F8F77A}"/>
                </a:ext>
              </a:extLst>
            </p:cNvPr>
            <p:cNvSpPr txBox="1"/>
            <p:nvPr/>
          </p:nvSpPr>
          <p:spPr>
            <a:xfrm>
              <a:off x="3854003" y="1307297"/>
              <a:ext cx="5612211" cy="18876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54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أين </a:t>
              </a:r>
              <a:r>
                <a:rPr lang="ar-SA" sz="5400" b="1" dirty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يوجد </a:t>
              </a:r>
              <a:r>
                <a:rPr lang="ar-SA" sz="54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العصفور </a:t>
              </a:r>
              <a:r>
                <a:rPr lang="ar-SA" sz="5400" b="1" dirty="0" err="1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وودستوك</a:t>
              </a:r>
              <a:r>
                <a:rPr lang="ar-SA" sz="54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 صديق سنوبي في الصورة</a:t>
              </a:r>
              <a:endParaRPr lang="ar-SA" sz="5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pic>
        <p:nvPicPr>
          <p:cNvPr id="19" name="Picture 18">
            <a:hlinkClick r:id="rId10" action="ppaction://hlinksldjump"/>
            <a:extLst>
              <a:ext uri="{FF2B5EF4-FFF2-40B4-BE49-F238E27FC236}">
                <a16:creationId xmlns:a16="http://schemas.microsoft.com/office/drawing/2014/main" xmlns="" id="{EED9289A-0F40-4A85-A419-30289C17C2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14" y="218364"/>
            <a:ext cx="1571371" cy="1571371"/>
          </a:xfrm>
          <a:prstGeom prst="rect">
            <a:avLst/>
          </a:prstGeom>
        </p:spPr>
      </p:pic>
      <p:pic>
        <p:nvPicPr>
          <p:cNvPr id="13314" name="Picture 2" descr="Garfield GIFs - Get the best gif on GIFER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4" y="4081254"/>
            <a:ext cx="2415037" cy="241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 descr="Snoopy Icon by BradSnoopy97 on DeviantArt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552" y="143788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0826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 11">
            <a:extLst>
              <a:ext uri="{FF2B5EF4-FFF2-40B4-BE49-F238E27FC236}">
                <a16:creationId xmlns="" xmlns:a16="http://schemas.microsoft.com/office/drawing/2014/main" id="{A7E665A4-C08F-4C94-B1A2-B70AF3112AA3}"/>
              </a:ext>
            </a:extLst>
          </p:cNvPr>
          <p:cNvSpPr/>
          <p:nvPr/>
        </p:nvSpPr>
        <p:spPr>
          <a:xfrm>
            <a:off x="1013661" y="495551"/>
            <a:ext cx="10229850" cy="5915025"/>
          </a:xfrm>
          <a:prstGeom prst="rect">
            <a:avLst/>
          </a:prstGeom>
          <a:solidFill>
            <a:schemeClr val="accent5">
              <a:lumMod val="20000"/>
              <a:lumOff val="80000"/>
              <a:alpha val="61000"/>
            </a:schemeClr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algn="ctr"/>
            <a:endParaRPr lang="ar-SA" dirty="0"/>
          </a:p>
        </p:txBody>
      </p:sp>
      <p:sp>
        <p:nvSpPr>
          <p:cNvPr id="13" name="1a1">
            <a:extLst>
              <a:ext uri="{FF2B5EF4-FFF2-40B4-BE49-F238E27FC236}">
                <a16:creationId xmlns:a16="http://schemas.microsoft.com/office/drawing/2014/main" xmlns="" id="{F677C07A-C28B-4E38-A158-F11E828E580D}"/>
              </a:ext>
            </a:extLst>
          </p:cNvPr>
          <p:cNvSpPr/>
          <p:nvPr/>
        </p:nvSpPr>
        <p:spPr>
          <a:xfrm>
            <a:off x="3614285" y="4912389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مثلث</a:t>
            </a:r>
            <a:endParaRPr lang="en-GB" sz="5400" b="1" dirty="0">
              <a:solidFill>
                <a:schemeClr val="accent1">
                  <a:lumMod val="75000"/>
                </a:schemeClr>
              </a:solidFill>
              <a:effectLst>
                <a:outerShdw blurRad="50800" dist="50800" dir="5400000" algn="ctr" rotWithShape="0">
                  <a:schemeClr val="bg2">
                    <a:lumMod val="25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4" name="2a2">
            <a:extLst>
              <a:ext uri="{FF2B5EF4-FFF2-40B4-BE49-F238E27FC236}">
                <a16:creationId xmlns:a16="http://schemas.microsoft.com/office/drawing/2014/main" xmlns="" id="{C688A50F-6F43-4DEA-8A7C-61B03E2C4A5A}"/>
              </a:ext>
            </a:extLst>
          </p:cNvPr>
          <p:cNvSpPr/>
          <p:nvPr/>
        </p:nvSpPr>
        <p:spPr>
          <a:xfrm>
            <a:off x="3614285" y="5645150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مربع</a:t>
            </a:r>
            <a:endParaRPr lang="en-GB" sz="5400" b="1" dirty="0">
              <a:solidFill>
                <a:schemeClr val="accent1">
                  <a:lumMod val="75000"/>
                </a:schemeClr>
              </a:solidFill>
              <a:effectLst>
                <a:outerShdw blurRad="50800" dist="50800" dir="5400000" algn="ctr" rotWithShape="0">
                  <a:schemeClr val="bg2">
                    <a:lumMod val="25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D65C01E-ED4E-48A2-9BF6-3CEB0DEBDA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943" y="4941129"/>
            <a:ext cx="598276" cy="5982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92900ED-894F-4BFF-91F9-223A1BCCE8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378" y="5680634"/>
            <a:ext cx="598276" cy="598276"/>
          </a:xfrm>
          <a:prstGeom prst="rect">
            <a:avLst/>
          </a:prstGeom>
        </p:spPr>
      </p:pic>
      <p:pic>
        <p:nvPicPr>
          <p:cNvPr id="20" name="Picture 19">
            <a:hlinkClick r:id="rId7" action="ppaction://hlinksldjump"/>
            <a:extLst>
              <a:ext uri="{FF2B5EF4-FFF2-40B4-BE49-F238E27FC236}">
                <a16:creationId xmlns:a16="http://schemas.microsoft.com/office/drawing/2014/main" xmlns="" id="{D65F66BF-C58E-4E16-B6F3-95C072A613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0"/>
            <a:ext cx="1624158" cy="2033792"/>
          </a:xfrm>
          <a:prstGeom prst="rect">
            <a:avLst/>
          </a:prstGeom>
        </p:spPr>
      </p:pic>
      <p:grpSp>
        <p:nvGrpSpPr>
          <p:cNvPr id="24" name="مجموعة 23"/>
          <p:cNvGrpSpPr/>
          <p:nvPr/>
        </p:nvGrpSpPr>
        <p:grpSpPr>
          <a:xfrm>
            <a:off x="2695926" y="1559523"/>
            <a:ext cx="6107524" cy="1232235"/>
            <a:chOff x="3909871" y="943406"/>
            <a:chExt cx="6107524" cy="1665762"/>
          </a:xfrm>
        </p:grpSpPr>
        <p:sp>
          <p:nvSpPr>
            <p:cNvPr id="25" name="مستطيل: زوايا مستديرة 6">
              <a:extLst>
                <a:ext uri="{FF2B5EF4-FFF2-40B4-BE49-F238E27FC236}">
                  <a16:creationId xmlns="" xmlns:a16="http://schemas.microsoft.com/office/drawing/2014/main" id="{A5D33FE1-96AA-484E-B4F9-5630AC6E0A23}"/>
                </a:ext>
              </a:extLst>
            </p:cNvPr>
            <p:cNvSpPr/>
            <p:nvPr/>
          </p:nvSpPr>
          <p:spPr>
            <a:xfrm>
              <a:off x="3909871" y="943406"/>
              <a:ext cx="6107524" cy="1665762"/>
            </a:xfrm>
            <a:prstGeom prst="roundRect">
              <a:avLst/>
            </a:prstGeom>
            <a:solidFill>
              <a:schemeClr val="accent1">
                <a:lumMod val="75000"/>
                <a:alpha val="33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6" name="مربع نص 25">
              <a:extLst>
                <a:ext uri="{FF2B5EF4-FFF2-40B4-BE49-F238E27FC236}">
                  <a16:creationId xmlns="" xmlns:a16="http://schemas.microsoft.com/office/drawing/2014/main" id="{6603C5BA-2B4D-432B-B89C-A9F026F8F77A}"/>
                </a:ext>
              </a:extLst>
            </p:cNvPr>
            <p:cNvSpPr txBox="1"/>
            <p:nvPr/>
          </p:nvSpPr>
          <p:spPr>
            <a:xfrm>
              <a:off x="3972940" y="960444"/>
              <a:ext cx="5612211" cy="124817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5400" b="1" dirty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اختار الشكل الذي يكمل النمط</a:t>
              </a:r>
            </a:p>
          </p:txBody>
        </p:sp>
      </p:grpSp>
      <p:pic>
        <p:nvPicPr>
          <p:cNvPr id="22" name="Picture 2" descr=" 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92" r="69083" b="33045"/>
          <a:stretch/>
        </p:blipFill>
        <p:spPr bwMode="auto">
          <a:xfrm>
            <a:off x="8318536" y="2838140"/>
            <a:ext cx="1213616" cy="139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 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59" t="16025" b="62942"/>
          <a:stretch/>
        </p:blipFill>
        <p:spPr bwMode="auto">
          <a:xfrm>
            <a:off x="7228943" y="2806293"/>
            <a:ext cx="1175902" cy="139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 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92" r="69083" b="33045"/>
          <a:stretch/>
        </p:blipFill>
        <p:spPr bwMode="auto">
          <a:xfrm>
            <a:off x="5922889" y="2814552"/>
            <a:ext cx="1213616" cy="139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 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59" t="16025" b="62942"/>
          <a:stretch/>
        </p:blipFill>
        <p:spPr bwMode="auto">
          <a:xfrm>
            <a:off x="4746987" y="2839606"/>
            <a:ext cx="1175902" cy="139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مستطيل مستدير الزوايا 30"/>
          <p:cNvSpPr/>
          <p:nvPr/>
        </p:nvSpPr>
        <p:spPr>
          <a:xfrm>
            <a:off x="9406425" y="4528333"/>
            <a:ext cx="1656184" cy="1615722"/>
          </a:xfrm>
          <a:prstGeom prst="roundRect">
            <a:avLst/>
          </a:prstGeom>
          <a:noFill/>
          <a:ln w="57150">
            <a:solidFill>
              <a:srgbClr val="F468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مستطيل مستدير الزوايا 31"/>
          <p:cNvSpPr/>
          <p:nvPr/>
        </p:nvSpPr>
        <p:spPr>
          <a:xfrm>
            <a:off x="2969643" y="2944142"/>
            <a:ext cx="1656184" cy="1615722"/>
          </a:xfrm>
          <a:prstGeom prst="roundRect">
            <a:avLst/>
          </a:prstGeom>
          <a:noFill/>
          <a:ln w="57150">
            <a:solidFill>
              <a:srgbClr val="F468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مستطيل مستدير الزوايا 32"/>
          <p:cNvSpPr/>
          <p:nvPr/>
        </p:nvSpPr>
        <p:spPr>
          <a:xfrm>
            <a:off x="7260497" y="4587126"/>
            <a:ext cx="1656184" cy="1615722"/>
          </a:xfrm>
          <a:prstGeom prst="roundRect">
            <a:avLst/>
          </a:prstGeom>
          <a:noFill/>
          <a:ln w="5715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4" descr=" 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59" t="16025" b="62942"/>
          <a:stretch/>
        </p:blipFill>
        <p:spPr bwMode="auto">
          <a:xfrm>
            <a:off x="7557151" y="4698503"/>
            <a:ext cx="1175902" cy="139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 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92" r="69083" b="33045"/>
          <a:stretch/>
        </p:blipFill>
        <p:spPr bwMode="auto">
          <a:xfrm>
            <a:off x="9627709" y="4639710"/>
            <a:ext cx="1213616" cy="139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Sweet Summer Snoopy Animated Stickers | Snoopy images, Snoopy happy dance,  Snoopy wallpaper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96" y="3811517"/>
            <a:ext cx="3524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4" descr="A R T. — SNOOPY png. just like or reblog. don&amp;#39;t repost.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9" t="31562" r="32101" b="26000"/>
          <a:stretch/>
        </p:blipFill>
        <p:spPr bwMode="auto">
          <a:xfrm>
            <a:off x="8176316" y="1282186"/>
            <a:ext cx="1459956" cy="182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9386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7.40741E-7 L -0.52851 -0.2067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32" y="-1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3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Snoopy Great GIF - Snoopy Great - Discover &amp;amp; Share GIFs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591" y="5357965"/>
            <a:ext cx="1876305" cy="153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GIF descoberto por GLen =^○ 。○^=﻿. Descubra (e salve!) suas próprias  imagens e vídeos no We Heart It | Snoopy cartoon, Snoopy pictures, Snoopy  lov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988" y="0"/>
            <a:ext cx="457200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490BC45-A25D-4D00-9FE5-5D9B5C43A00E}"/>
              </a:ext>
            </a:extLst>
          </p:cNvPr>
          <p:cNvSpPr/>
          <p:nvPr/>
        </p:nvSpPr>
        <p:spPr>
          <a:xfrm>
            <a:off x="640487" y="2644170"/>
            <a:ext cx="4391868" cy="1569660"/>
          </a:xfrm>
          <a:prstGeom prst="rect">
            <a:avLst/>
          </a:prstGeom>
          <a:solidFill>
            <a:schemeClr val="accent5">
              <a:lumMod val="75000"/>
              <a:alpha val="61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31" tIns="45715" rIns="91431" bIns="45715">
            <a:spAutoFit/>
          </a:bodyPr>
          <a:lstStyle/>
          <a:p>
            <a:pPr algn="ctr"/>
            <a:r>
              <a:rPr lang="ar-KW" sz="9600" dirty="0">
                <a:solidFill>
                  <a:schemeClr val="bg1"/>
                </a:solidFill>
                <a:cs typeface="PT Bold Heading" pitchFamily="2" charset="-78"/>
              </a:rPr>
              <a:t>أحسنتم </a:t>
            </a:r>
            <a:endParaRPr lang="en-US" sz="9600" dirty="0">
              <a:solidFill>
                <a:schemeClr val="bg1"/>
              </a:solidFill>
              <a:cs typeface="PT Bold Heading" pitchFamily="2" charset="-78"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1046659" y="3537527"/>
            <a:ext cx="3357780" cy="3320473"/>
            <a:chOff x="602159" y="3537527"/>
            <a:chExt cx="3357780" cy="3320473"/>
          </a:xfrm>
        </p:grpSpPr>
        <p:sp>
          <p:nvSpPr>
            <p:cNvPr id="2" name="شكل بيضاوي 1"/>
            <p:cNvSpPr/>
            <p:nvPr/>
          </p:nvSpPr>
          <p:spPr>
            <a:xfrm>
              <a:off x="2324170" y="4135906"/>
              <a:ext cx="781637" cy="6252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7" name="شكل بيضاوي 16"/>
            <p:cNvSpPr/>
            <p:nvPr/>
          </p:nvSpPr>
          <p:spPr>
            <a:xfrm>
              <a:off x="1605595" y="4273457"/>
              <a:ext cx="781637" cy="6252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" name="مستطيل 2"/>
            <p:cNvSpPr/>
            <p:nvPr/>
          </p:nvSpPr>
          <p:spPr>
            <a:xfrm rot="1254557">
              <a:off x="1496559" y="4890756"/>
              <a:ext cx="795459" cy="3759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8" name="مستطيل 17"/>
            <p:cNvSpPr/>
            <p:nvPr/>
          </p:nvSpPr>
          <p:spPr>
            <a:xfrm rot="20514385">
              <a:off x="2892705" y="4867398"/>
              <a:ext cx="218152" cy="4776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2050" name="Picture 2" descr="garfield GIF - Download &amp;amp; Share on PHONEKY"/>
            <p:cNvPicPr>
              <a:picLocks noChangeAspect="1" noChangeArrowheads="1" noCrop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159" y="3537527"/>
              <a:ext cx="3357780" cy="3320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16" descr="Garfield &amp;amp; Friends Sticker for LINE, WhatsApp, Telegram — Android, iPhone  i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939" y="2207170"/>
            <a:ext cx="3984775" cy="39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920D214-E440-4FD3-AAED-1A95EC64D7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flipH="1">
            <a:off x="8839642" y="-241654"/>
            <a:ext cx="1454048" cy="30100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876A548-81CE-4F11-B66B-94AAFC54B4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flipH="1">
            <a:off x="1474507" y="-241654"/>
            <a:ext cx="2241228" cy="3670654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="" xmlns:a16="http://schemas.microsoft.com/office/drawing/2014/main" id="{0920D214-E440-4FD3-AAED-1A95EC64D70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flipH="1">
            <a:off x="6013872" y="504738"/>
            <a:ext cx="1454048" cy="3010074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="" xmlns:a16="http://schemas.microsoft.com/office/drawing/2014/main" id="{4876A548-81CE-4F11-B66B-94AAFC54B4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flipH="1">
            <a:off x="3789849" y="4451214"/>
            <a:ext cx="2241228" cy="3670654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="" xmlns:a16="http://schemas.microsoft.com/office/drawing/2014/main" id="{4876A548-81CE-4F11-B66B-94AAFC54B4F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flipH="1">
            <a:off x="8839642" y="4213830"/>
            <a:ext cx="2241228" cy="3670654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="" xmlns:a16="http://schemas.microsoft.com/office/drawing/2014/main" id="{0920D214-E440-4FD3-AAED-1A95EC64D70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flipH="1">
            <a:off x="9862112" y="2583571"/>
            <a:ext cx="1454048" cy="3010074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="" xmlns:a16="http://schemas.microsoft.com/office/drawing/2014/main" id="{0920D214-E440-4FD3-AAED-1A95EC64D70C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flipH="1">
            <a:off x="20459" y="4544120"/>
            <a:ext cx="1454048" cy="3010074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="" xmlns:a16="http://schemas.microsoft.com/office/drawing/2014/main" id="{4876A548-81CE-4F11-B66B-94AAFC54B4F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flipH="1">
            <a:off x="6187210" y="4088608"/>
            <a:ext cx="2241228" cy="367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19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xmlns="" id="{0EFBAA83-8A72-4CA6-BD56-787B94E04A99}"/>
              </a:ext>
            </a:extLst>
          </p:cNvPr>
          <p:cNvSpPr/>
          <p:nvPr/>
        </p:nvSpPr>
        <p:spPr>
          <a:xfrm>
            <a:off x="3310273" y="889000"/>
            <a:ext cx="5430760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dir="8340000" sx="43000" sy="43000" kx="-1200000" algn="bl" rotWithShape="0">
              <a:prstClr val="black">
                <a:alpha val="61000"/>
              </a:prstClr>
            </a:outerShdw>
          </a:effectLst>
        </p:spPr>
        <p:txBody>
          <a:bodyPr wrap="none" lIns="91431" tIns="45715" rIns="91431" bIns="45715">
            <a:spAutoFit/>
          </a:bodyPr>
          <a:lstStyle/>
          <a:p>
            <a:pPr algn="ctr"/>
            <a:r>
              <a:rPr lang="ar-SA" sz="4800" dirty="0">
                <a:solidFill>
                  <a:schemeClr val="bg1"/>
                </a:solidFill>
                <a:cs typeface="PT Bold Heading" pitchFamily="2" charset="-78"/>
              </a:rPr>
              <a:t>اجب عن الأسئلة التالية</a:t>
            </a:r>
            <a:endParaRPr lang="en-US" sz="4800" dirty="0">
              <a:solidFill>
                <a:schemeClr val="bg1"/>
              </a:solidFill>
              <a:cs typeface="PT Bold Heading" pitchFamily="2" charset="-78"/>
            </a:endParaRPr>
          </a:p>
        </p:txBody>
      </p:sp>
      <p:pic>
        <p:nvPicPr>
          <p:cNvPr id="15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4850623" y="1947464"/>
            <a:ext cx="1905777" cy="567137"/>
          </a:xfrm>
          <a:prstGeom prst="rect">
            <a:avLst/>
          </a:prstGeom>
        </p:spPr>
      </p:pic>
      <p:sp>
        <p:nvSpPr>
          <p:cNvPr id="17" name="مربع نص 16"/>
          <p:cNvSpPr txBox="1"/>
          <p:nvPr/>
        </p:nvSpPr>
        <p:spPr>
          <a:xfrm>
            <a:off x="5244128" y="2009885"/>
            <a:ext cx="1361623" cy="353937"/>
          </a:xfrm>
          <a:prstGeom prst="rect">
            <a:avLst/>
          </a:prstGeom>
          <a:noFill/>
        </p:spPr>
        <p:txBody>
          <a:bodyPr wrap="square" lIns="60954" tIns="30477" rIns="60954" bIns="30477" rtlCol="1">
            <a:spAutoFit/>
          </a:bodyPr>
          <a:lstStyle/>
          <a:p>
            <a:r>
              <a:rPr lang="ar-SA" sz="1900" dirty="0">
                <a:solidFill>
                  <a:schemeClr val="accent1">
                    <a:lumMod val="50000"/>
                  </a:schemeClr>
                </a:solidFill>
                <a:cs typeface="PT Bold Heading" pitchFamily="2" charset="-78"/>
              </a:rPr>
              <a:t>فكر وجواب </a:t>
            </a:r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xmlns="" id="{52C5B386-53FD-448F-965E-FE5B8EBC04CE}"/>
              </a:ext>
            </a:extLst>
          </p:cNvPr>
          <p:cNvGrpSpPr/>
          <p:nvPr/>
        </p:nvGrpSpPr>
        <p:grpSpPr>
          <a:xfrm>
            <a:off x="8741033" y="484574"/>
            <a:ext cx="1168400" cy="2127247"/>
            <a:chOff x="9635563" y="-591901"/>
            <a:chExt cx="1753287" cy="2941693"/>
          </a:xfrm>
        </p:grpSpPr>
        <p:pic>
          <p:nvPicPr>
            <p:cNvPr id="7" name="BE0C18F9-FDEC-46D3-8EC0-84918E30E11B-L0-001.jpeg">
              <a:extLst>
                <a:ext uri="{FF2B5EF4-FFF2-40B4-BE49-F238E27FC236}">
                  <a16:creationId xmlns:a16="http://schemas.microsoft.com/office/drawing/2014/main" xmlns="" id="{065BFE29-7724-44FC-A1C2-B7B742CB9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/>
            <a:srcRect l="44" r="4" b="7796"/>
            <a:stretch>
              <a:fillRect/>
            </a:stretch>
          </p:blipFill>
          <p:spPr>
            <a:xfrm rot="20522056" flipH="1">
              <a:off x="9635563" y="625650"/>
              <a:ext cx="1753287" cy="1724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extrusionOk="0">
                  <a:moveTo>
                    <a:pt x="20411" y="0"/>
                  </a:moveTo>
                  <a:cubicBezTo>
                    <a:pt x="19251" y="0"/>
                    <a:pt x="19226" y="1"/>
                    <a:pt x="19019" y="102"/>
                  </a:cubicBezTo>
                  <a:cubicBezTo>
                    <a:pt x="18747" y="236"/>
                    <a:pt x="18493" y="520"/>
                    <a:pt x="18327" y="874"/>
                  </a:cubicBezTo>
                  <a:cubicBezTo>
                    <a:pt x="18116" y="1323"/>
                    <a:pt x="18051" y="1671"/>
                    <a:pt x="18051" y="2333"/>
                  </a:cubicBezTo>
                  <a:cubicBezTo>
                    <a:pt x="18052" y="2982"/>
                    <a:pt x="18110" y="3235"/>
                    <a:pt x="18383" y="3744"/>
                  </a:cubicBezTo>
                  <a:lnTo>
                    <a:pt x="18526" y="4011"/>
                  </a:lnTo>
                  <a:lnTo>
                    <a:pt x="18420" y="4221"/>
                  </a:lnTo>
                  <a:cubicBezTo>
                    <a:pt x="18332" y="4394"/>
                    <a:pt x="18316" y="4474"/>
                    <a:pt x="18332" y="4672"/>
                  </a:cubicBezTo>
                  <a:cubicBezTo>
                    <a:pt x="18356" y="4959"/>
                    <a:pt x="18486" y="5235"/>
                    <a:pt x="18656" y="5362"/>
                  </a:cubicBezTo>
                  <a:cubicBezTo>
                    <a:pt x="18725" y="5414"/>
                    <a:pt x="18790" y="5514"/>
                    <a:pt x="18804" y="5589"/>
                  </a:cubicBezTo>
                  <a:cubicBezTo>
                    <a:pt x="18819" y="5662"/>
                    <a:pt x="18864" y="5756"/>
                    <a:pt x="18903" y="5799"/>
                  </a:cubicBezTo>
                  <a:cubicBezTo>
                    <a:pt x="18969" y="5873"/>
                    <a:pt x="18968" y="5885"/>
                    <a:pt x="18881" y="5966"/>
                  </a:cubicBezTo>
                  <a:cubicBezTo>
                    <a:pt x="18772" y="6069"/>
                    <a:pt x="18755" y="6316"/>
                    <a:pt x="18852" y="6398"/>
                  </a:cubicBezTo>
                  <a:cubicBezTo>
                    <a:pt x="18887" y="6428"/>
                    <a:pt x="18978" y="6467"/>
                    <a:pt x="19054" y="6487"/>
                  </a:cubicBezTo>
                  <a:cubicBezTo>
                    <a:pt x="19260" y="6541"/>
                    <a:pt x="19808" y="6504"/>
                    <a:pt x="20000" y="6422"/>
                  </a:cubicBezTo>
                  <a:cubicBezTo>
                    <a:pt x="20093" y="6383"/>
                    <a:pt x="20213" y="6308"/>
                    <a:pt x="20265" y="6258"/>
                  </a:cubicBezTo>
                  <a:cubicBezTo>
                    <a:pt x="20368" y="6160"/>
                    <a:pt x="20394" y="5970"/>
                    <a:pt x="20316" y="5891"/>
                  </a:cubicBezTo>
                  <a:cubicBezTo>
                    <a:pt x="20282" y="5856"/>
                    <a:pt x="20333" y="5803"/>
                    <a:pt x="20504" y="5691"/>
                  </a:cubicBezTo>
                  <a:cubicBezTo>
                    <a:pt x="20826" y="5482"/>
                    <a:pt x="20978" y="5214"/>
                    <a:pt x="20973" y="4871"/>
                  </a:cubicBezTo>
                  <a:cubicBezTo>
                    <a:pt x="20970" y="4624"/>
                    <a:pt x="20974" y="4618"/>
                    <a:pt x="21149" y="4496"/>
                  </a:cubicBezTo>
                  <a:cubicBezTo>
                    <a:pt x="21260" y="4419"/>
                    <a:pt x="21362" y="4295"/>
                    <a:pt x="21424" y="4165"/>
                  </a:cubicBezTo>
                  <a:cubicBezTo>
                    <a:pt x="21479" y="4050"/>
                    <a:pt x="21540" y="3920"/>
                    <a:pt x="21560" y="3879"/>
                  </a:cubicBezTo>
                  <a:cubicBezTo>
                    <a:pt x="21579" y="3837"/>
                    <a:pt x="21594" y="2948"/>
                    <a:pt x="21594" y="1902"/>
                  </a:cubicBezTo>
                  <a:lnTo>
                    <a:pt x="21594" y="0"/>
                  </a:lnTo>
                  <a:lnTo>
                    <a:pt x="20411" y="0"/>
                  </a:lnTo>
                  <a:close/>
                  <a:moveTo>
                    <a:pt x="14159" y="3118"/>
                  </a:moveTo>
                  <a:cubicBezTo>
                    <a:pt x="14090" y="3129"/>
                    <a:pt x="14018" y="3158"/>
                    <a:pt x="13941" y="3207"/>
                  </a:cubicBezTo>
                  <a:lnTo>
                    <a:pt x="13790" y="3304"/>
                  </a:lnTo>
                  <a:lnTo>
                    <a:pt x="14007" y="3328"/>
                  </a:lnTo>
                  <a:cubicBezTo>
                    <a:pt x="14264" y="3356"/>
                    <a:pt x="14414" y="3447"/>
                    <a:pt x="14570" y="3671"/>
                  </a:cubicBezTo>
                  <a:cubicBezTo>
                    <a:pt x="14708" y="3871"/>
                    <a:pt x="14746" y="3795"/>
                    <a:pt x="14644" y="3523"/>
                  </a:cubicBezTo>
                  <a:cubicBezTo>
                    <a:pt x="14531" y="3222"/>
                    <a:pt x="14364" y="3085"/>
                    <a:pt x="14159" y="3118"/>
                  </a:cubicBezTo>
                  <a:close/>
                  <a:moveTo>
                    <a:pt x="12377" y="3148"/>
                  </a:moveTo>
                  <a:cubicBezTo>
                    <a:pt x="12287" y="3150"/>
                    <a:pt x="12196" y="3172"/>
                    <a:pt x="12135" y="3212"/>
                  </a:cubicBezTo>
                  <a:cubicBezTo>
                    <a:pt x="12005" y="3300"/>
                    <a:pt x="11874" y="3520"/>
                    <a:pt x="11772" y="3822"/>
                  </a:cubicBezTo>
                  <a:cubicBezTo>
                    <a:pt x="11727" y="3955"/>
                    <a:pt x="11703" y="4063"/>
                    <a:pt x="11719" y="4062"/>
                  </a:cubicBezTo>
                  <a:cubicBezTo>
                    <a:pt x="11735" y="4061"/>
                    <a:pt x="11817" y="3949"/>
                    <a:pt x="11899" y="3817"/>
                  </a:cubicBezTo>
                  <a:cubicBezTo>
                    <a:pt x="12081" y="3523"/>
                    <a:pt x="12267" y="3372"/>
                    <a:pt x="12528" y="3304"/>
                  </a:cubicBezTo>
                  <a:cubicBezTo>
                    <a:pt x="12718" y="3255"/>
                    <a:pt x="12722" y="3254"/>
                    <a:pt x="12626" y="3202"/>
                  </a:cubicBezTo>
                  <a:cubicBezTo>
                    <a:pt x="12558" y="3165"/>
                    <a:pt x="12467" y="3145"/>
                    <a:pt x="12377" y="3148"/>
                  </a:cubicBezTo>
                  <a:close/>
                  <a:moveTo>
                    <a:pt x="5477" y="3806"/>
                  </a:moveTo>
                  <a:cubicBezTo>
                    <a:pt x="5383" y="3810"/>
                    <a:pt x="5279" y="3838"/>
                    <a:pt x="5185" y="3887"/>
                  </a:cubicBezTo>
                  <a:cubicBezTo>
                    <a:pt x="5046" y="3959"/>
                    <a:pt x="4668" y="4323"/>
                    <a:pt x="4668" y="4386"/>
                  </a:cubicBezTo>
                  <a:cubicBezTo>
                    <a:pt x="4668" y="4430"/>
                    <a:pt x="4733" y="4406"/>
                    <a:pt x="4859" y="4318"/>
                  </a:cubicBezTo>
                  <a:cubicBezTo>
                    <a:pt x="5088" y="4160"/>
                    <a:pt x="5458" y="3983"/>
                    <a:pt x="5625" y="3952"/>
                  </a:cubicBezTo>
                  <a:cubicBezTo>
                    <a:pt x="5776" y="3923"/>
                    <a:pt x="5783" y="3917"/>
                    <a:pt x="5710" y="3863"/>
                  </a:cubicBezTo>
                  <a:cubicBezTo>
                    <a:pt x="5654" y="3821"/>
                    <a:pt x="5570" y="3802"/>
                    <a:pt x="5477" y="3806"/>
                  </a:cubicBezTo>
                  <a:close/>
                  <a:moveTo>
                    <a:pt x="14729" y="4839"/>
                  </a:moveTo>
                  <a:cubicBezTo>
                    <a:pt x="14663" y="4839"/>
                    <a:pt x="14591" y="4856"/>
                    <a:pt x="14517" y="4890"/>
                  </a:cubicBezTo>
                  <a:cubicBezTo>
                    <a:pt x="14400" y="4944"/>
                    <a:pt x="14244" y="5165"/>
                    <a:pt x="14153" y="5403"/>
                  </a:cubicBezTo>
                  <a:cubicBezTo>
                    <a:pt x="14067" y="5629"/>
                    <a:pt x="14028" y="5662"/>
                    <a:pt x="13854" y="5662"/>
                  </a:cubicBezTo>
                  <a:cubicBezTo>
                    <a:pt x="13721" y="5662"/>
                    <a:pt x="13675" y="5637"/>
                    <a:pt x="13581" y="5511"/>
                  </a:cubicBezTo>
                  <a:cubicBezTo>
                    <a:pt x="13356" y="5211"/>
                    <a:pt x="12916" y="5098"/>
                    <a:pt x="12642" y="5268"/>
                  </a:cubicBezTo>
                  <a:cubicBezTo>
                    <a:pt x="12569" y="5313"/>
                    <a:pt x="12453" y="5459"/>
                    <a:pt x="12377" y="5605"/>
                  </a:cubicBezTo>
                  <a:lnTo>
                    <a:pt x="12244" y="5861"/>
                  </a:lnTo>
                  <a:lnTo>
                    <a:pt x="11913" y="5915"/>
                  </a:lnTo>
                  <a:cubicBezTo>
                    <a:pt x="11547" y="5977"/>
                    <a:pt x="10312" y="6288"/>
                    <a:pt x="10221" y="6341"/>
                  </a:cubicBezTo>
                  <a:cubicBezTo>
                    <a:pt x="10176" y="6368"/>
                    <a:pt x="10393" y="7141"/>
                    <a:pt x="11244" y="9985"/>
                  </a:cubicBezTo>
                  <a:cubicBezTo>
                    <a:pt x="11839" y="11970"/>
                    <a:pt x="12672" y="14750"/>
                    <a:pt x="13095" y="16165"/>
                  </a:cubicBezTo>
                  <a:cubicBezTo>
                    <a:pt x="13519" y="17579"/>
                    <a:pt x="13882" y="18800"/>
                    <a:pt x="13904" y="18878"/>
                  </a:cubicBezTo>
                  <a:cubicBezTo>
                    <a:pt x="13941" y="19009"/>
                    <a:pt x="13957" y="19019"/>
                    <a:pt x="14082" y="18997"/>
                  </a:cubicBezTo>
                  <a:cubicBezTo>
                    <a:pt x="14156" y="18984"/>
                    <a:pt x="14626" y="18916"/>
                    <a:pt x="15126" y="18846"/>
                  </a:cubicBezTo>
                  <a:cubicBezTo>
                    <a:pt x="15627" y="18776"/>
                    <a:pt x="16040" y="18712"/>
                    <a:pt x="16044" y="18706"/>
                  </a:cubicBezTo>
                  <a:cubicBezTo>
                    <a:pt x="16055" y="18690"/>
                    <a:pt x="16667" y="6062"/>
                    <a:pt x="16664" y="5894"/>
                  </a:cubicBezTo>
                  <a:lnTo>
                    <a:pt x="16662" y="5759"/>
                  </a:lnTo>
                  <a:lnTo>
                    <a:pt x="16375" y="5734"/>
                  </a:lnTo>
                  <a:cubicBezTo>
                    <a:pt x="16218" y="5720"/>
                    <a:pt x="15930" y="5696"/>
                    <a:pt x="15736" y="5681"/>
                  </a:cubicBezTo>
                  <a:lnTo>
                    <a:pt x="15384" y="5651"/>
                  </a:lnTo>
                  <a:lnTo>
                    <a:pt x="15243" y="5341"/>
                  </a:lnTo>
                  <a:cubicBezTo>
                    <a:pt x="15089" y="5002"/>
                    <a:pt x="14926" y="4840"/>
                    <a:pt x="14729" y="4839"/>
                  </a:cubicBezTo>
                  <a:close/>
                  <a:moveTo>
                    <a:pt x="4480" y="5074"/>
                  </a:moveTo>
                  <a:cubicBezTo>
                    <a:pt x="4161" y="5107"/>
                    <a:pt x="3782" y="5312"/>
                    <a:pt x="3507" y="5621"/>
                  </a:cubicBezTo>
                  <a:cubicBezTo>
                    <a:pt x="3305" y="5848"/>
                    <a:pt x="3241" y="5889"/>
                    <a:pt x="2942" y="5991"/>
                  </a:cubicBezTo>
                  <a:cubicBezTo>
                    <a:pt x="1550" y="6463"/>
                    <a:pt x="636" y="7449"/>
                    <a:pt x="179" y="8969"/>
                  </a:cubicBezTo>
                  <a:cubicBezTo>
                    <a:pt x="114" y="9182"/>
                    <a:pt x="43" y="9383"/>
                    <a:pt x="20" y="9414"/>
                  </a:cubicBezTo>
                  <a:cubicBezTo>
                    <a:pt x="-6" y="9447"/>
                    <a:pt x="-6" y="9484"/>
                    <a:pt x="17" y="9505"/>
                  </a:cubicBezTo>
                  <a:cubicBezTo>
                    <a:pt x="38" y="9525"/>
                    <a:pt x="380" y="9615"/>
                    <a:pt x="778" y="9705"/>
                  </a:cubicBezTo>
                  <a:cubicBezTo>
                    <a:pt x="1762" y="9927"/>
                    <a:pt x="1698" y="9894"/>
                    <a:pt x="1682" y="10169"/>
                  </a:cubicBezTo>
                  <a:cubicBezTo>
                    <a:pt x="1672" y="10359"/>
                    <a:pt x="1657" y="10396"/>
                    <a:pt x="1584" y="10406"/>
                  </a:cubicBezTo>
                  <a:cubicBezTo>
                    <a:pt x="1280" y="10451"/>
                    <a:pt x="1294" y="11211"/>
                    <a:pt x="1608" y="11596"/>
                  </a:cubicBezTo>
                  <a:cubicBezTo>
                    <a:pt x="1852" y="11894"/>
                    <a:pt x="2097" y="11952"/>
                    <a:pt x="2194" y="11736"/>
                  </a:cubicBezTo>
                  <a:lnTo>
                    <a:pt x="2239" y="11633"/>
                  </a:lnTo>
                  <a:lnTo>
                    <a:pt x="2443" y="11712"/>
                  </a:lnTo>
                  <a:cubicBezTo>
                    <a:pt x="3094" y="11963"/>
                    <a:pt x="3708" y="11800"/>
                    <a:pt x="3942" y="11312"/>
                  </a:cubicBezTo>
                  <a:cubicBezTo>
                    <a:pt x="3990" y="11212"/>
                    <a:pt x="4106" y="11056"/>
                    <a:pt x="4199" y="10965"/>
                  </a:cubicBezTo>
                  <a:cubicBezTo>
                    <a:pt x="4297" y="10868"/>
                    <a:pt x="4401" y="10703"/>
                    <a:pt x="4448" y="10573"/>
                  </a:cubicBezTo>
                  <a:cubicBezTo>
                    <a:pt x="4546" y="10304"/>
                    <a:pt x="4636" y="10251"/>
                    <a:pt x="5111" y="10180"/>
                  </a:cubicBezTo>
                  <a:cubicBezTo>
                    <a:pt x="5300" y="10151"/>
                    <a:pt x="5502" y="10103"/>
                    <a:pt x="5559" y="10072"/>
                  </a:cubicBezTo>
                  <a:cubicBezTo>
                    <a:pt x="5657" y="10018"/>
                    <a:pt x="5676" y="10027"/>
                    <a:pt x="5848" y="10220"/>
                  </a:cubicBezTo>
                  <a:cubicBezTo>
                    <a:pt x="6200" y="10615"/>
                    <a:pt x="6238" y="11079"/>
                    <a:pt x="5970" y="11652"/>
                  </a:cubicBezTo>
                  <a:cubicBezTo>
                    <a:pt x="5724" y="12180"/>
                    <a:pt x="5142" y="12680"/>
                    <a:pt x="4498" y="12917"/>
                  </a:cubicBezTo>
                  <a:cubicBezTo>
                    <a:pt x="3935" y="13126"/>
                    <a:pt x="3738" y="13158"/>
                    <a:pt x="3011" y="13157"/>
                  </a:cubicBezTo>
                  <a:cubicBezTo>
                    <a:pt x="2325" y="13157"/>
                    <a:pt x="2238" y="13147"/>
                    <a:pt x="1483" y="12961"/>
                  </a:cubicBezTo>
                  <a:cubicBezTo>
                    <a:pt x="1441" y="12950"/>
                    <a:pt x="1401" y="13037"/>
                    <a:pt x="1346" y="13268"/>
                  </a:cubicBezTo>
                  <a:cubicBezTo>
                    <a:pt x="897" y="15127"/>
                    <a:pt x="597" y="16404"/>
                    <a:pt x="606" y="16413"/>
                  </a:cubicBezTo>
                  <a:cubicBezTo>
                    <a:pt x="612" y="16419"/>
                    <a:pt x="1399" y="16511"/>
                    <a:pt x="2356" y="16615"/>
                  </a:cubicBezTo>
                  <a:cubicBezTo>
                    <a:pt x="3312" y="16720"/>
                    <a:pt x="4115" y="16807"/>
                    <a:pt x="4140" y="16810"/>
                  </a:cubicBezTo>
                  <a:cubicBezTo>
                    <a:pt x="4168" y="16812"/>
                    <a:pt x="4243" y="16419"/>
                    <a:pt x="4331" y="15809"/>
                  </a:cubicBezTo>
                  <a:cubicBezTo>
                    <a:pt x="4490" y="14714"/>
                    <a:pt x="4512" y="14652"/>
                    <a:pt x="4764" y="14652"/>
                  </a:cubicBezTo>
                  <a:cubicBezTo>
                    <a:pt x="4977" y="14652"/>
                    <a:pt x="5609" y="14531"/>
                    <a:pt x="6020" y="14412"/>
                  </a:cubicBezTo>
                  <a:cubicBezTo>
                    <a:pt x="6500" y="14272"/>
                    <a:pt x="7247" y="13898"/>
                    <a:pt x="7619" y="13611"/>
                  </a:cubicBezTo>
                  <a:cubicBezTo>
                    <a:pt x="8611" y="12845"/>
                    <a:pt x="9204" y="11248"/>
                    <a:pt x="9054" y="9748"/>
                  </a:cubicBezTo>
                  <a:cubicBezTo>
                    <a:pt x="8895" y="8150"/>
                    <a:pt x="8111" y="6942"/>
                    <a:pt x="6797" y="6269"/>
                  </a:cubicBezTo>
                  <a:cubicBezTo>
                    <a:pt x="6555" y="6144"/>
                    <a:pt x="6531" y="6122"/>
                    <a:pt x="6596" y="6074"/>
                  </a:cubicBezTo>
                  <a:cubicBezTo>
                    <a:pt x="6662" y="6025"/>
                    <a:pt x="6634" y="5975"/>
                    <a:pt x="6299" y="5581"/>
                  </a:cubicBezTo>
                  <a:cubicBezTo>
                    <a:pt x="6095" y="5340"/>
                    <a:pt x="5913" y="5144"/>
                    <a:pt x="5896" y="5144"/>
                  </a:cubicBezTo>
                  <a:cubicBezTo>
                    <a:pt x="5829" y="5144"/>
                    <a:pt x="5980" y="5527"/>
                    <a:pt x="6103" y="5670"/>
                  </a:cubicBezTo>
                  <a:cubicBezTo>
                    <a:pt x="6183" y="5764"/>
                    <a:pt x="6112" y="5804"/>
                    <a:pt x="5967" y="5748"/>
                  </a:cubicBezTo>
                  <a:cubicBezTo>
                    <a:pt x="5810" y="5687"/>
                    <a:pt x="5626" y="5695"/>
                    <a:pt x="5456" y="5767"/>
                  </a:cubicBezTo>
                  <a:cubicBezTo>
                    <a:pt x="5285" y="5839"/>
                    <a:pt x="5247" y="5809"/>
                    <a:pt x="5204" y="5567"/>
                  </a:cubicBezTo>
                  <a:cubicBezTo>
                    <a:pt x="5169" y="5374"/>
                    <a:pt x="4981" y="5168"/>
                    <a:pt x="4772" y="5098"/>
                  </a:cubicBezTo>
                  <a:cubicBezTo>
                    <a:pt x="4684" y="5069"/>
                    <a:pt x="4586" y="5062"/>
                    <a:pt x="4480" y="5074"/>
                  </a:cubicBezTo>
                  <a:close/>
                  <a:moveTo>
                    <a:pt x="855" y="18026"/>
                  </a:moveTo>
                  <a:cubicBezTo>
                    <a:pt x="774" y="18025"/>
                    <a:pt x="758" y="18060"/>
                    <a:pt x="712" y="18336"/>
                  </a:cubicBezTo>
                  <a:cubicBezTo>
                    <a:pt x="683" y="18509"/>
                    <a:pt x="587" y="19059"/>
                    <a:pt x="500" y="19558"/>
                  </a:cubicBezTo>
                  <a:cubicBezTo>
                    <a:pt x="412" y="20057"/>
                    <a:pt x="344" y="20470"/>
                    <a:pt x="348" y="20475"/>
                  </a:cubicBezTo>
                  <a:cubicBezTo>
                    <a:pt x="353" y="20481"/>
                    <a:pt x="1113" y="20602"/>
                    <a:pt x="2035" y="20742"/>
                  </a:cubicBezTo>
                  <a:cubicBezTo>
                    <a:pt x="2957" y="20883"/>
                    <a:pt x="3724" y="20999"/>
                    <a:pt x="3740" y="21001"/>
                  </a:cubicBezTo>
                  <a:cubicBezTo>
                    <a:pt x="3781" y="21008"/>
                    <a:pt x="3800" y="20896"/>
                    <a:pt x="3952" y="19698"/>
                  </a:cubicBezTo>
                  <a:cubicBezTo>
                    <a:pt x="4027" y="19110"/>
                    <a:pt x="4075" y="18615"/>
                    <a:pt x="4058" y="18598"/>
                  </a:cubicBezTo>
                  <a:cubicBezTo>
                    <a:pt x="4027" y="18566"/>
                    <a:pt x="1014" y="18028"/>
                    <a:pt x="855" y="18026"/>
                  </a:cubicBezTo>
                  <a:close/>
                  <a:moveTo>
                    <a:pt x="15980" y="19434"/>
                  </a:moveTo>
                  <a:cubicBezTo>
                    <a:pt x="15945" y="19437"/>
                    <a:pt x="15500" y="19513"/>
                    <a:pt x="14991" y="19604"/>
                  </a:cubicBezTo>
                  <a:cubicBezTo>
                    <a:pt x="14155" y="19753"/>
                    <a:pt x="14068" y="19778"/>
                    <a:pt x="14068" y="19855"/>
                  </a:cubicBezTo>
                  <a:cubicBezTo>
                    <a:pt x="14068" y="19902"/>
                    <a:pt x="14117" y="20308"/>
                    <a:pt x="14177" y="20758"/>
                  </a:cubicBezTo>
                  <a:cubicBezTo>
                    <a:pt x="14235" y="21190"/>
                    <a:pt x="14267" y="21539"/>
                    <a:pt x="14259" y="21600"/>
                  </a:cubicBezTo>
                  <a:lnTo>
                    <a:pt x="16063" y="21600"/>
                  </a:lnTo>
                  <a:lnTo>
                    <a:pt x="16055" y="20553"/>
                  </a:lnTo>
                  <a:cubicBezTo>
                    <a:pt x="16047" y="19585"/>
                    <a:pt x="16035" y="19430"/>
                    <a:pt x="15980" y="19434"/>
                  </a:cubicBezTo>
                  <a:close/>
                </a:path>
              </a:pathLst>
            </a:custGeom>
            <a:ln w="12700">
              <a:miter lim="400000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8" name="Picture 6" descr="Get In Touch – Growth Mindset by K.J Walton">
              <a:extLst>
                <a:ext uri="{FF2B5EF4-FFF2-40B4-BE49-F238E27FC236}">
                  <a16:creationId xmlns:a16="http://schemas.microsoft.com/office/drawing/2014/main" xmlns="" id="{1FDD63B0-6AD1-4129-8C57-EA3596C89E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79" r="63472"/>
            <a:stretch>
              <a:fillRect/>
            </a:stretch>
          </p:blipFill>
          <p:spPr bwMode="auto">
            <a:xfrm rot="2778675">
              <a:off x="9911461" y="-648858"/>
              <a:ext cx="1103583" cy="1217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6" descr="غارفيلد ملصقات - الرموز التعبيرية الجديدة, GIF, ملصقات مجانا في 123emoji.com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196" y="3578567"/>
            <a:ext cx="3514449" cy="284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LINE Official Stickers - Garfield Animated Stickers Example with GIF  Animation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886" y="3155115"/>
            <a:ext cx="3524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LINE Official Stickers - Garfield Animated Stickers Example with GIF  Animation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152" y="1452344"/>
            <a:ext cx="3524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Pin di Rocío Sánchez su キャラ | Citazioni snoopy, Snoopy, Buon compleanno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75" y="3436883"/>
            <a:ext cx="3524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00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905958">
            <a:off x="2049695" y="166484"/>
            <a:ext cx="820238" cy="419884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27027" b="27027"/>
          <a:stretch>
            <a:fillRect/>
          </a:stretch>
        </p:blipFill>
        <p:spPr>
          <a:xfrm rot="-10800000" flipH="1">
            <a:off x="0" y="0"/>
            <a:ext cx="1344412" cy="84331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509337" y="374526"/>
            <a:ext cx="1100526" cy="25522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r="53063"/>
          <a:stretch>
            <a:fillRect/>
          </a:stretch>
        </p:blipFill>
        <p:spPr>
          <a:xfrm rot="-8598904">
            <a:off x="-203967" y="5918377"/>
            <a:ext cx="1238433" cy="99627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142194">
            <a:off x="2327856" y="723231"/>
            <a:ext cx="417148" cy="1124664"/>
          </a:xfrm>
          <a:prstGeom prst="rect">
            <a:avLst/>
          </a:prstGeom>
        </p:spPr>
      </p:pic>
      <p:sp>
        <p:nvSpPr>
          <p:cNvPr id="36" name="Speech Bubble: Oval 10">
            <a:extLst>
              <a:ext uri="{FF2B5EF4-FFF2-40B4-BE49-F238E27FC236}">
                <a16:creationId xmlns:a16="http://schemas.microsoft.com/office/drawing/2014/main" xmlns="" id="{0822AAD6-2AB2-4415-88A4-042BEA7E878F}"/>
              </a:ext>
            </a:extLst>
          </p:cNvPr>
          <p:cNvSpPr/>
          <p:nvPr/>
        </p:nvSpPr>
        <p:spPr>
          <a:xfrm>
            <a:off x="4673601" y="646469"/>
            <a:ext cx="4574903" cy="2464632"/>
          </a:xfrm>
          <a:prstGeom prst="wedgeEllipseCallout">
            <a:avLst>
              <a:gd name="adj1" fmla="val 68178"/>
              <a:gd name="adj2" fmla="val -18381"/>
            </a:avLst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algn="ctr"/>
            <a:r>
              <a:rPr lang="ar-SA" sz="2800" dirty="0" smtClean="0">
                <a:solidFill>
                  <a:srgbClr val="C00000"/>
                </a:solidFill>
                <a:cs typeface="PT Bold Heading" pitchFamily="2" charset="-78"/>
              </a:rPr>
              <a:t>العصفور </a:t>
            </a:r>
            <a:r>
              <a:rPr lang="ar-SA" sz="2800" dirty="0" err="1" smtClean="0">
                <a:solidFill>
                  <a:srgbClr val="C00000"/>
                </a:solidFill>
                <a:cs typeface="PT Bold Heading" pitchFamily="2" charset="-78"/>
              </a:rPr>
              <a:t>وودستوك</a:t>
            </a:r>
            <a:r>
              <a:rPr lang="ar-SA" sz="2800" dirty="0" smtClean="0">
                <a:solidFill>
                  <a:srgbClr val="C00000"/>
                </a:solidFill>
                <a:cs typeface="PT Bold Heading" pitchFamily="2" charset="-78"/>
              </a:rPr>
              <a:t> يريد حفظ البسكويت في الجرة كيف يمكن مساعدته في تصنيف البسكويت ؟</a:t>
            </a:r>
            <a:endParaRPr lang="ar-KW" sz="28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41" name="Speech Bubble: Oval 1">
            <a:extLst>
              <a:ext uri="{FF2B5EF4-FFF2-40B4-BE49-F238E27FC236}">
                <a16:creationId xmlns:a16="http://schemas.microsoft.com/office/drawing/2014/main" xmlns="" id="{17ED71CB-2896-407D-A049-313E9BA3E46C}"/>
              </a:ext>
            </a:extLst>
          </p:cNvPr>
          <p:cNvSpPr/>
          <p:nvPr/>
        </p:nvSpPr>
        <p:spPr>
          <a:xfrm>
            <a:off x="1746258" y="1269998"/>
            <a:ext cx="3816342" cy="2614093"/>
          </a:xfrm>
          <a:prstGeom prst="wedgeEllipseCallout">
            <a:avLst>
              <a:gd name="adj1" fmla="val -57773"/>
              <a:gd name="adj2" fmla="val -6594"/>
            </a:avLst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lvl="0" algn="ctr"/>
            <a:endParaRPr lang="ar-SA" sz="2400" b="1" u="sng" dirty="0">
              <a:solidFill>
                <a:schemeClr val="tx2">
                  <a:lumMod val="75000"/>
                </a:schemeClr>
              </a:solidFill>
              <a:cs typeface="PT Bold Heading" pitchFamily="2" charset="-78"/>
            </a:endParaRPr>
          </a:p>
          <a:p>
            <a:pPr lvl="0" algn="ctr"/>
            <a:r>
              <a:rPr lang="ar-SA" sz="2400" b="1" u="sng" dirty="0" smtClean="0">
                <a:solidFill>
                  <a:schemeClr val="tx2">
                    <a:lumMod val="75000"/>
                  </a:schemeClr>
                </a:solidFill>
                <a:cs typeface="PT Bold Heading" pitchFamily="2" charset="-78"/>
              </a:rPr>
              <a:t>نصنف البسكويت في الجرة حسب الحجم نضع </a:t>
            </a:r>
            <a:r>
              <a:rPr lang="ar-SA" sz="2400" b="1" u="sng" dirty="0" err="1" smtClean="0">
                <a:solidFill>
                  <a:schemeClr val="tx2">
                    <a:lumMod val="75000"/>
                  </a:schemeClr>
                </a:solidFill>
                <a:cs typeface="PT Bold Heading" pitchFamily="2" charset="-78"/>
              </a:rPr>
              <a:t>البكسويت</a:t>
            </a:r>
            <a:r>
              <a:rPr lang="ar-SA" sz="2400" b="1" u="sng" dirty="0" smtClean="0">
                <a:solidFill>
                  <a:schemeClr val="tx2">
                    <a:lumMod val="75000"/>
                  </a:schemeClr>
                </a:solidFill>
                <a:cs typeface="PT Bold Heading" pitchFamily="2" charset="-78"/>
              </a:rPr>
              <a:t> الصغير في الجرة الصغيرة والبسكويت الكبير في الجرة الكبيرة </a:t>
            </a:r>
            <a:endParaRPr lang="ar-SA" sz="2400" b="1" u="sng" dirty="0">
              <a:solidFill>
                <a:schemeClr val="tx2">
                  <a:lumMod val="75000"/>
                </a:schemeClr>
              </a:solidFill>
              <a:cs typeface="PT Bold Heading" pitchFamily="2" charset="-78"/>
            </a:endParaRPr>
          </a:p>
          <a:p>
            <a:pPr algn="ctr"/>
            <a:endParaRPr lang="ar-KW" sz="2400" dirty="0">
              <a:solidFill>
                <a:schemeClr val="tx1"/>
              </a:solidFill>
              <a:cs typeface="PT Bold Heading" pitchFamily="2" charset="-78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 r="27110"/>
          <a:stretch>
            <a:fillRect/>
          </a:stretch>
        </p:blipFill>
        <p:spPr>
          <a:xfrm>
            <a:off x="2009166" y="5911356"/>
            <a:ext cx="1217765" cy="972044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xmlns="" id="{B2BA0733-818E-CA44-84D0-97535DB0AD1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b="9565"/>
          <a:stretch/>
        </p:blipFill>
        <p:spPr>
          <a:xfrm>
            <a:off x="2340987" y="3786808"/>
            <a:ext cx="3388415" cy="3117161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xmlns="" id="{18D78C58-D9B1-4D4C-91C3-628E592DBD42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b="10886"/>
          <a:stretch/>
        </p:blipFill>
        <p:spPr>
          <a:xfrm>
            <a:off x="5139105" y="4597019"/>
            <a:ext cx="2378869" cy="2291798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xmlns="" id="{9D228CE8-A521-474A-BD32-F31F9ACDC5A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91" b="98885" l="3215" r="94924">
                        <a14:foregroundMark x1="61252" y1="4089" x2="37056" y2="4585"/>
                        <a14:foregroundMark x1="52115" y1="12144" x2="44332" y2="14994"/>
                        <a14:foregroundMark x1="56345" y1="8798" x2="31641" y2="22677"/>
                        <a14:foregroundMark x1="43993" y1="12639" x2="47547" y2="10781"/>
                        <a14:foregroundMark x1="91540" y1="30979" x2="92893" y2="44610"/>
                        <a14:foregroundMark x1="95093" y1="35068" x2="95093" y2="40768"/>
                        <a14:foregroundMark x1="87986" y1="35812" x2="80541" y2="37670"/>
                        <a14:foregroundMark x1="3553" y1="61090" x2="30288" y2="42255"/>
                        <a14:foregroundMark x1="10321" y1="53036" x2="12690" y2="49195"/>
                        <a14:foregroundMark x1="15228" y1="91202" x2="29103" y2="94052"/>
                        <a14:foregroundMark x1="29103" y1="94052" x2="30626" y2="93556"/>
                        <a14:foregroundMark x1="20474" y1="88600" x2="23181" y2="86369"/>
                        <a14:foregroundMark x1="76311" y1="94548" x2="76819" y2="80421"/>
                        <a14:foregroundMark x1="80541" y1="88104" x2="69036" y2="87856"/>
                        <a14:foregroundMark x1="72081" y1="98885" x2="72081" y2="98885"/>
                        <a14:foregroundMark x1="54146" y1="991" x2="54146" y2="99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97617" y="5593741"/>
            <a:ext cx="593837" cy="810874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xmlns="" id="{CCCA6270-BB50-3A44-A6CA-70DB942FA68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1" b="98885" l="3215" r="94924">
                        <a14:foregroundMark x1="61252" y1="4089" x2="37056" y2="4585"/>
                        <a14:foregroundMark x1="52115" y1="12144" x2="44332" y2="14994"/>
                        <a14:foregroundMark x1="56345" y1="8798" x2="31641" y2="22677"/>
                        <a14:foregroundMark x1="43993" y1="12639" x2="47547" y2="10781"/>
                        <a14:foregroundMark x1="91540" y1="30979" x2="92893" y2="44610"/>
                        <a14:foregroundMark x1="95093" y1="35068" x2="95093" y2="40768"/>
                        <a14:foregroundMark x1="87986" y1="35812" x2="80541" y2="37670"/>
                        <a14:foregroundMark x1="3553" y1="61090" x2="30288" y2="42255"/>
                        <a14:foregroundMark x1="10321" y1="53036" x2="12690" y2="49195"/>
                        <a14:foregroundMark x1="15228" y1="91202" x2="29103" y2="94052"/>
                        <a14:foregroundMark x1="29103" y1="94052" x2="30626" y2="93556"/>
                        <a14:foregroundMark x1="20474" y1="88600" x2="23181" y2="86369"/>
                        <a14:foregroundMark x1="76311" y1="94548" x2="76819" y2="80421"/>
                        <a14:foregroundMark x1="80541" y1="88104" x2="69036" y2="87856"/>
                        <a14:foregroundMark x1="72081" y1="98885" x2="72081" y2="98885"/>
                        <a14:foregroundMark x1="54146" y1="991" x2="54146" y2="991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38085" y="5086568"/>
            <a:ext cx="965262" cy="1318047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F1E1C098-04A7-C547-8726-531D9FC057C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91" b="98885" l="3215" r="94924">
                        <a14:foregroundMark x1="61252" y1="4089" x2="37056" y2="4585"/>
                        <a14:foregroundMark x1="52115" y1="12144" x2="44332" y2="14994"/>
                        <a14:foregroundMark x1="56345" y1="8798" x2="31641" y2="22677"/>
                        <a14:foregroundMark x1="43993" y1="12639" x2="47547" y2="10781"/>
                        <a14:foregroundMark x1="91540" y1="30979" x2="92893" y2="44610"/>
                        <a14:foregroundMark x1="95093" y1="35068" x2="95093" y2="40768"/>
                        <a14:foregroundMark x1="87986" y1="35812" x2="80541" y2="37670"/>
                        <a14:foregroundMark x1="3553" y1="61090" x2="30288" y2="42255"/>
                        <a14:foregroundMark x1="10321" y1="53036" x2="12690" y2="49195"/>
                        <a14:foregroundMark x1="15228" y1="91202" x2="29103" y2="94052"/>
                        <a14:foregroundMark x1="29103" y1="94052" x2="30626" y2="93556"/>
                        <a14:foregroundMark x1="20474" y1="88600" x2="23181" y2="86369"/>
                        <a14:foregroundMark x1="76311" y1="94548" x2="76819" y2="80421"/>
                        <a14:foregroundMark x1="80541" y1="88104" x2="69036" y2="87856"/>
                        <a14:foregroundMark x1="72081" y1="98885" x2="72081" y2="98885"/>
                        <a14:foregroundMark x1="54146" y1="991" x2="54146" y2="99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38085" y="3862979"/>
            <a:ext cx="578217" cy="789545"/>
          </a:xfrm>
          <a:prstGeom prst="rect">
            <a:avLst/>
          </a:prstGeom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xmlns="" id="{E3229229-457F-7649-A67D-FBC78CAEC48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991" b="98885" l="3215" r="94924">
                        <a14:foregroundMark x1="61252" y1="4089" x2="37056" y2="4585"/>
                        <a14:foregroundMark x1="52115" y1="12144" x2="44332" y2="14994"/>
                        <a14:foregroundMark x1="56345" y1="8798" x2="31641" y2="22677"/>
                        <a14:foregroundMark x1="43993" y1="12639" x2="47547" y2="10781"/>
                        <a14:foregroundMark x1="91540" y1="30979" x2="92893" y2="44610"/>
                        <a14:foregroundMark x1="95093" y1="35068" x2="95093" y2="40768"/>
                        <a14:foregroundMark x1="87986" y1="35812" x2="80541" y2="37670"/>
                        <a14:foregroundMark x1="3553" y1="61090" x2="30288" y2="42255"/>
                        <a14:foregroundMark x1="10321" y1="53036" x2="12690" y2="49195"/>
                        <a14:foregroundMark x1="15228" y1="91202" x2="29103" y2="94052"/>
                        <a14:foregroundMark x1="29103" y1="94052" x2="30626" y2="93556"/>
                        <a14:foregroundMark x1="20474" y1="88600" x2="23181" y2="86369"/>
                        <a14:foregroundMark x1="76311" y1="94548" x2="76819" y2="80421"/>
                        <a14:foregroundMark x1="80541" y1="88104" x2="69036" y2="87856"/>
                        <a14:foregroundMark x1="72081" y1="98885" x2="72081" y2="98885"/>
                        <a14:foregroundMark x1="54146" y1="991" x2="54146" y2="991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74623" y="3700582"/>
            <a:ext cx="965262" cy="1318047"/>
          </a:xfrm>
          <a:prstGeom prst="rect">
            <a:avLst/>
          </a:prstGeom>
        </p:spPr>
      </p:pic>
      <p:pic>
        <p:nvPicPr>
          <p:cNvPr id="13316" name="Picture 4" descr="Woodstock on his Private Swing (smaller) | Snoopy and woodstock, Snoopy  love, Snoopy images"/>
          <p:cNvPicPr>
            <a:picLocks noChangeAspect="1" noChangeArrowheads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941" y="4187620"/>
            <a:ext cx="1915850" cy="270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Woodstock - Woodstock (Peanuts) Photo (38784455) - Fanpop"/>
          <p:cNvPicPr>
            <a:picLocks noChangeAspect="1" noChangeArrowheads="1"/>
          </p:cNvPicPr>
          <p:nvPr/>
        </p:nvPicPr>
        <p:blipFill>
          <a:blip r:embed="rId27">
            <a:clrChange>
              <a:clrFrom>
                <a:srgbClr val="F5FCF4"/>
              </a:clrFrom>
              <a:clrTo>
                <a:srgbClr val="F5FC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254" y="-267100"/>
            <a:ext cx="2730280" cy="337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Snoopy Png - Transparent Background Snoopy Png, Png Download , Transparent  Png Image - PNGitem"/>
          <p:cNvPicPr>
            <a:picLocks noChangeAspect="1" noChangeArrowheads="1"/>
          </p:cNvPicPr>
          <p:nvPr/>
        </p:nvPicPr>
        <p:blipFill>
          <a:blip r:embed="rId28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1" y="905269"/>
            <a:ext cx="2397547" cy="334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03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3877E-6 -2.96296E-6 L -0.4012 0.1928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60" y="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5549E-6 -2.96296E-6 L -0.1343 0.2986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21" y="1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7611E-6 -2.22222E-6 L -0.24137 0.0085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75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1158E-7 -2.59259E-6 L -0.3448 0.0349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46" y="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مستطيل 24">
            <a:extLst>
              <a:ext uri="{FF2B5EF4-FFF2-40B4-BE49-F238E27FC236}">
                <a16:creationId xmlns:a16="http://schemas.microsoft.com/office/drawing/2014/main" xmlns="" id="{6E5122E2-354E-4184-960D-DB5DD2386BC0}"/>
              </a:ext>
            </a:extLst>
          </p:cNvPr>
          <p:cNvSpPr/>
          <p:nvPr/>
        </p:nvSpPr>
        <p:spPr>
          <a:xfrm>
            <a:off x="564289" y="473377"/>
            <a:ext cx="11053289" cy="5775528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algn="ctr"/>
            <a:endParaRPr lang="ar-SA"/>
          </a:p>
        </p:txBody>
      </p:sp>
      <p:grpSp>
        <p:nvGrpSpPr>
          <p:cNvPr id="7" name="Group 10">
            <a:extLst>
              <a:ext uri="{FF2B5EF4-FFF2-40B4-BE49-F238E27FC236}">
                <a16:creationId xmlns="" xmlns:a16="http://schemas.microsoft.com/office/drawing/2014/main" id="{F6DE113F-86C2-4D03-8095-3A66AD599F56}"/>
              </a:ext>
            </a:extLst>
          </p:cNvPr>
          <p:cNvGrpSpPr/>
          <p:nvPr/>
        </p:nvGrpSpPr>
        <p:grpSpPr>
          <a:xfrm flipH="1" flipV="1">
            <a:off x="381000" y="264688"/>
            <a:ext cx="5470449" cy="2249913"/>
            <a:chOff x="711958" y="2131325"/>
            <a:chExt cx="11348666" cy="4667535"/>
          </a:xfrm>
          <a:solidFill>
            <a:srgbClr val="FFC000"/>
          </a:solidFill>
        </p:grpSpPr>
        <p:sp>
          <p:nvSpPr>
            <p:cNvPr id="8" name="Oval 11">
              <a:extLst>
                <a:ext uri="{FF2B5EF4-FFF2-40B4-BE49-F238E27FC236}">
                  <a16:creationId xmlns="" xmlns:a16="http://schemas.microsoft.com/office/drawing/2014/main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9" name="Straight Connector 12">
              <a:extLst>
                <a:ext uri="{FF2B5EF4-FFF2-40B4-BE49-F238E27FC236}">
                  <a16:creationId xmlns="" xmlns:a16="http://schemas.microsoft.com/office/drawing/2014/main" id="{28AEEC72-B5F3-4539-8F89-8BE1C2FD9A59}"/>
                </a:ext>
              </a:extLst>
            </p:cNvPr>
            <p:cNvCxnSpPr>
              <a:stCxn id="8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3">
              <a:extLst>
                <a:ext uri="{FF2B5EF4-FFF2-40B4-BE49-F238E27FC236}">
                  <a16:creationId xmlns="" xmlns:a16="http://schemas.microsoft.com/office/drawing/2014/main" id="{6841B50C-4BCD-448C-B49D-F865DA4E1776}"/>
                </a:ext>
              </a:extLst>
            </p:cNvPr>
            <p:cNvCxnSpPr>
              <a:stCxn id="8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6">
            <a:extLst>
              <a:ext uri="{FF2B5EF4-FFF2-40B4-BE49-F238E27FC236}">
                <a16:creationId xmlns="" xmlns:a16="http://schemas.microsoft.com/office/drawing/2014/main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6353252" y="4201688"/>
            <a:ext cx="5470449" cy="2249913"/>
            <a:chOff x="711958" y="2131325"/>
            <a:chExt cx="11348666" cy="4667535"/>
          </a:xfrm>
          <a:solidFill>
            <a:srgbClr val="FFC000"/>
          </a:solidFill>
        </p:grpSpPr>
        <p:sp>
          <p:nvSpPr>
            <p:cNvPr id="12" name="Oval 17">
              <a:extLst>
                <a:ext uri="{FF2B5EF4-FFF2-40B4-BE49-F238E27FC236}">
                  <a16:creationId xmlns="" xmlns:a16="http://schemas.microsoft.com/office/drawing/2014/main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3" name="Straight Connector 18">
              <a:extLst>
                <a:ext uri="{FF2B5EF4-FFF2-40B4-BE49-F238E27FC236}">
                  <a16:creationId xmlns="" xmlns:a16="http://schemas.microsoft.com/office/drawing/2014/main" id="{24373373-C3E5-41C1-879D-A19952DDE8EB}"/>
                </a:ext>
              </a:extLst>
            </p:cNvPr>
            <p:cNvCxnSpPr>
              <a:stCxn id="12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1002">
              <a:schemeClr val="lt2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9">
              <a:extLst>
                <a:ext uri="{FF2B5EF4-FFF2-40B4-BE49-F238E27FC236}">
                  <a16:creationId xmlns="" xmlns:a16="http://schemas.microsoft.com/office/drawing/2014/main" id="{20DE293A-1D11-4506-877D-260A33538391}"/>
                </a:ext>
              </a:extLst>
            </p:cNvPr>
            <p:cNvCxnSpPr>
              <a:stCxn id="12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1002">
              <a:schemeClr val="lt2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785002">
            <a:off x="539633" y="861191"/>
            <a:ext cx="4002029" cy="893519"/>
          </a:xfrm>
          <a:prstGeom prst="rect">
            <a:avLst/>
          </a:prstGeom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 l="19892" b="14514"/>
          <a:stretch>
            <a:fillRect/>
          </a:stretch>
        </p:blipFill>
        <p:spPr>
          <a:xfrm>
            <a:off x="-53248" y="5676145"/>
            <a:ext cx="1966391" cy="1236147"/>
          </a:xfrm>
          <a:prstGeom prst="rect">
            <a:avLst/>
          </a:prstGeom>
        </p:spPr>
      </p:pic>
      <p:pic>
        <p:nvPicPr>
          <p:cNvPr id="20" name="Picture 5">
            <a:extLst>
              <a:ext uri="{FF2B5EF4-FFF2-40B4-BE49-F238E27FC236}">
                <a16:creationId xmlns="" xmlns:a16="http://schemas.microsoft.com/office/drawing/2014/main" id="{306A9C4B-3FA5-4122-BA0A-5C324F70118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24" y="625291"/>
            <a:ext cx="10021818" cy="5623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573814" y="2870201"/>
            <a:ext cx="2896009" cy="1242651"/>
          </a:xfrm>
          <a:prstGeom prst="rect">
            <a:avLst/>
          </a:prstGeom>
        </p:spPr>
      </p:pic>
      <p:pic>
        <p:nvPicPr>
          <p:cNvPr id="22" name="Picture 6" descr="Imagem relacionada | Butterfly gif, Overlays, Aesthetic gif">
            <a:extLst>
              <a:ext uri="{FF2B5EF4-FFF2-40B4-BE49-F238E27FC236}">
                <a16:creationId xmlns="" xmlns:a16="http://schemas.microsoft.com/office/drawing/2014/main" id="{5C2B7601-C3BD-445A-98A9-3146041143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09" y="3203599"/>
            <a:ext cx="1840467" cy="129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Imagem relacionada | Butterfly gif, Overlays, Aesthetic gif">
            <a:extLst>
              <a:ext uri="{FF2B5EF4-FFF2-40B4-BE49-F238E27FC236}">
                <a16:creationId xmlns="" xmlns:a16="http://schemas.microsoft.com/office/drawing/2014/main" id="{7A8AEE4B-4CDD-4C8D-8987-1003D45C39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693" y="2145279"/>
            <a:ext cx="1664282" cy="117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Imagem relacionada | Butterfly gif, Overlays, Aesthetic gif">
            <a:extLst>
              <a:ext uri="{FF2B5EF4-FFF2-40B4-BE49-F238E27FC236}">
                <a16:creationId xmlns="" xmlns:a16="http://schemas.microsoft.com/office/drawing/2014/main" id="{5CA1FE9C-F0B0-4BE6-A08B-D4D1D87E82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198" y="3361141"/>
            <a:ext cx="1345636" cy="95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0" descr="sticker Autocollant enfant Garfield E047 Children&amp;#39;s Bedroom Boy Décor  Decals, Stickers &amp;amp; Vinyl Art com Home &amp;amp; Garden"/>
          <p:cNvSpPr>
            <a:spLocks noChangeAspect="1" noChangeArrowheads="1"/>
          </p:cNvSpPr>
          <p:nvPr/>
        </p:nvSpPr>
        <p:spPr bwMode="auto">
          <a:xfrm>
            <a:off x="11971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12" descr="sticker Autocollant enfant Garfield E047 Children&amp;#39;s Bedroom Boy Décor  Decals, Stickers &amp;amp; Vinyl Art com Home &amp;amp; Garden"/>
          <p:cNvSpPr>
            <a:spLocks noChangeAspect="1" noChangeArrowheads="1"/>
          </p:cNvSpPr>
          <p:nvPr/>
        </p:nvSpPr>
        <p:spPr bwMode="auto">
          <a:xfrm>
            <a:off x="12123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21508" name="Picture 4" descr="غارفيلد أودي كوميكس ، غارفيلد, png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539" y="689613"/>
            <a:ext cx="2178722" cy="113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9222922" y="4101"/>
            <a:ext cx="2178722" cy="847721"/>
          </a:xfrm>
          <a:prstGeom prst="rect">
            <a:avLst/>
          </a:prstGeom>
        </p:spPr>
      </p:pic>
      <p:pic>
        <p:nvPicPr>
          <p:cNvPr id="19" name="Picture 1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flipH="1">
            <a:off x="11067273" y="166169"/>
            <a:ext cx="1274264" cy="799311"/>
          </a:xfrm>
          <a:prstGeom prst="rect">
            <a:avLst/>
          </a:prstGeom>
        </p:spPr>
      </p:pic>
      <p:pic>
        <p:nvPicPr>
          <p:cNvPr id="24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7822349" y="1408419"/>
            <a:ext cx="1521535" cy="1473721"/>
          </a:xfrm>
          <a:prstGeom prst="rect">
            <a:avLst/>
          </a:prstGeom>
        </p:spPr>
      </p:pic>
      <p:pic>
        <p:nvPicPr>
          <p:cNvPr id="21510" name="Picture 6" descr="Snoopy Perpetual Puzzle Calendar | snoopy collection"/>
          <p:cNvPicPr>
            <a:picLocks noChangeAspect="1" noChangeArrowheads="1" noCrop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224" y="4622019"/>
            <a:ext cx="1941560" cy="132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A Week of Garfield Odie Jon Arbuckle Garfield Minus Garfield, well good  morning everyone, comics, mammal png | PNGEgg"/>
          <p:cNvPicPr>
            <a:picLocks noChangeAspect="1" noChangeArrowheads="1"/>
          </p:cNvPicPr>
          <p:nvPr/>
        </p:nvPicPr>
        <p:blipFill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70" y="5014801"/>
            <a:ext cx="2604322" cy="130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Super Spring Snoopy Animated Stickers | Snoopy pictures, Snoopy wallpaper,  Snoopy"/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797" y="1933405"/>
            <a:ext cx="2095522" cy="167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Can&amp;#39;t Help Falling In Love by Little-Buddy (c2ad46023) | SingSnap Karaoke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784" y="3437098"/>
            <a:ext cx="1027161" cy="83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Super Spring Snoopy Animated Stickers | Goodnight snoopy, Snoopy images,  Snoopy pictures"/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311" y="4395233"/>
            <a:ext cx="2283944" cy="185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2" name="Picture 18" descr="Pin on GIF"/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625" y="5014802"/>
            <a:ext cx="2005285" cy="181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副标题 2"/>
          <p:cNvSpPr txBox="1">
            <a:spLocks/>
          </p:cNvSpPr>
          <p:nvPr/>
        </p:nvSpPr>
        <p:spPr>
          <a:xfrm>
            <a:off x="3936937" y="909635"/>
            <a:ext cx="4704524" cy="694928"/>
          </a:xfrm>
          <a:prstGeom prst="rect">
            <a:avLst/>
          </a:prstGeom>
        </p:spPr>
        <p:txBody>
          <a:bodyPr lIns="91438" tIns="45719" rIns="91438" bIns="45719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accent2">
                    <a:lumMod val="75000"/>
                  </a:schemeClr>
                </a:solidFill>
                <a:latin typeface="新蒂小丸子小学版" panose="03000600000000000000" pitchFamily="66" charset="-122"/>
                <a:ea typeface="新蒂小丸子小学版" panose="03000600000000000000" pitchFamily="66" charset="-122"/>
              </a:rPr>
              <a:t>Loading…</a:t>
            </a:r>
            <a:endParaRPr lang="zh-CN" altLang="en-US" sz="2400" dirty="0">
              <a:solidFill>
                <a:schemeClr val="accent2">
                  <a:lumMod val="75000"/>
                </a:schemeClr>
              </a:solidFill>
              <a:latin typeface="新蒂小丸子小学版" panose="03000600000000000000" pitchFamily="66" charset="-122"/>
              <a:ea typeface="新蒂小丸子小学版" panose="03000600000000000000" pitchFamily="66" charset="-122"/>
            </a:endParaRPr>
          </a:p>
        </p:txBody>
      </p:sp>
      <p:sp>
        <p:nvSpPr>
          <p:cNvPr id="34" name="矩形 4"/>
          <p:cNvSpPr/>
          <p:nvPr/>
        </p:nvSpPr>
        <p:spPr>
          <a:xfrm>
            <a:off x="3747288" y="1372172"/>
            <a:ext cx="5082156" cy="410033"/>
          </a:xfrm>
          <a:prstGeom prst="rect">
            <a:avLst/>
          </a:prstGeom>
          <a:ln>
            <a:solidFill>
              <a:srgbClr val="6633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 sz="2400"/>
          </a:p>
        </p:txBody>
      </p:sp>
      <p:sp>
        <p:nvSpPr>
          <p:cNvPr id="36" name="Rectangle 2">
            <a:extLst>
              <a:ext uri="{FF2B5EF4-FFF2-40B4-BE49-F238E27FC236}">
                <a16:creationId xmlns:a16="http://schemas.microsoft.com/office/drawing/2014/main" xmlns="" id="{F155E889-BCD1-4161-BB66-94983670E71A}"/>
              </a:ext>
            </a:extLst>
          </p:cNvPr>
          <p:cNvSpPr/>
          <p:nvPr/>
        </p:nvSpPr>
        <p:spPr>
          <a:xfrm>
            <a:off x="3830185" y="1440745"/>
            <a:ext cx="4943428" cy="291656"/>
          </a:xfrm>
          <a:prstGeom prst="rect">
            <a:avLst/>
          </a:prstGeom>
          <a:solidFill>
            <a:srgbClr val="996633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1500">
              <a:solidFill>
                <a:srgbClr val="996633"/>
              </a:solidFill>
            </a:endParaRPr>
          </a:p>
        </p:txBody>
      </p:sp>
      <p:pic>
        <p:nvPicPr>
          <p:cNvPr id="37" name="Picture 2" descr="Image result for ‫بسم الله الرحمن الرحيم‬‎">
            <a:extLst>
              <a:ext uri="{FF2B5EF4-FFF2-40B4-BE49-F238E27FC236}">
                <a16:creationId xmlns:a16="http://schemas.microsoft.com/office/drawing/2014/main" xmlns="" id="{20017278-4A95-4D4E-8829-FCDBA3895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049" y="320977"/>
            <a:ext cx="3797568" cy="89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文本框 8">
            <a:extLst>
              <a:ext uri="{FF2B5EF4-FFF2-40B4-BE49-F238E27FC236}">
                <a16:creationId xmlns:a16="http://schemas.microsoft.com/office/drawing/2014/main" xmlns="" id="{8D3EF0CF-7C0F-44A0-AB8B-F4A72F03F32D}"/>
              </a:ext>
            </a:extLst>
          </p:cNvPr>
          <p:cNvSpPr txBox="1"/>
          <p:nvPr/>
        </p:nvSpPr>
        <p:spPr>
          <a:xfrm>
            <a:off x="311835" y="579531"/>
            <a:ext cx="3461757" cy="646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ar-KW" altLang="zh-CN" sz="3600" dirty="0" smtClean="0">
                <a:solidFill>
                  <a:srgbClr val="663300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تبدأ </a:t>
            </a:r>
            <a:r>
              <a:rPr lang="ar-KW" altLang="zh-CN" sz="3600" dirty="0">
                <a:solidFill>
                  <a:srgbClr val="663300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حصتنا بعد </a:t>
            </a:r>
            <a:r>
              <a:rPr lang="ar-SA" altLang="zh-CN" sz="3600" dirty="0" smtClean="0">
                <a:solidFill>
                  <a:srgbClr val="663300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لحظات</a:t>
            </a:r>
            <a:r>
              <a:rPr lang="ar-KW" altLang="zh-CN" sz="3600" dirty="0" smtClean="0">
                <a:solidFill>
                  <a:srgbClr val="663300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..</a:t>
            </a:r>
            <a:endParaRPr lang="zh-CN" altLang="en-US" sz="3600" dirty="0">
              <a:solidFill>
                <a:srgbClr val="663300"/>
              </a:solidFill>
              <a:latin typeface="Arabic Typesetting" pitchFamily="66" charset="-78"/>
              <a:ea typeface="+mj-ea"/>
              <a:cs typeface="Arabic Typesetting" pitchFamily="66" charset="-78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575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4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6" descr="Garfield: Cattitude Stickers – LINE stickers | LINE STO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4768" y="2971800"/>
            <a:ext cx="3324664" cy="358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14249"/>
          <a:stretch>
            <a:fillRect/>
          </a:stretch>
        </p:blipFill>
        <p:spPr>
          <a:xfrm>
            <a:off x="-101600" y="127000"/>
            <a:ext cx="2072370" cy="733808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4699166" y="493904"/>
            <a:ext cx="7584598" cy="5486400"/>
          </a:xfrm>
          <a:prstGeom prst="rect">
            <a:avLst/>
          </a:prstGeom>
        </p:spPr>
      </p:pic>
      <p:pic>
        <p:nvPicPr>
          <p:cNvPr id="20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495511" y="161526"/>
            <a:ext cx="1464255" cy="1586051"/>
          </a:xfrm>
          <a:prstGeom prst="rect">
            <a:avLst/>
          </a:prstGeom>
        </p:spPr>
      </p:pic>
      <p:pic>
        <p:nvPicPr>
          <p:cNvPr id="21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5179640" y="127000"/>
            <a:ext cx="600621" cy="1018001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xmlns="" id="{17ED71CB-2896-407D-A049-313E9BA3E46C}"/>
              </a:ext>
            </a:extLst>
          </p:cNvPr>
          <p:cNvSpPr/>
          <p:nvPr/>
        </p:nvSpPr>
        <p:spPr>
          <a:xfrm>
            <a:off x="3006319" y="1193800"/>
            <a:ext cx="3038881" cy="2235201"/>
          </a:xfrm>
          <a:prstGeom prst="wedgeEllipseCallout">
            <a:avLst>
              <a:gd name="adj1" fmla="val -66602"/>
              <a:gd name="adj2" fmla="val 78435"/>
            </a:avLst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lvl="0" algn="ctr"/>
            <a:endParaRPr lang="ar-SA" sz="2400" u="sng" dirty="0">
              <a:solidFill>
                <a:schemeClr val="accent1">
                  <a:lumMod val="75000"/>
                </a:schemeClr>
              </a:solidFill>
              <a:cs typeface="PT Bold Heading" pitchFamily="2" charset="-78"/>
            </a:endParaRPr>
          </a:p>
          <a:p>
            <a:pPr lvl="0" algn="ctr"/>
            <a:r>
              <a:rPr lang="ar-SA" sz="2400" u="sng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بذكر أسماء الألوان بصوت عالٍ، وبالنظر الى ترتيب الألوان المتكررة.</a:t>
            </a:r>
          </a:p>
          <a:p>
            <a:pPr algn="ctr"/>
            <a:endParaRPr lang="ar-KW" sz="2400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xmlns="" id="{0822AAD6-2AB2-4415-88A4-042BEA7E878F}"/>
              </a:ext>
            </a:extLst>
          </p:cNvPr>
          <p:cNvSpPr/>
          <p:nvPr/>
        </p:nvSpPr>
        <p:spPr>
          <a:xfrm>
            <a:off x="6045200" y="1193800"/>
            <a:ext cx="4648933" cy="2847408"/>
          </a:xfrm>
          <a:prstGeom prst="wedgeEllipseCallout">
            <a:avLst>
              <a:gd name="adj1" fmla="val 34471"/>
              <a:gd name="adj2" fmla="val 90047"/>
            </a:avLst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algn="ctr"/>
            <a:r>
              <a:rPr lang="ar-SA" sz="3200" dirty="0">
                <a:solidFill>
                  <a:srgbClr val="C00000"/>
                </a:solidFill>
                <a:cs typeface="PT Bold Heading" pitchFamily="2" charset="-78"/>
              </a:rPr>
              <a:t>كيف تستطيع معرفة اللون المناسب الذي يجب وضعه في نمط اللون؟</a:t>
            </a:r>
          </a:p>
        </p:txBody>
      </p:sp>
      <p:pic>
        <p:nvPicPr>
          <p:cNvPr id="18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 r="33544" b="22486"/>
          <a:stretch>
            <a:fillRect/>
          </a:stretch>
        </p:blipFill>
        <p:spPr>
          <a:xfrm rot="5400000">
            <a:off x="-12741" y="5611337"/>
            <a:ext cx="1259405" cy="1233923"/>
          </a:xfrm>
          <a:prstGeom prst="rect">
            <a:avLst/>
          </a:prstGeom>
        </p:spPr>
      </p:pic>
      <p:pic>
        <p:nvPicPr>
          <p:cNvPr id="19" name="Picture 1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 b="24805"/>
          <a:stretch>
            <a:fillRect/>
          </a:stretch>
        </p:blipFill>
        <p:spPr>
          <a:xfrm>
            <a:off x="616962" y="6220561"/>
            <a:ext cx="2178722" cy="637439"/>
          </a:xfrm>
          <a:prstGeom prst="rect">
            <a:avLst/>
          </a:prstGeom>
        </p:spPr>
      </p:pic>
      <p:pic>
        <p:nvPicPr>
          <p:cNvPr id="22" name="Picture 13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rot="1952139">
            <a:off x="2726157" y="731369"/>
            <a:ext cx="560323" cy="704809"/>
          </a:xfrm>
          <a:prstGeom prst="rect">
            <a:avLst/>
          </a:prstGeom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xmlns="" id="{7640212F-0B3A-F944-B537-6BF6D03F1608}"/>
              </a:ext>
            </a:extLst>
          </p:cNvPr>
          <p:cNvSpPr/>
          <p:nvPr/>
        </p:nvSpPr>
        <p:spPr>
          <a:xfrm>
            <a:off x="3688836" y="4922899"/>
            <a:ext cx="5285203" cy="1261672"/>
          </a:xfrm>
          <a:prstGeom prst="rect">
            <a:avLst/>
          </a:prstGeom>
          <a:noFill/>
          <a:ln w="317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R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ar-SA"/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xmlns="" id="{F5DD1EE2-0854-DF42-A232-E97C21672E55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36321" b="62394" l="12219" r="48981"/>
                    </a14:imgEffect>
                  </a14:imgLayer>
                </a14:imgProps>
              </a:ext>
            </a:extLst>
          </a:blip>
          <a:srcRect l="7624" t="33062" r="46424" b="34347"/>
          <a:stretch/>
        </p:blipFill>
        <p:spPr>
          <a:xfrm>
            <a:off x="7725263" y="4929023"/>
            <a:ext cx="1494109" cy="1279573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xmlns="" id="{1E322FF1-2D29-324D-8238-4363FC786795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duotone>
              <a:prstClr val="black"/>
              <a:schemeClr val="accent3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66135" b="90970" l="11114" r="46118"/>
                    </a14:imgEffect>
                  </a14:imgLayer>
                </a14:imgProps>
              </a:ext>
            </a:extLst>
          </a:blip>
          <a:srcRect l="6739" t="63030" r="49506" b="5926"/>
          <a:stretch/>
        </p:blipFill>
        <p:spPr>
          <a:xfrm>
            <a:off x="6735018" y="4929023"/>
            <a:ext cx="1378780" cy="1181285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xmlns="" id="{722DEEB8-1247-5542-8FEF-19692DCA6CDB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36321" b="62394" l="12219" r="48981"/>
                    </a14:imgEffect>
                  </a14:imgLayer>
                </a14:imgProps>
              </a:ext>
            </a:extLst>
          </a:blip>
          <a:srcRect l="7624" t="33062" r="46424" b="34347"/>
          <a:stretch/>
        </p:blipFill>
        <p:spPr>
          <a:xfrm>
            <a:off x="5766290" y="4949117"/>
            <a:ext cx="1494109" cy="1279573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xmlns="" id="{AA41BF16-CEA1-CD46-BAB1-EC63D8625FF0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duotone>
              <a:prstClr val="black"/>
              <a:schemeClr val="accent3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66135" b="90970" l="11114" r="46118"/>
                    </a14:imgEffect>
                  </a14:imgLayer>
                </a14:imgProps>
              </a:ext>
            </a:extLst>
          </a:blip>
          <a:srcRect l="6739" t="63030" r="49506" b="5926"/>
          <a:stretch/>
        </p:blipFill>
        <p:spPr>
          <a:xfrm>
            <a:off x="4704954" y="4929023"/>
            <a:ext cx="1378780" cy="1181285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xmlns="" id="{20A3E66C-2973-2F4D-9F3A-C332EB8D0361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2874" b="95402" l="9483" r="89943">
                        <a14:foregroundMark x1="47989" y1="7184" x2="47989" y2="7184"/>
                        <a14:foregroundMark x1="47414" y1="2874" x2="47414" y2="2874"/>
                        <a14:foregroundMark x1="46264" y1="88793" x2="46264" y2="88793"/>
                        <a14:foregroundMark x1="44540" y1="95402" x2="44540" y2="954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817995" y="5027963"/>
            <a:ext cx="1157202" cy="1049997"/>
          </a:xfrm>
          <a:prstGeom prst="rect">
            <a:avLst/>
          </a:prstGeom>
        </p:spPr>
      </p:pic>
      <p:sp>
        <p:nvSpPr>
          <p:cNvPr id="31" name="مستطيل 30">
            <a:extLst>
              <a:ext uri="{FF2B5EF4-FFF2-40B4-BE49-F238E27FC236}">
                <a16:creationId xmlns:a16="http://schemas.microsoft.com/office/drawing/2014/main" xmlns="" id="{D7E96A0E-DC77-3F40-920F-C8E03B601725}"/>
              </a:ext>
            </a:extLst>
          </p:cNvPr>
          <p:cNvSpPr/>
          <p:nvPr/>
        </p:nvSpPr>
        <p:spPr>
          <a:xfrm>
            <a:off x="4915241" y="4922899"/>
            <a:ext cx="4058798" cy="1261671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R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ar-SA"/>
          </a:p>
        </p:txBody>
      </p:sp>
      <p:pic>
        <p:nvPicPr>
          <p:cNvPr id="23" name="Picture 26" descr="غارفيلد ملصقات - الرموز التعبيرية الجديدة, GIF, ملصقات مجانا في 123emoji.com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317" y="3848100"/>
            <a:ext cx="3908060" cy="316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014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25" grpId="0" animBg="1"/>
      <p:bldP spid="3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25900"/>
          <a:stretch>
            <a:fillRect/>
          </a:stretch>
        </p:blipFill>
        <p:spPr>
          <a:xfrm>
            <a:off x="1523019" y="-25401"/>
            <a:ext cx="3684946" cy="1740297"/>
          </a:xfrm>
          <a:prstGeom prst="rect">
            <a:avLst/>
          </a:prstGeom>
        </p:spPr>
      </p:pic>
      <p:grpSp>
        <p:nvGrpSpPr>
          <p:cNvPr id="34" name="Google Shape;1511;p30">
            <a:extLst>
              <a:ext uri="{FF2B5EF4-FFF2-40B4-BE49-F238E27FC236}">
                <a16:creationId xmlns="" xmlns:a16="http://schemas.microsoft.com/office/drawing/2014/main" id="{2153D432-752F-4DF4-8E34-7587FC866516}"/>
              </a:ext>
            </a:extLst>
          </p:cNvPr>
          <p:cNvGrpSpPr/>
          <p:nvPr/>
        </p:nvGrpSpPr>
        <p:grpSpPr>
          <a:xfrm>
            <a:off x="3208158" y="2362200"/>
            <a:ext cx="5765113" cy="1530253"/>
            <a:chOff x="1032250" y="948300"/>
            <a:chExt cx="5560250" cy="3820725"/>
          </a:xfrm>
        </p:grpSpPr>
        <p:sp>
          <p:nvSpPr>
            <p:cNvPr id="35" name="Google Shape;1512;p30">
              <a:extLst>
                <a:ext uri="{FF2B5EF4-FFF2-40B4-BE49-F238E27FC236}">
                  <a16:creationId xmlns="" xmlns:a16="http://schemas.microsoft.com/office/drawing/2014/main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513;p30">
              <a:extLst>
                <a:ext uri="{FF2B5EF4-FFF2-40B4-BE49-F238E27FC236}">
                  <a16:creationId xmlns="" xmlns:a16="http://schemas.microsoft.com/office/drawing/2014/main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514;p30">
              <a:extLst>
                <a:ext uri="{FF2B5EF4-FFF2-40B4-BE49-F238E27FC236}">
                  <a16:creationId xmlns="" xmlns:a16="http://schemas.microsoft.com/office/drawing/2014/main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515;p30">
              <a:extLst>
                <a:ext uri="{FF2B5EF4-FFF2-40B4-BE49-F238E27FC236}">
                  <a16:creationId xmlns="" xmlns:a16="http://schemas.microsoft.com/office/drawing/2014/main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516;p30">
              <a:extLst>
                <a:ext uri="{FF2B5EF4-FFF2-40B4-BE49-F238E27FC236}">
                  <a16:creationId xmlns="" xmlns:a16="http://schemas.microsoft.com/office/drawing/2014/main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517;p30">
              <a:extLst>
                <a:ext uri="{FF2B5EF4-FFF2-40B4-BE49-F238E27FC236}">
                  <a16:creationId xmlns="" xmlns:a16="http://schemas.microsoft.com/office/drawing/2014/main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518;p30">
              <a:extLst>
                <a:ext uri="{FF2B5EF4-FFF2-40B4-BE49-F238E27FC236}">
                  <a16:creationId xmlns="" xmlns:a16="http://schemas.microsoft.com/office/drawing/2014/main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519;p30">
              <a:extLst>
                <a:ext uri="{FF2B5EF4-FFF2-40B4-BE49-F238E27FC236}">
                  <a16:creationId xmlns="" xmlns:a16="http://schemas.microsoft.com/office/drawing/2014/main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520;p30">
              <a:extLst>
                <a:ext uri="{FF2B5EF4-FFF2-40B4-BE49-F238E27FC236}">
                  <a16:creationId xmlns="" xmlns:a16="http://schemas.microsoft.com/office/drawing/2014/main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521;p30">
              <a:extLst>
                <a:ext uri="{FF2B5EF4-FFF2-40B4-BE49-F238E27FC236}">
                  <a16:creationId xmlns="" xmlns:a16="http://schemas.microsoft.com/office/drawing/2014/main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522;p30">
              <a:extLst>
                <a:ext uri="{FF2B5EF4-FFF2-40B4-BE49-F238E27FC236}">
                  <a16:creationId xmlns="" xmlns:a16="http://schemas.microsoft.com/office/drawing/2014/main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523;p30">
              <a:extLst>
                <a:ext uri="{FF2B5EF4-FFF2-40B4-BE49-F238E27FC236}">
                  <a16:creationId xmlns="" xmlns:a16="http://schemas.microsoft.com/office/drawing/2014/main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524;p30">
              <a:extLst>
                <a:ext uri="{FF2B5EF4-FFF2-40B4-BE49-F238E27FC236}">
                  <a16:creationId xmlns="" xmlns:a16="http://schemas.microsoft.com/office/drawing/2014/main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525;p30">
              <a:extLst>
                <a:ext uri="{FF2B5EF4-FFF2-40B4-BE49-F238E27FC236}">
                  <a16:creationId xmlns="" xmlns:a16="http://schemas.microsoft.com/office/drawing/2014/main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526;p30">
              <a:extLst>
                <a:ext uri="{FF2B5EF4-FFF2-40B4-BE49-F238E27FC236}">
                  <a16:creationId xmlns="" xmlns:a16="http://schemas.microsoft.com/office/drawing/2014/main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1527;p30">
              <a:extLst>
                <a:ext uri="{FF2B5EF4-FFF2-40B4-BE49-F238E27FC236}">
                  <a16:creationId xmlns="" xmlns:a16="http://schemas.microsoft.com/office/drawing/2014/main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1528;p30">
              <a:extLst>
                <a:ext uri="{FF2B5EF4-FFF2-40B4-BE49-F238E27FC236}">
                  <a16:creationId xmlns="" xmlns:a16="http://schemas.microsoft.com/office/drawing/2014/main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1529;p30">
              <a:extLst>
                <a:ext uri="{FF2B5EF4-FFF2-40B4-BE49-F238E27FC236}">
                  <a16:creationId xmlns="" xmlns:a16="http://schemas.microsoft.com/office/drawing/2014/main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1530;p30">
              <a:extLst>
                <a:ext uri="{FF2B5EF4-FFF2-40B4-BE49-F238E27FC236}">
                  <a16:creationId xmlns="" xmlns:a16="http://schemas.microsoft.com/office/drawing/2014/main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1531;p30">
              <a:extLst>
                <a:ext uri="{FF2B5EF4-FFF2-40B4-BE49-F238E27FC236}">
                  <a16:creationId xmlns="" xmlns:a16="http://schemas.microsoft.com/office/drawing/2014/main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1532;p30">
              <a:extLst>
                <a:ext uri="{FF2B5EF4-FFF2-40B4-BE49-F238E27FC236}">
                  <a16:creationId xmlns="" xmlns:a16="http://schemas.microsoft.com/office/drawing/2014/main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1533;p30">
              <a:extLst>
                <a:ext uri="{FF2B5EF4-FFF2-40B4-BE49-F238E27FC236}">
                  <a16:creationId xmlns="" xmlns:a16="http://schemas.microsoft.com/office/drawing/2014/main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1534;p30">
              <a:extLst>
                <a:ext uri="{FF2B5EF4-FFF2-40B4-BE49-F238E27FC236}">
                  <a16:creationId xmlns="" xmlns:a16="http://schemas.microsoft.com/office/drawing/2014/main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1535;p30">
              <a:extLst>
                <a:ext uri="{FF2B5EF4-FFF2-40B4-BE49-F238E27FC236}">
                  <a16:creationId xmlns="" xmlns:a16="http://schemas.microsoft.com/office/drawing/2014/main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1536;p30">
              <a:extLst>
                <a:ext uri="{FF2B5EF4-FFF2-40B4-BE49-F238E27FC236}">
                  <a16:creationId xmlns="" xmlns:a16="http://schemas.microsoft.com/office/drawing/2014/main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1537;p30">
              <a:extLst>
                <a:ext uri="{FF2B5EF4-FFF2-40B4-BE49-F238E27FC236}">
                  <a16:creationId xmlns="" xmlns:a16="http://schemas.microsoft.com/office/drawing/2014/main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1538;p30">
              <a:extLst>
                <a:ext uri="{FF2B5EF4-FFF2-40B4-BE49-F238E27FC236}">
                  <a16:creationId xmlns="" xmlns:a16="http://schemas.microsoft.com/office/drawing/2014/main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1539;p30">
              <a:extLst>
                <a:ext uri="{FF2B5EF4-FFF2-40B4-BE49-F238E27FC236}">
                  <a16:creationId xmlns="" xmlns:a16="http://schemas.microsoft.com/office/drawing/2014/main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1540;p30">
              <a:extLst>
                <a:ext uri="{FF2B5EF4-FFF2-40B4-BE49-F238E27FC236}">
                  <a16:creationId xmlns="" xmlns:a16="http://schemas.microsoft.com/office/drawing/2014/main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1541;p30">
              <a:extLst>
                <a:ext uri="{FF2B5EF4-FFF2-40B4-BE49-F238E27FC236}">
                  <a16:creationId xmlns="" xmlns:a16="http://schemas.microsoft.com/office/drawing/2014/main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1542;p30">
              <a:extLst>
                <a:ext uri="{FF2B5EF4-FFF2-40B4-BE49-F238E27FC236}">
                  <a16:creationId xmlns="" xmlns:a16="http://schemas.microsoft.com/office/drawing/2014/main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1543;p30">
              <a:extLst>
                <a:ext uri="{FF2B5EF4-FFF2-40B4-BE49-F238E27FC236}">
                  <a16:creationId xmlns="" xmlns:a16="http://schemas.microsoft.com/office/drawing/2014/main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1544;p30">
              <a:extLst>
                <a:ext uri="{FF2B5EF4-FFF2-40B4-BE49-F238E27FC236}">
                  <a16:creationId xmlns="" xmlns:a16="http://schemas.microsoft.com/office/drawing/2014/main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1545;p30">
              <a:extLst>
                <a:ext uri="{FF2B5EF4-FFF2-40B4-BE49-F238E27FC236}">
                  <a16:creationId xmlns="" xmlns:a16="http://schemas.microsoft.com/office/drawing/2014/main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1546;p30">
              <a:extLst>
                <a:ext uri="{FF2B5EF4-FFF2-40B4-BE49-F238E27FC236}">
                  <a16:creationId xmlns="" xmlns:a16="http://schemas.microsoft.com/office/drawing/2014/main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1547;p30">
              <a:extLst>
                <a:ext uri="{FF2B5EF4-FFF2-40B4-BE49-F238E27FC236}">
                  <a16:creationId xmlns="" xmlns:a16="http://schemas.microsoft.com/office/drawing/2014/main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1548;p30">
              <a:extLst>
                <a:ext uri="{FF2B5EF4-FFF2-40B4-BE49-F238E27FC236}">
                  <a16:creationId xmlns="" xmlns:a16="http://schemas.microsoft.com/office/drawing/2014/main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1549;p30">
              <a:extLst>
                <a:ext uri="{FF2B5EF4-FFF2-40B4-BE49-F238E27FC236}">
                  <a16:creationId xmlns="" xmlns:a16="http://schemas.microsoft.com/office/drawing/2014/main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1550;p30">
              <a:extLst>
                <a:ext uri="{FF2B5EF4-FFF2-40B4-BE49-F238E27FC236}">
                  <a16:creationId xmlns="" xmlns:a16="http://schemas.microsoft.com/office/drawing/2014/main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51;p30">
              <a:extLst>
                <a:ext uri="{FF2B5EF4-FFF2-40B4-BE49-F238E27FC236}">
                  <a16:creationId xmlns="" xmlns:a16="http://schemas.microsoft.com/office/drawing/2014/main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52;p30">
              <a:extLst>
                <a:ext uri="{FF2B5EF4-FFF2-40B4-BE49-F238E27FC236}">
                  <a16:creationId xmlns="" xmlns:a16="http://schemas.microsoft.com/office/drawing/2014/main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1553;p30">
              <a:extLst>
                <a:ext uri="{FF2B5EF4-FFF2-40B4-BE49-F238E27FC236}">
                  <a16:creationId xmlns="" xmlns:a16="http://schemas.microsoft.com/office/drawing/2014/main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1554;p30">
              <a:extLst>
                <a:ext uri="{FF2B5EF4-FFF2-40B4-BE49-F238E27FC236}">
                  <a16:creationId xmlns="" xmlns:a16="http://schemas.microsoft.com/office/drawing/2014/main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1555;p30">
              <a:extLst>
                <a:ext uri="{FF2B5EF4-FFF2-40B4-BE49-F238E27FC236}">
                  <a16:creationId xmlns="" xmlns:a16="http://schemas.microsoft.com/office/drawing/2014/main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56;p30">
              <a:extLst>
                <a:ext uri="{FF2B5EF4-FFF2-40B4-BE49-F238E27FC236}">
                  <a16:creationId xmlns="" xmlns:a16="http://schemas.microsoft.com/office/drawing/2014/main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57;p30">
              <a:extLst>
                <a:ext uri="{FF2B5EF4-FFF2-40B4-BE49-F238E27FC236}">
                  <a16:creationId xmlns="" xmlns:a16="http://schemas.microsoft.com/office/drawing/2014/main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58;p30">
              <a:extLst>
                <a:ext uri="{FF2B5EF4-FFF2-40B4-BE49-F238E27FC236}">
                  <a16:creationId xmlns="" xmlns:a16="http://schemas.microsoft.com/office/drawing/2014/main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59;p30">
              <a:extLst>
                <a:ext uri="{FF2B5EF4-FFF2-40B4-BE49-F238E27FC236}">
                  <a16:creationId xmlns="" xmlns:a16="http://schemas.microsoft.com/office/drawing/2014/main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60;p30">
              <a:extLst>
                <a:ext uri="{FF2B5EF4-FFF2-40B4-BE49-F238E27FC236}">
                  <a16:creationId xmlns="" xmlns:a16="http://schemas.microsoft.com/office/drawing/2014/main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61;p30">
              <a:extLst>
                <a:ext uri="{FF2B5EF4-FFF2-40B4-BE49-F238E27FC236}">
                  <a16:creationId xmlns="" xmlns:a16="http://schemas.microsoft.com/office/drawing/2014/main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62;p30">
              <a:extLst>
                <a:ext uri="{FF2B5EF4-FFF2-40B4-BE49-F238E27FC236}">
                  <a16:creationId xmlns="" xmlns:a16="http://schemas.microsoft.com/office/drawing/2014/main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63;p30">
              <a:extLst>
                <a:ext uri="{FF2B5EF4-FFF2-40B4-BE49-F238E27FC236}">
                  <a16:creationId xmlns="" xmlns:a16="http://schemas.microsoft.com/office/drawing/2014/main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64;p30">
              <a:extLst>
                <a:ext uri="{FF2B5EF4-FFF2-40B4-BE49-F238E27FC236}">
                  <a16:creationId xmlns="" xmlns:a16="http://schemas.microsoft.com/office/drawing/2014/main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65;p30">
              <a:extLst>
                <a:ext uri="{FF2B5EF4-FFF2-40B4-BE49-F238E27FC236}">
                  <a16:creationId xmlns="" xmlns:a16="http://schemas.microsoft.com/office/drawing/2014/main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66;p30">
              <a:extLst>
                <a:ext uri="{FF2B5EF4-FFF2-40B4-BE49-F238E27FC236}">
                  <a16:creationId xmlns="" xmlns:a16="http://schemas.microsoft.com/office/drawing/2014/main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67;p30">
              <a:extLst>
                <a:ext uri="{FF2B5EF4-FFF2-40B4-BE49-F238E27FC236}">
                  <a16:creationId xmlns="" xmlns:a16="http://schemas.microsoft.com/office/drawing/2014/main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68;p30">
              <a:extLst>
                <a:ext uri="{FF2B5EF4-FFF2-40B4-BE49-F238E27FC236}">
                  <a16:creationId xmlns="" xmlns:a16="http://schemas.microsoft.com/office/drawing/2014/main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69;p30">
              <a:extLst>
                <a:ext uri="{FF2B5EF4-FFF2-40B4-BE49-F238E27FC236}">
                  <a16:creationId xmlns="" xmlns:a16="http://schemas.microsoft.com/office/drawing/2014/main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70;p30">
              <a:extLst>
                <a:ext uri="{FF2B5EF4-FFF2-40B4-BE49-F238E27FC236}">
                  <a16:creationId xmlns="" xmlns:a16="http://schemas.microsoft.com/office/drawing/2014/main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71;p30">
              <a:extLst>
                <a:ext uri="{FF2B5EF4-FFF2-40B4-BE49-F238E27FC236}">
                  <a16:creationId xmlns="" xmlns:a16="http://schemas.microsoft.com/office/drawing/2014/main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72;p30">
              <a:extLst>
                <a:ext uri="{FF2B5EF4-FFF2-40B4-BE49-F238E27FC236}">
                  <a16:creationId xmlns="" xmlns:a16="http://schemas.microsoft.com/office/drawing/2014/main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73;p30">
              <a:extLst>
                <a:ext uri="{FF2B5EF4-FFF2-40B4-BE49-F238E27FC236}">
                  <a16:creationId xmlns="" xmlns:a16="http://schemas.microsoft.com/office/drawing/2014/main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74;p30">
              <a:extLst>
                <a:ext uri="{FF2B5EF4-FFF2-40B4-BE49-F238E27FC236}">
                  <a16:creationId xmlns="" xmlns:a16="http://schemas.microsoft.com/office/drawing/2014/main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75;p30">
              <a:extLst>
                <a:ext uri="{FF2B5EF4-FFF2-40B4-BE49-F238E27FC236}">
                  <a16:creationId xmlns="" xmlns:a16="http://schemas.microsoft.com/office/drawing/2014/main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76;p30">
              <a:extLst>
                <a:ext uri="{FF2B5EF4-FFF2-40B4-BE49-F238E27FC236}">
                  <a16:creationId xmlns="" xmlns:a16="http://schemas.microsoft.com/office/drawing/2014/main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77;p30">
              <a:extLst>
                <a:ext uri="{FF2B5EF4-FFF2-40B4-BE49-F238E27FC236}">
                  <a16:creationId xmlns="" xmlns:a16="http://schemas.microsoft.com/office/drawing/2014/main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78;p30">
              <a:extLst>
                <a:ext uri="{FF2B5EF4-FFF2-40B4-BE49-F238E27FC236}">
                  <a16:creationId xmlns="" xmlns:a16="http://schemas.microsoft.com/office/drawing/2014/main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79;p30">
              <a:extLst>
                <a:ext uri="{FF2B5EF4-FFF2-40B4-BE49-F238E27FC236}">
                  <a16:creationId xmlns="" xmlns:a16="http://schemas.microsoft.com/office/drawing/2014/main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80;p30">
              <a:extLst>
                <a:ext uri="{FF2B5EF4-FFF2-40B4-BE49-F238E27FC236}">
                  <a16:creationId xmlns="" xmlns:a16="http://schemas.microsoft.com/office/drawing/2014/main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81;p30">
              <a:extLst>
                <a:ext uri="{FF2B5EF4-FFF2-40B4-BE49-F238E27FC236}">
                  <a16:creationId xmlns="" xmlns:a16="http://schemas.microsoft.com/office/drawing/2014/main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82;p30">
              <a:extLst>
                <a:ext uri="{FF2B5EF4-FFF2-40B4-BE49-F238E27FC236}">
                  <a16:creationId xmlns="" xmlns:a16="http://schemas.microsoft.com/office/drawing/2014/main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83;p30">
              <a:extLst>
                <a:ext uri="{FF2B5EF4-FFF2-40B4-BE49-F238E27FC236}">
                  <a16:creationId xmlns="" xmlns:a16="http://schemas.microsoft.com/office/drawing/2014/main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84;p30">
              <a:extLst>
                <a:ext uri="{FF2B5EF4-FFF2-40B4-BE49-F238E27FC236}">
                  <a16:creationId xmlns="" xmlns:a16="http://schemas.microsoft.com/office/drawing/2014/main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85;p30">
              <a:extLst>
                <a:ext uri="{FF2B5EF4-FFF2-40B4-BE49-F238E27FC236}">
                  <a16:creationId xmlns="" xmlns:a16="http://schemas.microsoft.com/office/drawing/2014/main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86;p30">
              <a:extLst>
                <a:ext uri="{FF2B5EF4-FFF2-40B4-BE49-F238E27FC236}">
                  <a16:creationId xmlns="" xmlns:a16="http://schemas.microsoft.com/office/drawing/2014/main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87;p30">
              <a:extLst>
                <a:ext uri="{FF2B5EF4-FFF2-40B4-BE49-F238E27FC236}">
                  <a16:creationId xmlns="" xmlns:a16="http://schemas.microsoft.com/office/drawing/2014/main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88;p30">
              <a:extLst>
                <a:ext uri="{FF2B5EF4-FFF2-40B4-BE49-F238E27FC236}">
                  <a16:creationId xmlns="" xmlns:a16="http://schemas.microsoft.com/office/drawing/2014/main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89;p30">
              <a:extLst>
                <a:ext uri="{FF2B5EF4-FFF2-40B4-BE49-F238E27FC236}">
                  <a16:creationId xmlns="" xmlns:a16="http://schemas.microsoft.com/office/drawing/2014/main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90;p30">
              <a:extLst>
                <a:ext uri="{FF2B5EF4-FFF2-40B4-BE49-F238E27FC236}">
                  <a16:creationId xmlns="" xmlns:a16="http://schemas.microsoft.com/office/drawing/2014/main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91;p30">
              <a:extLst>
                <a:ext uri="{FF2B5EF4-FFF2-40B4-BE49-F238E27FC236}">
                  <a16:creationId xmlns="" xmlns:a16="http://schemas.microsoft.com/office/drawing/2014/main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92;p30">
              <a:extLst>
                <a:ext uri="{FF2B5EF4-FFF2-40B4-BE49-F238E27FC236}">
                  <a16:creationId xmlns="" xmlns:a16="http://schemas.microsoft.com/office/drawing/2014/main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93;p30">
              <a:extLst>
                <a:ext uri="{FF2B5EF4-FFF2-40B4-BE49-F238E27FC236}">
                  <a16:creationId xmlns="" xmlns:a16="http://schemas.microsoft.com/office/drawing/2014/main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94;p30">
              <a:extLst>
                <a:ext uri="{FF2B5EF4-FFF2-40B4-BE49-F238E27FC236}">
                  <a16:creationId xmlns="" xmlns:a16="http://schemas.microsoft.com/office/drawing/2014/main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95;p30">
              <a:extLst>
                <a:ext uri="{FF2B5EF4-FFF2-40B4-BE49-F238E27FC236}">
                  <a16:creationId xmlns="" xmlns:a16="http://schemas.microsoft.com/office/drawing/2014/main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96;p30">
              <a:extLst>
                <a:ext uri="{FF2B5EF4-FFF2-40B4-BE49-F238E27FC236}">
                  <a16:creationId xmlns="" xmlns:a16="http://schemas.microsoft.com/office/drawing/2014/main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97;p30">
              <a:extLst>
                <a:ext uri="{FF2B5EF4-FFF2-40B4-BE49-F238E27FC236}">
                  <a16:creationId xmlns="" xmlns:a16="http://schemas.microsoft.com/office/drawing/2014/main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98;p30">
              <a:extLst>
                <a:ext uri="{FF2B5EF4-FFF2-40B4-BE49-F238E27FC236}">
                  <a16:creationId xmlns="" xmlns:a16="http://schemas.microsoft.com/office/drawing/2014/main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99;p30">
              <a:extLst>
                <a:ext uri="{FF2B5EF4-FFF2-40B4-BE49-F238E27FC236}">
                  <a16:creationId xmlns="" xmlns:a16="http://schemas.microsoft.com/office/drawing/2014/main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600;p30">
              <a:extLst>
                <a:ext uri="{FF2B5EF4-FFF2-40B4-BE49-F238E27FC236}">
                  <a16:creationId xmlns="" xmlns:a16="http://schemas.microsoft.com/office/drawing/2014/main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601;p30">
              <a:extLst>
                <a:ext uri="{FF2B5EF4-FFF2-40B4-BE49-F238E27FC236}">
                  <a16:creationId xmlns="" xmlns:a16="http://schemas.microsoft.com/office/drawing/2014/main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602;p30">
              <a:extLst>
                <a:ext uri="{FF2B5EF4-FFF2-40B4-BE49-F238E27FC236}">
                  <a16:creationId xmlns="" xmlns:a16="http://schemas.microsoft.com/office/drawing/2014/main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603;p30">
              <a:extLst>
                <a:ext uri="{FF2B5EF4-FFF2-40B4-BE49-F238E27FC236}">
                  <a16:creationId xmlns="" xmlns:a16="http://schemas.microsoft.com/office/drawing/2014/main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604;p30">
              <a:extLst>
                <a:ext uri="{FF2B5EF4-FFF2-40B4-BE49-F238E27FC236}">
                  <a16:creationId xmlns="" xmlns:a16="http://schemas.microsoft.com/office/drawing/2014/main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605;p30">
              <a:extLst>
                <a:ext uri="{FF2B5EF4-FFF2-40B4-BE49-F238E27FC236}">
                  <a16:creationId xmlns="" xmlns:a16="http://schemas.microsoft.com/office/drawing/2014/main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606;p30">
              <a:extLst>
                <a:ext uri="{FF2B5EF4-FFF2-40B4-BE49-F238E27FC236}">
                  <a16:creationId xmlns="" xmlns:a16="http://schemas.microsoft.com/office/drawing/2014/main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607;p30">
              <a:extLst>
                <a:ext uri="{FF2B5EF4-FFF2-40B4-BE49-F238E27FC236}">
                  <a16:creationId xmlns="" xmlns:a16="http://schemas.microsoft.com/office/drawing/2014/main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608;p30">
              <a:extLst>
                <a:ext uri="{FF2B5EF4-FFF2-40B4-BE49-F238E27FC236}">
                  <a16:creationId xmlns="" xmlns:a16="http://schemas.microsoft.com/office/drawing/2014/main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609;p30">
              <a:extLst>
                <a:ext uri="{FF2B5EF4-FFF2-40B4-BE49-F238E27FC236}">
                  <a16:creationId xmlns="" xmlns:a16="http://schemas.microsoft.com/office/drawing/2014/main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610;p30">
              <a:extLst>
                <a:ext uri="{FF2B5EF4-FFF2-40B4-BE49-F238E27FC236}">
                  <a16:creationId xmlns="" xmlns:a16="http://schemas.microsoft.com/office/drawing/2014/main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611;p30">
              <a:extLst>
                <a:ext uri="{FF2B5EF4-FFF2-40B4-BE49-F238E27FC236}">
                  <a16:creationId xmlns="" xmlns:a16="http://schemas.microsoft.com/office/drawing/2014/main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612;p30">
              <a:extLst>
                <a:ext uri="{FF2B5EF4-FFF2-40B4-BE49-F238E27FC236}">
                  <a16:creationId xmlns="" xmlns:a16="http://schemas.microsoft.com/office/drawing/2014/main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613;p30">
              <a:extLst>
                <a:ext uri="{FF2B5EF4-FFF2-40B4-BE49-F238E27FC236}">
                  <a16:creationId xmlns="" xmlns:a16="http://schemas.microsoft.com/office/drawing/2014/main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614;p30">
              <a:extLst>
                <a:ext uri="{FF2B5EF4-FFF2-40B4-BE49-F238E27FC236}">
                  <a16:creationId xmlns="" xmlns:a16="http://schemas.microsoft.com/office/drawing/2014/main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615;p30">
              <a:extLst>
                <a:ext uri="{FF2B5EF4-FFF2-40B4-BE49-F238E27FC236}">
                  <a16:creationId xmlns="" xmlns:a16="http://schemas.microsoft.com/office/drawing/2014/main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61372" y="5463559"/>
            <a:ext cx="2663571" cy="11429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22614">
            <a:off x="1951410" y="5356916"/>
            <a:ext cx="6287681" cy="198919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r="14527" b="21324"/>
          <a:stretch>
            <a:fillRect/>
          </a:stretch>
        </p:blipFill>
        <p:spPr>
          <a:xfrm rot="-10800000">
            <a:off x="0" y="0"/>
            <a:ext cx="2003496" cy="71754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361215" y="5082366"/>
            <a:ext cx="737585" cy="96819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029830" y="4714419"/>
            <a:ext cx="680086" cy="97918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029830" y="313645"/>
            <a:ext cx="1289275" cy="101969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6742870" y="146127"/>
            <a:ext cx="398538" cy="571420"/>
          </a:xfrm>
          <a:prstGeom prst="rect">
            <a:avLst/>
          </a:prstGeom>
        </p:spPr>
      </p:pic>
      <p:pic>
        <p:nvPicPr>
          <p:cNvPr id="28" name="Picture 2" descr="نتيجة بحث الصور عن numbers gif clipart">
            <a:extLst>
              <a:ext uri="{FF2B5EF4-FFF2-40B4-BE49-F238E27FC236}">
                <a16:creationId xmlns:a16="http://schemas.microsoft.com/office/drawing/2014/main" xmlns="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82" y="2131101"/>
            <a:ext cx="3141925" cy="235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125;p17"/>
          <p:cNvSpPr/>
          <p:nvPr/>
        </p:nvSpPr>
        <p:spPr>
          <a:xfrm>
            <a:off x="3454400" y="2565401"/>
            <a:ext cx="5145206" cy="1027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  <a:sym typeface="Montserrat"/>
              </a:rPr>
              <a:t>مراجعة الدروس السابقة والاستعداد للدرس القادم</a:t>
            </a:r>
            <a:endParaRPr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  <a:sym typeface="Arial"/>
            </a:endParaRPr>
          </a:p>
        </p:txBody>
      </p:sp>
      <p:pic>
        <p:nvPicPr>
          <p:cNvPr id="30" name="Picture 3" descr="C:\Users\سبحانك ربي\Desktop\giphy (1).gif">
            <a:extLst>
              <a:ext uri="{FF2B5EF4-FFF2-40B4-BE49-F238E27FC236}">
                <a16:creationId xmlns:a16="http://schemas.microsoft.com/office/drawing/2014/main" xmlns="" id="{42C32047-743B-4D56-951A-FE25FC801F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687" y="4068409"/>
            <a:ext cx="1795947" cy="192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iagram&#10;&#10;Description automatically generated with low confidence">
            <a:extLst>
              <a:ext uri="{FF2B5EF4-FFF2-40B4-BE49-F238E27FC236}">
                <a16:creationId xmlns="" xmlns:a16="http://schemas.microsoft.com/office/drawing/2014/main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8048045" y="2164343"/>
            <a:ext cx="3128691" cy="4425907"/>
          </a:xfrm>
          <a:prstGeom prst="rect">
            <a:avLst/>
          </a:prstGeom>
        </p:spPr>
      </p:pic>
      <p:pic>
        <p:nvPicPr>
          <p:cNvPr id="33" name="Google Shape;178;p35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0008735" y="1960472"/>
            <a:ext cx="1038568" cy="1058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xmlns="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806" y="4084259"/>
            <a:ext cx="1958951" cy="1909979"/>
          </a:xfrm>
          <a:prstGeom prst="rect">
            <a:avLst/>
          </a:prstGeom>
        </p:spPr>
      </p:pic>
      <p:sp>
        <p:nvSpPr>
          <p:cNvPr id="140" name="Google Shape;130;p17"/>
          <p:cNvSpPr/>
          <p:nvPr/>
        </p:nvSpPr>
        <p:spPr>
          <a:xfrm rot="20557133">
            <a:off x="3565206" y="5065512"/>
            <a:ext cx="652458" cy="796093"/>
          </a:xfrm>
          <a:custGeom>
            <a:avLst/>
            <a:gdLst/>
            <a:ahLst/>
            <a:cxnLst/>
            <a:rect l="l" t="t" r="r" b="b"/>
            <a:pathLst>
              <a:path w="208" h="244" extrusionOk="0">
                <a:moveTo>
                  <a:pt x="120" y="244"/>
                </a:moveTo>
                <a:cubicBezTo>
                  <a:pt x="86" y="244"/>
                  <a:pt x="86" y="244"/>
                  <a:pt x="86" y="244"/>
                </a:cubicBezTo>
                <a:cubicBezTo>
                  <a:pt x="83" y="244"/>
                  <a:pt x="81" y="242"/>
                  <a:pt x="81" y="239"/>
                </a:cubicBezTo>
                <a:cubicBezTo>
                  <a:pt x="81" y="236"/>
                  <a:pt x="83" y="234"/>
                  <a:pt x="86" y="234"/>
                </a:cubicBezTo>
                <a:cubicBezTo>
                  <a:pt x="120" y="234"/>
                  <a:pt x="120" y="234"/>
                  <a:pt x="120" y="234"/>
                </a:cubicBezTo>
                <a:cubicBezTo>
                  <a:pt x="122" y="234"/>
                  <a:pt x="124" y="236"/>
                  <a:pt x="124" y="239"/>
                </a:cubicBezTo>
                <a:cubicBezTo>
                  <a:pt x="124" y="242"/>
                  <a:pt x="122" y="244"/>
                  <a:pt x="120" y="244"/>
                </a:cubicBezTo>
                <a:close/>
                <a:moveTo>
                  <a:pt x="129" y="228"/>
                </a:moveTo>
                <a:cubicBezTo>
                  <a:pt x="76" y="228"/>
                  <a:pt x="76" y="228"/>
                  <a:pt x="76" y="228"/>
                </a:cubicBezTo>
                <a:cubicBezTo>
                  <a:pt x="74" y="228"/>
                  <a:pt x="72" y="226"/>
                  <a:pt x="72" y="223"/>
                </a:cubicBezTo>
                <a:cubicBezTo>
                  <a:pt x="72" y="221"/>
                  <a:pt x="74" y="219"/>
                  <a:pt x="76" y="219"/>
                </a:cubicBezTo>
                <a:cubicBezTo>
                  <a:pt x="129" y="219"/>
                  <a:pt x="129" y="219"/>
                  <a:pt x="129" y="219"/>
                </a:cubicBezTo>
                <a:cubicBezTo>
                  <a:pt x="132" y="219"/>
                  <a:pt x="134" y="221"/>
                  <a:pt x="134" y="223"/>
                </a:cubicBezTo>
                <a:cubicBezTo>
                  <a:pt x="134" y="226"/>
                  <a:pt x="132" y="228"/>
                  <a:pt x="129" y="228"/>
                </a:cubicBezTo>
                <a:close/>
                <a:moveTo>
                  <a:pt x="102" y="211"/>
                </a:moveTo>
                <a:cubicBezTo>
                  <a:pt x="93" y="211"/>
                  <a:pt x="83" y="211"/>
                  <a:pt x="82" y="211"/>
                </a:cubicBezTo>
                <a:cubicBezTo>
                  <a:pt x="82" y="211"/>
                  <a:pt x="82" y="211"/>
                  <a:pt x="82" y="211"/>
                </a:cubicBezTo>
                <a:cubicBezTo>
                  <a:pt x="73" y="211"/>
                  <a:pt x="68" y="208"/>
                  <a:pt x="67" y="199"/>
                </a:cubicBezTo>
                <a:cubicBezTo>
                  <a:pt x="66" y="196"/>
                  <a:pt x="66" y="192"/>
                  <a:pt x="66" y="189"/>
                </a:cubicBezTo>
                <a:cubicBezTo>
                  <a:pt x="65" y="184"/>
                  <a:pt x="65" y="179"/>
                  <a:pt x="63" y="176"/>
                </a:cubicBezTo>
                <a:cubicBezTo>
                  <a:pt x="56" y="163"/>
                  <a:pt x="52" y="154"/>
                  <a:pt x="45" y="141"/>
                </a:cubicBezTo>
                <a:cubicBezTo>
                  <a:pt x="38" y="128"/>
                  <a:pt x="31" y="108"/>
                  <a:pt x="35" y="90"/>
                </a:cubicBezTo>
                <a:cubicBezTo>
                  <a:pt x="41" y="67"/>
                  <a:pt x="66" y="43"/>
                  <a:pt x="102" y="43"/>
                </a:cubicBezTo>
                <a:cubicBezTo>
                  <a:pt x="138" y="43"/>
                  <a:pt x="163" y="67"/>
                  <a:pt x="169" y="90"/>
                </a:cubicBezTo>
                <a:cubicBezTo>
                  <a:pt x="174" y="108"/>
                  <a:pt x="166" y="128"/>
                  <a:pt x="160" y="141"/>
                </a:cubicBezTo>
                <a:cubicBezTo>
                  <a:pt x="153" y="154"/>
                  <a:pt x="148" y="163"/>
                  <a:pt x="141" y="176"/>
                </a:cubicBezTo>
                <a:cubicBezTo>
                  <a:pt x="139" y="179"/>
                  <a:pt x="139" y="184"/>
                  <a:pt x="139" y="189"/>
                </a:cubicBezTo>
                <a:cubicBezTo>
                  <a:pt x="139" y="192"/>
                  <a:pt x="138" y="196"/>
                  <a:pt x="138" y="199"/>
                </a:cubicBezTo>
                <a:cubicBezTo>
                  <a:pt x="136" y="208"/>
                  <a:pt x="131" y="211"/>
                  <a:pt x="122" y="211"/>
                </a:cubicBezTo>
                <a:cubicBezTo>
                  <a:pt x="122" y="211"/>
                  <a:pt x="112" y="211"/>
                  <a:pt x="102" y="211"/>
                </a:cubicBezTo>
                <a:close/>
                <a:moveTo>
                  <a:pt x="82" y="202"/>
                </a:moveTo>
                <a:cubicBezTo>
                  <a:pt x="83" y="202"/>
                  <a:pt x="121" y="202"/>
                  <a:pt x="122" y="202"/>
                </a:cubicBezTo>
                <a:cubicBezTo>
                  <a:pt x="128" y="202"/>
                  <a:pt x="128" y="201"/>
                  <a:pt x="129" y="197"/>
                </a:cubicBezTo>
                <a:cubicBezTo>
                  <a:pt x="129" y="195"/>
                  <a:pt x="129" y="192"/>
                  <a:pt x="130" y="188"/>
                </a:cubicBezTo>
                <a:cubicBezTo>
                  <a:pt x="130" y="183"/>
                  <a:pt x="130" y="177"/>
                  <a:pt x="133" y="172"/>
                </a:cubicBezTo>
                <a:cubicBezTo>
                  <a:pt x="140" y="159"/>
                  <a:pt x="145" y="150"/>
                  <a:pt x="152" y="137"/>
                </a:cubicBezTo>
                <a:cubicBezTo>
                  <a:pt x="157" y="127"/>
                  <a:pt x="164" y="109"/>
                  <a:pt x="160" y="92"/>
                </a:cubicBezTo>
                <a:cubicBezTo>
                  <a:pt x="155" y="73"/>
                  <a:pt x="133" y="52"/>
                  <a:pt x="102" y="52"/>
                </a:cubicBezTo>
                <a:cubicBezTo>
                  <a:pt x="71" y="52"/>
                  <a:pt x="49" y="73"/>
                  <a:pt x="44" y="92"/>
                </a:cubicBezTo>
                <a:cubicBezTo>
                  <a:pt x="40" y="109"/>
                  <a:pt x="48" y="127"/>
                  <a:pt x="53" y="137"/>
                </a:cubicBezTo>
                <a:cubicBezTo>
                  <a:pt x="60" y="150"/>
                  <a:pt x="64" y="159"/>
                  <a:pt x="71" y="172"/>
                </a:cubicBezTo>
                <a:cubicBezTo>
                  <a:pt x="74" y="177"/>
                  <a:pt x="75" y="183"/>
                  <a:pt x="75" y="188"/>
                </a:cubicBezTo>
                <a:cubicBezTo>
                  <a:pt x="75" y="192"/>
                  <a:pt x="75" y="195"/>
                  <a:pt x="76" y="197"/>
                </a:cubicBezTo>
                <a:cubicBezTo>
                  <a:pt x="76" y="201"/>
                  <a:pt x="77" y="202"/>
                  <a:pt x="82" y="202"/>
                </a:cubicBezTo>
                <a:cubicBezTo>
                  <a:pt x="82" y="202"/>
                  <a:pt x="82" y="202"/>
                  <a:pt x="82" y="202"/>
                </a:cubicBezTo>
                <a:close/>
                <a:moveTo>
                  <a:pt x="22" y="112"/>
                </a:moveTo>
                <a:cubicBezTo>
                  <a:pt x="4" y="112"/>
                  <a:pt x="4" y="112"/>
                  <a:pt x="4" y="112"/>
                </a:cubicBezTo>
                <a:cubicBezTo>
                  <a:pt x="2" y="112"/>
                  <a:pt x="0" y="110"/>
                  <a:pt x="0" y="107"/>
                </a:cubicBezTo>
                <a:cubicBezTo>
                  <a:pt x="0" y="105"/>
                  <a:pt x="2" y="103"/>
                  <a:pt x="4" y="103"/>
                </a:cubicBezTo>
                <a:cubicBezTo>
                  <a:pt x="22" y="103"/>
                  <a:pt x="22" y="103"/>
                  <a:pt x="22" y="103"/>
                </a:cubicBezTo>
                <a:cubicBezTo>
                  <a:pt x="25" y="103"/>
                  <a:pt x="27" y="105"/>
                  <a:pt x="27" y="107"/>
                </a:cubicBezTo>
                <a:cubicBezTo>
                  <a:pt x="27" y="110"/>
                  <a:pt x="25" y="112"/>
                  <a:pt x="22" y="112"/>
                </a:cubicBezTo>
                <a:close/>
                <a:moveTo>
                  <a:pt x="204" y="108"/>
                </a:moveTo>
                <a:cubicBezTo>
                  <a:pt x="182" y="108"/>
                  <a:pt x="182" y="108"/>
                  <a:pt x="182" y="108"/>
                </a:cubicBezTo>
                <a:cubicBezTo>
                  <a:pt x="180" y="108"/>
                  <a:pt x="178" y="106"/>
                  <a:pt x="178" y="104"/>
                </a:cubicBezTo>
                <a:cubicBezTo>
                  <a:pt x="178" y="101"/>
                  <a:pt x="180" y="99"/>
                  <a:pt x="182" y="99"/>
                </a:cubicBezTo>
                <a:cubicBezTo>
                  <a:pt x="204" y="99"/>
                  <a:pt x="204" y="99"/>
                  <a:pt x="204" y="99"/>
                </a:cubicBezTo>
                <a:cubicBezTo>
                  <a:pt x="206" y="99"/>
                  <a:pt x="208" y="101"/>
                  <a:pt x="208" y="104"/>
                </a:cubicBezTo>
                <a:cubicBezTo>
                  <a:pt x="208" y="106"/>
                  <a:pt x="206" y="108"/>
                  <a:pt x="204" y="108"/>
                </a:cubicBezTo>
                <a:close/>
                <a:moveTo>
                  <a:pt x="61" y="105"/>
                </a:moveTo>
                <a:cubicBezTo>
                  <a:pt x="61" y="105"/>
                  <a:pt x="61" y="105"/>
                  <a:pt x="60" y="105"/>
                </a:cubicBezTo>
                <a:cubicBezTo>
                  <a:pt x="58" y="104"/>
                  <a:pt x="56" y="101"/>
                  <a:pt x="57" y="99"/>
                </a:cubicBezTo>
                <a:cubicBezTo>
                  <a:pt x="61" y="82"/>
                  <a:pt x="79" y="65"/>
                  <a:pt x="105" y="65"/>
                </a:cubicBezTo>
                <a:cubicBezTo>
                  <a:pt x="105" y="65"/>
                  <a:pt x="105" y="65"/>
                  <a:pt x="105" y="65"/>
                </a:cubicBezTo>
                <a:cubicBezTo>
                  <a:pt x="107" y="65"/>
                  <a:pt x="109" y="67"/>
                  <a:pt x="109" y="70"/>
                </a:cubicBezTo>
                <a:cubicBezTo>
                  <a:pt x="109" y="72"/>
                  <a:pt x="107" y="74"/>
                  <a:pt x="105" y="74"/>
                </a:cubicBezTo>
                <a:cubicBezTo>
                  <a:pt x="84" y="75"/>
                  <a:pt x="69" y="88"/>
                  <a:pt x="66" y="101"/>
                </a:cubicBezTo>
                <a:cubicBezTo>
                  <a:pt x="65" y="103"/>
                  <a:pt x="63" y="105"/>
                  <a:pt x="61" y="105"/>
                </a:cubicBezTo>
                <a:close/>
                <a:moveTo>
                  <a:pt x="160" y="55"/>
                </a:moveTo>
                <a:cubicBezTo>
                  <a:pt x="159" y="55"/>
                  <a:pt x="158" y="54"/>
                  <a:pt x="157" y="54"/>
                </a:cubicBezTo>
                <a:cubicBezTo>
                  <a:pt x="155" y="52"/>
                  <a:pt x="155" y="49"/>
                  <a:pt x="157" y="47"/>
                </a:cubicBezTo>
                <a:cubicBezTo>
                  <a:pt x="173" y="32"/>
                  <a:pt x="173" y="32"/>
                  <a:pt x="173" y="32"/>
                </a:cubicBezTo>
                <a:cubicBezTo>
                  <a:pt x="174" y="30"/>
                  <a:pt x="177" y="30"/>
                  <a:pt x="179" y="32"/>
                </a:cubicBezTo>
                <a:cubicBezTo>
                  <a:pt x="181" y="34"/>
                  <a:pt x="181" y="36"/>
                  <a:pt x="179" y="38"/>
                </a:cubicBezTo>
                <a:cubicBezTo>
                  <a:pt x="164" y="54"/>
                  <a:pt x="164" y="54"/>
                  <a:pt x="164" y="54"/>
                </a:cubicBezTo>
                <a:cubicBezTo>
                  <a:pt x="163" y="54"/>
                  <a:pt x="162" y="55"/>
                  <a:pt x="160" y="55"/>
                </a:cubicBezTo>
                <a:close/>
                <a:moveTo>
                  <a:pt x="45" y="55"/>
                </a:moveTo>
                <a:cubicBezTo>
                  <a:pt x="44" y="55"/>
                  <a:pt x="43" y="54"/>
                  <a:pt x="42" y="54"/>
                </a:cubicBezTo>
                <a:cubicBezTo>
                  <a:pt x="27" y="38"/>
                  <a:pt x="27" y="38"/>
                  <a:pt x="27" y="38"/>
                </a:cubicBezTo>
                <a:cubicBezTo>
                  <a:pt x="25" y="36"/>
                  <a:pt x="25" y="34"/>
                  <a:pt x="27" y="32"/>
                </a:cubicBezTo>
                <a:cubicBezTo>
                  <a:pt x="28" y="30"/>
                  <a:pt x="31" y="30"/>
                  <a:pt x="33" y="32"/>
                </a:cubicBezTo>
                <a:cubicBezTo>
                  <a:pt x="48" y="47"/>
                  <a:pt x="48" y="47"/>
                  <a:pt x="48" y="47"/>
                </a:cubicBezTo>
                <a:cubicBezTo>
                  <a:pt x="50" y="49"/>
                  <a:pt x="50" y="52"/>
                  <a:pt x="48" y="54"/>
                </a:cubicBezTo>
                <a:cubicBezTo>
                  <a:pt x="47" y="54"/>
                  <a:pt x="46" y="55"/>
                  <a:pt x="45" y="55"/>
                </a:cubicBezTo>
                <a:close/>
                <a:moveTo>
                  <a:pt x="102" y="34"/>
                </a:moveTo>
                <a:cubicBezTo>
                  <a:pt x="100" y="34"/>
                  <a:pt x="98" y="32"/>
                  <a:pt x="98" y="30"/>
                </a:cubicBezTo>
                <a:cubicBezTo>
                  <a:pt x="98" y="4"/>
                  <a:pt x="98" y="4"/>
                  <a:pt x="98" y="4"/>
                </a:cubicBezTo>
                <a:cubicBezTo>
                  <a:pt x="98" y="2"/>
                  <a:pt x="100" y="0"/>
                  <a:pt x="102" y="0"/>
                </a:cubicBezTo>
                <a:cubicBezTo>
                  <a:pt x="105" y="0"/>
                  <a:pt x="107" y="2"/>
                  <a:pt x="107" y="4"/>
                </a:cubicBezTo>
                <a:cubicBezTo>
                  <a:pt x="107" y="30"/>
                  <a:pt x="107" y="30"/>
                  <a:pt x="107" y="30"/>
                </a:cubicBezTo>
                <a:cubicBezTo>
                  <a:pt x="107" y="32"/>
                  <a:pt x="105" y="34"/>
                  <a:pt x="102" y="34"/>
                </a:cubicBezTo>
                <a:close/>
              </a:path>
            </a:pathLst>
          </a:custGeom>
          <a:solidFill>
            <a:srgbClr val="CC0099"/>
          </a:solidFill>
          <a:ln>
            <a:noFill/>
          </a:ln>
        </p:spPr>
        <p:txBody>
          <a:bodyPr spcFirstLastPara="1" wrap="square" lIns="91407" tIns="45691" rIns="91407" bIns="45691" anchor="t" anchorCtr="0">
            <a:noAutofit/>
          </a:bodyPr>
          <a:lstStyle/>
          <a:p>
            <a:endParaRPr sz="3600">
              <a:solidFill>
                <a:srgbClr val="CC00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مربع نص 141"/>
          <p:cNvSpPr txBox="1"/>
          <p:nvPr/>
        </p:nvSpPr>
        <p:spPr>
          <a:xfrm>
            <a:off x="3860801" y="6121400"/>
            <a:ext cx="2006495" cy="718145"/>
          </a:xfrm>
          <a:prstGeom prst="rect">
            <a:avLst/>
          </a:prstGeom>
          <a:noFill/>
        </p:spPr>
        <p:txBody>
          <a:bodyPr wrap="square" lIns="60954" tIns="30477" rIns="60954" bIns="30477" rtlCol="1">
            <a:spAutoFit/>
          </a:bodyPr>
          <a:lstStyle/>
          <a:p>
            <a:pPr algn="ctr"/>
            <a:r>
              <a:rPr lang="ar-SA" sz="2100" dirty="0">
                <a:solidFill>
                  <a:schemeClr val="tx2">
                    <a:lumMod val="60000"/>
                    <a:lumOff val="40000"/>
                  </a:schemeClr>
                </a:solidFill>
                <a:cs typeface="PT Bold Heading" pitchFamily="2" charset="-78"/>
              </a:rPr>
              <a:t>التدريب مهم تدربي دائماً</a:t>
            </a:r>
          </a:p>
        </p:txBody>
      </p:sp>
      <p:pic>
        <p:nvPicPr>
          <p:cNvPr id="143" name="Picture 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 l="16860"/>
          <a:stretch>
            <a:fillRect/>
          </a:stretch>
        </p:blipFill>
        <p:spPr>
          <a:xfrm>
            <a:off x="-61372" y="5867400"/>
            <a:ext cx="1139405" cy="1091401"/>
          </a:xfrm>
          <a:prstGeom prst="rect">
            <a:avLst/>
          </a:prstGeom>
        </p:spPr>
      </p:pic>
      <p:pic>
        <p:nvPicPr>
          <p:cNvPr id="144" name="Picture 2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 rot="1142194">
            <a:off x="11104293" y="2279774"/>
            <a:ext cx="417148" cy="1124664"/>
          </a:xfrm>
          <a:prstGeom prst="rect">
            <a:avLst/>
          </a:prstGeom>
        </p:spPr>
      </p:pic>
      <p:pic>
        <p:nvPicPr>
          <p:cNvPr id="145" name="Picture 8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 rot="1889028">
            <a:off x="4609059" y="583782"/>
            <a:ext cx="1106849" cy="256687"/>
          </a:xfrm>
          <a:prstGeom prst="rect">
            <a:avLst/>
          </a:prstGeom>
        </p:spPr>
      </p:pic>
      <p:pic>
        <p:nvPicPr>
          <p:cNvPr id="146" name="Picture 10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7"/>
              </a:ext>
            </a:extLst>
          </a:blip>
          <a:srcRect r="11907" b="21056"/>
          <a:stretch>
            <a:fillRect/>
          </a:stretch>
        </p:blipFill>
        <p:spPr>
          <a:xfrm>
            <a:off x="11627231" y="6346617"/>
            <a:ext cx="625883" cy="587583"/>
          </a:xfrm>
          <a:prstGeom prst="rect">
            <a:avLst/>
          </a:prstGeom>
        </p:spPr>
      </p:pic>
      <p:pic>
        <p:nvPicPr>
          <p:cNvPr id="147" name="Picture 11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9"/>
              </a:ext>
            </a:extLst>
          </a:blip>
          <a:srcRect t="17429"/>
          <a:stretch>
            <a:fillRect/>
          </a:stretch>
        </p:blipFill>
        <p:spPr>
          <a:xfrm>
            <a:off x="10298939" y="-4040"/>
            <a:ext cx="1207261" cy="1171506"/>
          </a:xfrm>
          <a:prstGeom prst="rect">
            <a:avLst/>
          </a:prstGeom>
        </p:spPr>
      </p:pic>
      <p:grpSp>
        <p:nvGrpSpPr>
          <p:cNvPr id="158" name="Google Shape;1158;p44"/>
          <p:cNvGrpSpPr/>
          <p:nvPr/>
        </p:nvGrpSpPr>
        <p:grpSpPr>
          <a:xfrm>
            <a:off x="3287837" y="1234593"/>
            <a:ext cx="5461523" cy="1196279"/>
            <a:chOff x="7728915" y="1917859"/>
            <a:chExt cx="1034486" cy="222599"/>
          </a:xfrm>
        </p:grpSpPr>
        <p:sp>
          <p:nvSpPr>
            <p:cNvPr id="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98" name="Google Shape;1203;p44"/>
          <p:cNvGrpSpPr/>
          <p:nvPr/>
        </p:nvGrpSpPr>
        <p:grpSpPr>
          <a:xfrm>
            <a:off x="7772424" y="542505"/>
            <a:ext cx="704629" cy="624805"/>
            <a:chOff x="3725850" y="3874550"/>
            <a:chExt cx="232875" cy="206500"/>
          </a:xfrm>
        </p:grpSpPr>
        <p:sp>
          <p:nvSpPr>
            <p:cNvPr id="199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02" name="Google Shape;1207;p44"/>
          <p:cNvGrpSpPr/>
          <p:nvPr/>
        </p:nvGrpSpPr>
        <p:grpSpPr>
          <a:xfrm>
            <a:off x="7324051" y="3305113"/>
            <a:ext cx="415450" cy="403144"/>
            <a:chOff x="5244650" y="4666550"/>
            <a:chExt cx="154450" cy="149875"/>
          </a:xfrm>
        </p:grpSpPr>
        <p:sp>
          <p:nvSpPr>
            <p:cNvPr id="203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05" name="Picture 2" descr="مثل ممتاز الرسوم المتحركة مرسومة باليد GIF الرسوم المتحركة | صور PNG PSD  تحميل مجاني - Pikbest"/>
          <p:cNvPicPr>
            <a:picLocks noChangeAspect="1" noChangeArrowheads="1" noCrop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2618053"/>
            <a:ext cx="794959" cy="79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6" descr="Patrenia Gooden: Writing"/>
          <p:cNvPicPr>
            <a:picLocks noChangeAspect="1" noChangeArrowheads="1" noCrop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8020" y="5532005"/>
            <a:ext cx="2330862" cy="134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" name="Picture 8" descr="Novel Madness 2018–ROUND TWO – Linda Ulleseit, Author"/>
          <p:cNvPicPr>
            <a:picLocks noChangeAspect="1" noChangeArrowheads="1" noCrop="1"/>
          </p:cNvPicPr>
          <p:nvPr/>
        </p:nvPicPr>
        <p:blipFill>
          <a:blip r:embed="rId4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360" y="422835"/>
            <a:ext cx="2006040" cy="168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" name="مربع نص 207"/>
          <p:cNvSpPr txBox="1"/>
          <p:nvPr/>
        </p:nvSpPr>
        <p:spPr>
          <a:xfrm>
            <a:off x="4673601" y="1346200"/>
            <a:ext cx="3689675" cy="677109"/>
          </a:xfrm>
          <a:prstGeom prst="rect">
            <a:avLst/>
          </a:prstGeom>
          <a:noFill/>
        </p:spPr>
        <p:txBody>
          <a:bodyPr wrap="square" lIns="60953" tIns="30476" rIns="60953" bIns="30476" rtlCol="1">
            <a:spAutoFit/>
          </a:bodyPr>
          <a:lstStyle/>
          <a:p>
            <a:pPr algn="ctr"/>
            <a:r>
              <a:rPr lang="ar-SA" sz="4000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الواجب</a:t>
            </a:r>
          </a:p>
        </p:txBody>
      </p:sp>
    </p:spTree>
    <p:extLst>
      <p:ext uri="{BB962C8B-B14F-4D97-AF65-F5344CB8AC3E}">
        <p14:creationId xmlns:p14="http://schemas.microsoft.com/office/powerpoint/2010/main" val="74531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8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 p14:presetBounceEnd="5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14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8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140" grpId="0" animBg="1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31784"/>
          <a:stretch>
            <a:fillRect/>
          </a:stretch>
        </p:blipFill>
        <p:spPr>
          <a:xfrm>
            <a:off x="0" y="1"/>
            <a:ext cx="12192000" cy="46725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68514" y="3385925"/>
            <a:ext cx="1094827" cy="12866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21520" y="0"/>
            <a:ext cx="1370481" cy="10914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958705" y="5991311"/>
            <a:ext cx="1233295" cy="865549"/>
          </a:xfrm>
          <a:prstGeom prst="rect">
            <a:avLst/>
          </a:prstGeom>
        </p:spPr>
      </p:pic>
      <p:pic>
        <p:nvPicPr>
          <p:cNvPr id="8" name="Google Shape;546;p48">
            <a:hlinkClick r:id="" action="ppaction://noaction"/>
          </p:cNvPr>
          <p:cNvPicPr preferRelativeResize="0"/>
          <p:nvPr/>
        </p:nvPicPr>
        <p:blipFill rotWithShape="1">
          <a:blip r:embed="rId10">
            <a:alphaModFix/>
          </a:blip>
          <a:srcRect l="32005" t="19826" r="39798" b="9790"/>
          <a:stretch/>
        </p:blipFill>
        <p:spPr>
          <a:xfrm rot="-5400000">
            <a:off x="7625181" y="-560473"/>
            <a:ext cx="1518464" cy="284306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548;p48">
            <a:hlinkClick r:id="" action="ppaction://noaction"/>
          </p:cNvPr>
          <p:cNvSpPr/>
          <p:nvPr/>
        </p:nvSpPr>
        <p:spPr>
          <a:xfrm>
            <a:off x="7820215" y="348656"/>
            <a:ext cx="1534853" cy="1024815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6157CA11-17C3-4032-A40D-E0459ED1C7AC}"/>
              </a:ext>
            </a:extLst>
          </p:cNvPr>
          <p:cNvSpPr txBox="1"/>
          <p:nvPr/>
        </p:nvSpPr>
        <p:spPr>
          <a:xfrm>
            <a:off x="4054621" y="1824283"/>
            <a:ext cx="5024623" cy="830997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 defTabSz="914195">
              <a:defRPr/>
            </a:pPr>
            <a:r>
              <a:rPr lang="ar-AE" sz="48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48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xmlns="" id="{EAD36180-9EE9-4BD2-B108-107DBF406D16}"/>
              </a:ext>
            </a:extLst>
          </p:cNvPr>
          <p:cNvSpPr txBox="1"/>
          <p:nvPr/>
        </p:nvSpPr>
        <p:spPr>
          <a:xfrm>
            <a:off x="3916921" y="3001204"/>
            <a:ext cx="5414675" cy="76944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 defTabSz="914195">
              <a:defRPr/>
            </a:pPr>
            <a:r>
              <a:rPr lang="ar-AE" sz="44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 هو تقيمك لدرس اليوم ؟</a:t>
            </a:r>
            <a:endParaRPr lang="en-US" sz="44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7785766" y="621534"/>
            <a:ext cx="1652998" cy="677098"/>
          </a:xfrm>
          <a:prstGeom prst="rect">
            <a:avLst/>
          </a:prstGeom>
        </p:spPr>
        <p:txBody>
          <a:bodyPr wrap="none" lIns="91431" tIns="45715" rIns="91431" bIns="45715">
            <a:spAutoFit/>
          </a:bodyPr>
          <a:lstStyle/>
          <a:p>
            <a:pPr algn="ctr" defTabSz="914195">
              <a:buClr>
                <a:prstClr val="black"/>
              </a:buClr>
              <a:defRPr/>
            </a:pPr>
            <a:r>
              <a:rPr lang="ar-SA" sz="1900" dirty="0">
                <a:solidFill>
                  <a:srgbClr val="D60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تحدث مع عائلتك </a:t>
            </a:r>
          </a:p>
          <a:p>
            <a:pPr algn="ctr" defTabSz="914195">
              <a:buClr>
                <a:prstClr val="black"/>
              </a:buClr>
              <a:defRPr/>
            </a:pPr>
            <a:r>
              <a:rPr lang="ar-SA" sz="1900" dirty="0">
                <a:solidFill>
                  <a:srgbClr val="D60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نهاية اليوم</a:t>
            </a:r>
            <a:endParaRPr lang="x-none" sz="1900" dirty="0">
              <a:solidFill>
                <a:srgbClr val="D6009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0840681" y="-193793"/>
            <a:ext cx="1332157" cy="1290294"/>
          </a:xfrm>
          <a:prstGeom prst="rect">
            <a:avLst/>
          </a:prstGeom>
        </p:spPr>
      </p:pic>
      <p:grpSp>
        <p:nvGrpSpPr>
          <p:cNvPr id="19" name="مجموعة 18"/>
          <p:cNvGrpSpPr/>
          <p:nvPr/>
        </p:nvGrpSpPr>
        <p:grpSpPr>
          <a:xfrm>
            <a:off x="8656043" y="6044248"/>
            <a:ext cx="2032000" cy="725783"/>
            <a:chOff x="15163800" y="7941026"/>
            <a:chExt cx="3048000" cy="1088674"/>
          </a:xfrm>
        </p:grpSpPr>
        <p:sp>
          <p:nvSpPr>
            <p:cNvPr id="20" name="Google_teacher"/>
            <p:cNvSpPr/>
            <p:nvPr/>
          </p:nvSpPr>
          <p:spPr>
            <a:xfrm>
              <a:off x="15407730" y="8287039"/>
              <a:ext cx="2423070" cy="590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ctr">
              <a:noAutofit/>
            </a:bodyPr>
            <a:lstStyle>
              <a:lvl1pPr algn="l" defTabSz="778933">
                <a:defRPr sz="3500">
                  <a:solidFill>
                    <a:srgbClr val="000000"/>
                  </a:solidFill>
                  <a:latin typeface="Copperplate"/>
                  <a:ea typeface="Copperplate"/>
                  <a:cs typeface="Copperplate"/>
                  <a:sym typeface="Copperplate"/>
                </a:defRPr>
              </a:lvl1pPr>
            </a:lstStyle>
            <a:p>
              <a:pPr algn="ctr"/>
              <a:r>
                <a:rPr lang="en-US" sz="1600" dirty="0" err="1">
                  <a:solidFill>
                    <a:srgbClr val="CC3399"/>
                  </a:solidFill>
                </a:rPr>
                <a:t>Jcliiio</a:t>
              </a:r>
              <a:endParaRPr sz="1600" dirty="0">
                <a:solidFill>
                  <a:srgbClr val="CC3399"/>
                </a:solidFill>
              </a:endParaRPr>
            </a:p>
          </p:txBody>
        </p:sp>
        <p:pic>
          <p:nvPicPr>
            <p:cNvPr id="21" name="Picture 2" descr="شعار سناب مفرغ للتصميم انجروفيك – شعار تويوتا"/>
            <p:cNvPicPr>
              <a:picLocks noChangeAspect="1" noChangeArrowheads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3800" y="7941026"/>
              <a:ext cx="1088673" cy="1088674"/>
            </a:xfrm>
            <a:prstGeom prst="rect">
              <a:avLst/>
            </a:prstGeom>
            <a:noFill/>
          </p:spPr>
        </p:pic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E7E7E7"/>
                </a:clrFrom>
                <a:clrTo>
                  <a:srgbClr val="E7E7E7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7138410" y="7956310"/>
              <a:ext cx="1073390" cy="1073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8" name="Picture 2" descr="C:\Users\Naar\Downloads\Imasdar 56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991" y="1236639"/>
            <a:ext cx="2103009" cy="442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3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29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3725" y="696496"/>
            <a:ext cx="6719898" cy="503495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9825127" y="3119219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82" tIns="121882" rIns="121882" bIns="121882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2" name="Google Shape;682;p51">
            <a:hlinkClick r:id="rId4" action="ppaction://hlinksldjump"/>
          </p:cNvPr>
          <p:cNvSpPr/>
          <p:nvPr/>
        </p:nvSpPr>
        <p:spPr>
          <a:xfrm rot="-5400000">
            <a:off x="9825127" y="3856354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82" tIns="121882" rIns="121882" bIns="121882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9825127" y="4593487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82" tIns="121882" rIns="121882" bIns="121882" anchor="ctr" anchorCtr="0">
            <a:noAutofit/>
          </a:bodyPr>
          <a:lstStyle/>
          <a:p>
            <a:pPr algn="l" rtl="0"/>
            <a:endParaRPr/>
          </a:p>
        </p:txBody>
      </p:sp>
      <p:pic>
        <p:nvPicPr>
          <p:cNvPr id="686" name="Google Shape;686;p51"/>
          <p:cNvPicPr preferRelativeResize="0"/>
          <p:nvPr/>
        </p:nvPicPr>
        <p:blipFill rotWithShape="1">
          <a:blip r:embed="rId5">
            <a:alphaModFix/>
          </a:blip>
          <a:srcRect l="32006" t="19826" r="52023" b="9790"/>
          <a:stretch/>
        </p:blipFill>
        <p:spPr>
          <a:xfrm rot="5400000">
            <a:off x="11072654" y="4976652"/>
            <a:ext cx="921233" cy="3045269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10631583" y="6357614"/>
            <a:ext cx="291396" cy="356316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82" tIns="121882" rIns="121882" bIns="121882" anchor="ctr" anchorCtr="0">
            <a:noAutofit/>
          </a:bodyPr>
          <a:lstStyle/>
          <a:p>
            <a:pPr algn="l" rtl="0"/>
            <a:endParaRPr/>
          </a:p>
        </p:txBody>
      </p:sp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3486856">
            <a:off x="4747" y="5244434"/>
            <a:ext cx="1654204" cy="156209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10225799" y="2482602"/>
            <a:ext cx="2307200" cy="2519295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0" name="Google Shape;680;p51">
              <a:hlinkClick r:id="rId4" action="ppaction://hlinksldjump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42" name="Google_teacher"/>
          <p:cNvSpPr/>
          <p:nvPr/>
        </p:nvSpPr>
        <p:spPr>
          <a:xfrm>
            <a:off x="9009923" y="5451928"/>
            <a:ext cx="3230760" cy="787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01585" tIns="101585" rIns="101585" bIns="101585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3200" dirty="0" err="1">
                <a:solidFill>
                  <a:srgbClr val="CC3399"/>
                </a:solidFill>
              </a:rPr>
              <a:t>Jcliiio</a:t>
            </a:r>
            <a:endParaRPr sz="3200" dirty="0">
              <a:solidFill>
                <a:srgbClr val="CC3399"/>
              </a:solidFill>
            </a:endParaRPr>
          </a:p>
        </p:txBody>
      </p:sp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85756" y="5158382"/>
            <a:ext cx="958919" cy="958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1" name="Google Shape;681;p51">
            <a:hlinkClick r:id="rId4" action="ppaction://hlinksldjump"/>
          </p:cNvPr>
          <p:cNvSpPr txBox="1">
            <a:spLocks noGrp="1"/>
          </p:cNvSpPr>
          <p:nvPr>
            <p:ph type="ctrTitle"/>
          </p:nvPr>
        </p:nvSpPr>
        <p:spPr>
          <a:xfrm>
            <a:off x="10256630" y="3717975"/>
            <a:ext cx="1919607" cy="477837"/>
          </a:xfrm>
          <a:prstGeom prst="rect">
            <a:avLst/>
          </a:prstGeom>
        </p:spPr>
        <p:txBody>
          <a:bodyPr spcFirstLastPara="1" vert="horz" wrap="square" lIns="121882" tIns="121882" rIns="121882" bIns="121882" rtlCol="1" anchor="t" anchorCtr="0">
            <a:noAutofit/>
          </a:bodyPr>
          <a:lstStyle/>
          <a:p>
            <a:r>
              <a:rPr lang="ar-SA" sz="16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sz="16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615614" y="4454527"/>
            <a:ext cx="1576387" cy="477839"/>
          </a:xfrm>
          <a:prstGeom prst="rect">
            <a:avLst/>
          </a:prstGeom>
        </p:spPr>
        <p:txBody>
          <a:bodyPr spcFirstLastPara="1" vert="horz" wrap="square" lIns="121882" tIns="121882" rIns="121882" bIns="121882" rtlCol="1" anchor="t" anchorCtr="0">
            <a:noAutofit/>
          </a:bodyPr>
          <a:lstStyle/>
          <a:p>
            <a:r>
              <a:rPr lang="ar-SA" sz="16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16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0516910" y="3073325"/>
            <a:ext cx="1826897" cy="48048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82" tIns="121882" rIns="121882" bIns="121882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160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16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pic>
        <p:nvPicPr>
          <p:cNvPr id="71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t="29374" r="62394"/>
          <a:stretch>
            <a:fillRect/>
          </a:stretch>
        </p:blipFill>
        <p:spPr>
          <a:xfrm>
            <a:off x="10968483" y="-29529"/>
            <a:ext cx="1284631" cy="1930106"/>
          </a:xfrm>
          <a:prstGeom prst="rect">
            <a:avLst/>
          </a:prstGeom>
        </p:spPr>
      </p:pic>
      <p:pic>
        <p:nvPicPr>
          <p:cNvPr id="73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t="48612" r="27947"/>
          <a:stretch>
            <a:fillRect/>
          </a:stretch>
        </p:blipFill>
        <p:spPr>
          <a:xfrm>
            <a:off x="9381148" y="-56319"/>
            <a:ext cx="2871966" cy="938477"/>
          </a:xfrm>
          <a:prstGeom prst="rect">
            <a:avLst/>
          </a:prstGeom>
        </p:spPr>
      </p:pic>
      <p:pic>
        <p:nvPicPr>
          <p:cNvPr id="74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34612" t="14899"/>
          <a:stretch>
            <a:fillRect/>
          </a:stretch>
        </p:blipFill>
        <p:spPr>
          <a:xfrm>
            <a:off x="-43381" y="-2739"/>
            <a:ext cx="1828040" cy="1903316"/>
          </a:xfrm>
          <a:prstGeom prst="rect">
            <a:avLst/>
          </a:prstGeom>
        </p:spPr>
      </p:pic>
      <p:pic>
        <p:nvPicPr>
          <p:cNvPr id="75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l="27048" t="47145"/>
          <a:stretch>
            <a:fillRect/>
          </a:stretch>
        </p:blipFill>
        <p:spPr>
          <a:xfrm>
            <a:off x="-96961" y="-83109"/>
            <a:ext cx="2907813" cy="965267"/>
          </a:xfrm>
          <a:prstGeom prst="rect">
            <a:avLst/>
          </a:prstGeom>
        </p:spPr>
      </p:pic>
      <p:pic>
        <p:nvPicPr>
          <p:cNvPr id="76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34672">
            <a:off x="878442" y="4443954"/>
            <a:ext cx="930195" cy="718787"/>
          </a:xfrm>
          <a:prstGeom prst="rect">
            <a:avLst/>
          </a:prstGeom>
        </p:spPr>
      </p:pic>
      <p:pic>
        <p:nvPicPr>
          <p:cNvPr id="77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95522" y="4321793"/>
            <a:ext cx="398538" cy="571420"/>
          </a:xfrm>
          <a:prstGeom prst="rect">
            <a:avLst/>
          </a:prstGeom>
        </p:spPr>
      </p:pic>
      <p:pic>
        <p:nvPicPr>
          <p:cNvPr id="78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71370" y="2971800"/>
            <a:ext cx="398538" cy="571420"/>
          </a:xfrm>
          <a:prstGeom prst="rect">
            <a:avLst/>
          </a:prstGeom>
        </p:spPr>
      </p:pic>
      <p:pic>
        <p:nvPicPr>
          <p:cNvPr id="79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 rot="19530768">
            <a:off x="10352547" y="2486839"/>
            <a:ext cx="545516" cy="613566"/>
          </a:xfrm>
          <a:prstGeom prst="rect">
            <a:avLst/>
          </a:prstGeom>
        </p:spPr>
      </p:pic>
      <p:pic>
        <p:nvPicPr>
          <p:cNvPr id="80" name="Picture 9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 b="24512"/>
          <a:stretch>
            <a:fillRect/>
          </a:stretch>
        </p:blipFill>
        <p:spPr>
          <a:xfrm>
            <a:off x="4724400" y="127000"/>
            <a:ext cx="1676400" cy="1247936"/>
          </a:xfrm>
          <a:prstGeom prst="rect">
            <a:avLst/>
          </a:prstGeom>
        </p:spPr>
      </p:pic>
      <p:pic>
        <p:nvPicPr>
          <p:cNvPr id="67" name="Picture 5">
            <a:extLst>
              <a:ext uri="{FF2B5EF4-FFF2-40B4-BE49-F238E27FC236}">
                <a16:creationId xmlns:a16="http://schemas.microsoft.com/office/drawing/2014/main" xmlns="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34"/>
          <a:srcRect l="39802" t="78057" r="35493" b="17140"/>
          <a:stretch/>
        </p:blipFill>
        <p:spPr>
          <a:xfrm>
            <a:off x="2519149" y="5623457"/>
            <a:ext cx="5778513" cy="63166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:a16="http://schemas.microsoft.com/office/drawing/2014/main" xmlns="" id="{8E4724F8-A11D-4680-92A8-7CB5FCC1C745}"/>
              </a:ext>
            </a:extLst>
          </p:cNvPr>
          <p:cNvSpPr/>
          <p:nvPr/>
        </p:nvSpPr>
        <p:spPr>
          <a:xfrm>
            <a:off x="982976" y="6189725"/>
            <a:ext cx="8636000" cy="420564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ar-AE" sz="2100" dirty="0">
                <a:solidFill>
                  <a:srgbClr val="494D36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2100" b="1" dirty="0"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:a16="http://schemas.microsoft.com/office/drawing/2014/main" xmlns="" id="{29379E6A-4607-48A3-8AD2-909D460AC40D}"/>
              </a:ext>
            </a:extLst>
          </p:cNvPr>
          <p:cNvSpPr/>
          <p:nvPr/>
        </p:nvSpPr>
        <p:spPr>
          <a:xfrm>
            <a:off x="7483032" y="5458161"/>
            <a:ext cx="1110344" cy="10424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en-GB"/>
          </a:p>
        </p:txBody>
      </p:sp>
      <p:pic>
        <p:nvPicPr>
          <p:cNvPr id="143" name="Picture 2" descr="شعار سناب مفرغ للتصميم انجروفيك – شعار تويوتا"/>
          <p:cNvPicPr>
            <a:picLocks noChangeAspect="1" noChangeArrowheads="1"/>
          </p:cNvPicPr>
          <p:nvPr/>
        </p:nvPicPr>
        <p:blipFill>
          <a:blip r:embed="rId3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030149" y="5253206"/>
            <a:ext cx="1098301" cy="1098303"/>
          </a:xfrm>
          <a:prstGeom prst="rect">
            <a:avLst/>
          </a:prstGeom>
          <a:noFill/>
        </p:spPr>
      </p:pic>
      <p:grpSp>
        <p:nvGrpSpPr>
          <p:cNvPr id="150" name="Google Shape;2823;p70"/>
          <p:cNvGrpSpPr/>
          <p:nvPr/>
        </p:nvGrpSpPr>
        <p:grpSpPr>
          <a:xfrm>
            <a:off x="2742590" y="282217"/>
            <a:ext cx="1684307" cy="1263721"/>
            <a:chOff x="2927050" y="2256825"/>
            <a:chExt cx="334100" cy="300175"/>
          </a:xfrm>
        </p:grpSpPr>
        <p:sp>
          <p:nvSpPr>
            <p:cNvPr id="15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38" name="Google Shape;1240;p68"/>
          <p:cNvPicPr preferRelativeResize="0"/>
          <p:nvPr/>
        </p:nvPicPr>
        <p:blipFill>
          <a:blip r:embed="rId37">
            <a:alphaModFix/>
            <a:duotone>
              <a:prstClr val="black"/>
              <a:schemeClr val="accent3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2206" y="1028735"/>
            <a:ext cx="5806191" cy="415736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Rectangle 3">
            <a:extLst>
              <a:ext uri="{FF2B5EF4-FFF2-40B4-BE49-F238E27FC236}">
                <a16:creationId xmlns:a16="http://schemas.microsoft.com/office/drawing/2014/main" xmlns="" id="{5EE9856E-C120-403F-9AD8-7F072859FA6D}"/>
              </a:ext>
            </a:extLst>
          </p:cNvPr>
          <p:cNvSpPr/>
          <p:nvPr/>
        </p:nvSpPr>
        <p:spPr>
          <a:xfrm>
            <a:off x="1775520" y="1859412"/>
            <a:ext cx="7012800" cy="512957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91427" tIns="45713" rIns="91427" bIns="45713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263" rtl="1">
              <a:defRPr/>
            </a:pP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27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27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27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27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27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27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27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27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ممتع</a:t>
            </a:r>
            <a:r>
              <a:rPr lang="en-US" sz="27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27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:a16="http://schemas.microsoft.com/office/drawing/2014/main" xmlns="" id="{94E47E75-B5CF-487C-8B40-9F43D607B58F}"/>
              </a:ext>
            </a:extLst>
          </p:cNvPr>
          <p:cNvSpPr/>
          <p:nvPr/>
        </p:nvSpPr>
        <p:spPr>
          <a:xfrm>
            <a:off x="4012181" y="1255197"/>
            <a:ext cx="4024493" cy="538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21902" tIns="60951" rIns="121902" bIns="60951">
            <a:spAutoFit/>
          </a:bodyPr>
          <a:lstStyle/>
          <a:p>
            <a:pPr algn="ctr"/>
            <a:r>
              <a:rPr lang="ar-SA" sz="27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ar-SA" sz="27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27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27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27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:a16="http://schemas.microsoft.com/office/drawing/2014/main" xmlns="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 rot="10328227">
            <a:off x="3695946" y="1906884"/>
            <a:ext cx="732763" cy="563661"/>
          </a:xfrm>
          <a:prstGeom prst="rect">
            <a:avLst/>
          </a:prstGeom>
        </p:spPr>
      </p:pic>
      <p:sp>
        <p:nvSpPr>
          <p:cNvPr id="65" name="circle">
            <a:extLst>
              <a:ext uri="{FF2B5EF4-FFF2-40B4-BE49-F238E27FC236}">
                <a16:creationId xmlns:a16="http://schemas.microsoft.com/office/drawing/2014/main" xmlns="" id="{39345CDE-8D93-42F1-89C5-0A0E659C9C6D}"/>
              </a:ext>
            </a:extLst>
          </p:cNvPr>
          <p:cNvSpPr/>
          <p:nvPr/>
        </p:nvSpPr>
        <p:spPr>
          <a:xfrm>
            <a:off x="4724400" y="2780427"/>
            <a:ext cx="3818384" cy="1004173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 defTabSz="914241"/>
            <a:r>
              <a:rPr lang="ar-SA" sz="28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انتهت حصتنا      بالتوفيق والتيسير</a:t>
            </a:r>
          </a:p>
        </p:txBody>
      </p:sp>
      <p:pic>
        <p:nvPicPr>
          <p:cNvPr id="66" name="Picture 2" descr="http://up80.s-oman.net/T5Ua.gif">
            <a:extLst>
              <a:ext uri="{FF2B5EF4-FFF2-40B4-BE49-F238E27FC236}">
                <a16:creationId xmlns:a16="http://schemas.microsoft.com/office/drawing/2014/main" xmlns="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 cstate="print"/>
          <a:stretch>
            <a:fillRect/>
          </a:stretch>
        </p:blipFill>
        <p:spPr bwMode="auto">
          <a:xfrm>
            <a:off x="5281920" y="3971201"/>
            <a:ext cx="2572028" cy="128601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مستطيل 71">
            <a:extLst>
              <a:ext uri="{FF2B5EF4-FFF2-40B4-BE49-F238E27FC236}">
                <a16:creationId xmlns:a16="http://schemas.microsoft.com/office/drawing/2014/main" xmlns="" id="{D59D7BC4-5496-4EC3-9E3D-C515FB66BF20}"/>
              </a:ext>
            </a:extLst>
          </p:cNvPr>
          <p:cNvSpPr/>
          <p:nvPr/>
        </p:nvSpPr>
        <p:spPr>
          <a:xfrm rot="20425507">
            <a:off x="3537565" y="4578919"/>
            <a:ext cx="1674157" cy="899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1" tIns="30475" rIns="60951" bIns="30475" rtlCol="1" anchor="ctr"/>
          <a:lstStyle/>
          <a:p>
            <a:pPr algn="ctr"/>
            <a:r>
              <a:rPr lang="ar-SA" sz="21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</a:t>
            </a:r>
          </a:p>
          <a:p>
            <a:pPr algn="ctr"/>
            <a:r>
              <a:rPr lang="ar-SA" sz="21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الرحمن ورعايته</a:t>
            </a:r>
          </a:p>
        </p:txBody>
      </p:sp>
      <p:grpSp>
        <p:nvGrpSpPr>
          <p:cNvPr id="147" name="Google Shape;2750;p69"/>
          <p:cNvGrpSpPr/>
          <p:nvPr/>
        </p:nvGrpSpPr>
        <p:grpSpPr>
          <a:xfrm>
            <a:off x="7918485" y="1124745"/>
            <a:ext cx="643628" cy="562627"/>
            <a:chOff x="6441550" y="2480732"/>
            <a:chExt cx="253700" cy="208925"/>
          </a:xfrm>
        </p:grpSpPr>
        <p:sp>
          <p:nvSpPr>
            <p:cNvPr id="148" name="Google Shape;2751;p69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752;p69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" name="Google Shape;2836;p70"/>
          <p:cNvGrpSpPr/>
          <p:nvPr/>
        </p:nvGrpSpPr>
        <p:grpSpPr>
          <a:xfrm rot="15593802">
            <a:off x="8676975" y="711157"/>
            <a:ext cx="1168060" cy="1359032"/>
            <a:chOff x="2927050" y="2256825"/>
            <a:chExt cx="334100" cy="300175"/>
          </a:xfrm>
        </p:grpSpPr>
        <p:sp>
          <p:nvSpPr>
            <p:cNvPr id="164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6452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 rot="20935332">
            <a:off x="2553507" y="618582"/>
            <a:ext cx="4363742" cy="1379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3"/>
              </a:lnSpc>
            </a:pPr>
            <a:r>
              <a:rPr lang="en-US" sz="5300" spc="267" dirty="0">
                <a:solidFill>
                  <a:srgbClr val="FFFFFF"/>
                </a:solidFill>
                <a:latin typeface="Some Time Later"/>
              </a:rPr>
              <a:t>ACTIVITY TIME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16860"/>
          <a:stretch>
            <a:fillRect/>
          </a:stretch>
        </p:blipFill>
        <p:spPr>
          <a:xfrm>
            <a:off x="-1" y="678324"/>
            <a:ext cx="2147054" cy="205659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889028">
            <a:off x="7498605" y="1179799"/>
            <a:ext cx="1106849" cy="2566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r="53063"/>
          <a:stretch>
            <a:fillRect/>
          </a:stretch>
        </p:blipFill>
        <p:spPr>
          <a:xfrm rot="11175786">
            <a:off x="50647" y="26223"/>
            <a:ext cx="1238433" cy="99627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r="11907" b="21056"/>
          <a:stretch>
            <a:fillRect/>
          </a:stretch>
        </p:blipFill>
        <p:spPr>
          <a:xfrm>
            <a:off x="11627231" y="6312300"/>
            <a:ext cx="625883" cy="5875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t="17429"/>
          <a:stretch>
            <a:fillRect/>
          </a:stretch>
        </p:blipFill>
        <p:spPr>
          <a:xfrm>
            <a:off x="10298939" y="-38357"/>
            <a:ext cx="1207261" cy="1171506"/>
          </a:xfrm>
          <a:prstGeom prst="rect">
            <a:avLst/>
          </a:prstGeom>
        </p:spPr>
      </p:pic>
      <p:sp>
        <p:nvSpPr>
          <p:cNvPr id="13" name="Rectangle 6">
            <a:hlinkClick r:id="" action="ppaction://noaction"/>
            <a:extLst>
              <a:ext uri="{FF2B5EF4-FFF2-40B4-BE49-F238E27FC236}">
                <a16:creationId xmlns="" xmlns:a16="http://schemas.microsoft.com/office/drawing/2014/main" id="{97C1A1BB-606F-49DD-BC8E-59B85CF4BAF3}"/>
              </a:ext>
            </a:extLst>
          </p:cNvPr>
          <p:cNvSpPr/>
          <p:nvPr/>
        </p:nvSpPr>
        <p:spPr>
          <a:xfrm>
            <a:off x="3257735" y="4581058"/>
            <a:ext cx="2090637" cy="1200329"/>
          </a:xfrm>
          <a:prstGeom prst="rect">
            <a:avLst/>
          </a:prstGeom>
          <a:solidFill>
            <a:srgbClr val="00B0F0">
              <a:alpha val="56863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31" tIns="45715" rIns="91431" bIns="45715">
            <a:spAutoFit/>
          </a:bodyPr>
          <a:lstStyle/>
          <a:p>
            <a:pPr algn="ctr"/>
            <a:r>
              <a:rPr lang="ar-KW" sz="7200" b="1" spc="50" dirty="0">
                <a:ln w="0"/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انتهينا</a:t>
            </a:r>
            <a:endParaRPr lang="en-US" sz="3600" b="1" spc="50" dirty="0">
              <a:ln w="0"/>
              <a:solidFill>
                <a:schemeClr val="bg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pSp>
        <p:nvGrpSpPr>
          <p:cNvPr id="3" name="مجموعة 2"/>
          <p:cNvGrpSpPr/>
          <p:nvPr/>
        </p:nvGrpSpPr>
        <p:grpSpPr>
          <a:xfrm>
            <a:off x="5138867" y="2404084"/>
            <a:ext cx="5763702" cy="3577897"/>
            <a:chOff x="5138867" y="1455572"/>
            <a:chExt cx="5763702" cy="3577897"/>
          </a:xfrm>
        </p:grpSpPr>
        <p:pic>
          <p:nvPicPr>
            <p:cNvPr id="15" name="Picture 1">
              <a:extLst>
                <a:ext uri="{FF2B5EF4-FFF2-40B4-BE49-F238E27FC236}">
                  <a16:creationId xmlns="" xmlns:a16="http://schemas.microsoft.com/office/drawing/2014/main" id="{A7DD8A33-E272-4751-B567-D9E4192112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434"/>
            <a:stretch/>
          </p:blipFill>
          <p:spPr>
            <a:xfrm>
              <a:off x="5138867" y="3234649"/>
              <a:ext cx="2329836" cy="1494421"/>
            </a:xfrm>
            <a:prstGeom prst="rect">
              <a:avLst/>
            </a:prstGeom>
          </p:spPr>
        </p:pic>
        <p:pic>
          <p:nvPicPr>
            <p:cNvPr id="14" name="Picture 2" descr="Snoopy And Garfield Cool by BradSnoopy97 on DeviantArt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9087" y="1455572"/>
              <a:ext cx="3893482" cy="3577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Garfield GIF on GIFER - by Steelbrand"/>
          <p:cNvPicPr>
            <a:picLocks noChangeAspect="1" noChangeArrowheads="1" noCrop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553" y="2633055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Index of /Animated gifs/Cartoons/Peanuts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21" y="2624430"/>
            <a:ext cx="2402176" cy="217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Pin by Dena Freeman-Rinkleib on Snoopy | Snoopy pictures, Snoopy love,  Snoopy wallpaper"/>
          <p:cNvPicPr>
            <a:picLocks noChangeAspect="1" noChangeArrowheads="1" noCrop="1"/>
          </p:cNvPicPr>
          <p:nvPr/>
        </p:nvPicPr>
        <p:blipFill>
          <a:blip r:embed="rId17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060" y="884262"/>
            <a:ext cx="1961140" cy="159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Snoopy Bye GIF - Snoopy Bye - Discover &amp;amp; Share GIFs | Snoopy quotes, Snoopy  wallpaper, Woodstock"/>
          <p:cNvPicPr>
            <a:picLocks noChangeAspect="1" noChangeArrowheads="1" noCrop="1"/>
          </p:cNvPicPr>
          <p:nvPr/>
        </p:nvPicPr>
        <p:blipFill>
          <a:blip r:embed="rId18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010" y="5480525"/>
            <a:ext cx="2911290" cy="154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22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صورة 265">
            <a:extLst>
              <a:ext uri="{FF2B5EF4-FFF2-40B4-BE49-F238E27FC236}">
                <a16:creationId xmlns="" xmlns:a16="http://schemas.microsoft.com/office/drawing/2014/main" id="{F396B2AA-B5DC-4D07-B28D-75CF9D6EA3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1" r="27177"/>
          <a:stretch/>
        </p:blipFill>
        <p:spPr>
          <a:xfrm rot="14026534">
            <a:off x="10530563" y="-1730678"/>
            <a:ext cx="1647468" cy="488206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="" xmlns:a16="http://schemas.microsoft.com/office/drawing/2014/main" id="{82C77A6B-A504-4AF2-B089-AC1D7CB5F6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t="35953" r="84228" b="28791"/>
          <a:stretch/>
        </p:blipFill>
        <p:spPr>
          <a:xfrm>
            <a:off x="201705" y="0"/>
            <a:ext cx="1627094" cy="17212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="" xmlns:a16="http://schemas.microsoft.com/office/drawing/2014/main" id="{B943D159-6C13-4C72-AE89-2BB476A400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7" t="35953" r="69008" b="28791"/>
          <a:stretch/>
        </p:blipFill>
        <p:spPr>
          <a:xfrm>
            <a:off x="1483658" y="616415"/>
            <a:ext cx="1044389" cy="110480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="" xmlns:a16="http://schemas.microsoft.com/office/drawing/2014/main" id="{188EE959-F214-4764-82E6-9039AE07CF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5" t="2053" r="74800" b="62691"/>
          <a:stretch/>
        </p:blipFill>
        <p:spPr>
          <a:xfrm>
            <a:off x="2082050" y="0"/>
            <a:ext cx="1044389" cy="110480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="" xmlns:a16="http://schemas.microsoft.com/office/drawing/2014/main" id="{75296D5E-59CE-4EFC-9F26-036EDAF21C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27" t="2043" r="12428" b="62701"/>
          <a:stretch/>
        </p:blipFill>
        <p:spPr>
          <a:xfrm>
            <a:off x="961463" y="1007454"/>
            <a:ext cx="1044389" cy="1104809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="" xmlns:a16="http://schemas.microsoft.com/office/drawing/2014/main" id="{7CB49ABB-E199-49CE-8D43-0007B86BB9B8}"/>
              </a:ext>
            </a:extLst>
          </p:cNvPr>
          <p:cNvSpPr/>
          <p:nvPr/>
        </p:nvSpPr>
        <p:spPr>
          <a:xfrm>
            <a:off x="3654313" y="301185"/>
            <a:ext cx="5052807" cy="1240746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="" xmlns:a16="http://schemas.microsoft.com/office/drawing/2014/main" id="{1CD2D550-7B1D-4FC2-8452-EA307C19690C}"/>
              </a:ext>
            </a:extLst>
          </p:cNvPr>
          <p:cNvSpPr/>
          <p:nvPr/>
        </p:nvSpPr>
        <p:spPr>
          <a:xfrm>
            <a:off x="9328720" y="2209532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2000" dirty="0" smtClean="0">
                <a:solidFill>
                  <a:srgbClr val="140829"/>
                </a:solidFill>
                <a:cs typeface="Simple Bold Jut Out" pitchFamily="2" charset="-78"/>
              </a:rPr>
              <a:t>1</a:t>
            </a:r>
            <a:endParaRPr lang="ar-EG" sz="2000" dirty="0">
              <a:solidFill>
                <a:srgbClr val="140829"/>
              </a:solidFill>
              <a:cs typeface="Simple Bold Jut Out" pitchFamily="2" charset="-78"/>
            </a:endParaRPr>
          </a:p>
        </p:txBody>
      </p:sp>
      <p:sp>
        <p:nvSpPr>
          <p:cNvPr id="11" name="33">
            <a:extLst>
              <a:ext uri="{FF2B5EF4-FFF2-40B4-BE49-F238E27FC236}">
                <a16:creationId xmlns="" xmlns:a16="http://schemas.microsoft.com/office/drawing/2014/main" id="{51B079B1-83B0-4114-BEC0-9E5FAF4C754F}"/>
              </a:ext>
            </a:extLst>
          </p:cNvPr>
          <p:cNvSpPr/>
          <p:nvPr/>
        </p:nvSpPr>
        <p:spPr>
          <a:xfrm rot="20318684">
            <a:off x="9349015" y="224539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" name="22">
            <a:extLst>
              <a:ext uri="{FF2B5EF4-FFF2-40B4-BE49-F238E27FC236}">
                <a16:creationId xmlns="" xmlns:a16="http://schemas.microsoft.com/office/drawing/2014/main" id="{ACA4E5FC-74EE-438D-B56A-CF9E9725EDE1}"/>
              </a:ext>
            </a:extLst>
          </p:cNvPr>
          <p:cNvSpPr/>
          <p:nvPr/>
        </p:nvSpPr>
        <p:spPr>
          <a:xfrm rot="20318684">
            <a:off x="9680836" y="224538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5" name="11">
            <a:extLst>
              <a:ext uri="{FF2B5EF4-FFF2-40B4-BE49-F238E27FC236}">
                <a16:creationId xmlns="" xmlns:a16="http://schemas.microsoft.com/office/drawing/2014/main" id="{B3A46C51-C992-4DA6-A99B-50E661FC03A7}"/>
              </a:ext>
            </a:extLst>
          </p:cNvPr>
          <p:cNvSpPr/>
          <p:nvPr/>
        </p:nvSpPr>
        <p:spPr>
          <a:xfrm rot="20318684">
            <a:off x="10012668" y="224202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6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9E5B77E7-C268-4D9E-B66D-7F88EE295BCC}"/>
              </a:ext>
            </a:extLst>
          </p:cNvPr>
          <p:cNvSpPr/>
          <p:nvPr/>
        </p:nvSpPr>
        <p:spPr>
          <a:xfrm rot="20318684">
            <a:off x="9349016" y="224202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7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BE61C511-B019-4B79-98E9-4E2B614065BA}"/>
              </a:ext>
            </a:extLst>
          </p:cNvPr>
          <p:cNvSpPr/>
          <p:nvPr/>
        </p:nvSpPr>
        <p:spPr>
          <a:xfrm rot="20318684">
            <a:off x="9680837" y="224202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BD74C060-9FFA-4F69-86AC-D42824BA83DB}"/>
              </a:ext>
            </a:extLst>
          </p:cNvPr>
          <p:cNvSpPr/>
          <p:nvPr/>
        </p:nvSpPr>
        <p:spPr>
          <a:xfrm rot="20318684">
            <a:off x="10012669" y="223866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64" name="مستطيل 263">
            <a:extLst>
              <a:ext uri="{FF2B5EF4-FFF2-40B4-BE49-F238E27FC236}">
                <a16:creationId xmlns="" xmlns:a16="http://schemas.microsoft.com/office/drawing/2014/main" id="{E468310A-8EAC-407A-B530-994A607C02C7}"/>
              </a:ext>
            </a:extLst>
          </p:cNvPr>
          <p:cNvSpPr/>
          <p:nvPr/>
        </p:nvSpPr>
        <p:spPr>
          <a:xfrm>
            <a:off x="4153123" y="441540"/>
            <a:ext cx="39853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b="1" cap="none" spc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Sultan bold" pitchFamily="2" charset="-78"/>
              </a:rPr>
              <a:t>لوحة تعزيز النجوم</a:t>
            </a:r>
            <a:endParaRPr lang="ar-SA" sz="5400" b="1" cap="none" spc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Sultan bold" pitchFamily="2" charset="-78"/>
            </a:endParaRPr>
          </a:p>
        </p:txBody>
      </p:sp>
      <p:sp>
        <p:nvSpPr>
          <p:cNvPr id="115" name="مستطيل: زوايا مستديرة 114">
            <a:extLst>
              <a:ext uri="{FF2B5EF4-FFF2-40B4-BE49-F238E27FC236}">
                <a16:creationId xmlns="" xmlns:a16="http://schemas.microsoft.com/office/drawing/2014/main" id="{8D8EDC8D-B5EB-488C-86E1-B62269928841}"/>
              </a:ext>
            </a:extLst>
          </p:cNvPr>
          <p:cNvSpPr/>
          <p:nvPr/>
        </p:nvSpPr>
        <p:spPr>
          <a:xfrm>
            <a:off x="9328719" y="2890311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2000" dirty="0" smtClean="0">
                <a:solidFill>
                  <a:srgbClr val="140829"/>
                </a:solidFill>
                <a:cs typeface="Simple Bold Jut Out" pitchFamily="2" charset="-78"/>
              </a:rPr>
              <a:t>5</a:t>
            </a:r>
            <a:endParaRPr lang="ar-EG" sz="2000" dirty="0">
              <a:solidFill>
                <a:srgbClr val="140829"/>
              </a:solidFill>
              <a:cs typeface="Simple Bold Jut Out" pitchFamily="2" charset="-78"/>
            </a:endParaRPr>
          </a:p>
        </p:txBody>
      </p:sp>
      <p:sp>
        <p:nvSpPr>
          <p:cNvPr id="116" name="33">
            <a:extLst>
              <a:ext uri="{FF2B5EF4-FFF2-40B4-BE49-F238E27FC236}">
                <a16:creationId xmlns="" xmlns:a16="http://schemas.microsoft.com/office/drawing/2014/main" id="{E067A32F-3B62-45E4-9FDC-258F4247CA86}"/>
              </a:ext>
            </a:extLst>
          </p:cNvPr>
          <p:cNvSpPr/>
          <p:nvPr/>
        </p:nvSpPr>
        <p:spPr>
          <a:xfrm rot="20318684">
            <a:off x="9349014" y="292616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17" name="22">
            <a:extLst>
              <a:ext uri="{FF2B5EF4-FFF2-40B4-BE49-F238E27FC236}">
                <a16:creationId xmlns="" xmlns:a16="http://schemas.microsoft.com/office/drawing/2014/main" id="{6916D483-7801-4A4B-A438-2C7F3CA324BE}"/>
              </a:ext>
            </a:extLst>
          </p:cNvPr>
          <p:cNvSpPr/>
          <p:nvPr/>
        </p:nvSpPr>
        <p:spPr>
          <a:xfrm rot="20318684">
            <a:off x="9680835" y="292616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18" name="11">
            <a:extLst>
              <a:ext uri="{FF2B5EF4-FFF2-40B4-BE49-F238E27FC236}">
                <a16:creationId xmlns="" xmlns:a16="http://schemas.microsoft.com/office/drawing/2014/main" id="{605B789F-E71D-4A4F-9700-1B7385198A15}"/>
              </a:ext>
            </a:extLst>
          </p:cNvPr>
          <p:cNvSpPr/>
          <p:nvPr/>
        </p:nvSpPr>
        <p:spPr>
          <a:xfrm rot="20318684">
            <a:off x="10012667" y="292280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19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26FCFA98-53A7-4628-8C57-B463E61D4F91}"/>
              </a:ext>
            </a:extLst>
          </p:cNvPr>
          <p:cNvSpPr/>
          <p:nvPr/>
        </p:nvSpPr>
        <p:spPr>
          <a:xfrm rot="20318684">
            <a:off x="9349015" y="292280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0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7FB700DB-0133-4AF6-93B5-AC2D3905DEC5}"/>
              </a:ext>
            </a:extLst>
          </p:cNvPr>
          <p:cNvSpPr/>
          <p:nvPr/>
        </p:nvSpPr>
        <p:spPr>
          <a:xfrm rot="20318684">
            <a:off x="9680836" y="292280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1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F6FC23B7-96DF-4CA2-9646-0ECCB65CD65B}"/>
              </a:ext>
            </a:extLst>
          </p:cNvPr>
          <p:cNvSpPr/>
          <p:nvPr/>
        </p:nvSpPr>
        <p:spPr>
          <a:xfrm rot="20318684">
            <a:off x="10012668" y="291944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2" name="مستطيل: زوايا مستديرة 121">
            <a:extLst>
              <a:ext uri="{FF2B5EF4-FFF2-40B4-BE49-F238E27FC236}">
                <a16:creationId xmlns="" xmlns:a16="http://schemas.microsoft.com/office/drawing/2014/main" id="{17C07078-9885-408F-8721-479DD3269773}"/>
              </a:ext>
            </a:extLst>
          </p:cNvPr>
          <p:cNvSpPr/>
          <p:nvPr/>
        </p:nvSpPr>
        <p:spPr>
          <a:xfrm>
            <a:off x="9328718" y="3571090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2000" dirty="0" smtClean="0">
                <a:solidFill>
                  <a:srgbClr val="140829"/>
                </a:solidFill>
                <a:cs typeface="Simple Bold Jut Out" pitchFamily="2" charset="-78"/>
              </a:rPr>
              <a:t>9</a:t>
            </a:r>
            <a:endParaRPr lang="ar-EG" sz="2000" dirty="0">
              <a:solidFill>
                <a:srgbClr val="140829"/>
              </a:solidFill>
              <a:cs typeface="Simple Bold Jut Out" pitchFamily="2" charset="-78"/>
            </a:endParaRPr>
          </a:p>
        </p:txBody>
      </p:sp>
      <p:sp>
        <p:nvSpPr>
          <p:cNvPr id="123" name="33">
            <a:extLst>
              <a:ext uri="{FF2B5EF4-FFF2-40B4-BE49-F238E27FC236}">
                <a16:creationId xmlns="" xmlns:a16="http://schemas.microsoft.com/office/drawing/2014/main" id="{B52E039B-9EE1-469C-811C-3F1F2C5652E5}"/>
              </a:ext>
            </a:extLst>
          </p:cNvPr>
          <p:cNvSpPr/>
          <p:nvPr/>
        </p:nvSpPr>
        <p:spPr>
          <a:xfrm rot="20318684">
            <a:off x="9349013" y="360694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4" name="22">
            <a:extLst>
              <a:ext uri="{FF2B5EF4-FFF2-40B4-BE49-F238E27FC236}">
                <a16:creationId xmlns="" xmlns:a16="http://schemas.microsoft.com/office/drawing/2014/main" id="{B8BAAAA5-AFD2-47DB-985B-822EFC5F452F}"/>
              </a:ext>
            </a:extLst>
          </p:cNvPr>
          <p:cNvSpPr/>
          <p:nvPr/>
        </p:nvSpPr>
        <p:spPr>
          <a:xfrm rot="20318684">
            <a:off x="9680834" y="360694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5" name="11">
            <a:extLst>
              <a:ext uri="{FF2B5EF4-FFF2-40B4-BE49-F238E27FC236}">
                <a16:creationId xmlns="" xmlns:a16="http://schemas.microsoft.com/office/drawing/2014/main" id="{002625FE-6EB6-4233-AC16-896CD129A79D}"/>
              </a:ext>
            </a:extLst>
          </p:cNvPr>
          <p:cNvSpPr/>
          <p:nvPr/>
        </p:nvSpPr>
        <p:spPr>
          <a:xfrm rot="20318684">
            <a:off x="10012666" y="360358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6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35E0E426-BE71-4A4D-B60B-463421212347}"/>
              </a:ext>
            </a:extLst>
          </p:cNvPr>
          <p:cNvSpPr/>
          <p:nvPr/>
        </p:nvSpPr>
        <p:spPr>
          <a:xfrm rot="20318684">
            <a:off x="9349014" y="360358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7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E2A951F9-9B37-49B4-917E-D0051C717D19}"/>
              </a:ext>
            </a:extLst>
          </p:cNvPr>
          <p:cNvSpPr/>
          <p:nvPr/>
        </p:nvSpPr>
        <p:spPr>
          <a:xfrm rot="20318684">
            <a:off x="9680835" y="360358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4F75202A-2D68-484C-B893-4FA33F0FD331}"/>
              </a:ext>
            </a:extLst>
          </p:cNvPr>
          <p:cNvSpPr/>
          <p:nvPr/>
        </p:nvSpPr>
        <p:spPr>
          <a:xfrm rot="20318684">
            <a:off x="10012667" y="360022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9" name="مستطيل: زوايا مستديرة 128">
            <a:extLst>
              <a:ext uri="{FF2B5EF4-FFF2-40B4-BE49-F238E27FC236}">
                <a16:creationId xmlns="" xmlns:a16="http://schemas.microsoft.com/office/drawing/2014/main" id="{48F29FC7-F34D-43A2-9B9A-FD6C270EFB6E}"/>
              </a:ext>
            </a:extLst>
          </p:cNvPr>
          <p:cNvSpPr/>
          <p:nvPr/>
        </p:nvSpPr>
        <p:spPr>
          <a:xfrm>
            <a:off x="9328717" y="4251869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2000" dirty="0" smtClean="0">
                <a:solidFill>
                  <a:srgbClr val="140829"/>
                </a:solidFill>
                <a:cs typeface="Simple Bold Jut Out" pitchFamily="2" charset="-78"/>
              </a:rPr>
              <a:t>13</a:t>
            </a:r>
            <a:endParaRPr lang="ar-EG" sz="2000" dirty="0">
              <a:solidFill>
                <a:srgbClr val="140829"/>
              </a:solidFill>
              <a:cs typeface="Simple Bold Jut Out" pitchFamily="2" charset="-78"/>
            </a:endParaRPr>
          </a:p>
        </p:txBody>
      </p:sp>
      <p:sp>
        <p:nvSpPr>
          <p:cNvPr id="130" name="33">
            <a:extLst>
              <a:ext uri="{FF2B5EF4-FFF2-40B4-BE49-F238E27FC236}">
                <a16:creationId xmlns="" xmlns:a16="http://schemas.microsoft.com/office/drawing/2014/main" id="{F068BB1A-FAC5-46DB-BDE1-6F45AFF94295}"/>
              </a:ext>
            </a:extLst>
          </p:cNvPr>
          <p:cNvSpPr/>
          <p:nvPr/>
        </p:nvSpPr>
        <p:spPr>
          <a:xfrm rot="20318684">
            <a:off x="9349012" y="428772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1" name="22">
            <a:extLst>
              <a:ext uri="{FF2B5EF4-FFF2-40B4-BE49-F238E27FC236}">
                <a16:creationId xmlns="" xmlns:a16="http://schemas.microsoft.com/office/drawing/2014/main" id="{15A69716-BF92-420B-A1A3-A7174AD326FE}"/>
              </a:ext>
            </a:extLst>
          </p:cNvPr>
          <p:cNvSpPr/>
          <p:nvPr/>
        </p:nvSpPr>
        <p:spPr>
          <a:xfrm rot="20318684">
            <a:off x="9680833" y="428772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2" name="11">
            <a:extLst>
              <a:ext uri="{FF2B5EF4-FFF2-40B4-BE49-F238E27FC236}">
                <a16:creationId xmlns="" xmlns:a16="http://schemas.microsoft.com/office/drawing/2014/main" id="{00A5B02F-AA14-4FEC-82C1-8277EC48B71A}"/>
              </a:ext>
            </a:extLst>
          </p:cNvPr>
          <p:cNvSpPr/>
          <p:nvPr/>
        </p:nvSpPr>
        <p:spPr>
          <a:xfrm rot="20318684">
            <a:off x="10012665" y="428436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3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EBB590F4-8297-4641-A16E-0DF65D31D8CA}"/>
              </a:ext>
            </a:extLst>
          </p:cNvPr>
          <p:cNvSpPr/>
          <p:nvPr/>
        </p:nvSpPr>
        <p:spPr>
          <a:xfrm rot="20318684">
            <a:off x="9349013" y="428436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4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B15612C8-394F-407A-BF3D-959F07C01A59}"/>
              </a:ext>
            </a:extLst>
          </p:cNvPr>
          <p:cNvSpPr/>
          <p:nvPr/>
        </p:nvSpPr>
        <p:spPr>
          <a:xfrm rot="20318684">
            <a:off x="9680834" y="428436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5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063E2408-20D0-46CE-9615-4C41F5231137}"/>
              </a:ext>
            </a:extLst>
          </p:cNvPr>
          <p:cNvSpPr/>
          <p:nvPr/>
        </p:nvSpPr>
        <p:spPr>
          <a:xfrm rot="20318684">
            <a:off x="10012666" y="428100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6" name="مستطيل: زوايا مستديرة 135">
            <a:extLst>
              <a:ext uri="{FF2B5EF4-FFF2-40B4-BE49-F238E27FC236}">
                <a16:creationId xmlns="" xmlns:a16="http://schemas.microsoft.com/office/drawing/2014/main" id="{5725EB0B-A167-4CAA-892C-C63ADDD0A767}"/>
              </a:ext>
            </a:extLst>
          </p:cNvPr>
          <p:cNvSpPr/>
          <p:nvPr/>
        </p:nvSpPr>
        <p:spPr>
          <a:xfrm>
            <a:off x="9328716" y="4932648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2000" dirty="0" smtClean="0">
                <a:solidFill>
                  <a:srgbClr val="140829"/>
                </a:solidFill>
                <a:cs typeface="Simple Bold Jut Out" pitchFamily="2" charset="-78"/>
              </a:rPr>
              <a:t>17</a:t>
            </a:r>
            <a:endParaRPr lang="ar-EG" sz="2000" dirty="0">
              <a:solidFill>
                <a:srgbClr val="140829"/>
              </a:solidFill>
              <a:cs typeface="Simple Bold Jut Out" pitchFamily="2" charset="-78"/>
            </a:endParaRPr>
          </a:p>
        </p:txBody>
      </p:sp>
      <p:sp>
        <p:nvSpPr>
          <p:cNvPr id="137" name="33">
            <a:extLst>
              <a:ext uri="{FF2B5EF4-FFF2-40B4-BE49-F238E27FC236}">
                <a16:creationId xmlns="" xmlns:a16="http://schemas.microsoft.com/office/drawing/2014/main" id="{5F1C4CD9-8D8E-446C-B797-1D633657D86D}"/>
              </a:ext>
            </a:extLst>
          </p:cNvPr>
          <p:cNvSpPr/>
          <p:nvPr/>
        </p:nvSpPr>
        <p:spPr>
          <a:xfrm rot="20318684">
            <a:off x="9349011" y="496850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8" name="22">
            <a:extLst>
              <a:ext uri="{FF2B5EF4-FFF2-40B4-BE49-F238E27FC236}">
                <a16:creationId xmlns="" xmlns:a16="http://schemas.microsoft.com/office/drawing/2014/main" id="{4A02A69D-946B-46C0-ADCC-69818DE519BD}"/>
              </a:ext>
            </a:extLst>
          </p:cNvPr>
          <p:cNvSpPr/>
          <p:nvPr/>
        </p:nvSpPr>
        <p:spPr>
          <a:xfrm rot="20318684">
            <a:off x="9680832" y="496850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9" name="11">
            <a:extLst>
              <a:ext uri="{FF2B5EF4-FFF2-40B4-BE49-F238E27FC236}">
                <a16:creationId xmlns="" xmlns:a16="http://schemas.microsoft.com/office/drawing/2014/main" id="{3F523690-A281-4FCD-AE72-BC4EF2EBCB2E}"/>
              </a:ext>
            </a:extLst>
          </p:cNvPr>
          <p:cNvSpPr/>
          <p:nvPr/>
        </p:nvSpPr>
        <p:spPr>
          <a:xfrm rot="20318684">
            <a:off x="10012664" y="496514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0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F9FC8979-91B0-4A93-B9B0-0E604B0940F8}"/>
              </a:ext>
            </a:extLst>
          </p:cNvPr>
          <p:cNvSpPr/>
          <p:nvPr/>
        </p:nvSpPr>
        <p:spPr>
          <a:xfrm rot="20318684">
            <a:off x="9349012" y="496514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1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8E695E49-4A3D-4A9F-837C-63EF3CD82764}"/>
              </a:ext>
            </a:extLst>
          </p:cNvPr>
          <p:cNvSpPr/>
          <p:nvPr/>
        </p:nvSpPr>
        <p:spPr>
          <a:xfrm rot="20318684">
            <a:off x="9680833" y="496514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2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B25A3BF9-E232-4B87-AFC6-43226457F348}"/>
              </a:ext>
            </a:extLst>
          </p:cNvPr>
          <p:cNvSpPr/>
          <p:nvPr/>
        </p:nvSpPr>
        <p:spPr>
          <a:xfrm rot="20318684">
            <a:off x="10012665" y="496178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3" name="مستطيل: زوايا مستديرة 142">
            <a:extLst>
              <a:ext uri="{FF2B5EF4-FFF2-40B4-BE49-F238E27FC236}">
                <a16:creationId xmlns="" xmlns:a16="http://schemas.microsoft.com/office/drawing/2014/main" id="{2FA1A52A-EE3D-4E9E-9A72-35D141E3FDBA}"/>
              </a:ext>
            </a:extLst>
          </p:cNvPr>
          <p:cNvSpPr/>
          <p:nvPr/>
        </p:nvSpPr>
        <p:spPr>
          <a:xfrm>
            <a:off x="9328715" y="5613427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2000" dirty="0" smtClean="0">
                <a:solidFill>
                  <a:srgbClr val="140829"/>
                </a:solidFill>
                <a:cs typeface="Simple Bold Jut Out" pitchFamily="2" charset="-78"/>
              </a:rPr>
              <a:t>21</a:t>
            </a:r>
            <a:endParaRPr lang="ar-EG" sz="2000" dirty="0">
              <a:solidFill>
                <a:srgbClr val="140829"/>
              </a:solidFill>
              <a:cs typeface="Simple Bold Jut Out" pitchFamily="2" charset="-78"/>
            </a:endParaRPr>
          </a:p>
        </p:txBody>
      </p:sp>
      <p:sp>
        <p:nvSpPr>
          <p:cNvPr id="144" name="33">
            <a:extLst>
              <a:ext uri="{FF2B5EF4-FFF2-40B4-BE49-F238E27FC236}">
                <a16:creationId xmlns="" xmlns:a16="http://schemas.microsoft.com/office/drawing/2014/main" id="{8574C59A-2A37-4DA2-8EE4-393710CBCE5E}"/>
              </a:ext>
            </a:extLst>
          </p:cNvPr>
          <p:cNvSpPr/>
          <p:nvPr/>
        </p:nvSpPr>
        <p:spPr>
          <a:xfrm rot="20318684">
            <a:off x="9349010" y="564928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5" name="22">
            <a:extLst>
              <a:ext uri="{FF2B5EF4-FFF2-40B4-BE49-F238E27FC236}">
                <a16:creationId xmlns="" xmlns:a16="http://schemas.microsoft.com/office/drawing/2014/main" id="{27A2EC19-EF92-4411-8A2F-7BD7A54AEA02}"/>
              </a:ext>
            </a:extLst>
          </p:cNvPr>
          <p:cNvSpPr/>
          <p:nvPr/>
        </p:nvSpPr>
        <p:spPr>
          <a:xfrm rot="20318684">
            <a:off x="9680831" y="564928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6" name="11">
            <a:extLst>
              <a:ext uri="{FF2B5EF4-FFF2-40B4-BE49-F238E27FC236}">
                <a16:creationId xmlns="" xmlns:a16="http://schemas.microsoft.com/office/drawing/2014/main" id="{889402CD-8F4A-40E7-900B-9EB8650819B3}"/>
              </a:ext>
            </a:extLst>
          </p:cNvPr>
          <p:cNvSpPr/>
          <p:nvPr/>
        </p:nvSpPr>
        <p:spPr>
          <a:xfrm rot="20318684">
            <a:off x="10012663" y="564592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7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0B38E575-271C-49C6-830D-D0DFB5632960}"/>
              </a:ext>
            </a:extLst>
          </p:cNvPr>
          <p:cNvSpPr/>
          <p:nvPr/>
        </p:nvSpPr>
        <p:spPr>
          <a:xfrm rot="20318684">
            <a:off x="9349011" y="564592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8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20282CF9-647B-47B7-AEA7-41DC6D0E6432}"/>
              </a:ext>
            </a:extLst>
          </p:cNvPr>
          <p:cNvSpPr/>
          <p:nvPr/>
        </p:nvSpPr>
        <p:spPr>
          <a:xfrm rot="20318684">
            <a:off x="9680832" y="564592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9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F21059C6-F0A2-4AA0-854B-0CAA79B5D715}"/>
              </a:ext>
            </a:extLst>
          </p:cNvPr>
          <p:cNvSpPr/>
          <p:nvPr/>
        </p:nvSpPr>
        <p:spPr>
          <a:xfrm rot="20318684">
            <a:off x="10012664" y="564256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77" name="مستطيل: زوايا مستديرة 376">
            <a:extLst>
              <a:ext uri="{FF2B5EF4-FFF2-40B4-BE49-F238E27FC236}">
                <a16:creationId xmlns="" xmlns:a16="http://schemas.microsoft.com/office/drawing/2014/main" id="{427EE6C9-F6E2-4DE6-9AF7-C769B33EB4EF}"/>
              </a:ext>
            </a:extLst>
          </p:cNvPr>
          <p:cNvSpPr/>
          <p:nvPr/>
        </p:nvSpPr>
        <p:spPr>
          <a:xfrm>
            <a:off x="9328714" y="6303015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2000" dirty="0" smtClean="0">
                <a:solidFill>
                  <a:srgbClr val="140829"/>
                </a:solidFill>
                <a:cs typeface="Simple Bold Jut Out" pitchFamily="2" charset="-78"/>
              </a:rPr>
              <a:t>25</a:t>
            </a:r>
            <a:endParaRPr lang="ar-EG" sz="2000" dirty="0">
              <a:solidFill>
                <a:srgbClr val="140829"/>
              </a:solidFill>
              <a:cs typeface="Simple Bold Jut Out" pitchFamily="2" charset="-78"/>
            </a:endParaRPr>
          </a:p>
        </p:txBody>
      </p:sp>
      <p:sp>
        <p:nvSpPr>
          <p:cNvPr id="378" name="33">
            <a:extLst>
              <a:ext uri="{FF2B5EF4-FFF2-40B4-BE49-F238E27FC236}">
                <a16:creationId xmlns="" xmlns:a16="http://schemas.microsoft.com/office/drawing/2014/main" id="{E3723320-1F52-447C-BF23-9DD6C9B2F3EA}"/>
              </a:ext>
            </a:extLst>
          </p:cNvPr>
          <p:cNvSpPr/>
          <p:nvPr/>
        </p:nvSpPr>
        <p:spPr>
          <a:xfrm rot="20318684">
            <a:off x="9349009" y="633887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79" name="22">
            <a:extLst>
              <a:ext uri="{FF2B5EF4-FFF2-40B4-BE49-F238E27FC236}">
                <a16:creationId xmlns="" xmlns:a16="http://schemas.microsoft.com/office/drawing/2014/main" id="{830DF974-C752-4EC2-A82D-6C53CA399A9A}"/>
              </a:ext>
            </a:extLst>
          </p:cNvPr>
          <p:cNvSpPr/>
          <p:nvPr/>
        </p:nvSpPr>
        <p:spPr>
          <a:xfrm rot="20318684">
            <a:off x="9680830" y="633887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0" name="11">
            <a:extLst>
              <a:ext uri="{FF2B5EF4-FFF2-40B4-BE49-F238E27FC236}">
                <a16:creationId xmlns="" xmlns:a16="http://schemas.microsoft.com/office/drawing/2014/main" id="{99367C6A-DE2F-4326-90C1-778D5CD88147}"/>
              </a:ext>
            </a:extLst>
          </p:cNvPr>
          <p:cNvSpPr/>
          <p:nvPr/>
        </p:nvSpPr>
        <p:spPr>
          <a:xfrm rot="20318684">
            <a:off x="10012662" y="633551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1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7A6AF297-33A2-4C6A-BBA5-11932DD4A44E}"/>
              </a:ext>
            </a:extLst>
          </p:cNvPr>
          <p:cNvSpPr/>
          <p:nvPr/>
        </p:nvSpPr>
        <p:spPr>
          <a:xfrm rot="20318684">
            <a:off x="9349010" y="633551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2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350F5B35-44FB-47CD-B671-B2E1E289C974}"/>
              </a:ext>
            </a:extLst>
          </p:cNvPr>
          <p:cNvSpPr/>
          <p:nvPr/>
        </p:nvSpPr>
        <p:spPr>
          <a:xfrm rot="20318684">
            <a:off x="9680831" y="633551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3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F513CB61-E83D-4379-B5BD-161FB9F78C63}"/>
              </a:ext>
            </a:extLst>
          </p:cNvPr>
          <p:cNvSpPr/>
          <p:nvPr/>
        </p:nvSpPr>
        <p:spPr>
          <a:xfrm rot="20318684">
            <a:off x="10012663" y="633215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4" name="مستطيل: زوايا مستديرة 383">
            <a:extLst>
              <a:ext uri="{FF2B5EF4-FFF2-40B4-BE49-F238E27FC236}">
                <a16:creationId xmlns="" xmlns:a16="http://schemas.microsoft.com/office/drawing/2014/main" id="{C4AB21C6-88ED-4DA3-B052-69ECAE556986}"/>
              </a:ext>
            </a:extLst>
          </p:cNvPr>
          <p:cNvSpPr/>
          <p:nvPr/>
        </p:nvSpPr>
        <p:spPr>
          <a:xfrm>
            <a:off x="6414365" y="2216252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2000" dirty="0" smtClean="0">
                <a:solidFill>
                  <a:srgbClr val="140829"/>
                </a:solidFill>
                <a:cs typeface="Simple Bold Jut Out" pitchFamily="2" charset="-78"/>
              </a:rPr>
              <a:t>2</a:t>
            </a:r>
            <a:endParaRPr lang="ar-EG" sz="2000" dirty="0">
              <a:solidFill>
                <a:srgbClr val="140829"/>
              </a:solidFill>
              <a:cs typeface="Simple Bold Jut Out" pitchFamily="2" charset="-78"/>
            </a:endParaRPr>
          </a:p>
        </p:txBody>
      </p:sp>
      <p:sp>
        <p:nvSpPr>
          <p:cNvPr id="385" name="33">
            <a:extLst>
              <a:ext uri="{FF2B5EF4-FFF2-40B4-BE49-F238E27FC236}">
                <a16:creationId xmlns="" xmlns:a16="http://schemas.microsoft.com/office/drawing/2014/main" id="{7E4CD318-02F4-494F-A063-B9189CA68A54}"/>
              </a:ext>
            </a:extLst>
          </p:cNvPr>
          <p:cNvSpPr/>
          <p:nvPr/>
        </p:nvSpPr>
        <p:spPr>
          <a:xfrm rot="20318684">
            <a:off x="6434660" y="225211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6" name="22">
            <a:extLst>
              <a:ext uri="{FF2B5EF4-FFF2-40B4-BE49-F238E27FC236}">
                <a16:creationId xmlns="" xmlns:a16="http://schemas.microsoft.com/office/drawing/2014/main" id="{2E0CC6A9-346F-40DE-B1F8-60BFFABC6F65}"/>
              </a:ext>
            </a:extLst>
          </p:cNvPr>
          <p:cNvSpPr/>
          <p:nvPr/>
        </p:nvSpPr>
        <p:spPr>
          <a:xfrm rot="20318684">
            <a:off x="6766481" y="225210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7" name="11">
            <a:extLst>
              <a:ext uri="{FF2B5EF4-FFF2-40B4-BE49-F238E27FC236}">
                <a16:creationId xmlns="" xmlns:a16="http://schemas.microsoft.com/office/drawing/2014/main" id="{0FAA1F92-B746-4FB2-AA18-C84C5440AA58}"/>
              </a:ext>
            </a:extLst>
          </p:cNvPr>
          <p:cNvSpPr/>
          <p:nvPr/>
        </p:nvSpPr>
        <p:spPr>
          <a:xfrm rot="20318684">
            <a:off x="7098313" y="224874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8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C8F2C761-7B45-4528-830A-FA00D889DCE6}"/>
              </a:ext>
            </a:extLst>
          </p:cNvPr>
          <p:cNvSpPr/>
          <p:nvPr/>
        </p:nvSpPr>
        <p:spPr>
          <a:xfrm rot="20318684">
            <a:off x="6434661" y="224874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9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9A687F97-4A4D-498B-9A71-3A83D81E8B86}"/>
              </a:ext>
            </a:extLst>
          </p:cNvPr>
          <p:cNvSpPr/>
          <p:nvPr/>
        </p:nvSpPr>
        <p:spPr>
          <a:xfrm rot="20318684">
            <a:off x="6766482" y="224874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0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9AC2715A-3DCF-4E20-8911-13A9BB119DDA}"/>
              </a:ext>
            </a:extLst>
          </p:cNvPr>
          <p:cNvSpPr/>
          <p:nvPr/>
        </p:nvSpPr>
        <p:spPr>
          <a:xfrm rot="20318684">
            <a:off x="7098314" y="224538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1" name="مستطيل: زوايا مستديرة 390">
            <a:extLst>
              <a:ext uri="{FF2B5EF4-FFF2-40B4-BE49-F238E27FC236}">
                <a16:creationId xmlns="" xmlns:a16="http://schemas.microsoft.com/office/drawing/2014/main" id="{0C68291A-3310-4D8C-9FF7-B658A25A0B1C}"/>
              </a:ext>
            </a:extLst>
          </p:cNvPr>
          <p:cNvSpPr/>
          <p:nvPr/>
        </p:nvSpPr>
        <p:spPr>
          <a:xfrm>
            <a:off x="6414364" y="2897031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2000" dirty="0" smtClean="0">
                <a:solidFill>
                  <a:srgbClr val="140829"/>
                </a:solidFill>
                <a:cs typeface="Simple Bold Jut Out" pitchFamily="2" charset="-78"/>
              </a:rPr>
              <a:t>6</a:t>
            </a:r>
            <a:endParaRPr lang="ar-EG" sz="2000" dirty="0">
              <a:solidFill>
                <a:srgbClr val="140829"/>
              </a:solidFill>
              <a:cs typeface="Simple Bold Jut Out" pitchFamily="2" charset="-78"/>
            </a:endParaRPr>
          </a:p>
        </p:txBody>
      </p:sp>
      <p:sp>
        <p:nvSpPr>
          <p:cNvPr id="392" name="33">
            <a:extLst>
              <a:ext uri="{FF2B5EF4-FFF2-40B4-BE49-F238E27FC236}">
                <a16:creationId xmlns="" xmlns:a16="http://schemas.microsoft.com/office/drawing/2014/main" id="{196ADA04-279C-44E3-B744-A8C3577C2C8A}"/>
              </a:ext>
            </a:extLst>
          </p:cNvPr>
          <p:cNvSpPr/>
          <p:nvPr/>
        </p:nvSpPr>
        <p:spPr>
          <a:xfrm rot="20318684">
            <a:off x="6434659" y="293288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3" name="22">
            <a:extLst>
              <a:ext uri="{FF2B5EF4-FFF2-40B4-BE49-F238E27FC236}">
                <a16:creationId xmlns="" xmlns:a16="http://schemas.microsoft.com/office/drawing/2014/main" id="{6E9933CB-92EB-4DF6-BF54-B3EBDF8767E1}"/>
              </a:ext>
            </a:extLst>
          </p:cNvPr>
          <p:cNvSpPr/>
          <p:nvPr/>
        </p:nvSpPr>
        <p:spPr>
          <a:xfrm rot="20318684">
            <a:off x="6766480" y="293288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4" name="11">
            <a:extLst>
              <a:ext uri="{FF2B5EF4-FFF2-40B4-BE49-F238E27FC236}">
                <a16:creationId xmlns="" xmlns:a16="http://schemas.microsoft.com/office/drawing/2014/main" id="{5C14D2F2-02DE-40CB-AE85-04EFE391BA8F}"/>
              </a:ext>
            </a:extLst>
          </p:cNvPr>
          <p:cNvSpPr/>
          <p:nvPr/>
        </p:nvSpPr>
        <p:spPr>
          <a:xfrm rot="20318684">
            <a:off x="7098312" y="292952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5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8DADCC93-80CF-437F-8CCF-17E7F278300D}"/>
              </a:ext>
            </a:extLst>
          </p:cNvPr>
          <p:cNvSpPr/>
          <p:nvPr/>
        </p:nvSpPr>
        <p:spPr>
          <a:xfrm rot="20318684">
            <a:off x="6434660" y="292952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6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A86863A3-6F81-47EF-9B2B-986E9B5477F6}"/>
              </a:ext>
            </a:extLst>
          </p:cNvPr>
          <p:cNvSpPr/>
          <p:nvPr/>
        </p:nvSpPr>
        <p:spPr>
          <a:xfrm rot="20318684">
            <a:off x="6766481" y="292952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7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C30FE6A2-E7F8-4627-9F28-AD2663166255}"/>
              </a:ext>
            </a:extLst>
          </p:cNvPr>
          <p:cNvSpPr/>
          <p:nvPr/>
        </p:nvSpPr>
        <p:spPr>
          <a:xfrm rot="20318684">
            <a:off x="7098313" y="292616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8" name="مستطيل: زوايا مستديرة 397">
            <a:extLst>
              <a:ext uri="{FF2B5EF4-FFF2-40B4-BE49-F238E27FC236}">
                <a16:creationId xmlns="" xmlns:a16="http://schemas.microsoft.com/office/drawing/2014/main" id="{5A05EB83-1D52-425B-B701-3F43637C51DF}"/>
              </a:ext>
            </a:extLst>
          </p:cNvPr>
          <p:cNvSpPr/>
          <p:nvPr/>
        </p:nvSpPr>
        <p:spPr>
          <a:xfrm>
            <a:off x="6414363" y="3577810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2000" dirty="0" smtClean="0">
                <a:solidFill>
                  <a:srgbClr val="140829"/>
                </a:solidFill>
                <a:cs typeface="Simple Bold Jut Out" pitchFamily="2" charset="-78"/>
              </a:rPr>
              <a:t>10</a:t>
            </a:r>
            <a:endParaRPr lang="ar-EG" sz="2000" dirty="0">
              <a:solidFill>
                <a:srgbClr val="140829"/>
              </a:solidFill>
              <a:cs typeface="Simple Bold Jut Out" pitchFamily="2" charset="-78"/>
            </a:endParaRPr>
          </a:p>
        </p:txBody>
      </p:sp>
      <p:sp>
        <p:nvSpPr>
          <p:cNvPr id="399" name="33">
            <a:extLst>
              <a:ext uri="{FF2B5EF4-FFF2-40B4-BE49-F238E27FC236}">
                <a16:creationId xmlns="" xmlns:a16="http://schemas.microsoft.com/office/drawing/2014/main" id="{E92C94A5-3447-404C-9981-282665123CC8}"/>
              </a:ext>
            </a:extLst>
          </p:cNvPr>
          <p:cNvSpPr/>
          <p:nvPr/>
        </p:nvSpPr>
        <p:spPr>
          <a:xfrm rot="20318684">
            <a:off x="6434658" y="361366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0" name="22">
            <a:extLst>
              <a:ext uri="{FF2B5EF4-FFF2-40B4-BE49-F238E27FC236}">
                <a16:creationId xmlns="" xmlns:a16="http://schemas.microsoft.com/office/drawing/2014/main" id="{90AB97FF-E41D-49F5-89F4-677911F5910E}"/>
              </a:ext>
            </a:extLst>
          </p:cNvPr>
          <p:cNvSpPr/>
          <p:nvPr/>
        </p:nvSpPr>
        <p:spPr>
          <a:xfrm rot="20318684">
            <a:off x="6766479" y="361366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1" name="11">
            <a:extLst>
              <a:ext uri="{FF2B5EF4-FFF2-40B4-BE49-F238E27FC236}">
                <a16:creationId xmlns="" xmlns:a16="http://schemas.microsoft.com/office/drawing/2014/main" id="{9FF579F9-14DA-4863-A6DE-8A5ACA96308B}"/>
              </a:ext>
            </a:extLst>
          </p:cNvPr>
          <p:cNvSpPr/>
          <p:nvPr/>
        </p:nvSpPr>
        <p:spPr>
          <a:xfrm rot="20318684">
            <a:off x="7098311" y="361030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2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CF9CECB5-0DAB-4429-B9CA-2FD313C197EF}"/>
              </a:ext>
            </a:extLst>
          </p:cNvPr>
          <p:cNvSpPr/>
          <p:nvPr/>
        </p:nvSpPr>
        <p:spPr>
          <a:xfrm rot="20318684">
            <a:off x="6434659" y="361030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3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E7753AE0-3AA8-49BC-9ABA-37E0EFB44F1A}"/>
              </a:ext>
            </a:extLst>
          </p:cNvPr>
          <p:cNvSpPr/>
          <p:nvPr/>
        </p:nvSpPr>
        <p:spPr>
          <a:xfrm rot="20318684">
            <a:off x="6766480" y="361030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4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C4526789-F6C9-403E-9A60-AD358F6851FF}"/>
              </a:ext>
            </a:extLst>
          </p:cNvPr>
          <p:cNvSpPr/>
          <p:nvPr/>
        </p:nvSpPr>
        <p:spPr>
          <a:xfrm rot="20318684">
            <a:off x="7098312" y="360694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5" name="مستطيل: زوايا مستديرة 404">
            <a:extLst>
              <a:ext uri="{FF2B5EF4-FFF2-40B4-BE49-F238E27FC236}">
                <a16:creationId xmlns="" xmlns:a16="http://schemas.microsoft.com/office/drawing/2014/main" id="{E24A623B-C8BE-4B0F-BF07-87B0A446F6F2}"/>
              </a:ext>
            </a:extLst>
          </p:cNvPr>
          <p:cNvSpPr/>
          <p:nvPr/>
        </p:nvSpPr>
        <p:spPr>
          <a:xfrm>
            <a:off x="6414362" y="4258589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2000" dirty="0" smtClean="0">
                <a:solidFill>
                  <a:srgbClr val="140829"/>
                </a:solidFill>
                <a:cs typeface="Simple Bold Jut Out" pitchFamily="2" charset="-78"/>
              </a:rPr>
              <a:t>14</a:t>
            </a:r>
            <a:endParaRPr lang="ar-EG" sz="2000" dirty="0">
              <a:solidFill>
                <a:srgbClr val="140829"/>
              </a:solidFill>
              <a:cs typeface="Simple Bold Jut Out" pitchFamily="2" charset="-78"/>
            </a:endParaRPr>
          </a:p>
        </p:txBody>
      </p:sp>
      <p:sp>
        <p:nvSpPr>
          <p:cNvPr id="406" name="33">
            <a:extLst>
              <a:ext uri="{FF2B5EF4-FFF2-40B4-BE49-F238E27FC236}">
                <a16:creationId xmlns="" xmlns:a16="http://schemas.microsoft.com/office/drawing/2014/main" id="{25E51AF2-4F67-4659-962A-0D7FD3D0B51D}"/>
              </a:ext>
            </a:extLst>
          </p:cNvPr>
          <p:cNvSpPr/>
          <p:nvPr/>
        </p:nvSpPr>
        <p:spPr>
          <a:xfrm rot="20318684">
            <a:off x="6434657" y="429444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7" name="22">
            <a:extLst>
              <a:ext uri="{FF2B5EF4-FFF2-40B4-BE49-F238E27FC236}">
                <a16:creationId xmlns="" xmlns:a16="http://schemas.microsoft.com/office/drawing/2014/main" id="{48934BD1-8AA6-4A56-B9CC-C9506CC42514}"/>
              </a:ext>
            </a:extLst>
          </p:cNvPr>
          <p:cNvSpPr/>
          <p:nvPr/>
        </p:nvSpPr>
        <p:spPr>
          <a:xfrm rot="20318684">
            <a:off x="6766478" y="429444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8" name="11">
            <a:extLst>
              <a:ext uri="{FF2B5EF4-FFF2-40B4-BE49-F238E27FC236}">
                <a16:creationId xmlns="" xmlns:a16="http://schemas.microsoft.com/office/drawing/2014/main" id="{C5CD2959-83CA-4A8A-BB46-B159B6252ECC}"/>
              </a:ext>
            </a:extLst>
          </p:cNvPr>
          <p:cNvSpPr/>
          <p:nvPr/>
        </p:nvSpPr>
        <p:spPr>
          <a:xfrm rot="20318684">
            <a:off x="7098310" y="429108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9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01FB8358-7471-4C55-836D-F105B2B3A9FF}"/>
              </a:ext>
            </a:extLst>
          </p:cNvPr>
          <p:cNvSpPr/>
          <p:nvPr/>
        </p:nvSpPr>
        <p:spPr>
          <a:xfrm rot="20318684">
            <a:off x="6434658" y="429108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0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25CE94EB-5A44-4DA0-83CE-41DEC998CA90}"/>
              </a:ext>
            </a:extLst>
          </p:cNvPr>
          <p:cNvSpPr/>
          <p:nvPr/>
        </p:nvSpPr>
        <p:spPr>
          <a:xfrm rot="20318684">
            <a:off x="6766479" y="429108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1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9AA6028A-BEEB-4991-A5FB-044A1AEECB3D}"/>
              </a:ext>
            </a:extLst>
          </p:cNvPr>
          <p:cNvSpPr/>
          <p:nvPr/>
        </p:nvSpPr>
        <p:spPr>
          <a:xfrm rot="20318684">
            <a:off x="7098311" y="428772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2" name="مستطيل: زوايا مستديرة 411">
            <a:extLst>
              <a:ext uri="{FF2B5EF4-FFF2-40B4-BE49-F238E27FC236}">
                <a16:creationId xmlns="" xmlns:a16="http://schemas.microsoft.com/office/drawing/2014/main" id="{D95F76B9-CF55-408D-AB68-57B1CE66F412}"/>
              </a:ext>
            </a:extLst>
          </p:cNvPr>
          <p:cNvSpPr/>
          <p:nvPr/>
        </p:nvSpPr>
        <p:spPr>
          <a:xfrm>
            <a:off x="6414361" y="4939368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2000" dirty="0" smtClean="0">
                <a:solidFill>
                  <a:srgbClr val="140829"/>
                </a:solidFill>
                <a:cs typeface="Simple Bold Jut Out" pitchFamily="2" charset="-78"/>
              </a:rPr>
              <a:t>18</a:t>
            </a:r>
            <a:endParaRPr lang="ar-EG" sz="2000" dirty="0">
              <a:solidFill>
                <a:srgbClr val="140829"/>
              </a:solidFill>
              <a:cs typeface="Simple Bold Jut Out" pitchFamily="2" charset="-78"/>
            </a:endParaRPr>
          </a:p>
        </p:txBody>
      </p:sp>
      <p:sp>
        <p:nvSpPr>
          <p:cNvPr id="413" name="33">
            <a:extLst>
              <a:ext uri="{FF2B5EF4-FFF2-40B4-BE49-F238E27FC236}">
                <a16:creationId xmlns="" xmlns:a16="http://schemas.microsoft.com/office/drawing/2014/main" id="{DCF42BF4-AEA9-4BA9-951C-C19DC9B615B8}"/>
              </a:ext>
            </a:extLst>
          </p:cNvPr>
          <p:cNvSpPr/>
          <p:nvPr/>
        </p:nvSpPr>
        <p:spPr>
          <a:xfrm rot="20318684">
            <a:off x="6434656" y="497522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4" name="22">
            <a:extLst>
              <a:ext uri="{FF2B5EF4-FFF2-40B4-BE49-F238E27FC236}">
                <a16:creationId xmlns="" xmlns:a16="http://schemas.microsoft.com/office/drawing/2014/main" id="{5ABF2A66-0857-4784-8F0D-66741108CA03}"/>
              </a:ext>
            </a:extLst>
          </p:cNvPr>
          <p:cNvSpPr/>
          <p:nvPr/>
        </p:nvSpPr>
        <p:spPr>
          <a:xfrm rot="20318684">
            <a:off x="6766477" y="497522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5" name="11">
            <a:extLst>
              <a:ext uri="{FF2B5EF4-FFF2-40B4-BE49-F238E27FC236}">
                <a16:creationId xmlns="" xmlns:a16="http://schemas.microsoft.com/office/drawing/2014/main" id="{E6671763-5119-460C-A96D-16D2266A95D3}"/>
              </a:ext>
            </a:extLst>
          </p:cNvPr>
          <p:cNvSpPr/>
          <p:nvPr/>
        </p:nvSpPr>
        <p:spPr>
          <a:xfrm rot="20318684">
            <a:off x="7098309" y="497186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6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DF8CA04A-B8C1-45AA-B550-C70B1C281B02}"/>
              </a:ext>
            </a:extLst>
          </p:cNvPr>
          <p:cNvSpPr/>
          <p:nvPr/>
        </p:nvSpPr>
        <p:spPr>
          <a:xfrm rot="20318684">
            <a:off x="6434657" y="497186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7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CAEF37B0-375C-4A6F-87C7-611763B82893}"/>
              </a:ext>
            </a:extLst>
          </p:cNvPr>
          <p:cNvSpPr/>
          <p:nvPr/>
        </p:nvSpPr>
        <p:spPr>
          <a:xfrm rot="20318684">
            <a:off x="6766478" y="497186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4276CAA4-7E45-4DAF-AEC9-64204638018A}"/>
              </a:ext>
            </a:extLst>
          </p:cNvPr>
          <p:cNvSpPr/>
          <p:nvPr/>
        </p:nvSpPr>
        <p:spPr>
          <a:xfrm rot="20318684">
            <a:off x="7098310" y="496850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9" name="مستطيل: زوايا مستديرة 418">
            <a:extLst>
              <a:ext uri="{FF2B5EF4-FFF2-40B4-BE49-F238E27FC236}">
                <a16:creationId xmlns="" xmlns:a16="http://schemas.microsoft.com/office/drawing/2014/main" id="{B824EBB8-E1A4-42DC-959B-5BF6EDCEEFD9}"/>
              </a:ext>
            </a:extLst>
          </p:cNvPr>
          <p:cNvSpPr/>
          <p:nvPr/>
        </p:nvSpPr>
        <p:spPr>
          <a:xfrm>
            <a:off x="6414360" y="5620147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2000" dirty="0" smtClean="0">
                <a:solidFill>
                  <a:srgbClr val="140829"/>
                </a:solidFill>
                <a:cs typeface="Simple Bold Jut Out" pitchFamily="2" charset="-78"/>
              </a:rPr>
              <a:t>22</a:t>
            </a:r>
            <a:endParaRPr lang="ar-EG" sz="2000" dirty="0">
              <a:solidFill>
                <a:srgbClr val="140829"/>
              </a:solidFill>
              <a:cs typeface="Simple Bold Jut Out" pitchFamily="2" charset="-78"/>
            </a:endParaRPr>
          </a:p>
        </p:txBody>
      </p:sp>
      <p:sp>
        <p:nvSpPr>
          <p:cNvPr id="420" name="33">
            <a:extLst>
              <a:ext uri="{FF2B5EF4-FFF2-40B4-BE49-F238E27FC236}">
                <a16:creationId xmlns="" xmlns:a16="http://schemas.microsoft.com/office/drawing/2014/main" id="{95F3C573-8D7A-44ED-83CB-558650658D5C}"/>
              </a:ext>
            </a:extLst>
          </p:cNvPr>
          <p:cNvSpPr/>
          <p:nvPr/>
        </p:nvSpPr>
        <p:spPr>
          <a:xfrm rot="20318684">
            <a:off x="6434655" y="565600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1" name="22">
            <a:extLst>
              <a:ext uri="{FF2B5EF4-FFF2-40B4-BE49-F238E27FC236}">
                <a16:creationId xmlns="" xmlns:a16="http://schemas.microsoft.com/office/drawing/2014/main" id="{B964EB6C-9776-42A5-B003-410F6927CCC6}"/>
              </a:ext>
            </a:extLst>
          </p:cNvPr>
          <p:cNvSpPr/>
          <p:nvPr/>
        </p:nvSpPr>
        <p:spPr>
          <a:xfrm rot="20318684">
            <a:off x="6766476" y="565600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2" name="11">
            <a:extLst>
              <a:ext uri="{FF2B5EF4-FFF2-40B4-BE49-F238E27FC236}">
                <a16:creationId xmlns="" xmlns:a16="http://schemas.microsoft.com/office/drawing/2014/main" id="{7C427EF7-3AAE-4717-B8F0-58E2FDF441E1}"/>
              </a:ext>
            </a:extLst>
          </p:cNvPr>
          <p:cNvSpPr/>
          <p:nvPr/>
        </p:nvSpPr>
        <p:spPr>
          <a:xfrm rot="20318684">
            <a:off x="7098308" y="565264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3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CD99566E-3FAB-411D-9B05-CB78DDDFFDC8}"/>
              </a:ext>
            </a:extLst>
          </p:cNvPr>
          <p:cNvSpPr/>
          <p:nvPr/>
        </p:nvSpPr>
        <p:spPr>
          <a:xfrm rot="20318684">
            <a:off x="6434656" y="565264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4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FEB05537-8741-4BA6-A5ED-A693B87DDB1C}"/>
              </a:ext>
            </a:extLst>
          </p:cNvPr>
          <p:cNvSpPr/>
          <p:nvPr/>
        </p:nvSpPr>
        <p:spPr>
          <a:xfrm rot="20318684">
            <a:off x="6766477" y="565264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5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789A22EC-E935-401F-9344-BBEBA23A2060}"/>
              </a:ext>
            </a:extLst>
          </p:cNvPr>
          <p:cNvSpPr/>
          <p:nvPr/>
        </p:nvSpPr>
        <p:spPr>
          <a:xfrm rot="20318684">
            <a:off x="7098309" y="564928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6" name="مستطيل: زوايا مستديرة 425">
            <a:extLst>
              <a:ext uri="{FF2B5EF4-FFF2-40B4-BE49-F238E27FC236}">
                <a16:creationId xmlns="" xmlns:a16="http://schemas.microsoft.com/office/drawing/2014/main" id="{EA0C854B-C1F7-4B61-9431-98AD2841424E}"/>
              </a:ext>
            </a:extLst>
          </p:cNvPr>
          <p:cNvSpPr/>
          <p:nvPr/>
        </p:nvSpPr>
        <p:spPr>
          <a:xfrm>
            <a:off x="6414359" y="6309735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2000" dirty="0" smtClean="0">
                <a:solidFill>
                  <a:srgbClr val="140829"/>
                </a:solidFill>
                <a:cs typeface="Simple Bold Jut Out" pitchFamily="2" charset="-78"/>
              </a:rPr>
              <a:t>26</a:t>
            </a:r>
            <a:endParaRPr lang="ar-EG" sz="2000" dirty="0">
              <a:solidFill>
                <a:srgbClr val="140829"/>
              </a:solidFill>
              <a:cs typeface="Simple Bold Jut Out" pitchFamily="2" charset="-78"/>
            </a:endParaRPr>
          </a:p>
        </p:txBody>
      </p:sp>
      <p:sp>
        <p:nvSpPr>
          <p:cNvPr id="427" name="33">
            <a:extLst>
              <a:ext uri="{FF2B5EF4-FFF2-40B4-BE49-F238E27FC236}">
                <a16:creationId xmlns="" xmlns:a16="http://schemas.microsoft.com/office/drawing/2014/main" id="{1D51FED2-803E-4E41-8A0C-544CDACE4B14}"/>
              </a:ext>
            </a:extLst>
          </p:cNvPr>
          <p:cNvSpPr/>
          <p:nvPr/>
        </p:nvSpPr>
        <p:spPr>
          <a:xfrm rot="20318684">
            <a:off x="6434654" y="634559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8" name="22">
            <a:extLst>
              <a:ext uri="{FF2B5EF4-FFF2-40B4-BE49-F238E27FC236}">
                <a16:creationId xmlns="" xmlns:a16="http://schemas.microsoft.com/office/drawing/2014/main" id="{724656C5-85B0-4575-91AF-0703E4F35FD3}"/>
              </a:ext>
            </a:extLst>
          </p:cNvPr>
          <p:cNvSpPr/>
          <p:nvPr/>
        </p:nvSpPr>
        <p:spPr>
          <a:xfrm rot="20318684">
            <a:off x="6766475" y="634559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9" name="11">
            <a:extLst>
              <a:ext uri="{FF2B5EF4-FFF2-40B4-BE49-F238E27FC236}">
                <a16:creationId xmlns="" xmlns:a16="http://schemas.microsoft.com/office/drawing/2014/main" id="{64584836-0924-4248-8120-E97EB696E6DA}"/>
              </a:ext>
            </a:extLst>
          </p:cNvPr>
          <p:cNvSpPr/>
          <p:nvPr/>
        </p:nvSpPr>
        <p:spPr>
          <a:xfrm rot="20318684">
            <a:off x="7098307" y="634223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0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723418F8-DF5D-4FCF-AB83-40BC84BD86F7}"/>
              </a:ext>
            </a:extLst>
          </p:cNvPr>
          <p:cNvSpPr/>
          <p:nvPr/>
        </p:nvSpPr>
        <p:spPr>
          <a:xfrm rot="20318684">
            <a:off x="6434655" y="634223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1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C956D869-7E7E-43B2-A064-1B6F559FEB25}"/>
              </a:ext>
            </a:extLst>
          </p:cNvPr>
          <p:cNvSpPr/>
          <p:nvPr/>
        </p:nvSpPr>
        <p:spPr>
          <a:xfrm rot="20318684">
            <a:off x="6766476" y="634223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2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39C8036B-2001-4239-8200-79CBC8778612}"/>
              </a:ext>
            </a:extLst>
          </p:cNvPr>
          <p:cNvSpPr/>
          <p:nvPr/>
        </p:nvSpPr>
        <p:spPr>
          <a:xfrm rot="20318684">
            <a:off x="7098308" y="633887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3" name="مستطيل: زوايا مستديرة 432">
            <a:extLst>
              <a:ext uri="{FF2B5EF4-FFF2-40B4-BE49-F238E27FC236}">
                <a16:creationId xmlns="" xmlns:a16="http://schemas.microsoft.com/office/drawing/2014/main" id="{C51FFF76-A810-4DC8-9B55-F53C8F13339E}"/>
              </a:ext>
            </a:extLst>
          </p:cNvPr>
          <p:cNvSpPr/>
          <p:nvPr/>
        </p:nvSpPr>
        <p:spPr>
          <a:xfrm>
            <a:off x="3500010" y="2222972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2000" dirty="0" smtClean="0">
                <a:solidFill>
                  <a:srgbClr val="140829"/>
                </a:solidFill>
                <a:cs typeface="Simple Bold Jut Out" pitchFamily="2" charset="-78"/>
              </a:rPr>
              <a:t>3</a:t>
            </a:r>
            <a:endParaRPr lang="ar-EG" sz="2000" dirty="0">
              <a:solidFill>
                <a:srgbClr val="140829"/>
              </a:solidFill>
              <a:cs typeface="Simple Bold Jut Out" pitchFamily="2" charset="-78"/>
            </a:endParaRPr>
          </a:p>
        </p:txBody>
      </p:sp>
      <p:sp>
        <p:nvSpPr>
          <p:cNvPr id="434" name="33">
            <a:extLst>
              <a:ext uri="{FF2B5EF4-FFF2-40B4-BE49-F238E27FC236}">
                <a16:creationId xmlns="" xmlns:a16="http://schemas.microsoft.com/office/drawing/2014/main" id="{736A31CA-C044-46C3-8EB9-8E6C64A79DC6}"/>
              </a:ext>
            </a:extLst>
          </p:cNvPr>
          <p:cNvSpPr/>
          <p:nvPr/>
        </p:nvSpPr>
        <p:spPr>
          <a:xfrm rot="20318684">
            <a:off x="3520305" y="225883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5" name="22">
            <a:extLst>
              <a:ext uri="{FF2B5EF4-FFF2-40B4-BE49-F238E27FC236}">
                <a16:creationId xmlns="" xmlns:a16="http://schemas.microsoft.com/office/drawing/2014/main" id="{CBDEF036-C56F-4395-B65A-40759BC0DB2F}"/>
              </a:ext>
            </a:extLst>
          </p:cNvPr>
          <p:cNvSpPr/>
          <p:nvPr/>
        </p:nvSpPr>
        <p:spPr>
          <a:xfrm rot="20318684">
            <a:off x="3852126" y="225882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6" name="11">
            <a:extLst>
              <a:ext uri="{FF2B5EF4-FFF2-40B4-BE49-F238E27FC236}">
                <a16:creationId xmlns="" xmlns:a16="http://schemas.microsoft.com/office/drawing/2014/main" id="{48A3B94B-D36A-4D3F-A248-4CB5DA26103A}"/>
              </a:ext>
            </a:extLst>
          </p:cNvPr>
          <p:cNvSpPr/>
          <p:nvPr/>
        </p:nvSpPr>
        <p:spPr>
          <a:xfrm rot="20318684">
            <a:off x="4183958" y="225546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7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F087D1D9-9DBD-418D-9E6D-C0D5B4543C09}"/>
              </a:ext>
            </a:extLst>
          </p:cNvPr>
          <p:cNvSpPr/>
          <p:nvPr/>
        </p:nvSpPr>
        <p:spPr>
          <a:xfrm rot="20318684">
            <a:off x="3520306" y="225546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8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41662451-5E37-4C25-B415-407507F95F38}"/>
              </a:ext>
            </a:extLst>
          </p:cNvPr>
          <p:cNvSpPr/>
          <p:nvPr/>
        </p:nvSpPr>
        <p:spPr>
          <a:xfrm rot="20318684">
            <a:off x="3852127" y="225546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9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1B155435-5EBA-41A9-8008-D84893A83E08}"/>
              </a:ext>
            </a:extLst>
          </p:cNvPr>
          <p:cNvSpPr/>
          <p:nvPr/>
        </p:nvSpPr>
        <p:spPr>
          <a:xfrm rot="20318684">
            <a:off x="4183959" y="225210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0" name="مستطيل: زوايا مستديرة 439">
            <a:extLst>
              <a:ext uri="{FF2B5EF4-FFF2-40B4-BE49-F238E27FC236}">
                <a16:creationId xmlns="" xmlns:a16="http://schemas.microsoft.com/office/drawing/2014/main" id="{B4DB7C15-70D0-4201-B5D7-7FADB6CA0CF1}"/>
              </a:ext>
            </a:extLst>
          </p:cNvPr>
          <p:cNvSpPr/>
          <p:nvPr/>
        </p:nvSpPr>
        <p:spPr>
          <a:xfrm>
            <a:off x="3500009" y="2903751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2000" dirty="0" smtClean="0">
                <a:solidFill>
                  <a:srgbClr val="140829"/>
                </a:solidFill>
                <a:cs typeface="Simple Bold Jut Out" pitchFamily="2" charset="-78"/>
              </a:rPr>
              <a:t>7</a:t>
            </a:r>
            <a:endParaRPr lang="ar-EG" sz="2000" dirty="0">
              <a:solidFill>
                <a:srgbClr val="140829"/>
              </a:solidFill>
              <a:cs typeface="Simple Bold Jut Out" pitchFamily="2" charset="-78"/>
            </a:endParaRPr>
          </a:p>
        </p:txBody>
      </p:sp>
      <p:sp>
        <p:nvSpPr>
          <p:cNvPr id="441" name="33">
            <a:extLst>
              <a:ext uri="{FF2B5EF4-FFF2-40B4-BE49-F238E27FC236}">
                <a16:creationId xmlns="" xmlns:a16="http://schemas.microsoft.com/office/drawing/2014/main" id="{B3EBE4CF-BD19-471A-A140-3CDC4DF0608F}"/>
              </a:ext>
            </a:extLst>
          </p:cNvPr>
          <p:cNvSpPr/>
          <p:nvPr/>
        </p:nvSpPr>
        <p:spPr>
          <a:xfrm rot="20318684">
            <a:off x="3520304" y="293960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2" name="22">
            <a:extLst>
              <a:ext uri="{FF2B5EF4-FFF2-40B4-BE49-F238E27FC236}">
                <a16:creationId xmlns="" xmlns:a16="http://schemas.microsoft.com/office/drawing/2014/main" id="{5B5D56B2-FA0E-4EEE-BCBC-CD97A6233928}"/>
              </a:ext>
            </a:extLst>
          </p:cNvPr>
          <p:cNvSpPr/>
          <p:nvPr/>
        </p:nvSpPr>
        <p:spPr>
          <a:xfrm rot="20318684">
            <a:off x="3852125" y="293960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3" name="11">
            <a:extLst>
              <a:ext uri="{FF2B5EF4-FFF2-40B4-BE49-F238E27FC236}">
                <a16:creationId xmlns="" xmlns:a16="http://schemas.microsoft.com/office/drawing/2014/main" id="{22204553-4666-45C0-B0AD-69D03828F8A8}"/>
              </a:ext>
            </a:extLst>
          </p:cNvPr>
          <p:cNvSpPr/>
          <p:nvPr/>
        </p:nvSpPr>
        <p:spPr>
          <a:xfrm rot="20318684">
            <a:off x="4183957" y="293624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4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8CBC9370-47A4-40CA-8647-CCA1255B3189}"/>
              </a:ext>
            </a:extLst>
          </p:cNvPr>
          <p:cNvSpPr/>
          <p:nvPr/>
        </p:nvSpPr>
        <p:spPr>
          <a:xfrm rot="20318684">
            <a:off x="3520305" y="293624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5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4D4AD295-D476-47BB-B3DE-8BB360D763A3}"/>
              </a:ext>
            </a:extLst>
          </p:cNvPr>
          <p:cNvSpPr/>
          <p:nvPr/>
        </p:nvSpPr>
        <p:spPr>
          <a:xfrm rot="20318684">
            <a:off x="3852126" y="293624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6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6C9BAD55-6BF1-41FB-AAA1-5FD9A94AED8D}"/>
              </a:ext>
            </a:extLst>
          </p:cNvPr>
          <p:cNvSpPr/>
          <p:nvPr/>
        </p:nvSpPr>
        <p:spPr>
          <a:xfrm rot="20318684">
            <a:off x="4183958" y="293288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7" name="مستطيل: زوايا مستديرة 446">
            <a:extLst>
              <a:ext uri="{FF2B5EF4-FFF2-40B4-BE49-F238E27FC236}">
                <a16:creationId xmlns="" xmlns:a16="http://schemas.microsoft.com/office/drawing/2014/main" id="{F130B98B-AD86-4159-AF0B-4310D5F33578}"/>
              </a:ext>
            </a:extLst>
          </p:cNvPr>
          <p:cNvSpPr/>
          <p:nvPr/>
        </p:nvSpPr>
        <p:spPr>
          <a:xfrm>
            <a:off x="3500008" y="3584530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2000" dirty="0" smtClean="0">
                <a:solidFill>
                  <a:srgbClr val="140829"/>
                </a:solidFill>
                <a:cs typeface="Simple Bold Jut Out" pitchFamily="2" charset="-78"/>
              </a:rPr>
              <a:t>11</a:t>
            </a:r>
            <a:endParaRPr lang="ar-EG" sz="2000" dirty="0">
              <a:solidFill>
                <a:srgbClr val="140829"/>
              </a:solidFill>
              <a:cs typeface="Simple Bold Jut Out" pitchFamily="2" charset="-78"/>
            </a:endParaRPr>
          </a:p>
        </p:txBody>
      </p:sp>
      <p:sp>
        <p:nvSpPr>
          <p:cNvPr id="448" name="33">
            <a:extLst>
              <a:ext uri="{FF2B5EF4-FFF2-40B4-BE49-F238E27FC236}">
                <a16:creationId xmlns="" xmlns:a16="http://schemas.microsoft.com/office/drawing/2014/main" id="{2B1F9A87-819C-47F5-A91D-3D32A26F4EE4}"/>
              </a:ext>
            </a:extLst>
          </p:cNvPr>
          <p:cNvSpPr/>
          <p:nvPr/>
        </p:nvSpPr>
        <p:spPr>
          <a:xfrm rot="20318684">
            <a:off x="3520303" y="362038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9" name="22">
            <a:extLst>
              <a:ext uri="{FF2B5EF4-FFF2-40B4-BE49-F238E27FC236}">
                <a16:creationId xmlns="" xmlns:a16="http://schemas.microsoft.com/office/drawing/2014/main" id="{C2EDEBC9-F1C9-4EE8-9E4C-7793738DE532}"/>
              </a:ext>
            </a:extLst>
          </p:cNvPr>
          <p:cNvSpPr/>
          <p:nvPr/>
        </p:nvSpPr>
        <p:spPr>
          <a:xfrm rot="20318684">
            <a:off x="3852124" y="362038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0" name="11">
            <a:extLst>
              <a:ext uri="{FF2B5EF4-FFF2-40B4-BE49-F238E27FC236}">
                <a16:creationId xmlns="" xmlns:a16="http://schemas.microsoft.com/office/drawing/2014/main" id="{1086FE9F-48B4-4821-88E3-0A1A04433108}"/>
              </a:ext>
            </a:extLst>
          </p:cNvPr>
          <p:cNvSpPr/>
          <p:nvPr/>
        </p:nvSpPr>
        <p:spPr>
          <a:xfrm rot="20318684">
            <a:off x="4183956" y="361702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1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0985CBB1-7705-4B82-A2A2-FF3B1A35C6EB}"/>
              </a:ext>
            </a:extLst>
          </p:cNvPr>
          <p:cNvSpPr/>
          <p:nvPr/>
        </p:nvSpPr>
        <p:spPr>
          <a:xfrm rot="20318684">
            <a:off x="3520304" y="361702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2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A7B36B65-8ECE-4DBD-B771-5B8C4632D6B8}"/>
              </a:ext>
            </a:extLst>
          </p:cNvPr>
          <p:cNvSpPr/>
          <p:nvPr/>
        </p:nvSpPr>
        <p:spPr>
          <a:xfrm rot="20318684">
            <a:off x="3852125" y="361702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3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3AB81A0B-54ED-4CF5-9FB1-45D4AAE8546E}"/>
              </a:ext>
            </a:extLst>
          </p:cNvPr>
          <p:cNvSpPr/>
          <p:nvPr/>
        </p:nvSpPr>
        <p:spPr>
          <a:xfrm rot="20318684">
            <a:off x="4183957" y="361366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4" name="مستطيل: زوايا مستديرة 453">
            <a:extLst>
              <a:ext uri="{FF2B5EF4-FFF2-40B4-BE49-F238E27FC236}">
                <a16:creationId xmlns="" xmlns:a16="http://schemas.microsoft.com/office/drawing/2014/main" id="{F2B1090F-6C7A-4CA7-AF56-71D08F940A39}"/>
              </a:ext>
            </a:extLst>
          </p:cNvPr>
          <p:cNvSpPr/>
          <p:nvPr/>
        </p:nvSpPr>
        <p:spPr>
          <a:xfrm>
            <a:off x="3500007" y="4265309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2000" dirty="0" smtClean="0">
                <a:solidFill>
                  <a:srgbClr val="140829"/>
                </a:solidFill>
                <a:cs typeface="Simple Bold Jut Out" pitchFamily="2" charset="-78"/>
              </a:rPr>
              <a:t>15</a:t>
            </a:r>
            <a:endParaRPr lang="ar-EG" sz="2000" dirty="0">
              <a:solidFill>
                <a:srgbClr val="140829"/>
              </a:solidFill>
              <a:cs typeface="Simple Bold Jut Out" pitchFamily="2" charset="-78"/>
            </a:endParaRPr>
          </a:p>
        </p:txBody>
      </p:sp>
      <p:sp>
        <p:nvSpPr>
          <p:cNvPr id="455" name="33">
            <a:extLst>
              <a:ext uri="{FF2B5EF4-FFF2-40B4-BE49-F238E27FC236}">
                <a16:creationId xmlns="" xmlns:a16="http://schemas.microsoft.com/office/drawing/2014/main" id="{4DACB4A1-8E98-4435-B5CC-60EE2C76D391}"/>
              </a:ext>
            </a:extLst>
          </p:cNvPr>
          <p:cNvSpPr/>
          <p:nvPr/>
        </p:nvSpPr>
        <p:spPr>
          <a:xfrm rot="20318684">
            <a:off x="3520302" y="430116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6" name="22">
            <a:extLst>
              <a:ext uri="{FF2B5EF4-FFF2-40B4-BE49-F238E27FC236}">
                <a16:creationId xmlns="" xmlns:a16="http://schemas.microsoft.com/office/drawing/2014/main" id="{236E59B4-04EA-4347-8B1F-4FC45AF1987D}"/>
              </a:ext>
            </a:extLst>
          </p:cNvPr>
          <p:cNvSpPr/>
          <p:nvPr/>
        </p:nvSpPr>
        <p:spPr>
          <a:xfrm rot="20318684">
            <a:off x="3852123" y="430116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7" name="11">
            <a:extLst>
              <a:ext uri="{FF2B5EF4-FFF2-40B4-BE49-F238E27FC236}">
                <a16:creationId xmlns="" xmlns:a16="http://schemas.microsoft.com/office/drawing/2014/main" id="{4D201B2F-F797-4951-B227-3351D2E8DA15}"/>
              </a:ext>
            </a:extLst>
          </p:cNvPr>
          <p:cNvSpPr/>
          <p:nvPr/>
        </p:nvSpPr>
        <p:spPr>
          <a:xfrm rot="20318684">
            <a:off x="4183955" y="429780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8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E360A189-F9A3-405E-850E-1BDA1B5E3332}"/>
              </a:ext>
            </a:extLst>
          </p:cNvPr>
          <p:cNvSpPr/>
          <p:nvPr/>
        </p:nvSpPr>
        <p:spPr>
          <a:xfrm rot="20318684">
            <a:off x="3520303" y="429780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9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4FBA0FB1-D077-4CD8-B58D-1CD6A78CEDFF}"/>
              </a:ext>
            </a:extLst>
          </p:cNvPr>
          <p:cNvSpPr/>
          <p:nvPr/>
        </p:nvSpPr>
        <p:spPr>
          <a:xfrm rot="20318684">
            <a:off x="3852124" y="429780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0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C1181831-FE4A-4453-863A-C2CF8B6FDE2D}"/>
              </a:ext>
            </a:extLst>
          </p:cNvPr>
          <p:cNvSpPr/>
          <p:nvPr/>
        </p:nvSpPr>
        <p:spPr>
          <a:xfrm rot="20318684">
            <a:off x="4183956" y="429444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1" name="مستطيل: زوايا مستديرة 460">
            <a:extLst>
              <a:ext uri="{FF2B5EF4-FFF2-40B4-BE49-F238E27FC236}">
                <a16:creationId xmlns="" xmlns:a16="http://schemas.microsoft.com/office/drawing/2014/main" id="{EEF8E3AB-7511-4A4C-908F-603E779141C4}"/>
              </a:ext>
            </a:extLst>
          </p:cNvPr>
          <p:cNvSpPr/>
          <p:nvPr/>
        </p:nvSpPr>
        <p:spPr>
          <a:xfrm>
            <a:off x="3500006" y="4946088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2000" dirty="0" smtClean="0">
                <a:solidFill>
                  <a:srgbClr val="140829"/>
                </a:solidFill>
                <a:cs typeface="Simple Bold Jut Out" pitchFamily="2" charset="-78"/>
              </a:rPr>
              <a:t>19</a:t>
            </a:r>
            <a:endParaRPr lang="ar-EG" sz="2000" dirty="0">
              <a:solidFill>
                <a:srgbClr val="140829"/>
              </a:solidFill>
              <a:cs typeface="Simple Bold Jut Out" pitchFamily="2" charset="-78"/>
            </a:endParaRPr>
          </a:p>
        </p:txBody>
      </p:sp>
      <p:sp>
        <p:nvSpPr>
          <p:cNvPr id="462" name="33">
            <a:extLst>
              <a:ext uri="{FF2B5EF4-FFF2-40B4-BE49-F238E27FC236}">
                <a16:creationId xmlns="" xmlns:a16="http://schemas.microsoft.com/office/drawing/2014/main" id="{4ED778BC-3EA4-4F8F-92B5-DAC41B8C293F}"/>
              </a:ext>
            </a:extLst>
          </p:cNvPr>
          <p:cNvSpPr/>
          <p:nvPr/>
        </p:nvSpPr>
        <p:spPr>
          <a:xfrm rot="20318684">
            <a:off x="3520301" y="498194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3" name="22">
            <a:extLst>
              <a:ext uri="{FF2B5EF4-FFF2-40B4-BE49-F238E27FC236}">
                <a16:creationId xmlns="" xmlns:a16="http://schemas.microsoft.com/office/drawing/2014/main" id="{FE2F3A2E-A873-4F05-A1D1-47DF2E2CA0FD}"/>
              </a:ext>
            </a:extLst>
          </p:cNvPr>
          <p:cNvSpPr/>
          <p:nvPr/>
        </p:nvSpPr>
        <p:spPr>
          <a:xfrm rot="20318684">
            <a:off x="3852122" y="498194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4" name="11">
            <a:extLst>
              <a:ext uri="{FF2B5EF4-FFF2-40B4-BE49-F238E27FC236}">
                <a16:creationId xmlns="" xmlns:a16="http://schemas.microsoft.com/office/drawing/2014/main" id="{A5B2B250-FC36-48C8-AC12-10FF55600A4E}"/>
              </a:ext>
            </a:extLst>
          </p:cNvPr>
          <p:cNvSpPr/>
          <p:nvPr/>
        </p:nvSpPr>
        <p:spPr>
          <a:xfrm rot="20318684">
            <a:off x="4183954" y="497858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5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4CC1B2BB-7A42-4901-ABC2-2FED9F0C6CC2}"/>
              </a:ext>
            </a:extLst>
          </p:cNvPr>
          <p:cNvSpPr/>
          <p:nvPr/>
        </p:nvSpPr>
        <p:spPr>
          <a:xfrm rot="20318684">
            <a:off x="3520302" y="497858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6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37AB4B0C-9127-490D-A6EB-96A3C4118CCA}"/>
              </a:ext>
            </a:extLst>
          </p:cNvPr>
          <p:cNvSpPr/>
          <p:nvPr/>
        </p:nvSpPr>
        <p:spPr>
          <a:xfrm rot="20318684">
            <a:off x="3852123" y="497858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7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9C09AE1F-2F5E-4C75-A805-74470DF8681A}"/>
              </a:ext>
            </a:extLst>
          </p:cNvPr>
          <p:cNvSpPr/>
          <p:nvPr/>
        </p:nvSpPr>
        <p:spPr>
          <a:xfrm rot="20318684">
            <a:off x="4183955" y="497522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8" name="مستطيل: زوايا مستديرة 467">
            <a:extLst>
              <a:ext uri="{FF2B5EF4-FFF2-40B4-BE49-F238E27FC236}">
                <a16:creationId xmlns="" xmlns:a16="http://schemas.microsoft.com/office/drawing/2014/main" id="{05A92F3A-FA0F-4E49-9540-22A4F5909302}"/>
              </a:ext>
            </a:extLst>
          </p:cNvPr>
          <p:cNvSpPr/>
          <p:nvPr/>
        </p:nvSpPr>
        <p:spPr>
          <a:xfrm>
            <a:off x="3500005" y="5626867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2000" dirty="0" smtClean="0">
                <a:solidFill>
                  <a:srgbClr val="140829"/>
                </a:solidFill>
                <a:cs typeface="Simple Bold Jut Out" pitchFamily="2" charset="-78"/>
              </a:rPr>
              <a:t>23</a:t>
            </a:r>
            <a:endParaRPr lang="ar-EG" sz="2000" dirty="0">
              <a:solidFill>
                <a:srgbClr val="140829"/>
              </a:solidFill>
              <a:cs typeface="Simple Bold Jut Out" pitchFamily="2" charset="-78"/>
            </a:endParaRPr>
          </a:p>
        </p:txBody>
      </p:sp>
      <p:sp>
        <p:nvSpPr>
          <p:cNvPr id="469" name="33">
            <a:extLst>
              <a:ext uri="{FF2B5EF4-FFF2-40B4-BE49-F238E27FC236}">
                <a16:creationId xmlns="" xmlns:a16="http://schemas.microsoft.com/office/drawing/2014/main" id="{D7E952C5-2706-4095-B7DD-51400BAF872A}"/>
              </a:ext>
            </a:extLst>
          </p:cNvPr>
          <p:cNvSpPr/>
          <p:nvPr/>
        </p:nvSpPr>
        <p:spPr>
          <a:xfrm rot="20318684">
            <a:off x="3520300" y="566272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0" name="22">
            <a:extLst>
              <a:ext uri="{FF2B5EF4-FFF2-40B4-BE49-F238E27FC236}">
                <a16:creationId xmlns="" xmlns:a16="http://schemas.microsoft.com/office/drawing/2014/main" id="{3AE84720-9410-4F0D-A82F-285E5C9F410F}"/>
              </a:ext>
            </a:extLst>
          </p:cNvPr>
          <p:cNvSpPr/>
          <p:nvPr/>
        </p:nvSpPr>
        <p:spPr>
          <a:xfrm rot="20318684">
            <a:off x="3852121" y="566272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1" name="11">
            <a:extLst>
              <a:ext uri="{FF2B5EF4-FFF2-40B4-BE49-F238E27FC236}">
                <a16:creationId xmlns="" xmlns:a16="http://schemas.microsoft.com/office/drawing/2014/main" id="{C7469E77-8E4A-4EE1-8142-FD3D0D67C870}"/>
              </a:ext>
            </a:extLst>
          </p:cNvPr>
          <p:cNvSpPr/>
          <p:nvPr/>
        </p:nvSpPr>
        <p:spPr>
          <a:xfrm rot="20318684">
            <a:off x="4183953" y="565936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2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8EA8B304-3258-4383-9F8A-48592E43DFA4}"/>
              </a:ext>
            </a:extLst>
          </p:cNvPr>
          <p:cNvSpPr/>
          <p:nvPr/>
        </p:nvSpPr>
        <p:spPr>
          <a:xfrm rot="20318684">
            <a:off x="3520301" y="565936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3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FBD5B36C-9326-4182-9644-1A6BBCE0639E}"/>
              </a:ext>
            </a:extLst>
          </p:cNvPr>
          <p:cNvSpPr/>
          <p:nvPr/>
        </p:nvSpPr>
        <p:spPr>
          <a:xfrm rot="20318684">
            <a:off x="3852122" y="565936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4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3C8DFD69-2F93-47EE-A57F-4B4966FEF8D4}"/>
              </a:ext>
            </a:extLst>
          </p:cNvPr>
          <p:cNvSpPr/>
          <p:nvPr/>
        </p:nvSpPr>
        <p:spPr>
          <a:xfrm rot="20318684">
            <a:off x="4183954" y="565600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5" name="مستطيل: زوايا مستديرة 474">
            <a:extLst>
              <a:ext uri="{FF2B5EF4-FFF2-40B4-BE49-F238E27FC236}">
                <a16:creationId xmlns="" xmlns:a16="http://schemas.microsoft.com/office/drawing/2014/main" id="{3853BBF9-FC4E-48A3-A191-C53AEE77FB98}"/>
              </a:ext>
            </a:extLst>
          </p:cNvPr>
          <p:cNvSpPr/>
          <p:nvPr/>
        </p:nvSpPr>
        <p:spPr>
          <a:xfrm>
            <a:off x="3500004" y="6316455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2000" dirty="0" smtClean="0">
                <a:solidFill>
                  <a:srgbClr val="140829"/>
                </a:solidFill>
                <a:cs typeface="Simple Bold Jut Out" pitchFamily="2" charset="-78"/>
              </a:rPr>
              <a:t>27</a:t>
            </a:r>
            <a:endParaRPr lang="ar-EG" sz="2000" dirty="0">
              <a:solidFill>
                <a:srgbClr val="140829"/>
              </a:solidFill>
              <a:cs typeface="Simple Bold Jut Out" pitchFamily="2" charset="-78"/>
            </a:endParaRPr>
          </a:p>
        </p:txBody>
      </p:sp>
      <p:sp>
        <p:nvSpPr>
          <p:cNvPr id="476" name="33">
            <a:extLst>
              <a:ext uri="{FF2B5EF4-FFF2-40B4-BE49-F238E27FC236}">
                <a16:creationId xmlns="" xmlns:a16="http://schemas.microsoft.com/office/drawing/2014/main" id="{DC610989-01AD-48AF-8FFB-4E31617D73BD}"/>
              </a:ext>
            </a:extLst>
          </p:cNvPr>
          <p:cNvSpPr/>
          <p:nvPr/>
        </p:nvSpPr>
        <p:spPr>
          <a:xfrm rot="20318684">
            <a:off x="3520299" y="635231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7" name="22">
            <a:extLst>
              <a:ext uri="{FF2B5EF4-FFF2-40B4-BE49-F238E27FC236}">
                <a16:creationId xmlns="" xmlns:a16="http://schemas.microsoft.com/office/drawing/2014/main" id="{A4A8F6E4-6C7E-407E-B690-8A6AF8842A43}"/>
              </a:ext>
            </a:extLst>
          </p:cNvPr>
          <p:cNvSpPr/>
          <p:nvPr/>
        </p:nvSpPr>
        <p:spPr>
          <a:xfrm rot="20318684">
            <a:off x="3852120" y="635231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8" name="11">
            <a:extLst>
              <a:ext uri="{FF2B5EF4-FFF2-40B4-BE49-F238E27FC236}">
                <a16:creationId xmlns="" xmlns:a16="http://schemas.microsoft.com/office/drawing/2014/main" id="{A8DD8D48-592F-498C-8583-8C0FA3A666AD}"/>
              </a:ext>
            </a:extLst>
          </p:cNvPr>
          <p:cNvSpPr/>
          <p:nvPr/>
        </p:nvSpPr>
        <p:spPr>
          <a:xfrm rot="20318684">
            <a:off x="4183952" y="634895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9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F50A06E7-4464-4684-8C26-3A395AA999FB}"/>
              </a:ext>
            </a:extLst>
          </p:cNvPr>
          <p:cNvSpPr/>
          <p:nvPr/>
        </p:nvSpPr>
        <p:spPr>
          <a:xfrm rot="20318684">
            <a:off x="3520300" y="634895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0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AACA1F4A-A14D-4231-AA03-DDC3484E356C}"/>
              </a:ext>
            </a:extLst>
          </p:cNvPr>
          <p:cNvSpPr/>
          <p:nvPr/>
        </p:nvSpPr>
        <p:spPr>
          <a:xfrm rot="20318684">
            <a:off x="3852121" y="634895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1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3FBB4DC1-A44A-4A03-B4FE-C6CE19748A38}"/>
              </a:ext>
            </a:extLst>
          </p:cNvPr>
          <p:cNvSpPr/>
          <p:nvPr/>
        </p:nvSpPr>
        <p:spPr>
          <a:xfrm rot="20318684">
            <a:off x="4183953" y="634559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2" name="مستطيل: زوايا مستديرة 481">
            <a:extLst>
              <a:ext uri="{FF2B5EF4-FFF2-40B4-BE49-F238E27FC236}">
                <a16:creationId xmlns="" xmlns:a16="http://schemas.microsoft.com/office/drawing/2014/main" id="{984E3691-87CE-485D-BCF6-9855020AC7E4}"/>
              </a:ext>
            </a:extLst>
          </p:cNvPr>
          <p:cNvSpPr/>
          <p:nvPr/>
        </p:nvSpPr>
        <p:spPr>
          <a:xfrm>
            <a:off x="585655" y="2229692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2000" dirty="0" smtClean="0">
                <a:solidFill>
                  <a:srgbClr val="140829"/>
                </a:solidFill>
                <a:cs typeface="Simple Bold Jut Out" pitchFamily="2" charset="-78"/>
              </a:rPr>
              <a:t>4</a:t>
            </a:r>
            <a:endParaRPr lang="ar-EG" sz="2000" dirty="0">
              <a:solidFill>
                <a:srgbClr val="140829"/>
              </a:solidFill>
              <a:cs typeface="Simple Bold Jut Out" pitchFamily="2" charset="-78"/>
            </a:endParaRPr>
          </a:p>
        </p:txBody>
      </p:sp>
      <p:sp>
        <p:nvSpPr>
          <p:cNvPr id="483" name="33">
            <a:extLst>
              <a:ext uri="{FF2B5EF4-FFF2-40B4-BE49-F238E27FC236}">
                <a16:creationId xmlns="" xmlns:a16="http://schemas.microsoft.com/office/drawing/2014/main" id="{FA1A8D85-FC6E-40A4-8478-901B053E16C8}"/>
              </a:ext>
            </a:extLst>
          </p:cNvPr>
          <p:cNvSpPr/>
          <p:nvPr/>
        </p:nvSpPr>
        <p:spPr>
          <a:xfrm rot="20318684">
            <a:off x="605950" y="226555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4" name="22">
            <a:extLst>
              <a:ext uri="{FF2B5EF4-FFF2-40B4-BE49-F238E27FC236}">
                <a16:creationId xmlns="" xmlns:a16="http://schemas.microsoft.com/office/drawing/2014/main" id="{9BC1973A-F48F-4D39-90B7-7490FA0384CA}"/>
              </a:ext>
            </a:extLst>
          </p:cNvPr>
          <p:cNvSpPr/>
          <p:nvPr/>
        </p:nvSpPr>
        <p:spPr>
          <a:xfrm rot="20318684">
            <a:off x="937771" y="226554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5" name="11">
            <a:extLst>
              <a:ext uri="{FF2B5EF4-FFF2-40B4-BE49-F238E27FC236}">
                <a16:creationId xmlns="" xmlns:a16="http://schemas.microsoft.com/office/drawing/2014/main" id="{93DA1B01-88F5-475D-A50C-1170FF7A3997}"/>
              </a:ext>
            </a:extLst>
          </p:cNvPr>
          <p:cNvSpPr/>
          <p:nvPr/>
        </p:nvSpPr>
        <p:spPr>
          <a:xfrm rot="20318684">
            <a:off x="1269603" y="226218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6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5611CE5D-189E-47B6-B59F-99B4A6988370}"/>
              </a:ext>
            </a:extLst>
          </p:cNvPr>
          <p:cNvSpPr/>
          <p:nvPr/>
        </p:nvSpPr>
        <p:spPr>
          <a:xfrm rot="20318684">
            <a:off x="605951" y="226218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7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C528BC8C-840A-48EB-BD51-DBED90DAD273}"/>
              </a:ext>
            </a:extLst>
          </p:cNvPr>
          <p:cNvSpPr/>
          <p:nvPr/>
        </p:nvSpPr>
        <p:spPr>
          <a:xfrm rot="20318684">
            <a:off x="937772" y="226218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938959D8-38C5-4E76-865A-757E4851B7A4}"/>
              </a:ext>
            </a:extLst>
          </p:cNvPr>
          <p:cNvSpPr/>
          <p:nvPr/>
        </p:nvSpPr>
        <p:spPr>
          <a:xfrm rot="20318684">
            <a:off x="1269604" y="225882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9" name="مستطيل: زوايا مستديرة 488">
            <a:extLst>
              <a:ext uri="{FF2B5EF4-FFF2-40B4-BE49-F238E27FC236}">
                <a16:creationId xmlns="" xmlns:a16="http://schemas.microsoft.com/office/drawing/2014/main" id="{63DF80D3-CFEA-4BD1-B517-6E3BE1F020FD}"/>
              </a:ext>
            </a:extLst>
          </p:cNvPr>
          <p:cNvSpPr/>
          <p:nvPr/>
        </p:nvSpPr>
        <p:spPr>
          <a:xfrm>
            <a:off x="585654" y="2910471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2000" dirty="0" smtClean="0">
                <a:solidFill>
                  <a:srgbClr val="140829"/>
                </a:solidFill>
                <a:cs typeface="Simple Bold Jut Out" pitchFamily="2" charset="-78"/>
              </a:rPr>
              <a:t>8</a:t>
            </a:r>
            <a:endParaRPr lang="ar-EG" sz="2000" dirty="0">
              <a:solidFill>
                <a:srgbClr val="140829"/>
              </a:solidFill>
              <a:cs typeface="Simple Bold Jut Out" pitchFamily="2" charset="-78"/>
            </a:endParaRPr>
          </a:p>
        </p:txBody>
      </p:sp>
      <p:sp>
        <p:nvSpPr>
          <p:cNvPr id="490" name="33">
            <a:extLst>
              <a:ext uri="{FF2B5EF4-FFF2-40B4-BE49-F238E27FC236}">
                <a16:creationId xmlns="" xmlns:a16="http://schemas.microsoft.com/office/drawing/2014/main" id="{75079238-D354-4EF3-83DA-BE62D2439A7E}"/>
              </a:ext>
            </a:extLst>
          </p:cNvPr>
          <p:cNvSpPr/>
          <p:nvPr/>
        </p:nvSpPr>
        <p:spPr>
          <a:xfrm rot="20318684">
            <a:off x="605949" y="294632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1" name="22">
            <a:extLst>
              <a:ext uri="{FF2B5EF4-FFF2-40B4-BE49-F238E27FC236}">
                <a16:creationId xmlns="" xmlns:a16="http://schemas.microsoft.com/office/drawing/2014/main" id="{878344DA-7764-4828-9D31-7136FE3D734B}"/>
              </a:ext>
            </a:extLst>
          </p:cNvPr>
          <p:cNvSpPr/>
          <p:nvPr/>
        </p:nvSpPr>
        <p:spPr>
          <a:xfrm rot="20318684">
            <a:off x="937770" y="294632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2" name="11">
            <a:extLst>
              <a:ext uri="{FF2B5EF4-FFF2-40B4-BE49-F238E27FC236}">
                <a16:creationId xmlns="" xmlns:a16="http://schemas.microsoft.com/office/drawing/2014/main" id="{289E03BE-CF95-4769-8561-F78232FD5609}"/>
              </a:ext>
            </a:extLst>
          </p:cNvPr>
          <p:cNvSpPr/>
          <p:nvPr/>
        </p:nvSpPr>
        <p:spPr>
          <a:xfrm rot="20318684">
            <a:off x="1269602" y="294296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3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A4D9F05C-42DD-4C01-90E5-8481A7B1EEE8}"/>
              </a:ext>
            </a:extLst>
          </p:cNvPr>
          <p:cNvSpPr/>
          <p:nvPr/>
        </p:nvSpPr>
        <p:spPr>
          <a:xfrm rot="20318684">
            <a:off x="605950" y="294296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4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81DEEFC3-2D47-4A3E-AE63-BE89457C87BD}"/>
              </a:ext>
            </a:extLst>
          </p:cNvPr>
          <p:cNvSpPr/>
          <p:nvPr/>
        </p:nvSpPr>
        <p:spPr>
          <a:xfrm rot="20318684">
            <a:off x="937771" y="294296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5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8EFDA959-5640-4F33-82F9-0A7CA97A250B}"/>
              </a:ext>
            </a:extLst>
          </p:cNvPr>
          <p:cNvSpPr/>
          <p:nvPr/>
        </p:nvSpPr>
        <p:spPr>
          <a:xfrm rot="20318684">
            <a:off x="1269603" y="293960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6" name="مستطيل: زوايا مستديرة 495">
            <a:extLst>
              <a:ext uri="{FF2B5EF4-FFF2-40B4-BE49-F238E27FC236}">
                <a16:creationId xmlns="" xmlns:a16="http://schemas.microsoft.com/office/drawing/2014/main" id="{B22F0E69-7C13-4530-BA40-3B5CBE1DD348}"/>
              </a:ext>
            </a:extLst>
          </p:cNvPr>
          <p:cNvSpPr/>
          <p:nvPr/>
        </p:nvSpPr>
        <p:spPr>
          <a:xfrm>
            <a:off x="585653" y="3591250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2000" dirty="0" smtClean="0">
                <a:solidFill>
                  <a:srgbClr val="140829"/>
                </a:solidFill>
                <a:cs typeface="Simple Bold Jut Out" pitchFamily="2" charset="-78"/>
              </a:rPr>
              <a:t>12</a:t>
            </a:r>
            <a:endParaRPr lang="ar-EG" sz="2000" dirty="0">
              <a:solidFill>
                <a:srgbClr val="140829"/>
              </a:solidFill>
              <a:cs typeface="Simple Bold Jut Out" pitchFamily="2" charset="-78"/>
            </a:endParaRPr>
          </a:p>
        </p:txBody>
      </p:sp>
      <p:sp>
        <p:nvSpPr>
          <p:cNvPr id="497" name="33">
            <a:extLst>
              <a:ext uri="{FF2B5EF4-FFF2-40B4-BE49-F238E27FC236}">
                <a16:creationId xmlns="" xmlns:a16="http://schemas.microsoft.com/office/drawing/2014/main" id="{3CD8C93E-8620-46B1-8383-A762E7794755}"/>
              </a:ext>
            </a:extLst>
          </p:cNvPr>
          <p:cNvSpPr/>
          <p:nvPr/>
        </p:nvSpPr>
        <p:spPr>
          <a:xfrm rot="20318684">
            <a:off x="605948" y="362710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8" name="22">
            <a:extLst>
              <a:ext uri="{FF2B5EF4-FFF2-40B4-BE49-F238E27FC236}">
                <a16:creationId xmlns="" xmlns:a16="http://schemas.microsoft.com/office/drawing/2014/main" id="{66362AAF-70B2-4575-9120-1E66941A4C53}"/>
              </a:ext>
            </a:extLst>
          </p:cNvPr>
          <p:cNvSpPr/>
          <p:nvPr/>
        </p:nvSpPr>
        <p:spPr>
          <a:xfrm rot="20318684">
            <a:off x="937769" y="362710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9" name="11">
            <a:extLst>
              <a:ext uri="{FF2B5EF4-FFF2-40B4-BE49-F238E27FC236}">
                <a16:creationId xmlns="" xmlns:a16="http://schemas.microsoft.com/office/drawing/2014/main" id="{9FEE9BB0-FDC3-468F-ABD5-B6BDD8F01161}"/>
              </a:ext>
            </a:extLst>
          </p:cNvPr>
          <p:cNvSpPr/>
          <p:nvPr/>
        </p:nvSpPr>
        <p:spPr>
          <a:xfrm rot="20318684">
            <a:off x="1269601" y="362374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0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BEA0C929-2751-4C67-B9F5-01E702EAC37C}"/>
              </a:ext>
            </a:extLst>
          </p:cNvPr>
          <p:cNvSpPr/>
          <p:nvPr/>
        </p:nvSpPr>
        <p:spPr>
          <a:xfrm rot="20318684">
            <a:off x="605949" y="362374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1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2416285C-1F26-4EC1-8388-F8522A1274C5}"/>
              </a:ext>
            </a:extLst>
          </p:cNvPr>
          <p:cNvSpPr/>
          <p:nvPr/>
        </p:nvSpPr>
        <p:spPr>
          <a:xfrm rot="20318684">
            <a:off x="937770" y="362374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2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AF2A35E0-D4BA-42E1-BE8A-0F250EEA1118}"/>
              </a:ext>
            </a:extLst>
          </p:cNvPr>
          <p:cNvSpPr/>
          <p:nvPr/>
        </p:nvSpPr>
        <p:spPr>
          <a:xfrm rot="20318684">
            <a:off x="1269602" y="362038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3" name="مستطيل: زوايا مستديرة 502">
            <a:extLst>
              <a:ext uri="{FF2B5EF4-FFF2-40B4-BE49-F238E27FC236}">
                <a16:creationId xmlns="" xmlns:a16="http://schemas.microsoft.com/office/drawing/2014/main" id="{4A916C94-DD1E-4C75-9C0D-A5B0DF0AD803}"/>
              </a:ext>
            </a:extLst>
          </p:cNvPr>
          <p:cNvSpPr/>
          <p:nvPr/>
        </p:nvSpPr>
        <p:spPr>
          <a:xfrm>
            <a:off x="585652" y="4272029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2000" dirty="0" smtClean="0">
                <a:solidFill>
                  <a:srgbClr val="140829"/>
                </a:solidFill>
                <a:cs typeface="Simple Bold Jut Out" pitchFamily="2" charset="-78"/>
              </a:rPr>
              <a:t>16</a:t>
            </a:r>
            <a:endParaRPr lang="ar-EG" sz="2000" dirty="0">
              <a:solidFill>
                <a:srgbClr val="140829"/>
              </a:solidFill>
              <a:cs typeface="Simple Bold Jut Out" pitchFamily="2" charset="-78"/>
            </a:endParaRPr>
          </a:p>
        </p:txBody>
      </p:sp>
      <p:sp>
        <p:nvSpPr>
          <p:cNvPr id="504" name="33">
            <a:extLst>
              <a:ext uri="{FF2B5EF4-FFF2-40B4-BE49-F238E27FC236}">
                <a16:creationId xmlns="" xmlns:a16="http://schemas.microsoft.com/office/drawing/2014/main" id="{16035D31-1514-4244-938B-B58056DFB36B}"/>
              </a:ext>
            </a:extLst>
          </p:cNvPr>
          <p:cNvSpPr/>
          <p:nvPr/>
        </p:nvSpPr>
        <p:spPr>
          <a:xfrm rot="20318684">
            <a:off x="605947" y="430788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5" name="22">
            <a:extLst>
              <a:ext uri="{FF2B5EF4-FFF2-40B4-BE49-F238E27FC236}">
                <a16:creationId xmlns="" xmlns:a16="http://schemas.microsoft.com/office/drawing/2014/main" id="{FCFEE4D0-057B-4992-BFD0-834A4D81F781}"/>
              </a:ext>
            </a:extLst>
          </p:cNvPr>
          <p:cNvSpPr/>
          <p:nvPr/>
        </p:nvSpPr>
        <p:spPr>
          <a:xfrm rot="20318684">
            <a:off x="937768" y="430788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6" name="11">
            <a:extLst>
              <a:ext uri="{FF2B5EF4-FFF2-40B4-BE49-F238E27FC236}">
                <a16:creationId xmlns="" xmlns:a16="http://schemas.microsoft.com/office/drawing/2014/main" id="{BBA7789B-49AD-4F2A-A492-7A12AC9FD5AA}"/>
              </a:ext>
            </a:extLst>
          </p:cNvPr>
          <p:cNvSpPr/>
          <p:nvPr/>
        </p:nvSpPr>
        <p:spPr>
          <a:xfrm rot="20318684">
            <a:off x="1269600" y="430452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7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65DF9752-92B4-4FD8-A86B-FAE3887F9D83}"/>
              </a:ext>
            </a:extLst>
          </p:cNvPr>
          <p:cNvSpPr/>
          <p:nvPr/>
        </p:nvSpPr>
        <p:spPr>
          <a:xfrm rot="20318684">
            <a:off x="605948" y="430452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8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E614BFCC-3162-4758-8598-15A48A9C00F6}"/>
              </a:ext>
            </a:extLst>
          </p:cNvPr>
          <p:cNvSpPr/>
          <p:nvPr/>
        </p:nvSpPr>
        <p:spPr>
          <a:xfrm rot="20318684">
            <a:off x="937769" y="430452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9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FBC174F0-8198-4845-8426-2388747B1315}"/>
              </a:ext>
            </a:extLst>
          </p:cNvPr>
          <p:cNvSpPr/>
          <p:nvPr/>
        </p:nvSpPr>
        <p:spPr>
          <a:xfrm rot="20318684">
            <a:off x="1269601" y="430116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0" name="مستطيل: زوايا مستديرة 509">
            <a:extLst>
              <a:ext uri="{FF2B5EF4-FFF2-40B4-BE49-F238E27FC236}">
                <a16:creationId xmlns="" xmlns:a16="http://schemas.microsoft.com/office/drawing/2014/main" id="{7EB16308-C22B-45FF-B5E6-11C53BFDA470}"/>
              </a:ext>
            </a:extLst>
          </p:cNvPr>
          <p:cNvSpPr/>
          <p:nvPr/>
        </p:nvSpPr>
        <p:spPr>
          <a:xfrm>
            <a:off x="585651" y="4952808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2000" dirty="0" smtClean="0">
                <a:solidFill>
                  <a:srgbClr val="140829"/>
                </a:solidFill>
                <a:cs typeface="Simple Bold Jut Out" pitchFamily="2" charset="-78"/>
              </a:rPr>
              <a:t>20</a:t>
            </a:r>
            <a:endParaRPr lang="ar-EG" sz="2000" dirty="0">
              <a:solidFill>
                <a:srgbClr val="140829"/>
              </a:solidFill>
              <a:cs typeface="Simple Bold Jut Out" pitchFamily="2" charset="-78"/>
            </a:endParaRPr>
          </a:p>
        </p:txBody>
      </p:sp>
      <p:sp>
        <p:nvSpPr>
          <p:cNvPr id="511" name="33">
            <a:extLst>
              <a:ext uri="{FF2B5EF4-FFF2-40B4-BE49-F238E27FC236}">
                <a16:creationId xmlns="" xmlns:a16="http://schemas.microsoft.com/office/drawing/2014/main" id="{408672B6-CD39-4250-8764-2F94C070F246}"/>
              </a:ext>
            </a:extLst>
          </p:cNvPr>
          <p:cNvSpPr/>
          <p:nvPr/>
        </p:nvSpPr>
        <p:spPr>
          <a:xfrm rot="20318684">
            <a:off x="605946" y="498866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2" name="22">
            <a:extLst>
              <a:ext uri="{FF2B5EF4-FFF2-40B4-BE49-F238E27FC236}">
                <a16:creationId xmlns="" xmlns:a16="http://schemas.microsoft.com/office/drawing/2014/main" id="{AAD71ADB-D8E1-4C2E-9D2E-B639593B2792}"/>
              </a:ext>
            </a:extLst>
          </p:cNvPr>
          <p:cNvSpPr/>
          <p:nvPr/>
        </p:nvSpPr>
        <p:spPr>
          <a:xfrm rot="20318684">
            <a:off x="937767" y="498866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3" name="11">
            <a:extLst>
              <a:ext uri="{FF2B5EF4-FFF2-40B4-BE49-F238E27FC236}">
                <a16:creationId xmlns="" xmlns:a16="http://schemas.microsoft.com/office/drawing/2014/main" id="{51C35655-85F8-4351-ADD7-AF9914984246}"/>
              </a:ext>
            </a:extLst>
          </p:cNvPr>
          <p:cNvSpPr/>
          <p:nvPr/>
        </p:nvSpPr>
        <p:spPr>
          <a:xfrm rot="20318684">
            <a:off x="1269599" y="498530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4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B631B1CE-C987-457B-B96E-048037D98263}"/>
              </a:ext>
            </a:extLst>
          </p:cNvPr>
          <p:cNvSpPr/>
          <p:nvPr/>
        </p:nvSpPr>
        <p:spPr>
          <a:xfrm rot="20318684">
            <a:off x="605947" y="498530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5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75544058-C88E-4D93-B1C1-B8D83970BA8D}"/>
              </a:ext>
            </a:extLst>
          </p:cNvPr>
          <p:cNvSpPr/>
          <p:nvPr/>
        </p:nvSpPr>
        <p:spPr>
          <a:xfrm rot="20318684">
            <a:off x="937768" y="498530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6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22B6E5CE-F37C-45DA-A592-879280F446C0}"/>
              </a:ext>
            </a:extLst>
          </p:cNvPr>
          <p:cNvSpPr/>
          <p:nvPr/>
        </p:nvSpPr>
        <p:spPr>
          <a:xfrm rot="20318684">
            <a:off x="1269600" y="498194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7" name="مستطيل: زوايا مستديرة 516">
            <a:extLst>
              <a:ext uri="{FF2B5EF4-FFF2-40B4-BE49-F238E27FC236}">
                <a16:creationId xmlns="" xmlns:a16="http://schemas.microsoft.com/office/drawing/2014/main" id="{F78D7CAC-AB1E-4EB5-932B-6F8E9D5FB99F}"/>
              </a:ext>
            </a:extLst>
          </p:cNvPr>
          <p:cNvSpPr/>
          <p:nvPr/>
        </p:nvSpPr>
        <p:spPr>
          <a:xfrm>
            <a:off x="585650" y="5633587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2000" dirty="0" smtClean="0">
                <a:solidFill>
                  <a:srgbClr val="140829"/>
                </a:solidFill>
                <a:cs typeface="Simple Bold Jut Out" pitchFamily="2" charset="-78"/>
              </a:rPr>
              <a:t>24</a:t>
            </a:r>
            <a:endParaRPr lang="ar-EG" sz="2000" dirty="0">
              <a:solidFill>
                <a:srgbClr val="140829"/>
              </a:solidFill>
              <a:cs typeface="Simple Bold Jut Out" pitchFamily="2" charset="-78"/>
            </a:endParaRPr>
          </a:p>
        </p:txBody>
      </p:sp>
      <p:sp>
        <p:nvSpPr>
          <p:cNvPr id="518" name="33">
            <a:extLst>
              <a:ext uri="{FF2B5EF4-FFF2-40B4-BE49-F238E27FC236}">
                <a16:creationId xmlns="" xmlns:a16="http://schemas.microsoft.com/office/drawing/2014/main" id="{4062668C-5CDE-4759-8CFD-8939601A645B}"/>
              </a:ext>
            </a:extLst>
          </p:cNvPr>
          <p:cNvSpPr/>
          <p:nvPr/>
        </p:nvSpPr>
        <p:spPr>
          <a:xfrm rot="20318684">
            <a:off x="605945" y="566944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9" name="22">
            <a:extLst>
              <a:ext uri="{FF2B5EF4-FFF2-40B4-BE49-F238E27FC236}">
                <a16:creationId xmlns="" xmlns:a16="http://schemas.microsoft.com/office/drawing/2014/main" id="{77967CAD-9D91-46B5-99E1-F927B0D4C54B}"/>
              </a:ext>
            </a:extLst>
          </p:cNvPr>
          <p:cNvSpPr/>
          <p:nvPr/>
        </p:nvSpPr>
        <p:spPr>
          <a:xfrm rot="20318684">
            <a:off x="937766" y="566944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0" name="11">
            <a:extLst>
              <a:ext uri="{FF2B5EF4-FFF2-40B4-BE49-F238E27FC236}">
                <a16:creationId xmlns="" xmlns:a16="http://schemas.microsoft.com/office/drawing/2014/main" id="{754E19F1-F441-4D0F-96DB-3C8D559D6FF2}"/>
              </a:ext>
            </a:extLst>
          </p:cNvPr>
          <p:cNvSpPr/>
          <p:nvPr/>
        </p:nvSpPr>
        <p:spPr>
          <a:xfrm rot="20318684">
            <a:off x="1269598" y="566608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1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0E9110BA-FADD-43E8-9F5D-09C1D2CF4CF4}"/>
              </a:ext>
            </a:extLst>
          </p:cNvPr>
          <p:cNvSpPr/>
          <p:nvPr/>
        </p:nvSpPr>
        <p:spPr>
          <a:xfrm rot="20318684">
            <a:off x="605946" y="566608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2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571653ED-DC16-444E-BB76-B889E291ABF3}"/>
              </a:ext>
            </a:extLst>
          </p:cNvPr>
          <p:cNvSpPr/>
          <p:nvPr/>
        </p:nvSpPr>
        <p:spPr>
          <a:xfrm rot="20318684">
            <a:off x="937767" y="566608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3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8AE793F7-F615-424D-95B2-28D9FC3A65F0}"/>
              </a:ext>
            </a:extLst>
          </p:cNvPr>
          <p:cNvSpPr/>
          <p:nvPr/>
        </p:nvSpPr>
        <p:spPr>
          <a:xfrm rot="20318684">
            <a:off x="1269599" y="566272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4" name="مستطيل: زوايا مستديرة 523">
            <a:extLst>
              <a:ext uri="{FF2B5EF4-FFF2-40B4-BE49-F238E27FC236}">
                <a16:creationId xmlns="" xmlns:a16="http://schemas.microsoft.com/office/drawing/2014/main" id="{F4D78724-EA93-41D1-BDA9-367D229F2C47}"/>
              </a:ext>
            </a:extLst>
          </p:cNvPr>
          <p:cNvSpPr/>
          <p:nvPr/>
        </p:nvSpPr>
        <p:spPr>
          <a:xfrm>
            <a:off x="585649" y="6323175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2000" dirty="0" smtClean="0">
                <a:solidFill>
                  <a:srgbClr val="140829"/>
                </a:solidFill>
                <a:cs typeface="Simple Bold Jut Out" pitchFamily="2" charset="-78"/>
              </a:rPr>
              <a:t>28</a:t>
            </a:r>
            <a:endParaRPr lang="ar-EG" sz="2000" dirty="0">
              <a:solidFill>
                <a:srgbClr val="140829"/>
              </a:solidFill>
              <a:cs typeface="Simple Bold Jut Out" pitchFamily="2" charset="-78"/>
            </a:endParaRPr>
          </a:p>
        </p:txBody>
      </p:sp>
      <p:sp>
        <p:nvSpPr>
          <p:cNvPr id="525" name="33">
            <a:extLst>
              <a:ext uri="{FF2B5EF4-FFF2-40B4-BE49-F238E27FC236}">
                <a16:creationId xmlns="" xmlns:a16="http://schemas.microsoft.com/office/drawing/2014/main" id="{BF66D425-815D-4937-8A52-9FA59BA5CB73}"/>
              </a:ext>
            </a:extLst>
          </p:cNvPr>
          <p:cNvSpPr/>
          <p:nvPr/>
        </p:nvSpPr>
        <p:spPr>
          <a:xfrm rot="20318684">
            <a:off x="605944" y="635903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6" name="22">
            <a:extLst>
              <a:ext uri="{FF2B5EF4-FFF2-40B4-BE49-F238E27FC236}">
                <a16:creationId xmlns="" xmlns:a16="http://schemas.microsoft.com/office/drawing/2014/main" id="{1379C6B6-9FCF-4181-B0C0-B9F286A2221C}"/>
              </a:ext>
            </a:extLst>
          </p:cNvPr>
          <p:cNvSpPr/>
          <p:nvPr/>
        </p:nvSpPr>
        <p:spPr>
          <a:xfrm rot="20318684">
            <a:off x="937765" y="635903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7" name="11">
            <a:extLst>
              <a:ext uri="{FF2B5EF4-FFF2-40B4-BE49-F238E27FC236}">
                <a16:creationId xmlns="" xmlns:a16="http://schemas.microsoft.com/office/drawing/2014/main" id="{8B0123F1-1554-4E1B-AD43-92D78EE1FE72}"/>
              </a:ext>
            </a:extLst>
          </p:cNvPr>
          <p:cNvSpPr/>
          <p:nvPr/>
        </p:nvSpPr>
        <p:spPr>
          <a:xfrm rot="20318684">
            <a:off x="1269597" y="635567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8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9082B32C-A136-4665-9C21-284A79971A3C}"/>
              </a:ext>
            </a:extLst>
          </p:cNvPr>
          <p:cNvSpPr/>
          <p:nvPr/>
        </p:nvSpPr>
        <p:spPr>
          <a:xfrm rot="20318684">
            <a:off x="605945" y="635567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9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65F53EB7-3CE7-4BFE-9C61-89BFEA656D2C}"/>
              </a:ext>
            </a:extLst>
          </p:cNvPr>
          <p:cNvSpPr/>
          <p:nvPr/>
        </p:nvSpPr>
        <p:spPr>
          <a:xfrm rot="20318684">
            <a:off x="937766" y="635567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30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="" xmlns:a16="http://schemas.microsoft.com/office/drawing/2014/main" id="{61B129EC-625B-4007-9D90-4B9FEFE3752B}"/>
              </a:ext>
            </a:extLst>
          </p:cNvPr>
          <p:cNvSpPr/>
          <p:nvPr/>
        </p:nvSpPr>
        <p:spPr>
          <a:xfrm rot="20318684">
            <a:off x="1269598" y="635231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40540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25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25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5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5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25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25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5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25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5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5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8" dur="25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5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5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" dur="25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25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25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2" dur="25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25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25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5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9" dur="25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25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25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2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2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2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2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2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2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2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6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25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25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25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6" dur="25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0" dur="2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2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2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3" dur="25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3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25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25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25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25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7" dur="25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25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25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25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2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3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7" dur="25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25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25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0" dur="25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4" dur="25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25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25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7" dur="25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1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3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4" dur="25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25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25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25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1" dur="25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25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25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4" dur="25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0"/>
                  </p:tgtEl>
                </p:cond>
              </p:nextCondLst>
            </p:seq>
            <p:seq concurrent="1" nextAc="seek">
              <p:cTn id="376" restart="whenNotActive" fill="hold" evtFilter="cancelBubble" nodeType="interactiveSeq">
                <p:stCondLst>
                  <p:cond evt="onClick" delay="0">
                    <p:tgtEl>
                      <p:spTgt spid="3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7" fill="hold">
                      <p:stCondLst>
                        <p:cond delay="0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25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25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25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25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8" dur="2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2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2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1" dur="25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"/>
                  </p:tgtEl>
                </p:cond>
              </p:nextCondLst>
            </p:seq>
            <p:seq concurrent="1" nextAc="seek">
              <p:cTn id="393" restart="whenNotActive" fill="hold" evtFilter="cancelBubble" nodeType="interactiveSeq">
                <p:stCondLst>
                  <p:cond evt="onClick" delay="0">
                    <p:tgtEl>
                      <p:spTgt spid="3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4" fill="hold">
                      <p:stCondLst>
                        <p:cond delay="0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8" dur="25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25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25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25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5" dur="25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25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25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8" dur="25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8"/>
                  </p:tgtEl>
                </p:cond>
              </p:nextCondLst>
            </p:seq>
            <p:seq concurrent="1" nextAc="seek">
              <p:cTn id="410" restart="whenNotActive" fill="hold" evtFilter="cancelBubble" nodeType="interactiveSeq">
                <p:stCondLst>
                  <p:cond evt="onClick" delay="0">
                    <p:tgtEl>
                      <p:spTgt spid="3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1" fill="hold">
                      <p:stCondLst>
                        <p:cond delay="0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5" dur="2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2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2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8" dur="25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2" dur="25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25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25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5" dur="25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7"/>
                  </p:tgtEl>
                </p:cond>
              </p:nextCondLst>
            </p:seq>
            <p:seq concurrent="1" nextAc="seek">
              <p:cTn id="427" restart="whenNotActive" fill="hold" evtFilter="cancelBubble" nodeType="interactiveSeq">
                <p:stCondLst>
                  <p:cond evt="onClick" delay="0">
                    <p:tgtEl>
                      <p:spTgt spid="3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8" fill="hold">
                      <p:stCondLst>
                        <p:cond delay="0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2" dur="25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25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25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5" dur="25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6" fill="hold">
                      <p:stCondLst>
                        <p:cond delay="indefinite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9" dur="25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25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25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2" dur="25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6"/>
                  </p:tgtEl>
                </p:cond>
              </p:nextCondLst>
            </p:seq>
            <p:seq concurrent="1" nextAc="seek">
              <p:cTn id="444" restart="whenNotActive" fill="hold" evtFilter="cancelBubble" nodeType="interactiveSeq">
                <p:stCondLst>
                  <p:cond evt="onClick" delay="0">
                    <p:tgtEl>
                      <p:spTgt spid="3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5" fill="hold">
                      <p:stCondLst>
                        <p:cond delay="0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25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25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25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2" dur="25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6" dur="2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2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2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9" dur="25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5"/>
                  </p:tgtEl>
                </p:cond>
              </p:nextCondLst>
            </p:seq>
            <p:seq concurrent="1" nextAc="seek">
              <p:cTn id="461" restart="whenNotActive" fill="hold" evtFilter="cancelBubble" nodeType="interactiveSeq">
                <p:stCondLst>
                  <p:cond evt="onClick" delay="0">
                    <p:tgtEl>
                      <p:spTgt spid="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2" fill="hold">
                      <p:stCondLst>
                        <p:cond delay="0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6" dur="2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2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2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9" dur="25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0" fill="hold">
                      <p:stCondLst>
                        <p:cond delay="indefinite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3" dur="2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2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2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6" dur="25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4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4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3" dur="25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25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25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6" dur="25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0" dur="25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25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25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3" dur="25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3"/>
                  </p:tgtEl>
                </p:cond>
              </p:nextCondLst>
            </p:seq>
            <p:seq concurrent="1" nextAc="seek">
              <p:cTn id="495" restart="whenNotActive" fill="hold" evtFilter="cancelBubble" nodeType="interactiveSeq">
                <p:stCondLst>
                  <p:cond evt="onClick" delay="0">
                    <p:tgtEl>
                      <p:spTgt spid="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6" fill="hold">
                      <p:stCondLst>
                        <p:cond delay="0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0" dur="25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25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25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25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4" fill="hold">
                      <p:stCondLst>
                        <p:cond delay="indefinite"/>
                      </p:stCondLst>
                      <p:childTnLst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7" dur="25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25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25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0" dur="25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2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4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7" dur="2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8" dur="2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2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0" dur="25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1" fill="hold">
                      <p:stCondLst>
                        <p:cond delay="indefinite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4" dur="25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25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25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7" dur="25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"/>
                  </p:tgtEl>
                </p:cond>
              </p:nextCondLst>
            </p:seq>
            <p:seq concurrent="1" nextAc="seek">
              <p:cTn id="529" restart="whenNotActive" fill="hold" evtFilter="cancelBubble" nodeType="interactiveSeq">
                <p:stCondLst>
                  <p:cond evt="onClick" delay="0">
                    <p:tgtEl>
                      <p:spTgt spid="4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0" fill="hold">
                      <p:stCondLst>
                        <p:cond delay="0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4" dur="25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25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25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7" dur="25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8" fill="hold">
                      <p:stCondLst>
                        <p:cond delay="indefinite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1" dur="25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25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3" dur="25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4" dur="25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"/>
                  </p:tgtEl>
                </p:cond>
              </p:nextCondLst>
            </p:seq>
            <p:seq concurrent="1" nextAc="seek">
              <p:cTn id="546" restart="whenNotActive" fill="hold" evtFilter="cancelBubble" nodeType="interactiveSeq">
                <p:stCondLst>
                  <p:cond evt="onClick" delay="0">
                    <p:tgtEl>
                      <p:spTgt spid="4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1" dur="25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25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3" dur="25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4" dur="25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8" dur="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9" dur="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1" dur="25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"/>
                  </p:tgtEl>
                </p:cond>
              </p:nextCondLst>
            </p:seq>
            <p:seq concurrent="1" nextAc="seek">
              <p:cTn id="563" restart="whenNotActive" fill="hold" evtFilter="cancelBubble" nodeType="interactiveSeq">
                <p:stCondLst>
                  <p:cond evt="onClick" delay="0">
                    <p:tgtEl>
                      <p:spTgt spid="4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4" fill="hold">
                      <p:stCondLst>
                        <p:cond delay="0"/>
                      </p:stCondLst>
                      <p:childTnLst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8" dur="2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2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0" dur="2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1" dur="2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2" fill="hold">
                      <p:stCondLst>
                        <p:cond delay="indefinite"/>
                      </p:stCondLst>
                      <p:childTnLst>
                        <p:par>
                          <p:cTn id="573" fill="hold">
                            <p:stCondLst>
                              <p:cond delay="0"/>
                            </p:stCondLst>
                            <p:childTnLst>
                              <p:par>
                                <p:cTn id="57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5" dur="25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25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25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8" dur="2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8"/>
                  </p:tgtEl>
                </p:cond>
              </p:nextCondLst>
            </p:seq>
            <p:seq concurrent="1" nextAc="seek">
              <p:cTn id="580" restart="whenNotActive" fill="hold" evtFilter="cancelBubble" nodeType="interactiveSeq">
                <p:stCondLst>
                  <p:cond evt="onClick" delay="0">
                    <p:tgtEl>
                      <p:spTgt spid="4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1" fill="hold">
                      <p:stCondLst>
                        <p:cond delay="0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5" dur="2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2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2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8" dur="25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9" fill="hold">
                      <p:stCondLst>
                        <p:cond delay="indefinite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2" dur="25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3" dur="25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4" dur="25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5" dur="25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"/>
                  </p:tgtEl>
                </p:cond>
              </p:nextCondLst>
            </p:seq>
            <p:seq concurrent="1" nextAc="seek">
              <p:cTn id="597" restart="whenNotActive" fill="hold" evtFilter="cancelBubble" nodeType="interactiveSeq">
                <p:stCondLst>
                  <p:cond evt="onClick" delay="0">
                    <p:tgtEl>
                      <p:spTgt spid="4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8" fill="hold">
                      <p:stCondLst>
                        <p:cond delay="0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2" dur="25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3" dur="25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4" dur="25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5" dur="25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6" fill="hold">
                      <p:stCondLst>
                        <p:cond delay="indefinite"/>
                      </p:stCondLst>
                      <p:childTnLst>
                        <p:par>
                          <p:cTn id="607" fill="hold">
                            <p:stCondLst>
                              <p:cond delay="0"/>
                            </p:stCondLst>
                            <p:childTnLst>
                              <p:par>
                                <p:cTn id="60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9" dur="25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25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1" dur="25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2" dur="25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"/>
                  </p:tgtEl>
                </p:cond>
              </p:nextCondLst>
            </p:seq>
            <p:seq concurrent="1" nextAc="seek">
              <p:cTn id="614" restart="whenNotActive" fill="hold" evtFilter="cancelBubble" nodeType="interactiveSeq">
                <p:stCondLst>
                  <p:cond evt="onClick" delay="0">
                    <p:tgtEl>
                      <p:spTgt spid="4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5" fill="hold">
                      <p:stCondLst>
                        <p:cond delay="0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9" dur="25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0" dur="25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1" dur="25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2" dur="25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6" dur="25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7" dur="25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8" dur="25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9" dur="25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5"/>
                  </p:tgtEl>
                </p:cond>
              </p:nextCondLst>
            </p:seq>
            <p:seq concurrent="1" nextAc="seek">
              <p:cTn id="631" restart="whenNotActive" fill="hold" evtFilter="cancelBubble" nodeType="interactiveSeq">
                <p:stCondLst>
                  <p:cond evt="onClick" delay="0">
                    <p:tgtEl>
                      <p:spTgt spid="4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2" fill="hold">
                      <p:stCondLst>
                        <p:cond delay="0"/>
                      </p:stCondLst>
                      <p:childTnLst>
                        <p:par>
                          <p:cTn id="633" fill="hold">
                            <p:stCondLst>
                              <p:cond delay="0"/>
                            </p:stCondLst>
                            <p:childTnLst>
                              <p:par>
                                <p:cTn id="6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6" dur="25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7" dur="25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8" dur="25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9" dur="25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0" fill="hold">
                      <p:stCondLst>
                        <p:cond delay="indefinite"/>
                      </p:stCondLst>
                      <p:childTnLst>
                        <p:par>
                          <p:cTn id="641" fill="hold">
                            <p:stCondLst>
                              <p:cond delay="0"/>
                            </p:stCondLst>
                            <p:childTnLst>
                              <p:par>
                                <p:cTn id="64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3" dur="25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4" dur="25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5" dur="25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6" dur="25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4"/>
                  </p:tgtEl>
                </p:cond>
              </p:nextCondLst>
            </p:seq>
            <p:seq concurrent="1" nextAc="seek">
              <p:cTn id="648" restart="whenNotActive" fill="hold" evtFilter="cancelBubble" nodeType="interactiveSeq">
                <p:stCondLst>
                  <p:cond evt="onClick" delay="0">
                    <p:tgtEl>
                      <p:spTgt spid="4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9" fill="hold">
                      <p:stCondLst>
                        <p:cond delay="0"/>
                      </p:stCondLst>
                      <p:childTnLst>
                        <p:par>
                          <p:cTn id="650" fill="hold">
                            <p:stCondLst>
                              <p:cond delay="0"/>
                            </p:stCondLst>
                            <p:childTnLst>
                              <p:par>
                                <p:cTn id="6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3" dur="25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25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5" dur="25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6" dur="25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7" fill="hold">
                      <p:stCondLst>
                        <p:cond delay="indefinite"/>
                      </p:stCondLst>
                      <p:childTnLst>
                        <p:par>
                          <p:cTn id="658" fill="hold">
                            <p:stCondLst>
                              <p:cond delay="0"/>
                            </p:stCondLst>
                            <p:childTnLst>
                              <p:par>
                                <p:cTn id="65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0" dur="25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1" dur="25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25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3" dur="25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3"/>
                  </p:tgtEl>
                </p:cond>
              </p:nextCondLst>
            </p:seq>
            <p:seq concurrent="1" nextAc="seek">
              <p:cTn id="665" restart="whenNotActive" fill="hold" evtFilter="cancelBubble" nodeType="interactiveSeq">
                <p:stCondLst>
                  <p:cond evt="onClick" delay="0">
                    <p:tgtEl>
                      <p:spTgt spid="4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6" fill="hold">
                      <p:stCondLst>
                        <p:cond delay="0"/>
                      </p:stCondLst>
                      <p:childTnLst>
                        <p:par>
                          <p:cTn id="667" fill="hold">
                            <p:stCondLst>
                              <p:cond delay="0"/>
                            </p:stCondLst>
                            <p:childTnLst>
                              <p:par>
                                <p:cTn id="6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0" dur="25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1" dur="25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25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3" dur="25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4" fill="hold">
                      <p:stCondLst>
                        <p:cond delay="indefinite"/>
                      </p:stCondLst>
                      <p:childTnLst>
                        <p:par>
                          <p:cTn id="675" fill="hold">
                            <p:stCondLst>
                              <p:cond delay="0"/>
                            </p:stCondLst>
                            <p:childTnLst>
                              <p:par>
                                <p:cTn id="67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7" dur="25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8" dur="25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9" dur="25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0" dur="25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2"/>
                  </p:tgtEl>
                </p:cond>
              </p:nextCondLst>
            </p:seq>
            <p:seq concurrent="1" nextAc="seek">
              <p:cTn id="682" restart="whenNotActive" fill="hold" evtFilter="cancelBubble" nodeType="interactiveSeq">
                <p:stCondLst>
                  <p:cond evt="onClick" delay="0">
                    <p:tgtEl>
                      <p:spTgt spid="4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3" fill="hold">
                      <p:stCondLst>
                        <p:cond delay="0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7" dur="25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8" dur="25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25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0" dur="25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1" fill="hold">
                      <p:stCondLst>
                        <p:cond delay="indefinite"/>
                      </p:stCondLst>
                      <p:childTnLst>
                        <p:par>
                          <p:cTn id="692" fill="hold">
                            <p:stCondLst>
                              <p:cond delay="0"/>
                            </p:stCondLst>
                            <p:childTnLst>
                              <p:par>
                                <p:cTn id="69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4" dur="25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5" dur="25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6" dur="25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7" dur="25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1"/>
                  </p:tgtEl>
                </p:cond>
              </p:nextCondLst>
            </p:seq>
            <p:seq concurrent="1" nextAc="seek">
              <p:cTn id="699" restart="whenNotActive" fill="hold" evtFilter="cancelBubble" nodeType="interactiveSeq">
                <p:stCondLst>
                  <p:cond evt="onClick" delay="0">
                    <p:tgtEl>
                      <p:spTgt spid="4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0" fill="hold">
                      <p:stCondLst>
                        <p:cond delay="0"/>
                      </p:stCondLst>
                      <p:childTnLst>
                        <p:par>
                          <p:cTn id="701" fill="hold">
                            <p:stCondLst>
                              <p:cond delay="0"/>
                            </p:stCondLst>
                            <p:childTnLst>
                              <p:par>
                                <p:cTn id="70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4" dur="25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5" dur="25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6" dur="25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7" dur="25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8" fill="hold">
                      <p:stCondLst>
                        <p:cond delay="indefinite"/>
                      </p:stCondLst>
                      <p:childTnLst>
                        <p:par>
                          <p:cTn id="709" fill="hold">
                            <p:stCondLst>
                              <p:cond delay="0"/>
                            </p:stCondLst>
                            <p:childTnLst>
                              <p:par>
                                <p:cTn id="71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1" dur="2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2" dur="2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3" dur="2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4" dur="25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"/>
                  </p:tgtEl>
                </p:cond>
              </p:nextCondLst>
            </p:seq>
            <p:seq concurrent="1" nextAc="seek">
              <p:cTn id="716" restart="whenNotActive" fill="hold" evtFilter="cancelBubble" nodeType="interactiveSeq">
                <p:stCondLst>
                  <p:cond evt="onClick" delay="0">
                    <p:tgtEl>
                      <p:spTgt spid="4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7" fill="hold">
                      <p:stCondLst>
                        <p:cond delay="0"/>
                      </p:stCondLst>
                      <p:childTnLst>
                        <p:par>
                          <p:cTn id="718" fill="hold">
                            <p:stCondLst>
                              <p:cond delay="0"/>
                            </p:stCondLst>
                            <p:childTnLst>
                              <p:par>
                                <p:cTn id="7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1" dur="25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2" dur="25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3" dur="25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4" dur="25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5" fill="hold">
                      <p:stCondLst>
                        <p:cond delay="indefinite"/>
                      </p:stCondLst>
                      <p:childTnLst>
                        <p:par>
                          <p:cTn id="726" fill="hold">
                            <p:stCondLst>
                              <p:cond delay="0"/>
                            </p:stCondLst>
                            <p:childTnLst>
                              <p:par>
                                <p:cTn id="72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8" dur="2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9" dur="2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0" dur="2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1" dur="25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9"/>
                  </p:tgtEl>
                </p:cond>
              </p:nextCondLst>
            </p:seq>
            <p:seq concurrent="1" nextAc="seek">
              <p:cTn id="733" restart="whenNotActive" fill="hold" evtFilter="cancelBubble" nodeType="interactiveSeq">
                <p:stCondLst>
                  <p:cond evt="onClick" delay="0">
                    <p:tgtEl>
                      <p:spTgt spid="4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4" fill="hold">
                      <p:stCondLst>
                        <p:cond delay="0"/>
                      </p:stCondLst>
                      <p:childTnLst>
                        <p:par>
                          <p:cTn id="735" fill="hold">
                            <p:stCondLst>
                              <p:cond delay="0"/>
                            </p:stCondLst>
                            <p:childTnLst>
                              <p:par>
                                <p:cTn id="7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8" dur="25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9" dur="25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0" dur="25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1" dur="25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2" fill="hold">
                      <p:stCondLst>
                        <p:cond delay="indefinite"/>
                      </p:stCondLst>
                      <p:childTnLst>
                        <p:par>
                          <p:cTn id="743" fill="hold">
                            <p:stCondLst>
                              <p:cond delay="0"/>
                            </p:stCondLst>
                            <p:childTnLst>
                              <p:par>
                                <p:cTn id="74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5" dur="25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6" dur="25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7" dur="25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8" dur="25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"/>
                  </p:tgtEl>
                </p:cond>
              </p:nextCondLst>
            </p:seq>
            <p:seq concurrent="1" nextAc="seek">
              <p:cTn id="750" restart="whenNotActive" fill="hold" evtFilter="cancelBubble" nodeType="interactiveSeq">
                <p:stCondLst>
                  <p:cond evt="onClick" delay="0">
                    <p:tgtEl>
                      <p:spTgt spid="4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1" fill="hold">
                      <p:stCondLst>
                        <p:cond delay="0"/>
                      </p:stCondLst>
                      <p:childTnLst>
                        <p:par>
                          <p:cTn id="752" fill="hold">
                            <p:stCondLst>
                              <p:cond delay="0"/>
                            </p:stCondLst>
                            <p:childTnLst>
                              <p:par>
                                <p:cTn id="7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5" dur="25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6" dur="25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7" dur="25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8" dur="25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9" fill="hold">
                      <p:stCondLst>
                        <p:cond delay="indefinite"/>
                      </p:stCondLst>
                      <p:childTnLst>
                        <p:par>
                          <p:cTn id="760" fill="hold">
                            <p:stCondLst>
                              <p:cond delay="0"/>
                            </p:stCondLst>
                            <p:childTnLst>
                              <p:par>
                                <p:cTn id="76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2" dur="25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3" dur="25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4" dur="25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5" dur="25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7"/>
                  </p:tgtEl>
                </p:cond>
              </p:nextCondLst>
            </p:seq>
            <p:seq concurrent="1" nextAc="seek">
              <p:cTn id="767" restart="whenNotActive" fill="hold" evtFilter="cancelBubble" nodeType="interactiveSeq">
                <p:stCondLst>
                  <p:cond evt="onClick" delay="0">
                    <p:tgtEl>
                      <p:spTgt spid="4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8" fill="hold">
                      <p:stCondLst>
                        <p:cond delay="0"/>
                      </p:stCondLst>
                      <p:childTnLst>
                        <p:par>
                          <p:cTn id="769" fill="hold">
                            <p:stCondLst>
                              <p:cond delay="0"/>
                            </p:stCondLst>
                            <p:childTnLst>
                              <p:par>
                                <p:cTn id="7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2" dur="25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3" dur="25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4" dur="25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5" dur="25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6" fill="hold">
                      <p:stCondLst>
                        <p:cond delay="indefinite"/>
                      </p:stCondLst>
                      <p:childTnLst>
                        <p:par>
                          <p:cTn id="777" fill="hold">
                            <p:stCondLst>
                              <p:cond delay="0"/>
                            </p:stCondLst>
                            <p:childTnLst>
                              <p:par>
                                <p:cTn id="77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9" dur="25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0" dur="25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1" dur="25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2" dur="25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6"/>
                  </p:tgtEl>
                </p:cond>
              </p:nextCondLst>
            </p:seq>
            <p:seq concurrent="1" nextAc="seek">
              <p:cTn id="784" restart="whenNotActive" fill="hold" evtFilter="cancelBubble" nodeType="interactiveSeq">
                <p:stCondLst>
                  <p:cond evt="onClick" delay="0">
                    <p:tgtEl>
                      <p:spTgt spid="4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5" fill="hold">
                      <p:stCondLst>
                        <p:cond delay="0"/>
                      </p:stCondLst>
                      <p:childTnLst>
                        <p:par>
                          <p:cTn id="786" fill="hold">
                            <p:stCondLst>
                              <p:cond delay="0"/>
                            </p:stCondLst>
                            <p:childTnLst>
                              <p:par>
                                <p:cTn id="78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9" dur="25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0" dur="25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1" dur="25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2" dur="25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3" fill="hold">
                      <p:stCondLst>
                        <p:cond delay="indefinite"/>
                      </p:stCondLst>
                      <p:childTnLst>
                        <p:par>
                          <p:cTn id="794" fill="hold">
                            <p:stCondLst>
                              <p:cond delay="0"/>
                            </p:stCondLst>
                            <p:childTnLst>
                              <p:par>
                                <p:cTn id="79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6" dur="2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7" dur="2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8" dur="2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9" dur="25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"/>
                  </p:tgtEl>
                </p:cond>
              </p:nextCondLst>
            </p:seq>
            <p:seq concurrent="1" nextAc="seek">
              <p:cTn id="801" restart="whenNotActive" fill="hold" evtFilter="cancelBubble" nodeType="interactiveSeq">
                <p:stCondLst>
                  <p:cond evt="onClick" delay="0">
                    <p:tgtEl>
                      <p:spTgt spid="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2" fill="hold">
                      <p:stCondLst>
                        <p:cond delay="0"/>
                      </p:stCondLst>
                      <p:childTnLst>
                        <p:par>
                          <p:cTn id="803" fill="hold">
                            <p:stCondLst>
                              <p:cond delay="0"/>
                            </p:stCondLst>
                            <p:childTnLst>
                              <p:par>
                                <p:cTn id="80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6" dur="25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7" dur="25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8" dur="25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9" dur="25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0" fill="hold">
                      <p:stCondLst>
                        <p:cond delay="indefinite"/>
                      </p:stCondLst>
                      <p:childTnLst>
                        <p:par>
                          <p:cTn id="811" fill="hold">
                            <p:stCondLst>
                              <p:cond delay="0"/>
                            </p:stCondLst>
                            <p:childTnLst>
                              <p:par>
                                <p:cTn id="81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3" dur="25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4" dur="25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5" dur="25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6" dur="25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4"/>
                  </p:tgtEl>
                </p:cond>
              </p:nextCondLst>
            </p:seq>
            <p:seq concurrent="1" nextAc="seek">
              <p:cTn id="818" restart="whenNotActive" fill="hold" evtFilter="cancelBubble" nodeType="interactiveSeq">
                <p:stCondLst>
                  <p:cond evt="onClick" delay="0">
                    <p:tgtEl>
                      <p:spTgt spid="4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9" fill="hold">
                      <p:stCondLst>
                        <p:cond delay="0"/>
                      </p:stCondLst>
                      <p:childTnLst>
                        <p:par>
                          <p:cTn id="820" fill="hold">
                            <p:stCondLst>
                              <p:cond delay="0"/>
                            </p:stCondLst>
                            <p:childTnLst>
                              <p:par>
                                <p:cTn id="8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3" dur="25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4" dur="25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5" dur="25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6" dur="25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7" fill="hold">
                      <p:stCondLst>
                        <p:cond delay="indefinite"/>
                      </p:stCondLst>
                      <p:childTnLst>
                        <p:par>
                          <p:cTn id="828" fill="hold">
                            <p:stCondLst>
                              <p:cond delay="0"/>
                            </p:stCondLst>
                            <p:childTnLst>
                              <p:par>
                                <p:cTn id="82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0" dur="25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1" dur="25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2" dur="25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3" dur="25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3"/>
                  </p:tgtEl>
                </p:cond>
              </p:nextCondLst>
            </p:seq>
            <p:seq concurrent="1" nextAc="seek">
              <p:cTn id="835" restart="whenNotActive" fill="hold" evtFilter="cancelBubble" nodeType="interactiveSeq">
                <p:stCondLst>
                  <p:cond evt="onClick" delay="0">
                    <p:tgtEl>
                      <p:spTgt spid="4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6" fill="hold">
                      <p:stCondLst>
                        <p:cond delay="0"/>
                      </p:stCondLst>
                      <p:childTnLst>
                        <p:par>
                          <p:cTn id="837" fill="hold">
                            <p:stCondLst>
                              <p:cond delay="0"/>
                            </p:stCondLst>
                            <p:childTnLst>
                              <p:par>
                                <p:cTn id="8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0" dur="25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1" dur="25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2" dur="25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3" dur="25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4" fill="hold">
                      <p:stCondLst>
                        <p:cond delay="indefinite"/>
                      </p:stCondLst>
                      <p:childTnLst>
                        <p:par>
                          <p:cTn id="845" fill="hold">
                            <p:stCondLst>
                              <p:cond delay="0"/>
                            </p:stCondLst>
                            <p:childTnLst>
                              <p:par>
                                <p:cTn id="84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7" dur="25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8" dur="25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9" dur="25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0" dur="25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2"/>
                  </p:tgtEl>
                </p:cond>
              </p:nextCondLst>
            </p:seq>
            <p:seq concurrent="1" nextAc="seek">
              <p:cTn id="852" restart="whenNotActive" fill="hold" evtFilter="cancelBubble" nodeType="interactiveSeq">
                <p:stCondLst>
                  <p:cond evt="onClick" delay="0">
                    <p:tgtEl>
                      <p:spTgt spid="4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3" fill="hold">
                      <p:stCondLst>
                        <p:cond delay="0"/>
                      </p:stCondLst>
                      <p:childTnLst>
                        <p:par>
                          <p:cTn id="854" fill="hold">
                            <p:stCondLst>
                              <p:cond delay="0"/>
                            </p:stCondLst>
                            <p:childTnLst>
                              <p:par>
                                <p:cTn id="8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7" dur="25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8" dur="25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9" dur="25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0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1" fill="hold">
                      <p:stCondLst>
                        <p:cond delay="indefinite"/>
                      </p:stCondLst>
                      <p:childTnLst>
                        <p:par>
                          <p:cTn id="862" fill="hold">
                            <p:stCondLst>
                              <p:cond delay="0"/>
                            </p:stCondLst>
                            <p:childTnLst>
                              <p:par>
                                <p:cTn id="86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4" dur="2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5" dur="2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6" dur="2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7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1"/>
                  </p:tgtEl>
                </p:cond>
              </p:nextCondLst>
            </p:seq>
            <p:seq concurrent="1" nextAc="seek">
              <p:cTn id="869" restart="whenNotActive" fill="hold" evtFilter="cancelBubble" nodeType="interactiveSeq">
                <p:stCondLst>
                  <p:cond evt="onClick" delay="0">
                    <p:tgtEl>
                      <p:spTgt spid="4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0" fill="hold">
                      <p:stCondLst>
                        <p:cond delay="0"/>
                      </p:stCondLst>
                      <p:childTnLst>
                        <p:par>
                          <p:cTn id="871" fill="hold">
                            <p:stCondLst>
                              <p:cond delay="0"/>
                            </p:stCondLst>
                            <p:childTnLst>
                              <p:par>
                                <p:cTn id="8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4" dur="25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5" dur="25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6" dur="25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7" dur="25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8" fill="hold">
                      <p:stCondLst>
                        <p:cond delay="indefinite"/>
                      </p:stCondLst>
                      <p:childTnLst>
                        <p:par>
                          <p:cTn id="879" fill="hold">
                            <p:stCondLst>
                              <p:cond delay="0"/>
                            </p:stCondLst>
                            <p:childTnLst>
                              <p:par>
                                <p:cTn id="88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1" dur="25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2" dur="25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3" dur="25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4" dur="25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"/>
                  </p:tgtEl>
                </p:cond>
              </p:nextCondLst>
            </p:seq>
            <p:seq concurrent="1" nextAc="seek">
              <p:cTn id="886" restart="whenNotActive" fill="hold" evtFilter="cancelBubble" nodeType="interactiveSeq">
                <p:stCondLst>
                  <p:cond evt="onClick" delay="0">
                    <p:tgtEl>
                      <p:spTgt spid="4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7" fill="hold">
                      <p:stCondLst>
                        <p:cond delay="0"/>
                      </p:stCondLst>
                      <p:childTnLst>
                        <p:par>
                          <p:cTn id="888" fill="hold">
                            <p:stCondLst>
                              <p:cond delay="0"/>
                            </p:stCondLst>
                            <p:childTnLst>
                              <p:par>
                                <p:cTn id="8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1" dur="25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2" dur="25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3" dur="25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4" dur="25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5" fill="hold">
                      <p:stCondLst>
                        <p:cond delay="indefinite"/>
                      </p:stCondLst>
                      <p:childTnLst>
                        <p:par>
                          <p:cTn id="896" fill="hold">
                            <p:stCondLst>
                              <p:cond delay="0"/>
                            </p:stCondLst>
                            <p:childTnLst>
                              <p:par>
                                <p:cTn id="89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8" dur="25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9" dur="25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0" dur="25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1" dur="25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9"/>
                  </p:tgtEl>
                </p:cond>
              </p:nextCondLst>
            </p:seq>
            <p:seq concurrent="1" nextAc="seek">
              <p:cTn id="903" restart="whenNotActive" fill="hold" evtFilter="cancelBubble" nodeType="interactiveSeq">
                <p:stCondLst>
                  <p:cond evt="onClick" delay="0">
                    <p:tgtEl>
                      <p:spTgt spid="4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4" fill="hold">
                      <p:stCondLst>
                        <p:cond delay="0"/>
                      </p:stCondLst>
                      <p:childTnLst>
                        <p:par>
                          <p:cTn id="905" fill="hold">
                            <p:stCondLst>
                              <p:cond delay="0"/>
                            </p:stCondLst>
                            <p:childTnLst>
                              <p:par>
                                <p:cTn id="90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8" dur="25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9" dur="25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0" dur="25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1" dur="25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2" fill="hold">
                      <p:stCondLst>
                        <p:cond delay="indefinite"/>
                      </p:stCondLst>
                      <p:childTnLst>
                        <p:par>
                          <p:cTn id="913" fill="hold">
                            <p:stCondLst>
                              <p:cond delay="0"/>
                            </p:stCondLst>
                            <p:childTnLst>
                              <p:par>
                                <p:cTn id="91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5" dur="25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6" dur="25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7" dur="25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8" dur="25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8"/>
                  </p:tgtEl>
                </p:cond>
              </p:nextCondLst>
            </p:seq>
            <p:seq concurrent="1" nextAc="seek">
              <p:cTn id="920" restart="whenNotActive" fill="hold" evtFilter="cancelBubble" nodeType="interactiveSeq">
                <p:stCondLst>
                  <p:cond evt="onClick" delay="0">
                    <p:tgtEl>
                      <p:spTgt spid="4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1" fill="hold">
                      <p:stCondLst>
                        <p:cond delay="0"/>
                      </p:stCondLst>
                      <p:childTnLst>
                        <p:par>
                          <p:cTn id="922" fill="hold">
                            <p:stCondLst>
                              <p:cond delay="0"/>
                            </p:stCondLst>
                            <p:childTnLst>
                              <p:par>
                                <p:cTn id="9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5" dur="25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6" dur="25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7" dur="25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8" dur="25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9" fill="hold">
                      <p:stCondLst>
                        <p:cond delay="indefinite"/>
                      </p:stCondLst>
                      <p:childTnLst>
                        <p:par>
                          <p:cTn id="930" fill="hold">
                            <p:stCondLst>
                              <p:cond delay="0"/>
                            </p:stCondLst>
                            <p:childTnLst>
                              <p:par>
                                <p:cTn id="93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2" dur="25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3" dur="25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4" dur="25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5" dur="25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7"/>
                  </p:tgtEl>
                </p:cond>
              </p:nextCondLst>
            </p:seq>
            <p:seq concurrent="1" nextAc="seek">
              <p:cTn id="937" restart="whenNotActive" fill="hold" evtFilter="cancelBubble" nodeType="interactiveSeq">
                <p:stCondLst>
                  <p:cond evt="onClick" delay="0">
                    <p:tgtEl>
                      <p:spTgt spid="4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8" fill="hold">
                      <p:stCondLst>
                        <p:cond delay="0"/>
                      </p:stCondLst>
                      <p:childTnLst>
                        <p:par>
                          <p:cTn id="939" fill="hold">
                            <p:stCondLst>
                              <p:cond delay="0"/>
                            </p:stCondLst>
                            <p:childTnLst>
                              <p:par>
                                <p:cTn id="9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2" dur="2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3" dur="2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4" dur="2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5" dur="25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6" fill="hold">
                      <p:stCondLst>
                        <p:cond delay="indefinite"/>
                      </p:stCondLst>
                      <p:childTnLst>
                        <p:par>
                          <p:cTn id="947" fill="hold">
                            <p:stCondLst>
                              <p:cond delay="0"/>
                            </p:stCondLst>
                            <p:childTnLst>
                              <p:par>
                                <p:cTn id="94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9" dur="25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0" dur="25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1" dur="25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2" dur="25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6"/>
                  </p:tgtEl>
                </p:cond>
              </p:nextCondLst>
            </p:seq>
            <p:seq concurrent="1" nextAc="seek">
              <p:cTn id="954" restart="whenNotActive" fill="hold" evtFilter="cancelBubble" nodeType="interactiveSeq">
                <p:stCondLst>
                  <p:cond evt="onClick" delay="0">
                    <p:tgtEl>
                      <p:spTgt spid="4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5" fill="hold">
                      <p:stCondLst>
                        <p:cond delay="0"/>
                      </p:stCondLst>
                      <p:childTnLst>
                        <p:par>
                          <p:cTn id="956" fill="hold">
                            <p:stCondLst>
                              <p:cond delay="0"/>
                            </p:stCondLst>
                            <p:childTnLst>
                              <p:par>
                                <p:cTn id="9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9" dur="25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0" dur="25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1" dur="25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2" dur="25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3" fill="hold">
                      <p:stCondLst>
                        <p:cond delay="indefinite"/>
                      </p:stCondLst>
                      <p:childTnLst>
                        <p:par>
                          <p:cTn id="964" fill="hold">
                            <p:stCondLst>
                              <p:cond delay="0"/>
                            </p:stCondLst>
                            <p:childTnLst>
                              <p:par>
                                <p:cTn id="96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6" dur="25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7" dur="25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8" dur="25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9" dur="25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5"/>
                  </p:tgtEl>
                </p:cond>
              </p:nextCondLst>
            </p:seq>
            <p:seq concurrent="1" nextAc="seek">
              <p:cTn id="971" restart="whenNotActive" fill="hold" evtFilter="cancelBubble" nodeType="interactiveSeq">
                <p:stCondLst>
                  <p:cond evt="onClick" delay="0">
                    <p:tgtEl>
                      <p:spTgt spid="4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2" fill="hold">
                      <p:stCondLst>
                        <p:cond delay="0"/>
                      </p:stCondLst>
                      <p:childTnLst>
                        <p:par>
                          <p:cTn id="973" fill="hold">
                            <p:stCondLst>
                              <p:cond delay="0"/>
                            </p:stCondLst>
                            <p:childTnLst>
                              <p:par>
                                <p:cTn id="97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6" dur="2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7" dur="2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8" dur="2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9" dur="25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0" fill="hold">
                      <p:stCondLst>
                        <p:cond delay="indefinite"/>
                      </p:stCondLst>
                      <p:childTnLst>
                        <p:par>
                          <p:cTn id="981" fill="hold">
                            <p:stCondLst>
                              <p:cond delay="0"/>
                            </p:stCondLst>
                            <p:childTnLst>
                              <p:par>
                                <p:cTn id="98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3" dur="25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4" dur="25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5" dur="25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6" dur="25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4"/>
                  </p:tgtEl>
                </p:cond>
              </p:nextCondLst>
            </p:seq>
            <p:seq concurrent="1" nextAc="seek">
              <p:cTn id="988" restart="whenNotActive" fill="hold" evtFilter="cancelBubble" nodeType="interactiveSeq">
                <p:stCondLst>
                  <p:cond evt="onClick" delay="0">
                    <p:tgtEl>
                      <p:spTgt spid="4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9" fill="hold">
                      <p:stCondLst>
                        <p:cond delay="0"/>
                      </p:stCondLst>
                      <p:childTnLst>
                        <p:par>
                          <p:cTn id="990" fill="hold">
                            <p:stCondLst>
                              <p:cond delay="0"/>
                            </p:stCondLst>
                            <p:childTnLst>
                              <p:par>
                                <p:cTn id="9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3" dur="25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4" dur="25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5" dur="25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6" dur="25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7" fill="hold">
                      <p:stCondLst>
                        <p:cond delay="indefinite"/>
                      </p:stCondLst>
                      <p:childTnLst>
                        <p:par>
                          <p:cTn id="998" fill="hold">
                            <p:stCondLst>
                              <p:cond delay="0"/>
                            </p:stCondLst>
                            <p:childTnLst>
                              <p:par>
                                <p:cTn id="99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0" dur="25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1" dur="25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2" dur="25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3" dur="25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3"/>
                  </p:tgtEl>
                </p:cond>
              </p:nextCondLst>
            </p:seq>
            <p:seq concurrent="1" nextAc="seek">
              <p:cTn id="1005" restart="whenNotActive" fill="hold" evtFilter="cancelBubble" nodeType="interactiveSeq">
                <p:stCondLst>
                  <p:cond evt="onClick" delay="0">
                    <p:tgtEl>
                      <p:spTgt spid="4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6" fill="hold">
                      <p:stCondLst>
                        <p:cond delay="0"/>
                      </p:stCondLst>
                      <p:childTnLst>
                        <p:par>
                          <p:cTn id="1007" fill="hold">
                            <p:stCondLst>
                              <p:cond delay="0"/>
                            </p:stCondLst>
                            <p:childTnLst>
                              <p:par>
                                <p:cTn id="100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0" dur="25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1" dur="25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2" dur="25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3" dur="25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4" fill="hold">
                      <p:stCondLst>
                        <p:cond delay="indefinite"/>
                      </p:stCondLst>
                      <p:childTnLst>
                        <p:par>
                          <p:cTn id="1015" fill="hold">
                            <p:stCondLst>
                              <p:cond delay="0"/>
                            </p:stCondLst>
                            <p:childTnLst>
                              <p:par>
                                <p:cTn id="101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7" dur="25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8" dur="25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9" dur="25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0" dur="25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2"/>
                  </p:tgtEl>
                </p:cond>
              </p:nextCondLst>
            </p:seq>
            <p:seq concurrent="1" nextAc="seek">
              <p:cTn id="1022" restart="whenNotActive" fill="hold" evtFilter="cancelBubble" nodeType="interactiveSeq">
                <p:stCondLst>
                  <p:cond evt="onClick" delay="0">
                    <p:tgtEl>
                      <p:spTgt spid="4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3" fill="hold">
                      <p:stCondLst>
                        <p:cond delay="0"/>
                      </p:stCondLst>
                      <p:childTnLst>
                        <p:par>
                          <p:cTn id="1024" fill="hold">
                            <p:stCondLst>
                              <p:cond delay="0"/>
                            </p:stCondLst>
                            <p:childTnLst>
                              <p:par>
                                <p:cTn id="10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7" dur="25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8" dur="25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9" dur="25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0" dur="25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1" fill="hold">
                      <p:stCondLst>
                        <p:cond delay="indefinite"/>
                      </p:stCondLst>
                      <p:childTnLst>
                        <p:par>
                          <p:cTn id="1032" fill="hold">
                            <p:stCondLst>
                              <p:cond delay="0"/>
                            </p:stCondLst>
                            <p:childTnLst>
                              <p:par>
                                <p:cTn id="103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4" dur="25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5" dur="25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6" dur="25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7" dur="25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1"/>
                  </p:tgtEl>
                </p:cond>
              </p:nextCondLst>
            </p:seq>
            <p:seq concurrent="1" nextAc="seek">
              <p:cTn id="1039" restart="whenNotActive" fill="hold" evtFilter="cancelBubble" nodeType="interactiveSeq">
                <p:stCondLst>
                  <p:cond evt="onClick" delay="0">
                    <p:tgtEl>
                      <p:spTgt spid="4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0" fill="hold">
                      <p:stCondLst>
                        <p:cond delay="0"/>
                      </p:stCondLst>
                      <p:childTnLst>
                        <p:par>
                          <p:cTn id="1041" fill="hold">
                            <p:stCondLst>
                              <p:cond delay="0"/>
                            </p:stCondLst>
                            <p:childTnLst>
                              <p:par>
                                <p:cTn id="10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4" dur="25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5" dur="25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6" dur="25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7" dur="25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8" fill="hold">
                      <p:stCondLst>
                        <p:cond delay="indefinite"/>
                      </p:stCondLst>
                      <p:childTnLst>
                        <p:par>
                          <p:cTn id="1049" fill="hold">
                            <p:stCondLst>
                              <p:cond delay="0"/>
                            </p:stCondLst>
                            <p:childTnLst>
                              <p:par>
                                <p:cTn id="105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1" dur="25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2" dur="25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3" dur="25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4" dur="25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0"/>
                  </p:tgtEl>
                </p:cond>
              </p:nextCondLst>
            </p:seq>
            <p:seq concurrent="1" nextAc="seek">
              <p:cTn id="1056" restart="whenNotActive" fill="hold" evtFilter="cancelBubble" nodeType="interactiveSeq">
                <p:stCondLst>
                  <p:cond evt="onClick" delay="0">
                    <p:tgtEl>
                      <p:spTgt spid="4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7" fill="hold">
                      <p:stCondLst>
                        <p:cond delay="0"/>
                      </p:stCondLst>
                      <p:childTnLst>
                        <p:par>
                          <p:cTn id="1058" fill="hold">
                            <p:stCondLst>
                              <p:cond delay="0"/>
                            </p:stCondLst>
                            <p:childTnLst>
                              <p:par>
                                <p:cTn id="10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1" dur="25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2" dur="25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3" dur="25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4" dur="25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5" fill="hold">
                      <p:stCondLst>
                        <p:cond delay="indefinite"/>
                      </p:stCondLst>
                      <p:childTnLst>
                        <p:par>
                          <p:cTn id="1066" fill="hold">
                            <p:stCondLst>
                              <p:cond delay="0"/>
                            </p:stCondLst>
                            <p:childTnLst>
                              <p:par>
                                <p:cTn id="106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8" dur="2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9" dur="2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0" dur="2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1" dur="25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9"/>
                  </p:tgtEl>
                </p:cond>
              </p:nextCondLst>
            </p:seq>
            <p:seq concurrent="1" nextAc="seek">
              <p:cTn id="1073" restart="whenNotActive" fill="hold" evtFilter="cancelBubble" nodeType="interactiveSeq">
                <p:stCondLst>
                  <p:cond evt="onClick" delay="0">
                    <p:tgtEl>
                      <p:spTgt spid="4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4" fill="hold">
                      <p:stCondLst>
                        <p:cond delay="0"/>
                      </p:stCondLst>
                      <p:childTnLst>
                        <p:par>
                          <p:cTn id="1075" fill="hold">
                            <p:stCondLst>
                              <p:cond delay="0"/>
                            </p:stCondLst>
                            <p:childTnLst>
                              <p:par>
                                <p:cTn id="10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8" dur="2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9" dur="2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0" dur="2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1" dur="25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2" fill="hold">
                      <p:stCondLst>
                        <p:cond delay="indefinite"/>
                      </p:stCondLst>
                      <p:childTnLst>
                        <p:par>
                          <p:cTn id="1083" fill="hold">
                            <p:stCondLst>
                              <p:cond delay="0"/>
                            </p:stCondLst>
                            <p:childTnLst>
                              <p:par>
                                <p:cTn id="108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5" dur="2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6" dur="2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7" dur="2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8" dur="25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8"/>
                  </p:tgtEl>
                </p:cond>
              </p:nextCondLst>
            </p:seq>
            <p:seq concurrent="1" nextAc="seek">
              <p:cTn id="1090" restart="whenNotActive" fill="hold" evtFilter="cancelBubble" nodeType="interactiveSeq">
                <p:stCondLst>
                  <p:cond evt="onClick" delay="0">
                    <p:tgtEl>
                      <p:spTgt spid="4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1" fill="hold">
                      <p:stCondLst>
                        <p:cond delay="0"/>
                      </p:stCondLst>
                      <p:childTnLst>
                        <p:par>
                          <p:cTn id="1092" fill="hold">
                            <p:stCondLst>
                              <p:cond delay="0"/>
                            </p:stCondLst>
                            <p:childTnLst>
                              <p:par>
                                <p:cTn id="10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5" dur="25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6" dur="25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7" dur="25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8" dur="25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9" fill="hold">
                      <p:stCondLst>
                        <p:cond delay="indefinite"/>
                      </p:stCondLst>
                      <p:childTnLst>
                        <p:par>
                          <p:cTn id="1100" fill="hold">
                            <p:stCondLst>
                              <p:cond delay="0"/>
                            </p:stCondLst>
                            <p:childTnLst>
                              <p:par>
                                <p:cTn id="110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2" dur="25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3" dur="25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4" dur="25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5" dur="25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7"/>
                  </p:tgtEl>
                </p:cond>
              </p:nextCondLst>
            </p:seq>
            <p:seq concurrent="1" nextAc="seek">
              <p:cTn id="1107" restart="whenNotActive" fill="hold" evtFilter="cancelBubble" nodeType="interactiveSeq">
                <p:stCondLst>
                  <p:cond evt="onClick" delay="0">
                    <p:tgtEl>
                      <p:spTgt spid="4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8" fill="hold">
                      <p:stCondLst>
                        <p:cond delay="0"/>
                      </p:stCondLst>
                      <p:childTnLst>
                        <p:par>
                          <p:cTn id="1109" fill="hold">
                            <p:stCondLst>
                              <p:cond delay="0"/>
                            </p:stCondLst>
                            <p:childTnLst>
                              <p:par>
                                <p:cTn id="11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2" dur="2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3" dur="2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4" dur="2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5" dur="25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6" fill="hold">
                      <p:stCondLst>
                        <p:cond delay="indefinite"/>
                      </p:stCondLst>
                      <p:childTnLst>
                        <p:par>
                          <p:cTn id="1117" fill="hold">
                            <p:stCondLst>
                              <p:cond delay="0"/>
                            </p:stCondLst>
                            <p:childTnLst>
                              <p:par>
                                <p:cTn id="111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9" dur="25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0" dur="25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1" dur="25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2" dur="25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6"/>
                  </p:tgtEl>
                </p:cond>
              </p:nextCondLst>
            </p:seq>
            <p:seq concurrent="1" nextAc="seek">
              <p:cTn id="1124" restart="whenNotActive" fill="hold" evtFilter="cancelBubble" nodeType="interactiveSeq">
                <p:stCondLst>
                  <p:cond evt="onClick" delay="0">
                    <p:tgtEl>
                      <p:spTgt spid="4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5" fill="hold">
                      <p:stCondLst>
                        <p:cond delay="0"/>
                      </p:stCondLst>
                      <p:childTnLst>
                        <p:par>
                          <p:cTn id="1126" fill="hold">
                            <p:stCondLst>
                              <p:cond delay="0"/>
                            </p:stCondLst>
                            <p:childTnLst>
                              <p:par>
                                <p:cTn id="11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9" dur="25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0" dur="25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1" dur="25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2" dur="25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3" fill="hold">
                      <p:stCondLst>
                        <p:cond delay="indefinite"/>
                      </p:stCondLst>
                      <p:childTnLst>
                        <p:par>
                          <p:cTn id="1134" fill="hold">
                            <p:stCondLst>
                              <p:cond delay="0"/>
                            </p:stCondLst>
                            <p:childTnLst>
                              <p:par>
                                <p:cTn id="113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6" dur="250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7" dur="250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8" dur="250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9" dur="25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5"/>
                  </p:tgtEl>
                </p:cond>
              </p:nextCondLst>
            </p:seq>
            <p:seq concurrent="1" nextAc="seek">
              <p:cTn id="1141" restart="whenNotActive" fill="hold" evtFilter="cancelBubble" nodeType="interactiveSeq">
                <p:stCondLst>
                  <p:cond evt="onClick" delay="0">
                    <p:tgtEl>
                      <p:spTgt spid="4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2" fill="hold">
                      <p:stCondLst>
                        <p:cond delay="0"/>
                      </p:stCondLst>
                      <p:childTnLst>
                        <p:par>
                          <p:cTn id="1143" fill="hold">
                            <p:stCondLst>
                              <p:cond delay="0"/>
                            </p:stCondLst>
                            <p:childTnLst>
                              <p:par>
                                <p:cTn id="11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6" dur="25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7" dur="25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8" dur="25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9" dur="25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0" fill="hold">
                      <p:stCondLst>
                        <p:cond delay="indefinite"/>
                      </p:stCondLst>
                      <p:childTnLst>
                        <p:par>
                          <p:cTn id="1151" fill="hold">
                            <p:stCondLst>
                              <p:cond delay="0"/>
                            </p:stCondLst>
                            <p:childTnLst>
                              <p:par>
                                <p:cTn id="115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3" dur="2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4" dur="2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5" dur="2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6" dur="25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4"/>
                  </p:tgtEl>
                </p:cond>
              </p:nextCondLst>
            </p:seq>
            <p:seq concurrent="1" nextAc="seek">
              <p:cTn id="1158" restart="whenNotActive" fill="hold" evtFilter="cancelBubble" nodeType="interactiveSeq">
                <p:stCondLst>
                  <p:cond evt="onClick" delay="0">
                    <p:tgtEl>
                      <p:spTgt spid="4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9" fill="hold">
                      <p:stCondLst>
                        <p:cond delay="0"/>
                      </p:stCondLst>
                      <p:childTnLst>
                        <p:par>
                          <p:cTn id="1160" fill="hold">
                            <p:stCondLst>
                              <p:cond delay="0"/>
                            </p:stCondLst>
                            <p:childTnLst>
                              <p:par>
                                <p:cTn id="11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3" dur="25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4" dur="25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5" dur="25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6" dur="25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7" fill="hold">
                      <p:stCondLst>
                        <p:cond delay="indefinite"/>
                      </p:stCondLst>
                      <p:childTnLst>
                        <p:par>
                          <p:cTn id="1168" fill="hold">
                            <p:stCondLst>
                              <p:cond delay="0"/>
                            </p:stCondLst>
                            <p:childTnLst>
                              <p:par>
                                <p:cTn id="116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0" dur="25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1" dur="25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2" dur="25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3" dur="25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3"/>
                  </p:tgtEl>
                </p:cond>
              </p:nextCondLst>
            </p:seq>
            <p:seq concurrent="1" nextAc="seek">
              <p:cTn id="1175" restart="whenNotActive" fill="hold" evtFilter="cancelBubble" nodeType="interactiveSeq">
                <p:stCondLst>
                  <p:cond evt="onClick" delay="0">
                    <p:tgtEl>
                      <p:spTgt spid="5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6" fill="hold">
                      <p:stCondLst>
                        <p:cond delay="0"/>
                      </p:stCondLst>
                      <p:childTnLst>
                        <p:par>
                          <p:cTn id="1177" fill="hold">
                            <p:stCondLst>
                              <p:cond delay="0"/>
                            </p:stCondLst>
                            <p:childTnLst>
                              <p:par>
                                <p:cTn id="117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0" dur="25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1" dur="25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2" dur="25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3" dur="25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4" fill="hold">
                      <p:stCondLst>
                        <p:cond delay="indefinite"/>
                      </p:stCondLst>
                      <p:childTnLst>
                        <p:par>
                          <p:cTn id="1185" fill="hold">
                            <p:stCondLst>
                              <p:cond delay="0"/>
                            </p:stCondLst>
                            <p:childTnLst>
                              <p:par>
                                <p:cTn id="118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7" dur="25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8" dur="25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9" dur="25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0" dur="25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2"/>
                  </p:tgtEl>
                </p:cond>
              </p:nextCondLst>
            </p:seq>
            <p:seq concurrent="1" nextAc="seek">
              <p:cTn id="1192" restart="whenNotActive" fill="hold" evtFilter="cancelBubble" nodeType="interactiveSeq">
                <p:stCondLst>
                  <p:cond evt="onClick" delay="0">
                    <p:tgtEl>
                      <p:spTgt spid="5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3" fill="hold">
                      <p:stCondLst>
                        <p:cond delay="0"/>
                      </p:stCondLst>
                      <p:childTnLst>
                        <p:par>
                          <p:cTn id="1194" fill="hold">
                            <p:stCondLst>
                              <p:cond delay="0"/>
                            </p:stCondLst>
                            <p:childTnLst>
                              <p:par>
                                <p:cTn id="119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7" dur="25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8" dur="25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9" dur="25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0" dur="25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1" fill="hold">
                      <p:stCondLst>
                        <p:cond delay="indefinite"/>
                      </p:stCondLst>
                      <p:childTnLst>
                        <p:par>
                          <p:cTn id="1202" fill="hold">
                            <p:stCondLst>
                              <p:cond delay="0"/>
                            </p:stCondLst>
                            <p:childTnLst>
                              <p:par>
                                <p:cTn id="120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4" dur="25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5" dur="25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6" dur="25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7" dur="25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"/>
                  </p:tgtEl>
                </p:cond>
              </p:nextCondLst>
            </p:seq>
            <p:seq concurrent="1" nextAc="seek">
              <p:cTn id="1209" restart="whenNotActive" fill="hold" evtFilter="cancelBubble" nodeType="interactiveSeq">
                <p:stCondLst>
                  <p:cond evt="onClick" delay="0">
                    <p:tgtEl>
                      <p:spTgt spid="5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0" fill="hold">
                      <p:stCondLst>
                        <p:cond delay="0"/>
                      </p:stCondLst>
                      <p:childTnLst>
                        <p:par>
                          <p:cTn id="1211" fill="hold">
                            <p:stCondLst>
                              <p:cond delay="0"/>
                            </p:stCondLst>
                            <p:childTnLst>
                              <p:par>
                                <p:cTn id="12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4" dur="25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5" dur="25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6" dur="25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7" dur="25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8" fill="hold">
                      <p:stCondLst>
                        <p:cond delay="indefinite"/>
                      </p:stCondLst>
                      <p:childTnLst>
                        <p:par>
                          <p:cTn id="1219" fill="hold">
                            <p:stCondLst>
                              <p:cond delay="0"/>
                            </p:stCondLst>
                            <p:childTnLst>
                              <p:par>
                                <p:cTn id="122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1" dur="2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2" dur="2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3" dur="2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4" dur="25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0"/>
                  </p:tgtEl>
                </p:cond>
              </p:nextCondLst>
            </p:seq>
            <p:seq concurrent="1" nextAc="seek">
              <p:cTn id="1226" restart="whenNotActive" fill="hold" evtFilter="cancelBubble" nodeType="interactiveSeq">
                <p:stCondLst>
                  <p:cond evt="onClick" delay="0">
                    <p:tgtEl>
                      <p:spTgt spid="5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7" fill="hold">
                      <p:stCondLst>
                        <p:cond delay="0"/>
                      </p:stCondLst>
                      <p:childTnLst>
                        <p:par>
                          <p:cTn id="1228" fill="hold">
                            <p:stCondLst>
                              <p:cond delay="0"/>
                            </p:stCondLst>
                            <p:childTnLst>
                              <p:par>
                                <p:cTn id="12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1" dur="25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2" dur="25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3" dur="25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4" dur="25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5" fill="hold">
                      <p:stCondLst>
                        <p:cond delay="indefinite"/>
                      </p:stCondLst>
                      <p:childTnLst>
                        <p:par>
                          <p:cTn id="1236" fill="hold">
                            <p:stCondLst>
                              <p:cond delay="0"/>
                            </p:stCondLst>
                            <p:childTnLst>
                              <p:par>
                                <p:cTn id="123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8" dur="25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9" dur="25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0" dur="25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1" dur="25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9"/>
                  </p:tgtEl>
                </p:cond>
              </p:nextCondLst>
            </p:seq>
            <p:seq concurrent="1" nextAc="seek">
              <p:cTn id="1243" restart="whenNotActive" fill="hold" evtFilter="cancelBubble" nodeType="interactiveSeq">
                <p:stCondLst>
                  <p:cond evt="onClick" delay="0">
                    <p:tgtEl>
                      <p:spTgt spid="5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4" fill="hold">
                      <p:stCondLst>
                        <p:cond delay="0"/>
                      </p:stCondLst>
                      <p:childTnLst>
                        <p:par>
                          <p:cTn id="1245" fill="hold">
                            <p:stCondLst>
                              <p:cond delay="0"/>
                            </p:stCondLst>
                            <p:childTnLst>
                              <p:par>
                                <p:cTn id="12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8" dur="25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9" dur="25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0" dur="25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1" dur="25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2" fill="hold">
                      <p:stCondLst>
                        <p:cond delay="indefinite"/>
                      </p:stCondLst>
                      <p:childTnLst>
                        <p:par>
                          <p:cTn id="1253" fill="hold">
                            <p:stCondLst>
                              <p:cond delay="0"/>
                            </p:stCondLst>
                            <p:childTnLst>
                              <p:par>
                                <p:cTn id="125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5" dur="25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6" dur="25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7" dur="25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8" dur="25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8"/>
                  </p:tgtEl>
                </p:cond>
              </p:nextCondLst>
            </p:seq>
            <p:seq concurrent="1" nextAc="seek">
              <p:cTn id="1260" restart="whenNotActive" fill="hold" evtFilter="cancelBubble" nodeType="interactiveSeq">
                <p:stCondLst>
                  <p:cond evt="onClick" delay="0">
                    <p:tgtEl>
                      <p:spTgt spid="5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1" fill="hold">
                      <p:stCondLst>
                        <p:cond delay="0"/>
                      </p:stCondLst>
                      <p:childTnLst>
                        <p:par>
                          <p:cTn id="1262" fill="hold">
                            <p:stCondLst>
                              <p:cond delay="0"/>
                            </p:stCondLst>
                            <p:childTnLst>
                              <p:par>
                                <p:cTn id="12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5" dur="2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6" dur="2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7" dur="2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8" dur="25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9" fill="hold">
                      <p:stCondLst>
                        <p:cond delay="indefinite"/>
                      </p:stCondLst>
                      <p:childTnLst>
                        <p:par>
                          <p:cTn id="1270" fill="hold">
                            <p:stCondLst>
                              <p:cond delay="0"/>
                            </p:stCondLst>
                            <p:childTnLst>
                              <p:par>
                                <p:cTn id="127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2" dur="25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3" dur="25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4" dur="25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5" dur="25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7"/>
                  </p:tgtEl>
                </p:cond>
              </p:nextCondLst>
            </p:seq>
            <p:seq concurrent="1" nextAc="seek">
              <p:cTn id="1277" restart="whenNotActive" fill="hold" evtFilter="cancelBubble" nodeType="interactiveSeq">
                <p:stCondLst>
                  <p:cond evt="onClick" delay="0">
                    <p:tgtEl>
                      <p:spTgt spid="5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8" fill="hold">
                      <p:stCondLst>
                        <p:cond delay="0"/>
                      </p:stCondLst>
                      <p:childTnLst>
                        <p:par>
                          <p:cTn id="1279" fill="hold">
                            <p:stCondLst>
                              <p:cond delay="0"/>
                            </p:stCondLst>
                            <p:childTnLst>
                              <p:par>
                                <p:cTn id="128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2" dur="25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3" dur="25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4" dur="25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5" dur="25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6" fill="hold">
                      <p:stCondLst>
                        <p:cond delay="indefinite"/>
                      </p:stCondLst>
                      <p:childTnLst>
                        <p:par>
                          <p:cTn id="1287" fill="hold">
                            <p:stCondLst>
                              <p:cond delay="0"/>
                            </p:stCondLst>
                            <p:childTnLst>
                              <p:par>
                                <p:cTn id="128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9" dur="25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0" dur="25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1" dur="25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2" dur="25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6"/>
                  </p:tgtEl>
                </p:cond>
              </p:nextCondLst>
            </p:seq>
            <p:seq concurrent="1" nextAc="seek">
              <p:cTn id="1294" restart="whenNotActive" fill="hold" evtFilter="cancelBubble" nodeType="interactiveSeq">
                <p:stCondLst>
                  <p:cond evt="onClick" delay="0">
                    <p:tgtEl>
                      <p:spTgt spid="5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5" fill="hold">
                      <p:stCondLst>
                        <p:cond delay="0"/>
                      </p:stCondLst>
                      <p:childTnLst>
                        <p:par>
                          <p:cTn id="1296" fill="hold">
                            <p:stCondLst>
                              <p:cond delay="0"/>
                            </p:stCondLst>
                            <p:childTnLst>
                              <p:par>
                                <p:cTn id="129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9" dur="25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0" dur="25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1" dur="25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2" dur="25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3" fill="hold">
                      <p:stCondLst>
                        <p:cond delay="indefinite"/>
                      </p:stCondLst>
                      <p:childTnLst>
                        <p:par>
                          <p:cTn id="1304" fill="hold">
                            <p:stCondLst>
                              <p:cond delay="0"/>
                            </p:stCondLst>
                            <p:childTnLst>
                              <p:par>
                                <p:cTn id="130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6" dur="25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7" dur="25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8" dur="25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9" dur="25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5"/>
                  </p:tgtEl>
                </p:cond>
              </p:nextCondLst>
            </p:seq>
            <p:seq concurrent="1" nextAc="seek">
              <p:cTn id="1311" restart="whenNotActive" fill="hold" evtFilter="cancelBubble" nodeType="interactiveSeq">
                <p:stCondLst>
                  <p:cond evt="onClick" delay="0">
                    <p:tgtEl>
                      <p:spTgt spid="5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2" fill="hold">
                      <p:stCondLst>
                        <p:cond delay="0"/>
                      </p:stCondLst>
                      <p:childTnLst>
                        <p:par>
                          <p:cTn id="1313" fill="hold">
                            <p:stCondLst>
                              <p:cond delay="0"/>
                            </p:stCondLst>
                            <p:childTnLst>
                              <p:par>
                                <p:cTn id="13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6" dur="25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7" dur="25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8" dur="25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9" dur="25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0" fill="hold">
                      <p:stCondLst>
                        <p:cond delay="indefinite"/>
                      </p:stCondLst>
                      <p:childTnLst>
                        <p:par>
                          <p:cTn id="1321" fill="hold">
                            <p:stCondLst>
                              <p:cond delay="0"/>
                            </p:stCondLst>
                            <p:childTnLst>
                              <p:par>
                                <p:cTn id="132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3" dur="25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4" dur="25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5" dur="25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6" dur="25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"/>
                  </p:tgtEl>
                </p:cond>
              </p:nextCondLst>
            </p:seq>
            <p:seq concurrent="1" nextAc="seek">
              <p:cTn id="1328" restart="whenNotActive" fill="hold" evtFilter="cancelBubble" nodeType="interactiveSeq">
                <p:stCondLst>
                  <p:cond evt="onClick" delay="0">
                    <p:tgtEl>
                      <p:spTgt spid="5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9" fill="hold">
                      <p:stCondLst>
                        <p:cond delay="0"/>
                      </p:stCondLst>
                      <p:childTnLst>
                        <p:par>
                          <p:cTn id="1330" fill="hold">
                            <p:stCondLst>
                              <p:cond delay="0"/>
                            </p:stCondLst>
                            <p:childTnLst>
                              <p:par>
                                <p:cTn id="13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3" dur="25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4" dur="25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5" dur="25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6" dur="25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7" fill="hold">
                      <p:stCondLst>
                        <p:cond delay="indefinite"/>
                      </p:stCondLst>
                      <p:childTnLst>
                        <p:par>
                          <p:cTn id="1338" fill="hold">
                            <p:stCondLst>
                              <p:cond delay="0"/>
                            </p:stCondLst>
                            <p:childTnLst>
                              <p:par>
                                <p:cTn id="133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0" dur="25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1" dur="25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2" dur="25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3" dur="25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3"/>
                  </p:tgtEl>
                </p:cond>
              </p:nextCondLst>
            </p:seq>
            <p:seq concurrent="1" nextAc="seek">
              <p:cTn id="1345" restart="whenNotActive" fill="hold" evtFilter="cancelBubble" nodeType="interactiveSeq">
                <p:stCondLst>
                  <p:cond evt="onClick" delay="0">
                    <p:tgtEl>
                      <p:spTgt spid="5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6" fill="hold">
                      <p:stCondLst>
                        <p:cond delay="0"/>
                      </p:stCondLst>
                      <p:childTnLst>
                        <p:par>
                          <p:cTn id="1347" fill="hold">
                            <p:stCondLst>
                              <p:cond delay="0"/>
                            </p:stCondLst>
                            <p:childTnLst>
                              <p:par>
                                <p:cTn id="13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0" dur="25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1" dur="25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2" dur="25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3" dur="25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4" fill="hold">
                      <p:stCondLst>
                        <p:cond delay="indefinite"/>
                      </p:stCondLst>
                      <p:childTnLst>
                        <p:par>
                          <p:cTn id="1355" fill="hold">
                            <p:stCondLst>
                              <p:cond delay="0"/>
                            </p:stCondLst>
                            <p:childTnLst>
                              <p:par>
                                <p:cTn id="13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7" dur="25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8" dur="25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9" dur="25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0" dur="25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"/>
                  </p:tgtEl>
                </p:cond>
              </p:nextCondLst>
            </p:seq>
            <p:seq concurrent="1" nextAc="seek">
              <p:cTn id="1362" restart="whenNotActive" fill="hold" evtFilter="cancelBubble" nodeType="interactiveSeq">
                <p:stCondLst>
                  <p:cond evt="onClick" delay="0">
                    <p:tgtEl>
                      <p:spTgt spid="5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3" fill="hold">
                      <p:stCondLst>
                        <p:cond delay="0"/>
                      </p:stCondLst>
                      <p:childTnLst>
                        <p:par>
                          <p:cTn id="1364" fill="hold">
                            <p:stCondLst>
                              <p:cond delay="0"/>
                            </p:stCondLst>
                            <p:childTnLst>
                              <p:par>
                                <p:cTn id="13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7" dur="2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8" dur="2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9" dur="2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0" dur="25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1" fill="hold">
                      <p:stCondLst>
                        <p:cond delay="indefinite"/>
                      </p:stCondLst>
                      <p:childTnLst>
                        <p:par>
                          <p:cTn id="1372" fill="hold">
                            <p:stCondLst>
                              <p:cond delay="0"/>
                            </p:stCondLst>
                            <p:childTnLst>
                              <p:par>
                                <p:cTn id="137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4" dur="25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5" dur="25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6" dur="25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7" dur="25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1"/>
                  </p:tgtEl>
                </p:cond>
              </p:nextCondLst>
            </p:seq>
            <p:seq concurrent="1" nextAc="seek">
              <p:cTn id="1379" restart="whenNotActive" fill="hold" evtFilter="cancelBubble" nodeType="interactiveSeq">
                <p:stCondLst>
                  <p:cond evt="onClick" delay="0">
                    <p:tgtEl>
                      <p:spTgt spid="5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0" fill="hold">
                      <p:stCondLst>
                        <p:cond delay="0"/>
                      </p:stCondLst>
                      <p:childTnLst>
                        <p:par>
                          <p:cTn id="1381" fill="hold">
                            <p:stCondLst>
                              <p:cond delay="0"/>
                            </p:stCondLst>
                            <p:childTnLst>
                              <p:par>
                                <p:cTn id="138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4" dur="25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5" dur="25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6" dur="25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7" dur="25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8" fill="hold">
                      <p:stCondLst>
                        <p:cond delay="indefinite"/>
                      </p:stCondLst>
                      <p:childTnLst>
                        <p:par>
                          <p:cTn id="1389" fill="hold">
                            <p:stCondLst>
                              <p:cond delay="0"/>
                            </p:stCondLst>
                            <p:childTnLst>
                              <p:par>
                                <p:cTn id="139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1" dur="25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2" dur="25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3" dur="25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4" dur="25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0"/>
                  </p:tgtEl>
                </p:cond>
              </p:nextCondLst>
            </p:seq>
            <p:seq concurrent="1" nextAc="seek">
              <p:cTn id="1396" restart="whenNotActive" fill="hold" evtFilter="cancelBubble" nodeType="interactiveSeq">
                <p:stCondLst>
                  <p:cond evt="onClick" delay="0">
                    <p:tgtEl>
                      <p:spTgt spid="5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7" fill="hold">
                      <p:stCondLst>
                        <p:cond delay="0"/>
                      </p:stCondLst>
                      <p:childTnLst>
                        <p:par>
                          <p:cTn id="1398" fill="hold">
                            <p:stCondLst>
                              <p:cond delay="0"/>
                            </p:stCondLst>
                            <p:childTnLst>
                              <p:par>
                                <p:cTn id="139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1" dur="25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2" dur="25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3" dur="25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4" dur="25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5" fill="hold">
                      <p:stCondLst>
                        <p:cond delay="indefinite"/>
                      </p:stCondLst>
                      <p:childTnLst>
                        <p:par>
                          <p:cTn id="1406" fill="hold">
                            <p:stCondLst>
                              <p:cond delay="0"/>
                            </p:stCondLst>
                            <p:childTnLst>
                              <p:par>
                                <p:cTn id="140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8" dur="25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9" dur="25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0" dur="25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1" dur="25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9"/>
                  </p:tgtEl>
                </p:cond>
              </p:nextCondLst>
            </p:seq>
            <p:seq concurrent="1" nextAc="seek">
              <p:cTn id="1413" restart="whenNotActive" fill="hold" evtFilter="cancelBubble" nodeType="interactiveSeq">
                <p:stCondLst>
                  <p:cond evt="onClick" delay="0">
                    <p:tgtEl>
                      <p:spTgt spid="5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4" fill="hold">
                      <p:stCondLst>
                        <p:cond delay="0"/>
                      </p:stCondLst>
                      <p:childTnLst>
                        <p:par>
                          <p:cTn id="1415" fill="hold">
                            <p:stCondLst>
                              <p:cond delay="0"/>
                            </p:stCondLst>
                            <p:childTnLst>
                              <p:par>
                                <p:cTn id="14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8" dur="25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9" dur="25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0" dur="25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1" dur="25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2" fill="hold">
                      <p:stCondLst>
                        <p:cond delay="indefinite"/>
                      </p:stCondLst>
                      <p:childTnLst>
                        <p:par>
                          <p:cTn id="1423" fill="hold">
                            <p:stCondLst>
                              <p:cond delay="0"/>
                            </p:stCondLst>
                            <p:childTnLst>
                              <p:par>
                                <p:cTn id="142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5" dur="25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6" dur="25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7" dur="25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8" dur="25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8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378" grpId="0" animBg="1"/>
      <p:bldP spid="378" grpId="1" animBg="1"/>
      <p:bldP spid="379" grpId="0" animBg="1"/>
      <p:bldP spid="379" grpId="1" animBg="1"/>
      <p:bldP spid="380" grpId="0" animBg="1"/>
      <p:bldP spid="380" grpId="1" animBg="1"/>
      <p:bldP spid="385" grpId="0" animBg="1"/>
      <p:bldP spid="385" grpId="1" animBg="1"/>
      <p:bldP spid="386" grpId="0" animBg="1"/>
      <p:bldP spid="386" grpId="1" animBg="1"/>
      <p:bldP spid="387" grpId="0" animBg="1"/>
      <p:bldP spid="387" grpId="1" animBg="1"/>
      <p:bldP spid="392" grpId="0" animBg="1"/>
      <p:bldP spid="392" grpId="1" animBg="1"/>
      <p:bldP spid="393" grpId="0" animBg="1"/>
      <p:bldP spid="393" grpId="1" animBg="1"/>
      <p:bldP spid="394" grpId="0" animBg="1"/>
      <p:bldP spid="394" grpId="1" animBg="1"/>
      <p:bldP spid="399" grpId="0" animBg="1"/>
      <p:bldP spid="399" grpId="1" animBg="1"/>
      <p:bldP spid="400" grpId="0" animBg="1"/>
      <p:bldP spid="400" grpId="1" animBg="1"/>
      <p:bldP spid="401" grpId="0" animBg="1"/>
      <p:bldP spid="401" grpId="1" animBg="1"/>
      <p:bldP spid="406" grpId="0" animBg="1"/>
      <p:bldP spid="406" grpId="1" animBg="1"/>
      <p:bldP spid="407" grpId="0" animBg="1"/>
      <p:bldP spid="407" grpId="1" animBg="1"/>
      <p:bldP spid="408" grpId="0" animBg="1"/>
      <p:bldP spid="408" grpId="1" animBg="1"/>
      <p:bldP spid="413" grpId="0" animBg="1"/>
      <p:bldP spid="413" grpId="1" animBg="1"/>
      <p:bldP spid="414" grpId="0" animBg="1"/>
      <p:bldP spid="414" grpId="1" animBg="1"/>
      <p:bldP spid="415" grpId="0" animBg="1"/>
      <p:bldP spid="415" grpId="1" animBg="1"/>
      <p:bldP spid="420" grpId="0" animBg="1"/>
      <p:bldP spid="420" grpId="1" animBg="1"/>
      <p:bldP spid="421" grpId="0" animBg="1"/>
      <p:bldP spid="421" grpId="1" animBg="1"/>
      <p:bldP spid="422" grpId="0" animBg="1"/>
      <p:bldP spid="422" grpId="1" animBg="1"/>
      <p:bldP spid="427" grpId="0" animBg="1"/>
      <p:bldP spid="427" grpId="1" animBg="1"/>
      <p:bldP spid="428" grpId="0" animBg="1"/>
      <p:bldP spid="428" grpId="1" animBg="1"/>
      <p:bldP spid="429" grpId="0" animBg="1"/>
      <p:bldP spid="429" grpId="1" animBg="1"/>
      <p:bldP spid="434" grpId="0" animBg="1"/>
      <p:bldP spid="434" grpId="1" animBg="1"/>
      <p:bldP spid="435" grpId="0" animBg="1"/>
      <p:bldP spid="435" grpId="1" animBg="1"/>
      <p:bldP spid="436" grpId="0" animBg="1"/>
      <p:bldP spid="436" grpId="1" animBg="1"/>
      <p:bldP spid="441" grpId="0" animBg="1"/>
      <p:bldP spid="441" grpId="1" animBg="1"/>
      <p:bldP spid="442" grpId="0" animBg="1"/>
      <p:bldP spid="442" grpId="1" animBg="1"/>
      <p:bldP spid="443" grpId="0" animBg="1"/>
      <p:bldP spid="443" grpId="1" animBg="1"/>
      <p:bldP spid="448" grpId="0" animBg="1"/>
      <p:bldP spid="448" grpId="1" animBg="1"/>
      <p:bldP spid="449" grpId="0" animBg="1"/>
      <p:bldP spid="449" grpId="1" animBg="1"/>
      <p:bldP spid="450" grpId="0" animBg="1"/>
      <p:bldP spid="450" grpId="1" animBg="1"/>
      <p:bldP spid="455" grpId="0" animBg="1"/>
      <p:bldP spid="455" grpId="1" animBg="1"/>
      <p:bldP spid="456" grpId="0" animBg="1"/>
      <p:bldP spid="456" grpId="1" animBg="1"/>
      <p:bldP spid="457" grpId="0" animBg="1"/>
      <p:bldP spid="457" grpId="1" animBg="1"/>
      <p:bldP spid="462" grpId="0" animBg="1"/>
      <p:bldP spid="462" grpId="1" animBg="1"/>
      <p:bldP spid="463" grpId="0" animBg="1"/>
      <p:bldP spid="463" grpId="1" animBg="1"/>
      <p:bldP spid="464" grpId="0" animBg="1"/>
      <p:bldP spid="464" grpId="1" animBg="1"/>
      <p:bldP spid="469" grpId="0" animBg="1"/>
      <p:bldP spid="469" grpId="1" animBg="1"/>
      <p:bldP spid="470" grpId="0" animBg="1"/>
      <p:bldP spid="470" grpId="1" animBg="1"/>
      <p:bldP spid="471" grpId="0" animBg="1"/>
      <p:bldP spid="471" grpId="1" animBg="1"/>
      <p:bldP spid="476" grpId="0" animBg="1"/>
      <p:bldP spid="476" grpId="1" animBg="1"/>
      <p:bldP spid="477" grpId="0" animBg="1"/>
      <p:bldP spid="477" grpId="1" animBg="1"/>
      <p:bldP spid="478" grpId="0" animBg="1"/>
      <p:bldP spid="478" grpId="1" animBg="1"/>
      <p:bldP spid="483" grpId="0" animBg="1"/>
      <p:bldP spid="483" grpId="1" animBg="1"/>
      <p:bldP spid="484" grpId="0" animBg="1"/>
      <p:bldP spid="484" grpId="1" animBg="1"/>
      <p:bldP spid="485" grpId="0" animBg="1"/>
      <p:bldP spid="485" grpId="1" animBg="1"/>
      <p:bldP spid="490" grpId="0" animBg="1"/>
      <p:bldP spid="490" grpId="1" animBg="1"/>
      <p:bldP spid="491" grpId="0" animBg="1"/>
      <p:bldP spid="491" grpId="1" animBg="1"/>
      <p:bldP spid="492" grpId="0" animBg="1"/>
      <p:bldP spid="492" grpId="1" animBg="1"/>
      <p:bldP spid="497" grpId="0" animBg="1"/>
      <p:bldP spid="497" grpId="1" animBg="1"/>
      <p:bldP spid="498" grpId="0" animBg="1"/>
      <p:bldP spid="498" grpId="1" animBg="1"/>
      <p:bldP spid="499" grpId="0" animBg="1"/>
      <p:bldP spid="499" grpId="1" animBg="1"/>
      <p:bldP spid="504" grpId="0" animBg="1"/>
      <p:bldP spid="504" grpId="1" animBg="1"/>
      <p:bldP spid="505" grpId="0" animBg="1"/>
      <p:bldP spid="505" grpId="1" animBg="1"/>
      <p:bldP spid="506" grpId="0" animBg="1"/>
      <p:bldP spid="506" grpId="1" animBg="1"/>
      <p:bldP spid="511" grpId="0" animBg="1"/>
      <p:bldP spid="511" grpId="1" animBg="1"/>
      <p:bldP spid="512" grpId="0" animBg="1"/>
      <p:bldP spid="512" grpId="1" animBg="1"/>
      <p:bldP spid="513" grpId="0" animBg="1"/>
      <p:bldP spid="513" grpId="1" animBg="1"/>
      <p:bldP spid="518" grpId="0" animBg="1"/>
      <p:bldP spid="518" grpId="1" animBg="1"/>
      <p:bldP spid="519" grpId="0" animBg="1"/>
      <p:bldP spid="519" grpId="1" animBg="1"/>
      <p:bldP spid="520" grpId="0" animBg="1"/>
      <p:bldP spid="520" grpId="1" animBg="1"/>
      <p:bldP spid="525" grpId="0" animBg="1"/>
      <p:bldP spid="525" grpId="1" animBg="1"/>
      <p:bldP spid="526" grpId="0" animBg="1"/>
      <p:bldP spid="526" grpId="1" animBg="1"/>
      <p:bldP spid="527" grpId="0" animBg="1"/>
      <p:bldP spid="527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مستطيل 41">
            <a:extLst>
              <a:ext uri="{FF2B5EF4-FFF2-40B4-BE49-F238E27FC236}">
                <a16:creationId xmlns="" xmlns:a16="http://schemas.microsoft.com/office/drawing/2014/main" id="{15CE8A4F-8272-48DE-84EF-5F1AEC069F1C}"/>
              </a:ext>
            </a:extLst>
          </p:cNvPr>
          <p:cNvSpPr/>
          <p:nvPr/>
        </p:nvSpPr>
        <p:spPr>
          <a:xfrm>
            <a:off x="1069808" y="471488"/>
            <a:ext cx="10229850" cy="5915025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algn="ctr"/>
            <a:endParaRPr lang="ar-SA"/>
          </a:p>
        </p:txBody>
      </p:sp>
      <p:pic>
        <p:nvPicPr>
          <p:cNvPr id="77" name="يوسف">
            <a:extLst>
              <a:ext uri="{FF2B5EF4-FFF2-40B4-BE49-F238E27FC236}">
                <a16:creationId xmlns="" xmlns:a16="http://schemas.microsoft.com/office/drawing/2014/main" id="{08F9CD66-6CE5-422B-BBD6-00EBF92997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937875" y="3693770"/>
            <a:ext cx="1669992" cy="2908884"/>
          </a:xfrm>
          <a:prstGeom prst="rect">
            <a:avLst/>
          </a:prstGeom>
        </p:spPr>
      </p:pic>
      <p:pic>
        <p:nvPicPr>
          <p:cNvPr id="76" name="يوسف">
            <a:extLst>
              <a:ext uri="{FF2B5EF4-FFF2-40B4-BE49-F238E27FC236}">
                <a16:creationId xmlns="" xmlns:a16="http://schemas.microsoft.com/office/drawing/2014/main" id="{EEDAF4D3-7CFC-45FD-81CA-CA9546861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564492" y="1566457"/>
            <a:ext cx="1669992" cy="2908884"/>
          </a:xfrm>
          <a:prstGeom prst="rect">
            <a:avLst/>
          </a:prstGeom>
        </p:spPr>
      </p:pic>
      <p:pic>
        <p:nvPicPr>
          <p:cNvPr id="75" name="يوسف">
            <a:extLst>
              <a:ext uri="{FF2B5EF4-FFF2-40B4-BE49-F238E27FC236}">
                <a16:creationId xmlns="" xmlns:a16="http://schemas.microsoft.com/office/drawing/2014/main" id="{F569C487-EA4D-4033-92EA-A231370EB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459257" y="1627928"/>
            <a:ext cx="1669992" cy="2908884"/>
          </a:xfrm>
          <a:prstGeom prst="rect">
            <a:avLst/>
          </a:prstGeom>
        </p:spPr>
      </p:pic>
      <p:pic>
        <p:nvPicPr>
          <p:cNvPr id="50" name="صادق">
            <a:extLst>
              <a:ext uri="{FF2B5EF4-FFF2-40B4-BE49-F238E27FC236}">
                <a16:creationId xmlns="" xmlns:a16="http://schemas.microsoft.com/office/drawing/2014/main" id="{38CD7DDC-C6DF-4940-AFCF-AAE091B0F8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874879" y="2635686"/>
            <a:ext cx="1669992" cy="2908884"/>
          </a:xfrm>
          <a:prstGeom prst="rect">
            <a:avLst/>
          </a:prstGeom>
        </p:spPr>
      </p:pic>
      <p:pic>
        <p:nvPicPr>
          <p:cNvPr id="51" name="يوسف">
            <a:extLst>
              <a:ext uri="{FF2B5EF4-FFF2-40B4-BE49-F238E27FC236}">
                <a16:creationId xmlns="" xmlns:a16="http://schemas.microsoft.com/office/drawing/2014/main" id="{65519C8F-9B39-4762-86FB-445C092D18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0865" y="2635686"/>
            <a:ext cx="1669992" cy="2908884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="" xmlns:a16="http://schemas.microsoft.com/office/drawing/2014/main" id="{1D1C9CC7-0AEB-4469-A248-B314940AD34E}"/>
              </a:ext>
            </a:extLst>
          </p:cNvPr>
          <p:cNvSpPr/>
          <p:nvPr/>
        </p:nvSpPr>
        <p:spPr>
          <a:xfrm>
            <a:off x="10726087" y="1147630"/>
            <a:ext cx="1142864" cy="41237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algn="ctr" defTabSz="914309">
              <a:defRPr/>
            </a:pPr>
            <a:r>
              <a:rPr lang="ar-SA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مجموعة1</a:t>
            </a:r>
          </a:p>
        </p:txBody>
      </p:sp>
      <p:pic>
        <p:nvPicPr>
          <p:cNvPr id="90" name="Picture 101" descr="A close up of a logo&#10;&#10;Description automatically generated">
            <a:extLst>
              <a:ext uri="{FF2B5EF4-FFF2-40B4-BE49-F238E27FC236}">
                <a16:creationId xmlns="" xmlns:a16="http://schemas.microsoft.com/office/drawing/2014/main" id="{588FED0D-CE1C-45E6-A452-AA05545962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157" y="3615821"/>
            <a:ext cx="470752" cy="429472"/>
          </a:xfrm>
          <a:prstGeom prst="rect">
            <a:avLst/>
          </a:prstGeom>
        </p:spPr>
      </p:pic>
      <p:pic>
        <p:nvPicPr>
          <p:cNvPr id="91" name="Picture 85">
            <a:extLst>
              <a:ext uri="{FF2B5EF4-FFF2-40B4-BE49-F238E27FC236}">
                <a16:creationId xmlns="" xmlns:a16="http://schemas.microsoft.com/office/drawing/2014/main" id="{9954EF51-D720-42B2-9463-AA192CE971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674" y="3795299"/>
            <a:ext cx="443746" cy="448876"/>
          </a:xfrm>
          <a:prstGeom prst="rect">
            <a:avLst/>
          </a:prstGeom>
        </p:spPr>
      </p:pic>
      <p:pic>
        <p:nvPicPr>
          <p:cNvPr id="92" name="Picture 102" descr="A close up of a sign&#10;&#10;Description automatically generated">
            <a:extLst>
              <a:ext uri="{FF2B5EF4-FFF2-40B4-BE49-F238E27FC236}">
                <a16:creationId xmlns="" xmlns:a16="http://schemas.microsoft.com/office/drawing/2014/main" id="{A064F365-977E-4A84-B8E1-8D389E89B4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670" y="3440783"/>
            <a:ext cx="443747" cy="448876"/>
          </a:xfrm>
          <a:prstGeom prst="rect">
            <a:avLst/>
          </a:prstGeom>
        </p:spPr>
      </p:pic>
      <p:pic>
        <p:nvPicPr>
          <p:cNvPr id="93" name="Picture 9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11CB0C2C-A31B-4E7E-A8A5-7B4957DA45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758" y="3429000"/>
            <a:ext cx="389300" cy="489990"/>
          </a:xfrm>
          <a:prstGeom prst="rect">
            <a:avLst/>
          </a:prstGeom>
        </p:spPr>
      </p:pic>
      <p:pic>
        <p:nvPicPr>
          <p:cNvPr id="94" name="Picture 99" descr="A close up of a logo&#10;&#10;Description automatically generated">
            <a:extLst>
              <a:ext uri="{FF2B5EF4-FFF2-40B4-BE49-F238E27FC236}">
                <a16:creationId xmlns="" xmlns:a16="http://schemas.microsoft.com/office/drawing/2014/main" id="{F5A9CB57-AB91-4C07-9D42-8197F0712D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616" y="3857297"/>
            <a:ext cx="520140" cy="423680"/>
          </a:xfrm>
          <a:prstGeom prst="rect">
            <a:avLst/>
          </a:prstGeom>
        </p:spPr>
      </p:pic>
      <p:pic>
        <p:nvPicPr>
          <p:cNvPr id="95" name="Picture 101" descr="A close up of a logo&#10;&#10;Description automatically generated">
            <a:extLst>
              <a:ext uri="{FF2B5EF4-FFF2-40B4-BE49-F238E27FC236}">
                <a16:creationId xmlns="" xmlns:a16="http://schemas.microsoft.com/office/drawing/2014/main" id="{CBA53562-972F-430E-92B0-FCB0282EA7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715" y="5061045"/>
            <a:ext cx="470752" cy="429472"/>
          </a:xfrm>
          <a:prstGeom prst="rect">
            <a:avLst/>
          </a:prstGeom>
        </p:spPr>
      </p:pic>
      <p:pic>
        <p:nvPicPr>
          <p:cNvPr id="96" name="Picture 85">
            <a:extLst>
              <a:ext uri="{FF2B5EF4-FFF2-40B4-BE49-F238E27FC236}">
                <a16:creationId xmlns="" xmlns:a16="http://schemas.microsoft.com/office/drawing/2014/main" id="{06EEBC58-3F62-4654-BA1D-C26939FB09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474" y="5470522"/>
            <a:ext cx="443746" cy="448876"/>
          </a:xfrm>
          <a:prstGeom prst="rect">
            <a:avLst/>
          </a:prstGeom>
        </p:spPr>
      </p:pic>
      <p:pic>
        <p:nvPicPr>
          <p:cNvPr id="97" name="Picture 102" descr="A close up of a sign&#10;&#10;Description automatically generated">
            <a:extLst>
              <a:ext uri="{FF2B5EF4-FFF2-40B4-BE49-F238E27FC236}">
                <a16:creationId xmlns="" xmlns:a16="http://schemas.microsoft.com/office/drawing/2014/main" id="{885CA67A-7DA2-42C1-BD14-666556DC2E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074" y="4989882"/>
            <a:ext cx="443747" cy="448876"/>
          </a:xfrm>
          <a:prstGeom prst="rect">
            <a:avLst/>
          </a:prstGeom>
        </p:spPr>
      </p:pic>
      <p:pic>
        <p:nvPicPr>
          <p:cNvPr id="98" name="Picture 9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516DBA61-141D-4FE4-989D-EF2AF97FD4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900" y="5090632"/>
            <a:ext cx="389300" cy="489990"/>
          </a:xfrm>
          <a:prstGeom prst="rect">
            <a:avLst/>
          </a:prstGeom>
        </p:spPr>
      </p:pic>
      <p:pic>
        <p:nvPicPr>
          <p:cNvPr id="99" name="Picture 99" descr="A close up of a logo&#10;&#10;Description automatically generated">
            <a:extLst>
              <a:ext uri="{FF2B5EF4-FFF2-40B4-BE49-F238E27FC236}">
                <a16:creationId xmlns="" xmlns:a16="http://schemas.microsoft.com/office/drawing/2014/main" id="{C9A74285-C4F1-4B20-9F64-D462B99F3D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527" y="5349157"/>
            <a:ext cx="520140" cy="423680"/>
          </a:xfrm>
          <a:prstGeom prst="rect">
            <a:avLst/>
          </a:prstGeom>
        </p:spPr>
      </p:pic>
      <p:pic>
        <p:nvPicPr>
          <p:cNvPr id="63" name="Picture 14">
            <a:hlinkClick r:id="" action="ppaction://noaction"/>
            <a:extLst>
              <a:ext uri="{FF2B5EF4-FFF2-40B4-BE49-F238E27FC236}">
                <a16:creationId xmlns="" xmlns:a16="http://schemas.microsoft.com/office/drawing/2014/main" id="{E788A3F5-09CA-40C8-8539-88EEB187495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225646" y="5853464"/>
            <a:ext cx="965354" cy="924327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="" xmlns:a16="http://schemas.microsoft.com/office/drawing/2014/main" id="{8C1F0DCE-6DB2-492A-875B-0B6891D08AF3}"/>
              </a:ext>
            </a:extLst>
          </p:cNvPr>
          <p:cNvSpPr/>
          <p:nvPr/>
        </p:nvSpPr>
        <p:spPr>
          <a:xfrm>
            <a:off x="9234484" y="3224972"/>
            <a:ext cx="1142864" cy="41237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algn="ctr" defTabSz="914309">
              <a:defRPr/>
            </a:pPr>
            <a:r>
              <a:rPr lang="ar-SA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مجموعة3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="" xmlns:a16="http://schemas.microsoft.com/office/drawing/2014/main" id="{384C7464-87C4-4727-8DEE-836DFA8B661E}"/>
              </a:ext>
            </a:extLst>
          </p:cNvPr>
          <p:cNvSpPr/>
          <p:nvPr/>
        </p:nvSpPr>
        <p:spPr>
          <a:xfrm>
            <a:off x="7784382" y="1132248"/>
            <a:ext cx="1142864" cy="41237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algn="ctr" defTabSz="914309">
              <a:defRPr/>
            </a:pPr>
            <a:r>
              <a:rPr lang="ar-SA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مجموعة2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="" xmlns:a16="http://schemas.microsoft.com/office/drawing/2014/main" id="{EC955F62-DF71-4201-AF9D-875B7ECC04B4}"/>
              </a:ext>
            </a:extLst>
          </p:cNvPr>
          <p:cNvSpPr/>
          <p:nvPr/>
        </p:nvSpPr>
        <p:spPr>
          <a:xfrm>
            <a:off x="2197049" y="2142123"/>
            <a:ext cx="1142864" cy="41237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algn="ctr" defTabSz="914309">
              <a:defRPr/>
            </a:pPr>
            <a:r>
              <a:rPr lang="ar-SA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مجموعة4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="" xmlns:a16="http://schemas.microsoft.com/office/drawing/2014/main" id="{693D8B1B-F124-437F-BAA2-0387F5C67E18}"/>
              </a:ext>
            </a:extLst>
          </p:cNvPr>
          <p:cNvSpPr/>
          <p:nvPr/>
        </p:nvSpPr>
        <p:spPr>
          <a:xfrm>
            <a:off x="346142" y="2142123"/>
            <a:ext cx="1142864" cy="41237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algn="ctr" defTabSz="914309">
              <a:defRPr/>
            </a:pPr>
            <a:r>
              <a:rPr lang="ar-SA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مجموعة5</a:t>
            </a:r>
          </a:p>
        </p:txBody>
      </p:sp>
      <p:pic>
        <p:nvPicPr>
          <p:cNvPr id="52" name="Picture 101" descr="A close up of a logo&#10;&#10;Description automatically generated">
            <a:extLst>
              <a:ext uri="{FF2B5EF4-FFF2-40B4-BE49-F238E27FC236}">
                <a16:creationId xmlns="" xmlns:a16="http://schemas.microsoft.com/office/drawing/2014/main" id="{01122813-1991-46A4-830C-95FB452411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196" y="3298771"/>
            <a:ext cx="470752" cy="429472"/>
          </a:xfrm>
          <a:prstGeom prst="rect">
            <a:avLst/>
          </a:prstGeom>
        </p:spPr>
      </p:pic>
      <p:pic>
        <p:nvPicPr>
          <p:cNvPr id="54" name="Picture 85">
            <a:extLst>
              <a:ext uri="{FF2B5EF4-FFF2-40B4-BE49-F238E27FC236}">
                <a16:creationId xmlns="" xmlns:a16="http://schemas.microsoft.com/office/drawing/2014/main" id="{912E1D27-ED00-43D8-AB0C-F9534EA018E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932" y="3431066"/>
            <a:ext cx="427596" cy="432539"/>
          </a:xfrm>
          <a:prstGeom prst="rect">
            <a:avLst/>
          </a:prstGeom>
        </p:spPr>
      </p:pic>
      <p:pic>
        <p:nvPicPr>
          <p:cNvPr id="56" name="Picture 102" descr="A close up of a sign&#10;&#10;Description automatically generated">
            <a:extLst>
              <a:ext uri="{FF2B5EF4-FFF2-40B4-BE49-F238E27FC236}">
                <a16:creationId xmlns="" xmlns:a16="http://schemas.microsoft.com/office/drawing/2014/main" id="{4BEB416C-08D5-498F-A2EA-1FFCC6F8B6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257" y="3010309"/>
            <a:ext cx="443747" cy="448876"/>
          </a:xfrm>
          <a:prstGeom prst="rect">
            <a:avLst/>
          </a:prstGeom>
        </p:spPr>
      </p:pic>
      <p:pic>
        <p:nvPicPr>
          <p:cNvPr id="57" name="Picture 9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AE9554A4-2CAE-4DD1-B040-5EAD01044A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421" y="2969200"/>
            <a:ext cx="389300" cy="489990"/>
          </a:xfrm>
          <a:prstGeom prst="rect">
            <a:avLst/>
          </a:prstGeom>
        </p:spPr>
      </p:pic>
      <p:pic>
        <p:nvPicPr>
          <p:cNvPr id="74" name="Picture 99" descr="A close up of a logo&#10;&#10;Description automatically generated">
            <a:extLst>
              <a:ext uri="{FF2B5EF4-FFF2-40B4-BE49-F238E27FC236}">
                <a16:creationId xmlns="" xmlns:a16="http://schemas.microsoft.com/office/drawing/2014/main" id="{06285D97-2C33-4073-B4E5-4A6FC454EC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189" y="3611539"/>
            <a:ext cx="520140" cy="423680"/>
          </a:xfrm>
          <a:prstGeom prst="rect">
            <a:avLst/>
          </a:prstGeom>
        </p:spPr>
      </p:pic>
      <p:pic>
        <p:nvPicPr>
          <p:cNvPr id="85" name="Picture 101" descr="A close up of a logo&#10;&#10;Description automatically generated">
            <a:extLst>
              <a:ext uri="{FF2B5EF4-FFF2-40B4-BE49-F238E27FC236}">
                <a16:creationId xmlns="" xmlns:a16="http://schemas.microsoft.com/office/drawing/2014/main" id="{6AD0D80C-EDC0-402C-9466-ED885ADBE0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377" y="4906154"/>
            <a:ext cx="470752" cy="42947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="" xmlns:a16="http://schemas.microsoft.com/office/drawing/2014/main" id="{54DBDE02-4B07-42AD-BA48-C92158439E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28" y="5021646"/>
            <a:ext cx="443746" cy="448876"/>
          </a:xfrm>
          <a:prstGeom prst="rect">
            <a:avLst/>
          </a:prstGeom>
        </p:spPr>
      </p:pic>
      <p:pic>
        <p:nvPicPr>
          <p:cNvPr id="87" name="Picture 102" descr="A close up of a sign&#10;&#10;Description automatically generated">
            <a:extLst>
              <a:ext uri="{FF2B5EF4-FFF2-40B4-BE49-F238E27FC236}">
                <a16:creationId xmlns="" xmlns:a16="http://schemas.microsoft.com/office/drawing/2014/main" id="{499E4931-D123-4189-80D5-16183B1AD7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835" y="4699336"/>
            <a:ext cx="443747" cy="448876"/>
          </a:xfrm>
          <a:prstGeom prst="rect">
            <a:avLst/>
          </a:prstGeom>
        </p:spPr>
      </p:pic>
      <p:pic>
        <p:nvPicPr>
          <p:cNvPr id="88" name="Picture 9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80C2E4BF-63ED-4595-8648-65D8B808A7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418" y="4562198"/>
            <a:ext cx="389300" cy="489990"/>
          </a:xfrm>
          <a:prstGeom prst="rect">
            <a:avLst/>
          </a:prstGeom>
        </p:spPr>
      </p:pic>
      <p:pic>
        <p:nvPicPr>
          <p:cNvPr id="89" name="Picture 99" descr="A close up of a logo&#10;&#10;Description automatically generated">
            <a:extLst>
              <a:ext uri="{FF2B5EF4-FFF2-40B4-BE49-F238E27FC236}">
                <a16:creationId xmlns="" xmlns:a16="http://schemas.microsoft.com/office/drawing/2014/main" id="{363A40C9-B33D-4ABD-86F2-6FE2606C49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301" y="5049515"/>
            <a:ext cx="520140" cy="423680"/>
          </a:xfrm>
          <a:prstGeom prst="rect">
            <a:avLst/>
          </a:prstGeom>
        </p:spPr>
      </p:pic>
      <p:pic>
        <p:nvPicPr>
          <p:cNvPr id="40" name="Picture 10" descr="https://i.pinimg.com/564x/9c/a8/b4/9ca8b4f7f17a92a26c05eb0ee2d10a8c.jp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7691">
            <a:off x="5112647" y="884617"/>
            <a:ext cx="268605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2" descr="https://i.pinimg.com/564x/94/1e/59/941e5901821609b2e0450b77e76992f2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667" y="3182305"/>
            <a:ext cx="919281" cy="141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101" descr="A close up of a logo&#10;&#10;Description automatically generated">
            <a:extLst>
              <a:ext uri="{FF2B5EF4-FFF2-40B4-BE49-F238E27FC236}">
                <a16:creationId xmlns="" xmlns:a16="http://schemas.microsoft.com/office/drawing/2014/main" id="{A66FD497-3601-45A5-977C-8D27F4ECF6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533" y="2743691"/>
            <a:ext cx="470752" cy="429472"/>
          </a:xfrm>
          <a:prstGeom prst="rect">
            <a:avLst/>
          </a:prstGeom>
        </p:spPr>
      </p:pic>
      <p:pic>
        <p:nvPicPr>
          <p:cNvPr id="81" name="Picture 85">
            <a:extLst>
              <a:ext uri="{FF2B5EF4-FFF2-40B4-BE49-F238E27FC236}">
                <a16:creationId xmlns="" xmlns:a16="http://schemas.microsoft.com/office/drawing/2014/main" id="{321A71AE-D22A-4BD5-A985-FF3E132608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668" y="2833997"/>
            <a:ext cx="443746" cy="448876"/>
          </a:xfrm>
          <a:prstGeom prst="rect">
            <a:avLst/>
          </a:prstGeom>
        </p:spPr>
      </p:pic>
      <p:pic>
        <p:nvPicPr>
          <p:cNvPr id="82" name="Picture 102" descr="A close up of a sign&#10;&#10;Description automatically generated">
            <a:extLst>
              <a:ext uri="{FF2B5EF4-FFF2-40B4-BE49-F238E27FC236}">
                <a16:creationId xmlns="" xmlns:a16="http://schemas.microsoft.com/office/drawing/2014/main" id="{975D953F-DC1D-4015-9028-57ABFEE2B5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594" y="2455229"/>
            <a:ext cx="443747" cy="448876"/>
          </a:xfrm>
          <a:prstGeom prst="rect">
            <a:avLst/>
          </a:prstGeom>
        </p:spPr>
      </p:pic>
      <p:pic>
        <p:nvPicPr>
          <p:cNvPr id="83" name="Picture 9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CCD63933-146D-4875-8661-70D79BAC68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593" y="2057116"/>
            <a:ext cx="389300" cy="489990"/>
          </a:xfrm>
          <a:prstGeom prst="rect">
            <a:avLst/>
          </a:prstGeom>
        </p:spPr>
      </p:pic>
      <p:pic>
        <p:nvPicPr>
          <p:cNvPr id="84" name="Picture 99" descr="A close up of a logo&#10;&#10;Description automatically generated">
            <a:extLst>
              <a:ext uri="{FF2B5EF4-FFF2-40B4-BE49-F238E27FC236}">
                <a16:creationId xmlns="" xmlns:a16="http://schemas.microsoft.com/office/drawing/2014/main" id="{C874FCB6-3AA3-41BA-818A-6966EB9A4E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996" y="2583018"/>
            <a:ext cx="520140" cy="42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89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0.01736 L -0.00586 0.01759 C -0.03203 0.0125 -0.03672 0.01111 -0.07109 0.01111 C -0.09284 0.01111 -0.11445 0.01319 -0.1362 0.01412 C -0.15365 0.02407 -0.12604 0.0088 -0.15156 0.0206 C -0.17682 0.03194 -0.15156 0.0213 -0.1707 0.03356 C -0.17461 0.03588 -0.18437 0.03843 -0.18802 0.03981 C -0.19336 0.04213 -0.19792 0.04653 -0.20325 0.04954 C -0.20586 0.05093 -0.20833 0.05139 -0.21081 0.05255 C -0.21471 0.05486 -0.21849 0.05856 -0.2224 0.05926 L -0.24349 0.0625 C -0.24596 0.06343 -0.2487 0.06435 -0.25117 0.06551 C -0.25495 0.06759 -0.25859 0.0713 -0.26263 0.07199 L -0.27982 0.07546 C -0.28177 0.07639 -0.28372 0.07708 -0.28568 0.07847 C -0.28763 0.08032 -0.28919 0.08356 -0.29141 0.08495 C -0.3013 0.09236 -0.30039 0.09143 -0.30846 0.09143 L -0.30846 0.09167 " pathEditMode="relative" rAng="0" ptsTypes="AAAAAAAAAAAAAAAAAA">
                                      <p:cBhvr>
                                        <p:cTn id="13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30" y="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1 0.01389 L -0.00391 0.01412 L -0.02917 0.02245 C -0.03229 0.02361 -0.03555 0.02569 -0.0388 0.02685 C -0.04987 0.03079 -0.05846 0.03264 -0.06979 0.03541 C -0.07174 0.03704 -0.0737 0.03842 -0.07552 0.04004 C -0.07891 0.04282 -0.0819 0.04629 -0.08529 0.04884 C -0.08789 0.05046 -0.09049 0.05162 -0.0931 0.05324 C -0.11601 0.09028 -0.09857 0.07014 -0.13568 0.0794 C -0.13776 0.08009 -0.13945 0.08333 -0.14154 0.08379 C -0.15443 0.0875 -0.16732 0.08912 -0.18034 0.09282 L -0.1957 0.09722 C -0.19779 0.09861 -0.19974 0.1 -0.20169 0.10139 C -0.20911 0.10602 -0.22344 0.1125 -0.22878 0.11458 C -0.23789 0.11805 -0.247 0.11829 -0.25586 0.12338 C -0.26575 0.12893 -0.26107 0.12569 -0.26953 0.13217 C -0.28789 0.1287 -0.29206 0.14398 -0.29479 0.11458 C -0.29492 0.11157 -0.29479 0.10879 -0.29479 0.10579 L -0.29479 0.10602 " pathEditMode="relative" rAng="0" ptsTypes="AAAAAAAAAAAAAAAAAAA">
                                      <p:cBhvr>
                                        <p:cTn id="17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57" y="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12 0.00278 L -0.00612 0.00278 C -0.01276 0.00024 -0.01927 -0.00254 -0.02591 -0.00439 C -0.03307 -0.00625 -0.04049 -0.00578 -0.04765 -0.00787 C -0.05299 -0.00925 -0.0582 -0.01273 -0.06341 -0.01481 C -0.06666 -0.0162 -0.07005 -0.01712 -0.0733 -0.01828 C -0.08489 -0.02847 -0.07838 -0.02361 -0.0931 -0.03217 L -0.09895 -0.03564 C -0.1181 -0.03449 -0.13724 -0.03518 -0.15625 -0.03217 C -0.16041 -0.03171 -0.16406 -0.02731 -0.1681 -0.02523 C -0.17656 -0.02083 -0.18007 -0.02083 -0.18984 -0.01828 L -0.20755 -0.00787 L -0.21354 -0.00439 C -0.21549 -0.00324 -0.21731 -0.00092 -0.2194 -0.00092 L -0.22526 -0.00092 L -0.22526 -0.00092 " pathEditMode="relative" ptsTypes="AAAAAAAAAAAAAAAA">
                                      <p:cBhvr>
                                        <p:cTn id="21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6 L -4.79167E-6 3.7037E-6 C -0.02174 0.00625 -0.04322 0.01458 -0.06523 0.01944 C -0.08476 0.02361 -0.10468 0.02453 -0.12447 0.02777 C -0.13893 0.03009 -0.15338 0.03333 -0.16783 0.03611 C -0.18763 0.04537 -0.17161 0.03889 -0.19153 0.04467 C -0.19752 0.04629 -0.20325 0.04907 -0.20924 0.05 C -0.21783 0.05185 -0.22643 0.05185 -0.23489 0.05277 C -0.24309 0.05578 -0.24934 0.0574 -0.25664 0.06134 C -0.26119 0.06365 -0.27395 0.07152 -0.27838 0.07245 C -0.28815 0.07453 -0.30794 0.07546 -0.30794 0.07569 L -0.30989 0.07546 " pathEditMode="relative" rAng="0" ptsTypes="AAAAAAAAAAAA">
                                      <p:cBhvr>
                                        <p:cTn id="25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95" y="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7 0.01019 L 0.00547 0.01019 C -0.04258 0.0125 -0.09153 0.00046 -0.13867 0.01736 C -0.14531 0.01968 -0.15195 0.0213 -0.15846 0.02431 C -0.1625 0.02616 -0.16614 0.03056 -0.17031 0.03125 C -0.18411 0.03403 -0.19791 0.03357 -0.21172 0.03472 C -0.21771 0.0375 -0.22018 0.0412 -0.22565 0.03472 C -0.22617 0.03426 -0.22565 0.03241 -0.22565 0.03125 L -0.22565 0.03125 " pathEditMode="relative" ptsTypes="AAAAAAAAA">
                                      <p:cBhvr>
                                        <p:cTn id="29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29 0.0044 L 0.00429 0.0044 C -0.0004 -0.00162 -0.00469 -0.0081 -0.00964 -0.0132 C -0.01133 -0.01505 -0.01381 -0.01482 -0.0155 -0.01667 C -0.01784 -0.01945 -0.01915 -0.02431 -0.02149 -0.02732 C -0.02383 -0.03032 -0.02683 -0.03171 -0.0293 -0.03426 C -0.03998 -0.04514 -0.03034 -0.03843 -0.04115 -0.04491 C -0.04714 -0.05185 -0.04792 -0.05347 -0.05495 -0.0588 C -0.05691 -0.06042 -0.05899 -0.06065 -0.06094 -0.06227 C -0.06303 -0.06435 -0.06459 -0.06782 -0.0668 -0.06945 C -0.06993 -0.07153 -0.07344 -0.07153 -0.0767 -0.07292 C -0.07865 -0.07384 -0.0806 -0.07546 -0.08256 -0.07639 C -0.0879 -0.07894 -0.09323 -0.08079 -0.09844 -0.08333 C -0.10235 -0.08542 -0.10625 -0.0882 -0.11029 -0.09051 C -0.11224 -0.09167 -0.1142 -0.09259 -0.11615 -0.09398 C -0.11941 -0.0963 -0.12266 -0.09931 -0.12605 -0.10093 C -0.12982 -0.10278 -0.13386 -0.10324 -0.1379 -0.1044 C -0.14558 -0.11829 -0.1375 -0.10579 -0.14766 -0.11505 C -0.15612 -0.12245 -0.1517 -0.12176 -0.15951 -0.13264 C -0.17383 -0.15232 -0.16888 -0.13773 -0.17331 -0.15347 L -0.17331 -0.15347 " pathEditMode="relative" ptsTypes="AAAAAAAAAAAAAAAAAAAAA">
                                      <p:cBhvr>
                                        <p:cTn id="34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394 L -0.00039 -0.00394 C -0.00508 -0.01343 -0.00912 -0.02384 -0.01432 -0.03218 C -0.01576 -0.03449 -0.01849 -0.03333 -0.02018 -0.03565 C -0.02461 -0.04167 -0.02708 -0.05232 -0.03203 -0.05671 C -0.03464 -0.05903 -0.03724 -0.06157 -0.03998 -0.06366 C -0.0418 -0.06505 -0.04401 -0.06551 -0.04583 -0.06713 C -0.04792 -0.06898 -0.04974 -0.07222 -0.05182 -0.07431 C -0.0582 -0.08079 -0.0625 -0.08333 -0.06953 -0.08819 C -0.07083 -0.09051 -0.07201 -0.09329 -0.07344 -0.09537 C -0.07721 -0.10023 -0.08138 -0.10463 -0.08529 -0.10926 L -0.09128 -0.11644 C -0.09531 -0.12107 -0.09805 -0.12569 -0.10313 -0.12685 C -0.11159 -0.1287 -0.12018 -0.12917 -0.12878 -0.13032 C -0.13268 -0.13264 -0.13763 -0.13218 -0.14063 -0.13727 C -0.14193 -0.13982 -0.14271 -0.14352 -0.14453 -0.14444 C -0.14961 -0.14699 -0.15508 -0.14676 -0.16029 -0.14792 L -0.17214 -0.15486 L -0.17813 -0.15833 C -0.18008 -0.16204 -0.18138 -0.1669 -0.18399 -0.16898 C -0.19349 -0.17662 -0.20195 -0.17523 -0.21159 -0.1794 C -0.21302 -0.18009 -0.21419 -0.18171 -0.2155 -0.18287 L -0.2155 -0.18287 " pathEditMode="relative" ptsTypes="AAAAAAAAAAAAAAAAAAAAAAA">
                                      <p:cBhvr>
                                        <p:cTn id="38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0.01528 L 0.00117 0.01528 C -0.01471 0.00811 -0.03138 0.00602 -0.04622 -0.00578 C -0.08385 -0.03588 -0.10287 -0.06134 -0.13112 -0.09699 C -0.13346 -0.10347 -0.14883 -0.13981 -0.14883 -0.15671 C -0.14883 -0.16412 -0.14675 -0.17106 -0.14492 -0.17777 C -0.14414 -0.18078 -0.14232 -0.1824 -0.14102 -0.18472 L -0.14297 -0.19513 L -0.14297 -0.19513 " pathEditMode="relative" ptsTypes="AAAAAAAAA">
                                      <p:cBhvr>
                                        <p:cTn id="4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0462 L 0.00195 0.00462 C -0.00209 -0.00371 -0.00652 -0.01112 -0.0099 -0.02014 C -0.0181 -0.04075 0.0013 -0.02616 -0.0237 -0.05163 C -0.02839 -0.05625 -0.03321 -0.06019 -0.0375 -0.06575 C -0.05066 -0.08195 -0.03568 -0.07269 -0.05144 -0.07963 C -0.06836 -0.09977 -0.04688 -0.0757 -0.06316 -0.09028 C -0.07058 -0.09676 -0.06758 -0.09607 -0.07305 -0.10417 C -0.07566 -0.10788 -0.07839 -0.11088 -0.08099 -0.11482 C -0.08243 -0.1169 -0.08334 -0.11991 -0.0849 -0.12176 C -0.08737 -0.12454 -0.09037 -0.1257 -0.09284 -0.12871 C -0.09506 -0.13172 -0.09649 -0.13635 -0.0987 -0.13936 L -0.11641 -0.16042 C -0.11849 -0.16274 -0.12071 -0.16436 -0.1224 -0.16737 C -0.12553 -0.17292 -0.12787 -0.17801 -0.1323 -0.18125 C -0.13464 -0.18334 -0.14831 -0.18774 -0.15 -0.18843 C -0.15131 -0.19075 -0.15209 -0.19468 -0.15391 -0.19538 C -0.15599 -0.19607 -0.15782 -0.19237 -0.1599 -0.1919 C -0.16316 -0.19121 -0.16641 -0.1919 -0.16967 -0.1919 L -0.16967 -0.19538 " pathEditMode="relative" ptsTypes="AAAAAAAAAAAAAAAAAAAA">
                                      <p:cBhvr>
                                        <p:cTn id="46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00718 L -0.0013 0.00718 C -0.00442 0.00903 -0.00742 0.01227 -0.01067 0.01273 C -0.01862 0.01366 -0.02473 0.01042 -0.03177 0.00718 C -0.03281 0.00579 -0.03372 0.00371 -0.03489 0.00301 C -0.04466 -0.00231 -0.03906 0.00533 -0.04583 -0.00115 C -0.04856 -0.0037 -0.05104 -0.00717 -0.05364 -0.00949 C -0.05911 -0.01458 -0.06536 -0.01666 -0.07005 -0.02338 C -0.07265 -0.02708 -0.07526 -0.03102 -0.07786 -0.03449 C -0.08359 -0.04166 -0.09023 -0.04676 -0.09505 -0.05532 C -0.09687 -0.05856 -0.09882 -0.0618 -0.10052 -0.06504 C -0.10299 -0.06967 -0.10494 -0.075 -0.10755 -0.07893 C -0.11393 -0.08889 -0.10924 -0.08125 -0.1138 -0.08727 C -0.11627 -0.09051 -0.11927 -0.09259 -0.12083 -0.09699 L -0.12239 -0.10115 L -0.12239 -0.10115 " pathEditMode="relative" ptsTypes="AAAAAAAAAAAAAAAA">
                                      <p:cBhvr>
                                        <p:cTn id="50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1 0.00625 L -0.00391 0.00648 C -0.00052 0.00231 0.00274 -0.00255 0.00651 -0.00556 C 0.00859 -0.00718 0.01094 -0.00695 0.01315 -0.00787 C 0.01576 -0.00926 0.01836 -0.01134 0.02109 -0.0125 C 0.03555 -0.01898 0.03203 -0.01597 0.04609 -0.01968 C 0.04831 -0.02014 0.05039 -0.02153 0.05261 -0.02199 C 0.06094 -0.02315 0.06927 -0.02361 0.07761 -0.02431 C 0.08698 -0.02986 0.07565 -0.02199 0.08555 -0.03357 C 0.08672 -0.03496 0.08802 -0.03588 0.08945 -0.03611 C 0.10078 -0.0375 0.11224 -0.0375 0.1237 -0.03843 C 0.16914 -0.05301 0.13906 -0.04514 0.23555 -0.04074 C 0.23854 -0.04051 0.24427 -0.03704 0.2474 -0.03611 C 0.25547 -0.03333 0.25586 -0.03449 0.26315 -0.03125 C 0.26445 -0.03079 0.26576 -0.0294 0.26706 -0.02894 C 0.27188 -0.02778 0.27669 -0.02732 0.28151 -0.02662 C 0.28281 -0.02593 0.28412 -0.02454 0.28555 -0.02431 C 0.3043 -0.01991 0.31107 -0.02269 0.33281 -0.02431 C 0.34089 -0.03866 0.33815 -0.02917 0.33815 -0.05463 L 0.33815 -0.0544 " pathEditMode="relative" rAng="0" ptsTypes="AAAAAAAAAAAAAAAAAAAA">
                                      <p:cBhvr>
                                        <p:cTn id="5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22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24 -0.01644 L -0.00924 -0.01621 C -0.00495 -0.01783 -0.00052 -0.01921 0.00391 -0.02107 C 0.01276 -0.02454 0.00391 -0.02662 0.02096 -0.02801 C 0.04544 -0.02986 0.07005 -0.0294 0.09466 -0.03009 L 0.21966 -0.02801 C 0.22279 -0.02778 0.22578 -0.02593 0.22891 -0.0257 C 0.24063 -0.02431 0.2526 -0.02408 0.26432 -0.02338 L 0.29466 -0.02107 C 0.31523 -0.01204 0.30625 -0.01528 0.34987 -0.01412 C 0.36042 -0.01366 0.37096 -0.01551 0.38151 -0.01644 C 0.39089 -0.02176 0.38711 -0.01829 0.39336 -0.0257 C 0.40169 -0.02269 0.39987 -0.02732 0.39987 -0.01412 L 0.39987 -0.01389 " pathEditMode="relative" rAng="0" ptsTypes="AAAAAAAAAAAAAA">
                                      <p:cBhvr>
                                        <p:cTn id="5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56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1088 L 0.00143 0.01111 C 0.07526 -0.00463 -0.01653 0.01505 0.03959 0.00139 C 0.04701 -0.00046 0.05443 -0.00139 0.06185 -0.00324 C 0.07031 -0.00532 0.07865 -0.00764 0.08685 -0.01018 C 0.08867 -0.01088 0.09037 -0.01227 0.09219 -0.01273 C 0.09922 -0.01389 0.10625 -0.01412 0.11328 -0.01504 C 0.12422 -0.01643 0.13516 -0.01759 0.1461 -0.01967 L 0.1711 -0.0243 C 0.17682 -0.02569 0.18242 -0.02801 0.18828 -0.02893 C 0.1974 -0.03055 0.20664 -0.03009 0.21589 -0.03125 C 0.24167 -0.03472 0.24102 -0.03703 0.26459 -0.03842 L 0.36198 -0.04305 C 0.38073 -0.05416 0.3612 -0.04305 0.37513 -0.05 C 0.37643 -0.05069 0.37774 -0.05162 0.37904 -0.05231 C 0.38073 -0.05324 0.38438 -0.05463 0.38438 -0.0544 L 0.38438 -0.05463 L 0.38438 -0.05231 " pathEditMode="relative" rAng="0" ptsTypes="AAAAAAAAAAAAAAAAAA">
                                      <p:cBhvr>
                                        <p:cTn id="6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1" y="-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0.02176 L -0.01979 0.02199 C -0.01237 0.02245 -0.00494 0.02268 0.00248 0.02407 C 0.00652 0.025 0.01042 0.02731 0.01433 0.0287 C 0.01693 0.02963 0.01967 0.03009 0.02227 0.03102 C 0.02579 0.03241 0.02917 0.03472 0.03282 0.03588 C 0.03672 0.03703 0.04063 0.03727 0.04467 0.03819 C 0.04597 0.03889 0.04727 0.03981 0.04857 0.04051 C 0.05079 0.04143 0.05313 0.0412 0.05508 0.04282 C 0.06745 0.05254 0.05456 0.04791 0.06433 0.05208 C 0.06654 0.05324 0.06875 0.05347 0.07097 0.05463 C 0.07357 0.05578 0.07878 0.05926 0.07878 0.05949 C 0.0806 0.06157 0.08204 0.06458 0.08412 0.0662 C 0.08607 0.06782 0.08855 0.06759 0.09063 0.06852 C 0.09336 0.06991 0.09584 0.07199 0.09857 0.07315 L 0.10378 0.07569 C 0.11524 0.07477 0.12657 0.07453 0.13803 0.07315 C 0.14336 0.07268 0.14623 0.0706 0.15118 0.06852 C 0.15339 0.06759 0.1556 0.0669 0.15782 0.0662 C 0.15912 0.06458 0.16029 0.06273 0.16172 0.06157 C 0.16342 0.06018 0.16524 0.06018 0.16693 0.05926 C 0.17995 0.05254 0.15456 0.06296 0.18269 0.05463 C 0.18933 0.05254 0.19584 0.0493 0.20248 0.04745 L 0.21172 0.04514 C 0.21693 0.04213 0.22227 0.03912 0.22748 0.03588 C 0.23125 0.03333 0.23633 0.02847 0.24063 0.02639 C 0.24493 0.02453 0.25079 0.02315 0.25508 0.02176 C 0.2573 0.02106 0.25951 0.02014 0.26172 0.01944 C 0.26394 0.01782 0.26602 0.01597 0.26823 0.01481 C 0.27292 0.01203 0.278 0.01134 0.28269 0.01018 L 0.31042 0.01481 C 0.31342 0.01528 0.31641 0.0169 0.31954 0.01713 C 0.32435 0.01759 0.32917 0.01713 0.33399 0.01713 L 0.33542 0.01713 " pathEditMode="relative" rAng="0" ptsTypes="AAAAAAAAAAAAAAAAAAAAAAAAAAAAAAAAAA">
                                      <p:cBhvr>
                                        <p:cTn id="6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60" y="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0.01574 L 0.00612 0.01597 L 0.09283 0.01088 C 0.09987 0.01041 0.1069 0.00856 0.11393 0.00856 C 0.14466 0.00856 0.17539 0.01018 0.20612 0.01088 L 0.31783 0.00856 C 0.33685 0.00787 0.32226 0.0074 0.33242 0.00393 C 0.33541 0.00278 0.33854 0.00231 0.34153 0.00162 C 0.34427 2.59259E-6 0.34713 -0.00047 0.34948 -0.00324 C 0.35208 -0.00625 0.35442 -0.01065 0.35742 -0.0125 C 0.36054 -0.01435 0.36328 -0.01621 0.36653 -0.01713 C 0.37005 -0.01829 0.37356 -0.01875 0.37708 -0.01945 C 0.40573 -0.01459 0.40065 -0.02963 0.40612 -0.01019 L 0.40612 -0.00996 " pathEditMode="relative" rAng="0" ptsTypes="AAAAAAAAAAAAAA">
                                      <p:cBhvr>
                                        <p:cTn id="71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00" y="-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371 L 0.00065 -0.00371 C 0.02903 -0.00926 0.01432 -0.00741 0.0664 -0.00139 C 0.06822 -0.00116 0.06979 0.00069 0.07161 0.00092 C 0.07643 0.00208 0.08125 0.00231 0.08606 0.00324 C 0.0888 0.00393 0.0914 0.00509 0.09401 0.00579 L 0.11237 0.01041 L 0.12955 0.01504 C 0.13255 0.01597 0.13567 0.0169 0.13867 0.01736 L 0.15195 0.01967 C 0.15364 0.0206 0.15533 0.02153 0.15716 0.02199 C 0.16145 0.02315 0.16601 0.02268 0.17031 0.0243 C 0.17226 0.02523 0.17369 0.02824 0.17552 0.02916 C 0.17942 0.03079 0.18346 0.03055 0.18737 0.03148 C 0.19244 0.03449 0.19453 0.03588 0.20052 0.03842 C 0.20273 0.03935 0.20494 0.04004 0.20716 0.04074 C 0.20937 0.04305 0.21132 0.04606 0.21367 0.04791 C 0.21757 0.05069 0.22187 0.05162 0.22552 0.05486 C 0.22942 0.0581 0.23177 0.06111 0.23606 0.0618 C 0.2444 0.06319 0.25273 0.06342 0.26106 0.06412 C 0.26237 0.06504 0.2651 0.06412 0.2651 0.06643 C 0.2651 0.06898 0.26106 0.06875 0.26106 0.06875 L 0.26106 0.06875 " pathEditMode="relative" ptsTypes="AAAAAAAAAAAAAAAAAAAAAAA">
                                      <p:cBhvr>
                                        <p:cTn id="7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7 -0.00694 L -0.00287 -0.00671 C 0.00104 -0.01018 0.00482 -0.01366 0.00885 -0.01643 C 0.01393 -0.01991 0.02344 -0.02037 0.02734 -0.02106 C 0.03125 -0.02268 0.03516 -0.02569 0.03919 -0.02569 C 0.18633 -0.02778 0.14466 -0.0456 0.19974 -0.02106 C 0.20104 -0.01875 0.20221 -0.0162 0.20364 -0.01412 C 0.20495 -0.01227 0.20664 -0.01157 0.20768 -0.00949 C 0.20976 -0.00509 0.21068 0.0007 0.21289 0.00463 C 0.2138 0.00625 0.21471 0.00764 0.21549 0.00926 C 0.21654 0.01157 0.21732 0.01389 0.2181 0.01644 C 0.21914 0.01945 0.21953 0.02292 0.22083 0.0257 C 0.22174 0.02778 0.22344 0.0287 0.22474 0.03032 C 0.22799 0.04769 0.22617 0.04005 0.22995 0.0537 C 0.23047 0.05833 0.23138 0.06296 0.23138 0.06782 C 0.23138 0.07176 0.23034 0.07546 0.22995 0.0794 C 0.22995 0.08032 0.22995 0.08102 0.22995 0.08195 L 0.22995 0.08218 " pathEditMode="relative" rAng="0" ptsTypes="AAAAAAAAAAAAAAAAAA">
                                      <p:cBhvr>
                                        <p:cTn id="8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6" y="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29 0.00139 L 0.01029 0.00162 L 0.02344 -0.00556 C 0.06172 -0.025 0.14115 -0.00556 0.14701 -0.00556 C 0.1655 -0.00324 0.16185 -0.00417 0.17735 -0.00093 C 0.18086 -0.00023 0.18438 0.00046 0.1879 0.00139 C 0.18959 0.00208 0.19128 0.00324 0.1931 0.00394 C 0.19831 0.00556 0.20365 0.00671 0.20886 0.00856 C 0.21368 0.00995 0.22474 0.01319 0.22995 0.01782 C 0.23165 0.01944 0.23334 0.0213 0.23516 0.02245 C 0.23777 0.02431 0.2405 0.02569 0.2431 0.02731 L 0.24701 0.02963 C 0.24792 0.03194 0.24831 0.03519 0.24974 0.03657 C 0.25209 0.03912 0.25756 0.0412 0.25756 0.04144 C 0.26016 0.04444 0.26237 0.04931 0.2655 0.05069 C 0.2737 0.0544 0.26888 0.05255 0.27995 0.05532 C 0.28477 0.06111 0.28243 0.0588 0.28659 0.0625 L 0.28659 0.06273 " pathEditMode="relative" rAng="0" ptsTypes="AAAAAAAAAAAAAAAAAA">
                                      <p:cBhvr>
                                        <p:cTn id="8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5" y="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00093 L 0.0086 0.00116 L 0.02031 -0.0037 C 0.02656 -0.00625 0.02748 -0.00764 0.0349 -0.00833 C 0.04584 -0.00972 0.05677 -0.00995 0.06771 -0.01064 L 0.19414 -0.00833 C 0.19727 -0.00833 0.20026 -0.00486 0.20326 -0.0037 C 0.2099 -0.00115 0.21654 0.00093 0.22305 0.00324 C 0.23815 0.0088 0.2194 0.00232 0.24011 0.00811 C 0.26628 0.01528 0.21914 0.00417 0.25729 0.01273 C 0.27604 0.02385 0.25651 0.01273 0.27044 0.01968 C 0.27604 0.02246 0.27253 0.02199 0.27709 0.02199 L 0.27709 0.02223 " pathEditMode="relative" rAng="0" ptsTypes="AAAAAAAAAAAAA">
                                      <p:cBhvr>
                                        <p:cTn id="88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24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2593 L 0.00013 -0.0257 L 0.01588 -0.03542 C 0.01588 -0.03519 0.02369 -0.04005 0.02369 -0.03982 C 0.02643 -0.04074 0.02903 -0.0419 0.03164 -0.04236 C 0.03776 -0.04352 0.04388 -0.04398 0.05 -0.04468 C 0.05182 -0.0456 0.05351 -0.0463 0.05534 -0.04699 C 0.05664 -0.04769 0.05781 -0.04931 0.05924 -0.04931 C 0.07239 -0.04931 0.08554 -0.04792 0.09869 -0.04699 C 0.10221 -0.0463 0.10573 -0.04584 0.10924 -0.04468 C 0.11458 -0.04329 0.11575 -0.04121 0.12109 -0.03773 C 0.12239 -0.03681 0.12369 -0.03635 0.125 -0.03542 C 0.13346 -0.02894 0.12734 -0.03287 0.13554 -0.02361 C 0.13919 -0.01945 0.14088 -0.01898 0.14479 -0.01667 C 0.15013 -0.00718 0.14414 -0.01667 0.1526 -0.00741 C 0.16172 0.00278 0.15403 -0.00255 0.16185 0.00208 C 0.16354 0.00509 0.1651 0.00879 0.16705 0.01134 C 0.17981 0.02847 0.16692 0.00648 0.175 0.02083 C 0.17721 0.03217 0.17487 0.02384 0.1789 0.0324 C 0.18502 0.0456 0.18021 0.03865 0.18685 0.04653 C 0.18854 0.05115 0.18984 0.05648 0.19205 0.06065 C 0.19518 0.06597 0.19896 0.0706 0.2013 0.07685 C 0.20221 0.07916 0.20325 0.08148 0.2039 0.08403 C 0.20937 0.10324 0.20039 0.07778 0.20794 0.09791 C 0.20651 0.12222 0.20651 0.11365 0.20651 0.12384 L 0.20651 0.12407 " pathEditMode="relative" rAng="0" ptsTypes="AAAAAAAAAAAAAAAAAAAAAAAAAA">
                                      <p:cBhvr>
                                        <p:cTn id="92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1" y="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532 L -0.00104 0.00555 C 0.03594 -0.0088 0.00339 0.00277 0.02657 -0.00394 C 0.03555 -0.00672 0.03764 -0.00926 0.04896 -0.01088 C 0.06862 -0.01389 0.05938 -0.01227 0.07657 -0.01551 C 0.10769 -0.01482 0.13881 -0.01551 0.16993 -0.0132 C 0.17149 -0.0132 0.1724 -0.00973 0.17396 -0.00857 C 0.19037 0.00231 0.17305 -0.0125 0.18438 -0.00394 C 0.1862 -0.00255 0.18803 -0.00093 0.18972 0.00069 C 0.19102 0.00208 0.19219 0.00416 0.19362 0.00532 C 0.19623 0.0074 0.19896 0.00856 0.20157 0.00995 L 0.20547 0.01226 C 0.21003 0.01504 0.20847 0.01296 0.21081 0.01713 L 0.21081 0.01736 " pathEditMode="relative" rAng="0" ptsTypes="AAAAAAAAAAAAAA">
                                      <p:cBhvr>
                                        <p:cTn id="97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86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8 0.01899 L -0.00338 0.01899 C -0.00039 0.01505 0.00235 0.00996 0.00573 0.00718 C 0.00821 0.0051 0.01107 0.00579 0.01368 0.00487 C 0.03217 -0.00115 0.00651 0.0044 0.04792 -0.00208 L 0.06368 -0.00439 L 0.11628 -0.00208 C 0.12305 -0.00162 0.12357 0.0007 0.12943 0.00255 C 0.13256 0.00348 0.13555 0.00417 0.13868 0.00487 C 0.14128 0.00649 0.14388 0.00834 0.14662 0.00949 C 0.15456 0.01297 0.15013 0.01088 0.15977 0.01644 L 0.16368 0.01899 L 0.16758 0.0213 C 0.16901 0.02269 0.17006 0.025 0.17162 0.02593 C 0.175 0.02801 0.18217 0.03056 0.18217 0.03056 C 0.18842 0.03797 0.18451 0.03426 0.19401 0.03982 L 0.19792 0.04237 C 0.19883 0.04468 0.19922 0.04769 0.20053 0.04931 C 0.20209 0.05116 0.20482 0.04885 0.20586 0.05162 C 0.20678 0.0544 0.20482 0.05787 0.20443 0.06088 C 0.20443 0.06181 0.20443 0.0625 0.20443 0.06343 L 0.20443 0.06343 " pathEditMode="relative" ptsTypes="AAAAAAAAAAAAAAAAAAAAAA">
                                      <p:cBhvr>
                                        <p:cTn id="101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1042 L 0.00039 0.01042 C 0.00299 0.00764 0.00547 0.00463 0.0082 0.00255 C 0.0095 0.00163 0.01107 0.00186 0.0125 0.00093 C 0.01523 -0.00023 0.01771 -0.00254 0.02044 -0.0037 C 0.02344 -0.00462 0.02539 -0.00532 0.02825 -0.00671 C 0.02916 -0.00717 0.02995 -0.00787 0.03086 -0.00833 C 0.03203 -0.00879 0.0332 -0.00925 0.03437 -0.00972 C 0.03581 -0.01041 0.03724 -0.01064 0.03867 -0.01134 C 0.04778 -0.01574 0.03997 -0.01365 0.05091 -0.01759 C 0.05442 -0.01875 0.05781 -0.01967 0.06133 -0.0206 C 0.06341 -0.02129 0.06549 -0.02152 0.06745 -0.02222 C 0.08958 -0.03032 0.07448 -0.02731 0.09271 -0.02986 L 0.15989 -0.02847 C 0.16289 -0.02824 0.16575 -0.02731 0.16862 -0.02685 L 0.18958 -0.02384 L 0.2 -0.02222 C 0.2026 -0.02129 0.20521 -0.0199 0.20781 -0.01921 C 0.21015 -0.01828 0.2125 -0.01828 0.21484 -0.01759 C 0.21575 -0.01736 0.21653 -0.01643 0.21745 -0.01597 C 0.21992 -0.01504 0.22474 -0.01365 0.22708 -0.01296 C 0.23216 -0.00393 0.22487 -0.01643 0.23138 -0.00671 C 0.23242 -0.00532 0.2332 -0.0037 0.23398 -0.00208 C 0.23594 0.00834 0.23372 -0.00439 0.23581 0.01181 C 0.23646 0.01713 0.23763 0.01644 0.23581 0.01644 L 0.23581 0.01644 " pathEditMode="relative" ptsTypes="AAAAAAAAAAAAAAAAAAAAAAAAAA">
                                      <p:cBhvr>
                                        <p:cTn id="105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0.00787 L 0.00234 0.00787 C 0.00494 0.00486 0.00729 0.00116 0.01015 -0.00139 C 0.01263 -0.00347 0.01536 -0.0044 0.01797 -0.00602 C 0.02278 -0.0088 0.01966 -0.00741 0.0276 -0.00903 C 0.02877 -0.01019 0.02981 -0.01181 0.03112 -0.01227 C 0.03802 -0.01389 0.04505 -0.01366 0.05195 -0.01528 C 0.06653 -0.01852 0.05664 -0.01667 0.08164 -0.01829 C 0.10143 -0.01782 0.12122 -0.01829 0.14101 -0.0169 C 0.14257 -0.01667 0.14388 -0.01482 0.14531 -0.01366 C 0.14922 -0.01111 0.14687 -0.01319 0.15143 -0.01065 C 0.15312 -0.00972 0.15664 -0.00764 0.15664 -0.00764 C 0.1625 0.00278 0.15195 -0.01505 0.16276 -0.00139 C 0.16901 0.00648 0.15976 0.00046 0.16705 0.00648 C 0.16875 0.00764 0.17239 0.00949 0.17239 0.00949 C 0.17265 0.01111 0.17278 0.01273 0.17317 0.01412 C 0.17448 0.01759 0.17552 0.01759 0.1776 0.01875 C 0.17812 0.02037 0.17864 0.02222 0.17929 0.02338 C 0.18229 0.0287 0.18177 0.02384 0.18372 0.03125 C 0.18528 0.03773 0.18528 0.04028 0.18632 0.04676 C 0.18658 0.04815 0.18685 0.04977 0.18724 0.05139 L 0.18632 0.07315 L 0.18632 0.07315 " pathEditMode="relative" ptsTypes="AAAAAAAAAAAAAAAAAAAAAAA">
                                      <p:cBhvr>
                                        <p:cTn id="109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6 0.01458 L 0.00456 0.01458 C 0.02175 -0.00579 0.00313 0.01435 0.02019 0.00069 C 0.02097 2.22222E-6 0.02123 -0.00162 0.02201 -0.00255 C 0.02305 -0.00371 0.02422 -0.00463 0.02539 -0.00556 C 0.02969 -0.00834 0.03438 -0.00972 0.03855 -0.0132 C 0.04089 -0.01528 0.0431 -0.01759 0.04545 -0.01945 C 0.04779 -0.0213 0.05013 -0.02292 0.05248 -0.02408 C 0.05508 -0.02547 0.05769 -0.02616 0.06029 -0.02732 C 0.0612 -0.02755 0.06211 -0.02801 0.06289 -0.02871 C 0.06472 -0.03056 0.06628 -0.03357 0.06823 -0.03496 C 0.0698 -0.03611 0.07175 -0.03588 0.07344 -0.03658 C 0.07552 -0.0375 0.07748 -0.03843 0.07956 -0.03959 C 0.08099 -0.04051 0.08243 -0.04167 0.08386 -0.04283 C 0.08503 -0.04375 0.0862 -0.04514 0.08737 -0.04584 C 0.09297 -0.04908 0.09558 -0.04931 0.10131 -0.05047 C 0.1043 -0.05209 0.10703 -0.05394 0.11003 -0.05509 C 0.11263 -0.05602 0.11524 -0.05625 0.11797 -0.05672 C 0.1198 -0.05718 0.12878 -0.05903 0.13099 -0.05972 C 0.15651 -0.06829 0.12565 -0.05903 0.14414 -0.06435 L 0.21993 -0.06297 C 0.22227 -0.06273 0.22474 -0.06227 0.22696 -0.06134 C 0.22826 -0.06088 0.22917 -0.05903 0.23047 -0.05834 C 0.23698 -0.0544 0.2362 -0.05602 0.2418 -0.05371 C 0.24401 -0.05255 0.24597 -0.05093 0.24792 -0.04908 C 0.24883 -0.04815 0.24974 -0.04699 0.25052 -0.04584 C 0.25144 -0.04445 0.25235 -0.04283 0.25313 -0.04121 C 0.25378 -0.03982 0.25404 -0.03773 0.25482 -0.03658 C 0.25651 -0.03403 0.26016 -0.03033 0.26016 -0.03033 C 0.26068 -0.02871 0.26133 -0.02732 0.26185 -0.0257 C 0.2625 -0.02361 0.26276 -0.0213 0.26355 -0.01945 C 0.26485 -0.01667 0.26667 -0.01459 0.26797 -0.01181 C 0.26875 -0.00996 0.26901 -0.00764 0.26967 -0.00556 C 0.27019 -0.00394 0.27097 -0.00255 0.27149 -0.00093 C 0.27383 0.00741 0.27045 0.00023 0.27409 0.00995 C 0.27565 0.01435 0.27761 0.01828 0.2793 0.02245 C 0.27956 0.02453 0.27969 0.02662 0.28021 0.02847 C 0.28438 0.04328 0.28295 0.03264 0.28451 0.04259 C 0.2849 0.04467 0.28516 0.04676 0.28542 0.04884 C 0.28659 0.06111 0.28542 0.05787 0.28711 0.06574 C 0.28894 0.07384 0.28789 0.07176 0.28985 0.07523 L 0.28985 0.07523 " pathEditMode="relative" ptsTypes="AAAAAAAAAAAAAAAAAAAAAAAAAAAAAAAAAAAAAAAAAA">
                                      <p:cBhvr>
                                        <p:cTn id="113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="" xmlns:a16="http://schemas.microsoft.com/office/drawing/2014/main" id="{6E5122E2-354E-4184-960D-DB5DD2386BC0}"/>
              </a:ext>
            </a:extLst>
          </p:cNvPr>
          <p:cNvSpPr/>
          <p:nvPr/>
        </p:nvSpPr>
        <p:spPr>
          <a:xfrm>
            <a:off x="660401" y="933605"/>
            <a:ext cx="10883591" cy="5441795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algn="ctr"/>
            <a:endParaRPr lang="ar-SA"/>
          </a:p>
        </p:txBody>
      </p:sp>
      <p:sp>
        <p:nvSpPr>
          <p:cNvPr id="17" name="Rectangle 68">
            <a:extLst>
              <a:ext uri="{FF2B5EF4-FFF2-40B4-BE49-F238E27FC236}">
                <a16:creationId xmlns="" xmlns:a16="http://schemas.microsoft.com/office/drawing/2014/main" id="{1D1C9CC7-0AEB-4469-A248-B314940AD34E}"/>
              </a:ext>
            </a:extLst>
          </p:cNvPr>
          <p:cNvSpPr/>
          <p:nvPr/>
        </p:nvSpPr>
        <p:spPr>
          <a:xfrm>
            <a:off x="10564642" y="1012848"/>
            <a:ext cx="1142864" cy="41237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algn="ctr" defTabSz="914309">
              <a:defRPr/>
            </a:pPr>
            <a:r>
              <a:rPr lang="ar-SA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مجموعة 1</a:t>
            </a:r>
          </a:p>
        </p:txBody>
      </p:sp>
      <p:pic>
        <p:nvPicPr>
          <p:cNvPr id="27" name="Picture 14">
            <a:hlinkClick r:id="" action="ppaction://noaction"/>
            <a:extLst>
              <a:ext uri="{FF2B5EF4-FFF2-40B4-BE49-F238E27FC236}">
                <a16:creationId xmlns="" xmlns:a16="http://schemas.microsoft.com/office/drawing/2014/main" id="{E788A3F5-09CA-40C8-8539-88EEB187495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1015490" y="5554847"/>
            <a:ext cx="965354" cy="924327"/>
          </a:xfrm>
          <a:prstGeom prst="rect">
            <a:avLst/>
          </a:prstGeom>
        </p:spPr>
      </p:pic>
      <p:sp>
        <p:nvSpPr>
          <p:cNvPr id="28" name="Rectangle 64">
            <a:extLst>
              <a:ext uri="{FF2B5EF4-FFF2-40B4-BE49-F238E27FC236}">
                <a16:creationId xmlns="" xmlns:a16="http://schemas.microsoft.com/office/drawing/2014/main" id="{8C1F0DCE-6DB2-492A-875B-0B6891D08AF3}"/>
              </a:ext>
            </a:extLst>
          </p:cNvPr>
          <p:cNvSpPr/>
          <p:nvPr/>
        </p:nvSpPr>
        <p:spPr>
          <a:xfrm>
            <a:off x="9261461" y="2241088"/>
            <a:ext cx="1142864" cy="41237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algn="ctr" defTabSz="914309">
              <a:defRPr/>
            </a:pPr>
            <a:r>
              <a:rPr lang="ar-SA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مجموعة 2</a:t>
            </a:r>
          </a:p>
        </p:txBody>
      </p:sp>
      <p:sp>
        <p:nvSpPr>
          <p:cNvPr id="29" name="Rectangle 65">
            <a:extLst>
              <a:ext uri="{FF2B5EF4-FFF2-40B4-BE49-F238E27FC236}">
                <a16:creationId xmlns="" xmlns:a16="http://schemas.microsoft.com/office/drawing/2014/main" id="{384C7464-87C4-4727-8DEE-836DFA8B661E}"/>
              </a:ext>
            </a:extLst>
          </p:cNvPr>
          <p:cNvSpPr/>
          <p:nvPr/>
        </p:nvSpPr>
        <p:spPr>
          <a:xfrm>
            <a:off x="7768798" y="1025500"/>
            <a:ext cx="1142864" cy="41237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algn="ctr" defTabSz="914309">
              <a:defRPr/>
            </a:pPr>
            <a:r>
              <a:rPr lang="ar-SA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مجموعة 3</a:t>
            </a:r>
          </a:p>
        </p:txBody>
      </p:sp>
      <p:sp>
        <p:nvSpPr>
          <p:cNvPr id="30" name="Rectangle 66">
            <a:extLst>
              <a:ext uri="{FF2B5EF4-FFF2-40B4-BE49-F238E27FC236}">
                <a16:creationId xmlns="" xmlns:a16="http://schemas.microsoft.com/office/drawing/2014/main" id="{EC955F62-DF71-4201-AF9D-875B7ECC04B4}"/>
              </a:ext>
            </a:extLst>
          </p:cNvPr>
          <p:cNvSpPr/>
          <p:nvPr/>
        </p:nvSpPr>
        <p:spPr>
          <a:xfrm>
            <a:off x="2721377" y="1621402"/>
            <a:ext cx="1142864" cy="41237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algn="ctr" defTabSz="914309">
              <a:defRPr/>
            </a:pPr>
            <a:r>
              <a:rPr lang="ar-SA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مجموعة 4</a:t>
            </a:r>
          </a:p>
        </p:txBody>
      </p:sp>
      <p:sp>
        <p:nvSpPr>
          <p:cNvPr id="31" name="Rectangle 67">
            <a:extLst>
              <a:ext uri="{FF2B5EF4-FFF2-40B4-BE49-F238E27FC236}">
                <a16:creationId xmlns="" xmlns:a16="http://schemas.microsoft.com/office/drawing/2014/main" id="{693D8B1B-F124-437F-BAA2-0387F5C67E18}"/>
              </a:ext>
            </a:extLst>
          </p:cNvPr>
          <p:cNvSpPr/>
          <p:nvPr/>
        </p:nvSpPr>
        <p:spPr>
          <a:xfrm>
            <a:off x="817462" y="1634654"/>
            <a:ext cx="1142864" cy="41237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algn="ctr" defTabSz="914309">
              <a:defRPr/>
            </a:pPr>
            <a:r>
              <a:rPr lang="ar-SA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مجموعة 5</a:t>
            </a:r>
          </a:p>
        </p:txBody>
      </p:sp>
      <p:pic>
        <p:nvPicPr>
          <p:cNvPr id="10" name="كنزي">
            <a:extLst>
              <a:ext uri="{FF2B5EF4-FFF2-40B4-BE49-F238E27FC236}">
                <a16:creationId xmlns="" xmlns:a16="http://schemas.microsoft.com/office/drawing/2014/main" id="{22929FAE-BE49-414A-9DAA-AB95F926FD9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>
            <a:off x="10596110" y="1451686"/>
            <a:ext cx="1395510" cy="2871533"/>
          </a:xfrm>
          <a:prstGeom prst="rect">
            <a:avLst/>
          </a:prstGeom>
        </p:spPr>
      </p:pic>
      <p:pic>
        <p:nvPicPr>
          <p:cNvPr id="11" name="فاطمة">
            <a:extLst>
              <a:ext uri="{FF2B5EF4-FFF2-40B4-BE49-F238E27FC236}">
                <a16:creationId xmlns="" xmlns:a16="http://schemas.microsoft.com/office/drawing/2014/main" id="{7795A447-289D-43D9-8CD0-494E8C2E2C5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>
            <a:off x="9023364" y="2750014"/>
            <a:ext cx="1570125" cy="3080236"/>
          </a:xfrm>
          <a:prstGeom prst="rect">
            <a:avLst/>
          </a:prstGeom>
        </p:spPr>
      </p:pic>
      <p:pic>
        <p:nvPicPr>
          <p:cNvPr id="12" name="شادن">
            <a:extLst>
              <a:ext uri="{FF2B5EF4-FFF2-40B4-BE49-F238E27FC236}">
                <a16:creationId xmlns="" xmlns:a16="http://schemas.microsoft.com/office/drawing/2014/main" id="{BD8665D2-D1D0-452B-B0C5-68F5D2C852F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>
            <a:off x="7555169" y="1526381"/>
            <a:ext cx="1570125" cy="3080236"/>
          </a:xfrm>
          <a:prstGeom prst="rect">
            <a:avLst/>
          </a:prstGeom>
        </p:spPr>
      </p:pic>
      <p:pic>
        <p:nvPicPr>
          <p:cNvPr id="32" name="طفلة جنب النجمة">
            <a:extLst>
              <a:ext uri="{FF2B5EF4-FFF2-40B4-BE49-F238E27FC236}">
                <a16:creationId xmlns="" xmlns:a16="http://schemas.microsoft.com/office/drawing/2014/main" id="{706CD999-A445-4BA9-BCF3-2129387E7CE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>
            <a:off x="2422579" y="2158946"/>
            <a:ext cx="1570125" cy="3080236"/>
          </a:xfrm>
          <a:prstGeom prst="rect">
            <a:avLst/>
          </a:prstGeom>
        </p:spPr>
      </p:pic>
      <p:pic>
        <p:nvPicPr>
          <p:cNvPr id="33" name="الاخيرة">
            <a:extLst>
              <a:ext uri="{FF2B5EF4-FFF2-40B4-BE49-F238E27FC236}">
                <a16:creationId xmlns="" xmlns:a16="http://schemas.microsoft.com/office/drawing/2014/main" id="{7052911D-0BD6-4147-928E-39C30A8F974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>
            <a:off x="567539" y="2098166"/>
            <a:ext cx="1570125" cy="3080236"/>
          </a:xfrm>
          <a:prstGeom prst="rect">
            <a:avLst/>
          </a:prstGeom>
        </p:spPr>
      </p:pic>
      <p:pic>
        <p:nvPicPr>
          <p:cNvPr id="1034" name="Picture 10" descr="https://i.pinimg.com/564x/9c/a8/b4/9ca8b4f7f17a92a26c05eb0ee2d10a8c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205" y="63964"/>
            <a:ext cx="268605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i.pinimg.com/564x/94/1e/59/941e5901821609b2e0450b77e76992f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830" y="3109004"/>
            <a:ext cx="919281" cy="141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1" descr="A close up of a logo&#10;&#10;Description automatically generated">
            <a:extLst>
              <a:ext uri="{FF2B5EF4-FFF2-40B4-BE49-F238E27FC236}">
                <a16:creationId xmlns="" xmlns:a16="http://schemas.microsoft.com/office/drawing/2014/main" id="{01122813-1991-46A4-830C-95FB452411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118" y="3329860"/>
            <a:ext cx="470752" cy="429472"/>
          </a:xfrm>
          <a:prstGeom prst="rect">
            <a:avLst/>
          </a:prstGeom>
        </p:spPr>
      </p:pic>
      <p:pic>
        <p:nvPicPr>
          <p:cNvPr id="14" name="Picture 85">
            <a:extLst>
              <a:ext uri="{FF2B5EF4-FFF2-40B4-BE49-F238E27FC236}">
                <a16:creationId xmlns="" xmlns:a16="http://schemas.microsoft.com/office/drawing/2014/main" id="{912E1D27-ED00-43D8-AB0C-F9534EA018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854" y="3462155"/>
            <a:ext cx="427596" cy="432539"/>
          </a:xfrm>
          <a:prstGeom prst="rect">
            <a:avLst/>
          </a:prstGeom>
        </p:spPr>
      </p:pic>
      <p:pic>
        <p:nvPicPr>
          <p:cNvPr id="16" name="Picture 9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AE9554A4-2CAE-4DD1-B040-5EAD01044A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343" y="3000290"/>
            <a:ext cx="389300" cy="489990"/>
          </a:xfrm>
          <a:prstGeom prst="rect">
            <a:avLst/>
          </a:prstGeom>
        </p:spPr>
      </p:pic>
      <p:pic>
        <p:nvPicPr>
          <p:cNvPr id="18" name="Picture 99" descr="A close up of a logo&#10;&#10;Description automatically generated">
            <a:extLst>
              <a:ext uri="{FF2B5EF4-FFF2-40B4-BE49-F238E27FC236}">
                <a16:creationId xmlns="" xmlns:a16="http://schemas.microsoft.com/office/drawing/2014/main" id="{06285D97-2C33-4073-B4E5-4A6FC454EC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111" y="3642628"/>
            <a:ext cx="520140" cy="423680"/>
          </a:xfrm>
          <a:prstGeom prst="rect">
            <a:avLst/>
          </a:prstGeom>
        </p:spPr>
      </p:pic>
      <p:pic>
        <p:nvPicPr>
          <p:cNvPr id="19" name="Picture 101" descr="A close up of a logo&#10;&#10;Description automatically generated">
            <a:extLst>
              <a:ext uri="{FF2B5EF4-FFF2-40B4-BE49-F238E27FC236}">
                <a16:creationId xmlns="" xmlns:a16="http://schemas.microsoft.com/office/drawing/2014/main" id="{A66FD497-3601-45A5-977C-8D27F4ECF6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329" y="2569822"/>
            <a:ext cx="470752" cy="429472"/>
          </a:xfrm>
          <a:prstGeom prst="rect">
            <a:avLst/>
          </a:prstGeom>
        </p:spPr>
      </p:pic>
      <p:pic>
        <p:nvPicPr>
          <p:cNvPr id="20" name="Picture 85">
            <a:extLst>
              <a:ext uri="{FF2B5EF4-FFF2-40B4-BE49-F238E27FC236}">
                <a16:creationId xmlns="" xmlns:a16="http://schemas.microsoft.com/office/drawing/2014/main" id="{321A71AE-D22A-4BD5-A985-FF3E1326086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64" y="2660128"/>
            <a:ext cx="443746" cy="448876"/>
          </a:xfrm>
          <a:prstGeom prst="rect">
            <a:avLst/>
          </a:prstGeom>
        </p:spPr>
      </p:pic>
      <p:pic>
        <p:nvPicPr>
          <p:cNvPr id="23" name="Picture 99" descr="A close up of a logo&#10;&#10;Description automatically generated">
            <a:extLst>
              <a:ext uri="{FF2B5EF4-FFF2-40B4-BE49-F238E27FC236}">
                <a16:creationId xmlns="" xmlns:a16="http://schemas.microsoft.com/office/drawing/2014/main" id="{C874FCB6-3AA3-41BA-818A-6966EB9A4E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792" y="2409149"/>
            <a:ext cx="520140" cy="423680"/>
          </a:xfrm>
          <a:prstGeom prst="rect">
            <a:avLst/>
          </a:prstGeom>
        </p:spPr>
      </p:pic>
      <p:pic>
        <p:nvPicPr>
          <p:cNvPr id="24" name="Picture 101" descr="A close up of a logo&#10;&#10;Description automatically generated">
            <a:extLst>
              <a:ext uri="{FF2B5EF4-FFF2-40B4-BE49-F238E27FC236}">
                <a16:creationId xmlns="" xmlns:a16="http://schemas.microsoft.com/office/drawing/2014/main" id="{6AD0D80C-EDC0-402C-9466-ED885ADBE0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277" y="4527327"/>
            <a:ext cx="470752" cy="429472"/>
          </a:xfrm>
          <a:prstGeom prst="rect">
            <a:avLst/>
          </a:prstGeom>
        </p:spPr>
      </p:pic>
      <p:pic>
        <p:nvPicPr>
          <p:cNvPr id="25" name="Picture 102" descr="A close up of a sign&#10;&#10;Description automatically generated">
            <a:extLst>
              <a:ext uri="{FF2B5EF4-FFF2-40B4-BE49-F238E27FC236}">
                <a16:creationId xmlns="" xmlns:a16="http://schemas.microsoft.com/office/drawing/2014/main" id="{499E4931-D123-4189-80D5-16183B1AD79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735" y="4320509"/>
            <a:ext cx="443747" cy="448876"/>
          </a:xfrm>
          <a:prstGeom prst="rect">
            <a:avLst/>
          </a:prstGeom>
        </p:spPr>
      </p:pic>
      <p:pic>
        <p:nvPicPr>
          <p:cNvPr id="26" name="Picture 9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80C2E4BF-63ED-4595-8648-65D8B808A7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318" y="4183372"/>
            <a:ext cx="389300" cy="489990"/>
          </a:xfrm>
          <a:prstGeom prst="rect">
            <a:avLst/>
          </a:prstGeom>
        </p:spPr>
      </p:pic>
      <p:pic>
        <p:nvPicPr>
          <p:cNvPr id="34" name="Picture 101" descr="A close up of a logo&#10;&#10;Description automatically generated">
            <a:extLst>
              <a:ext uri="{FF2B5EF4-FFF2-40B4-BE49-F238E27FC236}">
                <a16:creationId xmlns="" xmlns:a16="http://schemas.microsoft.com/office/drawing/2014/main" id="{588FED0D-CE1C-45E6-A452-AA05545962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571" y="3252760"/>
            <a:ext cx="470752" cy="429472"/>
          </a:xfrm>
          <a:prstGeom prst="rect">
            <a:avLst/>
          </a:prstGeom>
        </p:spPr>
      </p:pic>
      <p:pic>
        <p:nvPicPr>
          <p:cNvPr id="35" name="Picture 85">
            <a:extLst>
              <a:ext uri="{FF2B5EF4-FFF2-40B4-BE49-F238E27FC236}">
                <a16:creationId xmlns="" xmlns:a16="http://schemas.microsoft.com/office/drawing/2014/main" id="{9954EF51-D720-42B2-9463-AA192CE971A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088" y="3432238"/>
            <a:ext cx="443746" cy="448876"/>
          </a:xfrm>
          <a:prstGeom prst="rect">
            <a:avLst/>
          </a:prstGeom>
        </p:spPr>
      </p:pic>
      <p:pic>
        <p:nvPicPr>
          <p:cNvPr id="36" name="Picture 102" descr="A close up of a sign&#10;&#10;Description automatically generated">
            <a:extLst>
              <a:ext uri="{FF2B5EF4-FFF2-40B4-BE49-F238E27FC236}">
                <a16:creationId xmlns="" xmlns:a16="http://schemas.microsoft.com/office/drawing/2014/main" id="{A064F365-977E-4A84-B8E1-8D389E89B4B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084" y="3077722"/>
            <a:ext cx="443747" cy="448876"/>
          </a:xfrm>
          <a:prstGeom prst="rect">
            <a:avLst/>
          </a:prstGeom>
        </p:spPr>
      </p:pic>
      <p:pic>
        <p:nvPicPr>
          <p:cNvPr id="37" name="Picture 9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11CB0C2C-A31B-4E7E-A8A5-7B4957DA45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172" y="3065940"/>
            <a:ext cx="389300" cy="489990"/>
          </a:xfrm>
          <a:prstGeom prst="rect">
            <a:avLst/>
          </a:prstGeom>
        </p:spPr>
      </p:pic>
      <p:pic>
        <p:nvPicPr>
          <p:cNvPr id="38" name="Picture 99" descr="A close up of a logo&#10;&#10;Description automatically generated">
            <a:extLst>
              <a:ext uri="{FF2B5EF4-FFF2-40B4-BE49-F238E27FC236}">
                <a16:creationId xmlns="" xmlns:a16="http://schemas.microsoft.com/office/drawing/2014/main" id="{F5A9CB57-AB91-4C07-9D42-8197F0712D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030" y="3494236"/>
            <a:ext cx="520140" cy="423680"/>
          </a:xfrm>
          <a:prstGeom prst="rect">
            <a:avLst/>
          </a:prstGeom>
        </p:spPr>
      </p:pic>
      <p:pic>
        <p:nvPicPr>
          <p:cNvPr id="39" name="Picture 101" descr="A close up of a logo&#10;&#10;Description automatically generated">
            <a:extLst>
              <a:ext uri="{FF2B5EF4-FFF2-40B4-BE49-F238E27FC236}">
                <a16:creationId xmlns="" xmlns:a16="http://schemas.microsoft.com/office/drawing/2014/main" id="{CBA53562-972F-430E-92B0-FCB0282EA7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745" y="4366898"/>
            <a:ext cx="470752" cy="429472"/>
          </a:xfrm>
          <a:prstGeom prst="rect">
            <a:avLst/>
          </a:prstGeom>
        </p:spPr>
      </p:pic>
      <p:pic>
        <p:nvPicPr>
          <p:cNvPr id="40" name="Picture 85">
            <a:extLst>
              <a:ext uri="{FF2B5EF4-FFF2-40B4-BE49-F238E27FC236}">
                <a16:creationId xmlns="" xmlns:a16="http://schemas.microsoft.com/office/drawing/2014/main" id="{06EEBC58-3F62-4654-BA1D-C26939FB098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504" y="4776375"/>
            <a:ext cx="443746" cy="448876"/>
          </a:xfrm>
          <a:prstGeom prst="rect">
            <a:avLst/>
          </a:prstGeom>
        </p:spPr>
      </p:pic>
      <p:pic>
        <p:nvPicPr>
          <p:cNvPr id="41" name="Picture 102" descr="A close up of a sign&#10;&#10;Description automatically generated">
            <a:extLst>
              <a:ext uri="{FF2B5EF4-FFF2-40B4-BE49-F238E27FC236}">
                <a16:creationId xmlns="" xmlns:a16="http://schemas.microsoft.com/office/drawing/2014/main" id="{885CA67A-7DA2-42C1-BD14-666556DC2E3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104" y="4295735"/>
            <a:ext cx="443747" cy="448876"/>
          </a:xfrm>
          <a:prstGeom prst="rect">
            <a:avLst/>
          </a:prstGeom>
        </p:spPr>
      </p:pic>
      <p:pic>
        <p:nvPicPr>
          <p:cNvPr id="42" name="Picture 9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516DBA61-141D-4FE4-989D-EF2AF97FD4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930" y="4396484"/>
            <a:ext cx="389300" cy="489990"/>
          </a:xfrm>
          <a:prstGeom prst="rect">
            <a:avLst/>
          </a:prstGeom>
        </p:spPr>
      </p:pic>
      <p:pic>
        <p:nvPicPr>
          <p:cNvPr id="43" name="Picture 99" descr="A close up of a logo&#10;&#10;Description automatically generated">
            <a:extLst>
              <a:ext uri="{FF2B5EF4-FFF2-40B4-BE49-F238E27FC236}">
                <a16:creationId xmlns="" xmlns:a16="http://schemas.microsoft.com/office/drawing/2014/main" id="{C9A74285-C4F1-4B20-9F64-D462B99F3D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557" y="4655010"/>
            <a:ext cx="520140" cy="423680"/>
          </a:xfrm>
          <a:prstGeom prst="rect">
            <a:avLst/>
          </a:prstGeom>
        </p:spPr>
      </p:pic>
      <p:pic>
        <p:nvPicPr>
          <p:cNvPr id="22" name="Picture 9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CCD63933-146D-4875-8661-70D79BAC68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389" y="1883246"/>
            <a:ext cx="389300" cy="489990"/>
          </a:xfrm>
          <a:prstGeom prst="rect">
            <a:avLst/>
          </a:prstGeom>
        </p:spPr>
      </p:pic>
      <p:pic>
        <p:nvPicPr>
          <p:cNvPr id="15" name="Picture 102" descr="A close up of a sign&#10;&#10;Description automatically generated">
            <a:extLst>
              <a:ext uri="{FF2B5EF4-FFF2-40B4-BE49-F238E27FC236}">
                <a16:creationId xmlns="" xmlns:a16="http://schemas.microsoft.com/office/drawing/2014/main" id="{4BEB416C-08D5-498F-A2EA-1FFCC6F8B6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179" y="3041398"/>
            <a:ext cx="443747" cy="448876"/>
          </a:xfrm>
          <a:prstGeom prst="rect">
            <a:avLst/>
          </a:prstGeom>
        </p:spPr>
      </p:pic>
      <p:pic>
        <p:nvPicPr>
          <p:cNvPr id="21" name="Picture 102" descr="A close up of a sign&#10;&#10;Description automatically generated">
            <a:extLst>
              <a:ext uri="{FF2B5EF4-FFF2-40B4-BE49-F238E27FC236}">
                <a16:creationId xmlns="" xmlns:a16="http://schemas.microsoft.com/office/drawing/2014/main" id="{975D953F-DC1D-4015-9028-57ABFEE2B58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390" y="2281360"/>
            <a:ext cx="443747" cy="44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48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4 -0.01597 L 0.00794 -0.01597 C 0.0112 -0.02523 0.01419 -0.03496 0.01771 -0.04398 C 0.01875 -0.04676 0.02057 -0.04838 0.02175 -0.05116 C 0.02448 -0.05787 0.02565 -0.06759 0.02956 -0.07222 C 0.03711 -0.08102 0.03386 -0.07616 0.03945 -0.08611 C 0.04011 -0.09097 0.03932 -0.09722 0.04141 -0.10023 C 0.04453 -0.10509 0.05326 -0.10718 0.05326 -0.10718 C 0.06211 -0.12315 0.05651 -0.11621 0.07096 -0.12477 L 0.07695 -0.12824 L 0.08281 -0.13195 C 0.0849 -0.13426 0.08659 -0.1375 0.0888 -0.13889 C 0.09596 -0.14306 0.12487 -0.1456 0.1263 -0.14583 L 0.14805 -0.14931 C 0.17031 -0.14815 0.19271 -0.14815 0.21511 -0.14583 C 0.22214 -0.14514 0.2237 -0.13611 0.22891 -0.12824 C 0.23451 -0.11968 0.23542 -0.12107 0.24271 -0.11783 L 0.25261 -0.10023 C 0.25391 -0.09792 0.25495 -0.09514 0.25651 -0.09329 C 0.2655 -0.08264 0.26081 -0.08912 0.27031 -0.07222 L 0.2763 -0.06158 C 0.27761 -0.05926 0.27839 -0.05556 0.28021 -0.05463 L 0.29206 -0.04769 C 0.29401 -0.0463 0.29596 -0.04491 0.29792 -0.04398 C 0.30065 -0.04283 0.30326 -0.0419 0.30586 -0.04051 C 0.30781 -0.03958 0.30977 -0.03773 0.31172 -0.03704 C 0.31771 -0.03542 0.32357 -0.03472 0.32956 -0.03357 C 0.33841 -0.00972 0.34076 -0.01852 0.33346 -0.00533 L 0.33346 -0.00533 " pathEditMode="relative" ptsTypes="AAAAAAAAAAAAAAAAAAAAAAAAAAA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0.00347 L -0.00208 0.00347 C 0.00378 0.00116 0.0099 -0.00023 0.01563 -0.00371 C 0.01784 -0.00486 0.01927 -0.00926 0.02148 -0.01065 C 0.02513 -0.01296 0.04323 -0.01713 0.04518 -0.01759 C 0.08008 -0.01644 0.11497 -0.01713 0.14987 -0.01412 C 0.15521 -0.01366 0.16029 -0.00833 0.16563 -0.00718 L 0.18138 -0.00371 C 0.23138 0.02616 0.18906 0.00324 0.31367 0.01042 C 0.32943 0.00926 0.34531 0.00903 0.36107 0.00694 C 0.36732 0.00625 0.3668 0.0044 0.36901 -0.00371 L 0.36901 -0.00371 " pathEditMode="relative" ptsTypes="AAAAAAAAAA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8 0.01088 L -0.00248 0.01111 C 0.00989 0.01203 0.02252 0.01227 0.03489 0.01435 C 0.03763 0.01458 0.04023 0.0162 0.04283 0.01782 C 0.0483 0.02106 0.05312 0.02592 0.05859 0.02824 C 0.06185 0.02963 0.06523 0.03055 0.06849 0.03171 C 0.09362 0.04166 0.05651 0.02824 0.08619 0.03889 L 0.19869 0.03518 C 0.20078 0.03518 0.2026 0.0324 0.20468 0.03171 C 0.21054 0.03009 0.21653 0.0294 0.22239 0.02824 C 0.2375 0.01944 0.2302 0.02268 0.24414 0.01782 C 0.25924 0.01898 0.27435 0.01921 0.28945 0.02129 C 0.29153 0.02153 0.29349 0.02315 0.29544 0.02477 C 0.30078 0.02916 0.31119 0.03889 0.31119 0.03912 C 0.31783 0.0375 0.32461 0.03865 0.33099 0.03518 C 0.33359 0.03379 0.3345 0.02754 0.33685 0.02477 C 0.33854 0.02268 0.34075 0.02222 0.34283 0.02129 C 0.35117 0.01759 0.34974 0.01782 0.35468 0.01782 L 0.35468 0.01805 L 0.35468 0.01782 " pathEditMode="relative" rAng="0" ptsTypes="AAAAAAAAAAAAAAAAAAAA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52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95 0.05486 L -0.02395 0.05486 L -0.0082 0.04421 C -0.00625 0.04282 -0.00416 0.04236 -0.00234 0.04074 C -0.00013 0.03866 0.0017 0.03588 0.00365 0.03356 L 0.0905 0.03703 C 0.14206 0.03981 0.12553 0.03333 0.14974 0.04421 L 0.3017 0.04074 C 0.30704 0.04051 0.32566 0.03217 0.3293 0.03009 C 0.33125 0.02893 0.33321 0.02685 0.33529 0.02662 C 0.34831 0.02453 0.36159 0.0243 0.37474 0.02315 C 0.3806 0.0243 0.38711 0.02176 0.39245 0.02662 C 0.39441 0.02824 0.39193 0.03449 0.3905 0.03703 C 0.3879 0.04166 0.37761 0.04074 0.3905 0.04074 L 0.3905 0.04074 " pathEditMode="relative" ptsTypes="AAAAAAAAAAAAAAA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6 0.01111 L -0.00456 0.01135 C 0.02656 0.00486 0.02214 0.00417 0.06836 0.01111 C 0.07383 0.01181 0.07904 0.01505 0.08425 0.01806 C 0.0862 0.01922 0.08802 0.02107 0.09011 0.02153 C 0.0974 0.02338 0.10456 0.02385 0.11185 0.025 C 0.12214 0.03727 0.11485 0.0301 0.13164 0.03912 C 0.14284 0.04514 0.1362 0.04468 0.15534 0.04607 C 0.17826 0.04792 0.2013 0.04838 0.22435 0.04977 C 0.24024 0.04838 0.25599 0.04815 0.27175 0.04607 C 0.27383 0.04584 0.27578 0.04398 0.27774 0.0426 C 0.28099 0.04051 0.28412 0.03727 0.2875 0.03565 C 0.29141 0.0338 0.29557 0.0338 0.29935 0.03218 C 0.30339 0.03033 0.30729 0.02732 0.3112 0.025 L 0.32305 0.01806 L 0.32904 0.01459 C 0.3388 0.00301 0.33255 0.00741 0.34883 0.00741 L 0.34883 0.00764 " pathEditMode="relative" rAng="0" ptsTypes="AAAAAAAAAAAAAAAA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69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64 0.06782 L 0.03164 0.06782 C 0.0375 0.06666 0.04335 0.06366 0.04934 0.06435 C 0.06458 0.06597 0.07955 0.07106 0.09466 0.07477 C 0.10286 0.07685 0.10846 0.07916 0.1164 0.08194 C 0.12174 0.08657 0.12682 0.09166 0.13216 0.09583 C 0.14127 0.10324 0.15078 0.10926 0.15976 0.1169 C 0.17838 0.13241 0.1539 0.1169 0.17161 0.12754 C 0.17343 0.12986 0.18255 0.14236 0.18541 0.14491 C 0.18737 0.14653 0.18945 0.14722 0.1914 0.14838 C 0.19466 0.1544 0.19869 0.15903 0.2013 0.16597 C 0.2026 0.16944 0.20351 0.17361 0.2052 0.17662 C 0.20755 0.18055 0.21041 0.18356 0.21315 0.18704 C 0.21445 0.19166 0.2151 0.19699 0.21705 0.20116 C 0.21862 0.2044 0.22135 0.20509 0.22291 0.2081 C 0.22942 0.21967 0.22864 0.21852 0.225 0.21852 L 0.225 0.21852 " pathEditMode="relative" ptsTypes="AAAAAAAAAAAAAAAAA"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59 0.00926 L 0.01159 0.00926 C 0.0181 0.01042 0.025 0.00903 0.03125 0.01273 C 0.03529 0.01505 0.03737 0.02315 0.04114 0.02662 C 0.04609 0.03148 0.05156 0.0338 0.0569 0.03727 C 0.06484 0.04213 0.07331 0.04398 0.0806 0.05116 C 0.1013 0.07176 0.0918 0.06644 0.1082 0.07222 C 0.11393 0.07778 0.12773 0.09306 0.13594 0.09676 C 0.14036 0.09884 0.14518 0.09907 0.14974 0.10023 C 0.15299 0.10509 0.15586 0.11088 0.15963 0.11435 C 0.16328 0.11782 0.16732 0.11968 0.17148 0.1213 L 0.18919 0.12847 C 0.1918 0.1294 0.1944 0.13102 0.19713 0.13195 C 0.20169 0.13333 0.20638 0.13403 0.21094 0.13542 C 0.21758 0.1375 0.22396 0.1412 0.23073 0.14236 L 0.26627 0.14954 L 0.26627 0.14954 " pathEditMode="relative" ptsTypes="AAAAAAAAAAAAAAAAA">
                                      <p:cBhvr>
                                        <p:cTn id="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9 0.01389 L 0.00339 0.01389 C 0.0112 0.01505 0.0194 0.01343 0.02696 0.01736 C 0.03659 0.02199 0.03698 0.02963 0.04284 0.0382 C 0.05143 0.05116 0.04987 0.04815 0.06055 0.05579 C 0.07787 0.08658 0.05586 0.04885 0.0724 0.07338 C 0.07461 0.07662 0.07617 0.08079 0.07839 0.0838 C 0.08203 0.08912 0.08685 0.0919 0.09011 0.09792 C 0.09219 0.10139 0.09375 0.10579 0.0961 0.10834 C 0.09909 0.11181 0.10274 0.11273 0.10599 0.11551 C 0.11003 0.11875 0.11406 0.12199 0.11784 0.12593 C 0.12057 0.12894 0.12292 0.13334 0.12565 0.13635 C 0.13255 0.14398 0.13386 0.14352 0.14154 0.14699 C 0.14909 0.16042 0.14128 0.14908 0.15534 0.15741 C 0.15807 0.15903 0.16055 0.16204 0.16315 0.16459 C 0.17969 0.1632 0.1961 0.16297 0.2125 0.16088 C 0.21979 0.16019 0.22188 0.15533 0.22839 0.15047 C 0.23021 0.14908 0.23229 0.14815 0.23425 0.14699 C 0.2362 0.14352 0.23802 0.13959 0.24024 0.13635 C 0.24206 0.1338 0.24518 0.13334 0.2461 0.1294 C 0.24688 0.12593 0.24505 0.12223 0.24414 0.11898 C 0.23985 0.10371 0.24024 0.11366 0.24024 0.10486 L 0.24024 0.10486 " pathEditMode="relative" ptsTypes="AAAAAAAAAAAAAAAAAAAAAAA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4 0.03148 L 0.00964 0.03171 C 0.01485 0.03495 0.02032 0.0375 0.0254 0.0419 C 0.02813 0.04444 0.03438 0.06157 0.03529 0.06296 C 0.0375 0.06644 0.04063 0.06736 0.0431 0.06991 C 0.04519 0.07199 0.04688 0.07523 0.04909 0.07708 C 0.05743 0.08449 0.053 0.07546 0.06094 0.0875 C 0.06771 0.09792 0.06745 0.10208 0.07474 0.10856 C 0.07657 0.11019 0.07865 0.11088 0.0806 0.11204 C 0.10808 0.15116 0.07644 0.11019 0.09844 0.12963 C 0.1 0.13125 0.10066 0.13495 0.10235 0.13681 C 0.11055 0.14537 0.11888 0.15324 0.128 0.15787 C 0.1306 0.15903 0.13321 0.16019 0.13581 0.16134 C 0.15027 0.17847 0.13217 0.15741 0.14974 0.17523 C 0.15573 0.18148 0.15638 0.18519 0.16355 0.18935 C 0.16667 0.1912 0.17006 0.19144 0.17331 0.19282 C 0.1754 0.19375 0.17735 0.19514 0.1793 0.1963 C 0.18516 0.20023 0.19506 0.20833 0.20105 0.21042 C 0.21355 0.21481 0.20756 0.2125 0.21875 0.21759 C 0.2306 0.2162 0.24245 0.21597 0.2543 0.21389 C 0.25638 0.21366 0.25847 0.21227 0.26016 0.21042 C 0.26381 0.20648 0.26563 0.19838 0.2681 0.19282 C 0.2793 0.16782 0.26381 0.20787 0.27605 0.17523 C 0.27357 0.16227 0.27592 0.16644 0.27006 0.16134 L 0.27006 0.16157 " pathEditMode="relative" rAng="0" ptsTypes="AAAAAAAAAAAAAAAAAAAAAAAAA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20" y="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43 -0.00047 L -0.00443 -0.00023 L 0.01718 -0.00394 C 0.02252 -0.0051 0.02773 -0.00741 0.03307 -0.00741 C 0.05468 -0.00741 0.07643 -0.0051 0.09817 -0.00394 C 0.10078 -0.00278 0.10338 -0.00185 0.10612 -0.00047 C 0.10807 0.00046 0.11002 0.00208 0.11198 0.00301 C 0.11718 0.00555 0.12773 0.00995 0.12773 0.01018 C 0.13112 0.01365 0.13424 0.01759 0.13763 0.0206 C 0.14674 0.0287 0.14661 0.02662 0.15547 0.03102 C 0.15742 0.03217 0.15937 0.03333 0.16132 0.03472 C 0.16393 0.03819 0.16627 0.04259 0.16927 0.04514 C 0.17291 0.04838 0.18112 0.05208 0.18112 0.05231 C 0.18815 0.06065 0.1888 0.06273 0.19882 0.0662 C 0.2026 0.06759 0.21054 0.06967 0.21458 0.07315 C 0.21549 0.07407 0.21588 0.07546 0.21666 0.07685 L 0.21666 0.07708 " pathEditMode="relative" rAng="0" ptsTypes="AAAAAAAAAAAAAAAAA">
                                      <p:cBhvr>
                                        <p:cTn id="4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55" y="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42 -0.00278 L -0.00442 -0.00278 C -0.00286 -0.00324 0.02474 -0.00764 0.02904 -0.00996 C 0.03139 -0.01112 0.03282 -0.01528 0.03503 -0.0169 C 0.03751 -0.01875 0.04024 -0.01899 0.04284 -0.02037 C 0.04493 -0.0213 0.04675 -0.02362 0.04883 -0.02385 C 0.0823 -0.02616 0.11589 -0.02616 0.14948 -0.02732 C 0.16589 -0.03565 0.16251 -0.03542 0.18099 -0.03774 C 0.20964 -0.04167 0.2306 -0.04121 0.20873 -0.04121 L 0.20873 -0.04121 " pathEditMode="relative" ptsTypes="AAAAAAAAAA">
                                      <p:cBhvr>
                                        <p:cTn id="5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487 L -0.00078 0.00487 L 0.07813 0.00834 C 0.08529 0.0088 0.09258 0.01204 0.09974 0.01204 C 0.12344 0.01204 0.14714 0.00949 0.17084 0.00834 C 0.17344 0.00718 0.17605 0.00602 0.17878 0.00487 C 0.18204 0.00348 0.18529 0.00278 0.18855 0.00139 C 0.19063 0.00047 0.19245 -0.00138 0.19454 -0.00208 C 0.19909 -0.0037 0.20391 -0.00787 0.20834 -0.00578 C 0.21029 -0.00463 0.20834 0.00139 0.20834 0.00487 L 0.20834 0.00487 " pathEditMode="relative" ptsTypes="AAAAAAAAAAA">
                                      <p:cBhvr>
                                        <p:cTn id="5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5 0.01111 L -0.00455 0.01111 C 0.0267 2.22222E-6 0.00365 0.00764 0.02891 0.00069 C 0.03295 -0.00047 0.03672 -0.00255 0.04076 -0.00278 C 0.06641 -0.00486 0.09206 -0.00509 0.11771 -0.00625 C 0.125 -0.00509 0.13256 -0.00672 0.13946 -0.00278 C 0.14349 -0.0007 0.14506 0.01088 0.14935 0.01111 C 0.18672 0.01435 0.22435 0.00879 0.26185 0.00764 L 0.2737 0.00069 C 0.27565 -0.00047 0.27787 -0.0007 0.27956 -0.00278 C 0.29375 -0.01968 0.28802 -0.01088 0.2974 -0.02732 C 0.29519 -0.03889 0.2974 -0.03773 0.29336 -0.03773 L 0.29336 -0.03773 " pathEditMode="relative" ptsTypes="AAAAAAAAAAAAA">
                                      <p:cBhvr>
                                        <p:cTn id="6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-0.0044 L 0.00234 -0.0044 L -0.00963 -0.01019 C -0.02057 -0.01574 -0.00365 -0.00787 -0.01732 -0.01389 C -0.02669 -0.01343 -0.0362 -0.01366 -0.04557 -0.01204 C -0.04713 -0.01181 -0.04844 -0.00926 -0.04987 -0.0081 C -0.05195 -0.00671 -0.0543 -0.00625 -0.05638 -0.0044 C -0.06615 0.0044 -0.06198 0.00162 -0.06836 0.00532 C -0.07057 0.00787 -0.07305 0.00972 -0.07487 0.01296 C -0.07565 0.01435 -0.0763 0.01574 -0.07708 0.0169 C -0.07812 0.01829 -0.0793 0.01921 -0.08034 0.02083 C -0.08151 0.02245 -0.08216 0.02523 -0.08359 0.02662 C -0.08555 0.02847 -0.0901 0.03032 -0.0901 0.03032 C -0.09115 0.03241 -0.09206 0.03495 -0.09336 0.03611 C -0.09557 0.03842 -0.10143 0.04074 -0.10417 0.0419 C -0.1056 0.04329 -0.10703 0.04467 -0.10859 0.04583 C -0.10963 0.04676 -0.11081 0.04676 -0.11185 0.04768 C -0.11302 0.04884 -0.1138 0.05092 -0.1151 0.05162 C -0.1168 0.05278 -0.11875 0.05278 -0.12057 0.05347 C -0.12305 0.05463 -0.12552 0.05625 -0.12812 0.05741 C -0.12995 0.05833 -0.13177 0.05856 -0.13359 0.05926 C -0.13463 0.05995 -0.13568 0.06065 -0.13685 0.06134 C -0.14635 0.0662 -0.13659 0.06065 -0.1444 0.06528 C -0.14844 0.06273 -0.14713 0.06504 -0.1487 0.05926 L -0.1487 0.05926 " pathEditMode="relative" ptsTypes="AAAAAAAAAAAAAAAAAAAAAAAAA">
                                      <p:cBhvr>
                                        <p:cTn id="6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08 0.02222 L -0.03008 0.02222 C -0.04349 0.03796 -0.05078 0.04282 -0.0595 0.06852 C -0.06354 0.08055 -0.06979 0.10139 -0.07578 0.11296 C -0.07734 0.11597 -0.07956 0.11782 -0.08125 0.1206 C -0.08281 0.12361 -0.08372 0.12778 -0.08555 0.13032 C -0.08776 0.1331 -0.09075 0.13403 -0.09323 0.13611 C -0.09831 0.14074 -0.10143 0.14676 -0.10729 0.14954 L -0.11484 0.15347 C -0.11562 0.15486 -0.11615 0.15648 -0.11706 0.15741 C -0.1181 0.15833 -0.11927 0.1588 -0.12031 0.15926 C -0.1224 0.16042 -0.12578 0.16134 -0.12799 0.16319 C -0.13164 0.1662 -0.1388 0.17292 -0.1388 0.17292 C -0.13919 0.17477 -0.13932 0.17685 -0.13984 0.1787 C -0.14089 0.18148 -0.1457 0.18727 -0.14635 0.18819 C -0.14505 0.19768 -0.14635 0.19421 -0.1431 0.2 L -0.1431 0.2 " pathEditMode="relative" ptsTypes="AAAAAAAAAAAAAAAAA">
                                      <p:cBhvr>
                                        <p:cTn id="7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903 L 0.00209 0.00903 C -0.00521 0.00949 -0.0125 0.00995 -0.01979 0.01088 C -0.03398 0.01273 -0.02239 0.01158 -0.0306 0.01482 C -0.03281 0.01551 -0.03489 0.01597 -0.03711 0.01667 C -0.04375 0.02454 -0.03672 0.01713 -0.04479 0.02245 C -0.05495 0.02917 -0.04179 0.02454 -0.05664 0.02824 C -0.05781 0.02894 -0.05898 0.02917 -0.05989 0.03009 C -0.06107 0.03125 -0.06198 0.0331 -0.06328 0.03403 C -0.06693 0.03658 -0.07357 0.03843 -0.07734 0.04167 C -0.08021 0.04421 -0.08294 0.04769 -0.08607 0.04954 C -0.08711 0.05023 -0.08828 0.0507 -0.08932 0.05139 C -0.09166 0.05324 -0.09479 0.05625 -0.09687 0.05903 C -0.09778 0.06019 -0.09818 0.06204 -0.09909 0.06296 C -0.10013 0.06412 -0.1013 0.06435 -0.10234 0.06505 C -0.10416 0.06806 -0.10534 0.07083 -0.10781 0.07269 C -0.10911 0.07361 -0.11068 0.07384 -0.11211 0.07454 C -0.11354 0.07593 -0.11497 0.07755 -0.11653 0.07847 C -0.125 0.08403 -0.14414 0.08033 -0.14687 0.08033 L -0.14687 0.08033 " pathEditMode="relative" ptsTypes="AAAAAAAAAAAAAAAAAAAA">
                                      <p:cBhvr>
                                        <p:cTn id="7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 -0.00208 L 0.003 -0.00208 C -0.00182 0.00163 -0.0069 0.00463 -0.01145 0.0095 C -0.02057 0.01899 -0.03086 0.03334 -0.0388 0.04653 C -0.04257 0.05278 -0.04622 0.05973 -0.04987 0.06621 C -0.05468 0.07477 -0.05286 0.07038 -0.05573 0.07894 C -0.05586 0.07987 -0.05651 0.08681 -0.05703 0.0882 C -0.05755 0.08959 -0.05833 0.09075 -0.05898 0.09167 C -0.05989 0.09283 -0.0608 0.09329 -0.06158 0.09399 L -0.06354 0.09769 L -0.06354 0.09769 " pathEditMode="relative" ptsTypes="AAAAAAAAAAA">
                                      <p:cBhvr>
                                        <p:cTn id="7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139 L -0.00039 0.00139 C -0.0026 0.00324 -0.00482 0.00509 -0.00703 0.00717 C -0.00963 0.00972 -0.00911 0.01041 -0.01224 0.01412 C -0.01341 0.01551 -0.01484 0.0162 -0.01614 0.01759 C -0.01797 0.01967 -0.01953 0.02222 -0.02135 0.02453 C -0.022 0.02523 -0.02265 0.02592 -0.02331 0.02685 C -0.025 0.02916 -0.02669 0.03171 -0.02851 0.03379 C -0.03008 0.03565 -0.03203 0.0368 -0.03372 0.03842 C -0.03672 0.04629 -0.03281 0.0375 -0.04023 0.04421 C -0.04127 0.04514 -0.0418 0.04745 -0.04284 0.04884 C -0.04362 0.04977 -0.04466 0.05023 -0.04544 0.05115 C -0.04726 0.05324 -0.04883 0.05602 -0.05065 0.0581 C -0.0513 0.05879 -0.05195 0.05949 -0.0526 0.06041 C -0.0556 0.06458 -0.05703 0.06828 -0.06042 0.07083 C -0.06133 0.07152 -0.06224 0.07152 -0.06302 0.07199 C -0.06354 0.07315 -0.06367 0.07453 -0.06432 0.07546 C -0.06667 0.07847 -0.06901 0.08125 -0.07148 0.08356 C -0.07239 0.08426 -0.07331 0.08495 -0.07409 0.08588 C -0.07526 0.08727 -0.07617 0.08935 -0.07734 0.09051 C -0.07799 0.0912 -0.07877 0.0912 -0.0793 0.09166 C -0.08073 0.09305 -0.0819 0.09514 -0.0832 0.09629 C -0.08502 0.09791 -0.08685 0.09907 -0.08854 0.10092 C -0.08919 0.10185 -0.08984 0.10231 -0.09049 0.10324 C -0.09114 0.1044 -0.09153 0.10602 -0.09245 0.10671 C -0.09323 0.10764 -0.09414 0.1074 -0.09505 0.10787 C -0.09609 0.10856 -0.09713 0.10949 -0.09831 0.11018 C -0.09896 0.11134 -0.09935 0.11296 -0.10026 0.11365 C -0.10117 0.11458 -0.10234 0.11458 -0.10351 0.11481 C -0.1043 0.11527 -0.10521 0.11574 -0.10612 0.11597 C -0.10677 0.1169 -0.10742 0.11759 -0.10807 0.11828 C -0.10885 0.11921 -0.10989 0.11967 -0.11068 0.1206 C -0.1112 0.12152 -0.11133 0.12338 -0.11198 0.12407 C -0.11276 0.125 -0.11367 0.12477 -0.11458 0.12523 C -0.11771 0.12731 -0.11745 0.12708 -0.11979 0.13009 C -0.122 0.12916 -0.12695 0.13148 -0.1263 0.12754 L -0.12565 0.12407 L -0.12565 0.12407 " pathEditMode="relative" ptsTypes="AAAAAAAAAAAAAAAAAAAAAAAAAAAAAAAAAAAAAA">
                                      <p:cBhvr>
                                        <p:cTn id="8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2 0.01342 L -0.00092 0.01342 C -0.01967 0.00231 -0.00573 0.00856 -0.0267 0.00509 C -0.03047 0.00439 -0.03399 0.00231 -0.03763 0.00231 L -0.1806 0.00092 C -0.18138 0.00046 -0.18217 -0.00047 -0.18295 -0.00047 C -0.18555 -0.00139 -0.18829 -0.00093 -0.19076 -0.00186 C -0.1918 -0.00232 -0.19232 -0.00417 -0.1931 -0.00463 C -0.19467 -0.00602 -0.19623 -0.00672 -0.19779 -0.00741 C -0.19987 -0.00857 -0.20209 -0.00926 -0.20404 -0.01019 C -0.20964 -0.01297 -0.20248 -0.01019 -0.21029 -0.01436 C -0.21654 -0.01783 -0.21198 -0.01413 -0.21732 -0.01713 C -0.23178 -0.0257 -0.20938 -0.01366 -0.22592 -0.02269 C -0.22774 -0.02385 -0.22969 -0.02454 -0.23138 -0.02547 C -0.23256 -0.02639 -0.23347 -0.02755 -0.23451 -0.02825 C -0.23633 -0.02987 -0.23829 -0.03079 -0.23998 -0.03241 C -0.24675 -0.03913 -0.23959 -0.03519 -0.24623 -0.03797 C -0.24896 -0.04121 -0.24987 -0.0426 -0.25326 -0.04491 C -0.2543 -0.04584 -0.25547 -0.04584 -0.25638 -0.0463 C -0.2573 -0.04676 -0.25795 -0.04723 -0.25873 -0.04769 C -0.25951 -0.04908 -0.26016 -0.05093 -0.26107 -0.05186 C -0.26329 -0.05417 -0.26654 -0.05487 -0.26888 -0.05602 C -0.27058 -0.05695 -0.27227 -0.05718 -0.27357 -0.0588 C -0.28282 -0.06968 -0.27487 -0.06135 -0.2806 -0.06575 C -0.28972 -0.07269 -0.27566 -0.06343 -0.2892 -0.07269 C -0.29076 -0.07385 -0.29388 -0.07547 -0.29388 -0.07547 C -0.29467 -0.07686 -0.29532 -0.07871 -0.29623 -0.07963 C -0.29779 -0.08125 -0.29935 -0.08172 -0.30092 -0.08241 C -0.31081 -0.08774 -0.29857 -0.08056 -0.30638 -0.08519 C -0.30743 -0.08658 -0.30834 -0.08866 -0.30951 -0.08936 C -0.31159 -0.09098 -0.31381 -0.09098 -0.31576 -0.09213 C -0.31654 -0.0926 -0.31745 -0.09306 -0.3181 -0.09352 C -0.31902 -0.09445 -0.31967 -0.09584 -0.32045 -0.0963 C -0.32305 -0.09769 -0.32579 -0.09815 -0.32826 -0.09908 C -0.33425 -0.10186 -0.33034 -0.10047 -0.33998 -0.10186 C -0.34909 -0.10996 -0.33842 -0.10139 -0.36029 -0.10602 C -0.36133 -0.10625 -0.36263 -0.1088 -0.36263 -0.1088 L -0.36263 -0.1088 " pathEditMode="relative" ptsTypes="AAAAAAAAAAAAAAAAAAAAAAAAAAAAAAAAAAAAAA">
                                      <p:cBhvr>
                                        <p:cTn id="8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0741 L -0.00169 0.00741 C -0.01171 0.01204 -0.02161 0.01806 -0.03177 0.0213 C -0.04427 0.02547 -0.06901 0.02292 -0.07994 0.02246 C -0.08085 0.02223 -0.08177 0.02176 -0.08268 0.0213 C -0.09322 0.01574 -0.10377 0.00926 -0.11458 0.00394 C -0.12473 -0.00092 -0.13528 -0.0044 -0.14518 -0.01111 C -0.14973 -0.01412 -0.15429 -0.01782 -0.15898 -0.02037 C -0.17252 -0.02777 -0.18645 -0.03333 -0.2 -0.0412 C -0.21002 -0.04699 -0.21966 -0.05509 -0.22994 -0.05856 C -0.2345 -0.06018 -0.23906 -0.06227 -0.24375 -0.06319 C -0.24778 -0.06412 -0.25195 -0.06389 -0.25612 -0.06435 C -0.29804 -0.0706 -0.25859 -0.0662 -0.28671 -0.06898 C -0.28997 -0.0706 -0.29205 -0.07176 -0.29583 -0.07129 C -0.29908 -0.07106 -0.30234 -0.0699 -0.30559 -0.06898 C -0.3069 -0.06805 -0.31171 -0.06527 -0.31276 -0.06203 C -0.3138 -0.05926 -0.31406 -0.05602 -0.31471 -0.05277 L -0.31536 -0.04352 L -0.31536 -0.04352 " pathEditMode="relative" ptsTypes="AAAAAAAAAAAAAAAAAAA">
                                      <p:cBhvr>
                                        <p:cTn id="9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-0.00671 L 0.00286 -0.00671 L -0.02839 -0.0081 C -0.03034 -0.00833 -0.03203 -0.00926 -0.03385 -0.00949 C -0.03724 -0.01018 -0.04063 -0.01041 -0.04401 -0.01088 C -0.04688 -0.0118 -0.04974 -0.01319 -0.0526 -0.01365 C -0.05625 -0.01458 -0.06003 -0.01435 -0.06354 -0.01504 C -0.06576 -0.01574 -0.06771 -0.01736 -0.06979 -0.01782 C -0.0724 -0.01875 -0.07513 -0.01875 -0.0776 -0.01921 C -0.08203 -0.02013 -0.08451 -0.02083 -0.08854 -0.02199 C -0.09128 -0.02291 -0.09766 -0.02546 -0.09948 -0.02615 C -0.10039 -0.02662 -0.10104 -0.02731 -0.10182 -0.02754 C -0.1099 -0.03101 -0.11354 -0.03078 -0.12214 -0.03588 C -0.13086 -0.0412 -0.11315 -0.03055 -0.12995 -0.04143 C -0.13307 -0.04351 -0.1362 -0.04537 -0.13932 -0.04699 C -0.14193 -0.04861 -0.14453 -0.05046 -0.14714 -0.05115 C -0.15274 -0.05301 -0.15039 -0.05185 -0.15417 -0.05393 C -0.15794 -0.05902 -0.15872 -0.06088 -0.16432 -0.06226 C -0.16641 -0.06296 -0.1707 -0.06365 -0.17292 -0.06504 C -0.17409 -0.06597 -0.175 -0.06713 -0.17604 -0.06782 C -0.17813 -0.06944 -0.18021 -0.07083 -0.18229 -0.07199 C -0.19128 -0.07731 -0.17669 -0.06643 -0.19245 -0.07754 C -0.19375 -0.07847 -0.19505 -0.07963 -0.19635 -0.08032 C -0.19974 -0.08263 -0.19857 -0.08125 -0.2026 -0.08449 C -0.20534 -0.0868 -0.2082 -0.08842 -0.21042 -0.09143 C -0.2125 -0.09421 -0.21484 -0.09652 -0.21667 -0.09976 C -0.21849 -0.10301 -0.22083 -0.10578 -0.22214 -0.10949 C -0.22435 -0.11551 -0.22305 -0.1125 -0.22604 -0.11782 C -0.22695 -0.12222 -0.22682 -0.12268 -0.22839 -0.12615 C -0.22917 -0.12777 -0.23021 -0.12893 -0.23073 -0.13032 C -0.23151 -0.13217 -0.23164 -0.13426 -0.23229 -0.13588 C -0.23294 -0.1375 -0.23399 -0.13865 -0.23464 -0.14004 C -0.23529 -0.14143 -0.23568 -0.14305 -0.2362 -0.14421 C -0.23763 -0.14768 -0.23984 -0.15324 -0.24167 -0.15532 C -0.24362 -0.15763 -0.24609 -0.15856 -0.24792 -0.16088 C -0.25247 -0.16689 -0.24987 -0.16435 -0.25573 -0.16782 C -0.25651 -0.16828 -0.25742 -0.16875 -0.25807 -0.16921 C -0.25938 -0.17013 -0.26068 -0.17199 -0.26198 -0.17199 C -0.28438 -0.17569 -0.28385 -0.16041 -0.28385 -0.17615 L -0.28385 -0.17615 " pathEditMode="relative" ptsTypes="AAAAAAAAAAAAAAAAAAAAAAAAAAAAAAAAAAAAAAAA">
                                      <p:cBhvr>
                                        <p:cTn id="9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9 -0.01458 L -0.00339 -0.01435 C -0.00534 -0.01343 -0.00729 -0.0125 -0.00925 -0.01111 C -0.02201 -0.00185 -0.00443 -0.01273 -0.01706 -0.00532 C -0.01784 -0.00417 -0.01862 -0.00278 -0.01966 -0.00185 C -0.02318 0.00162 -0.02448 0.00231 -0.02748 0.00393 C -0.02852 0.00556 -0.02943 0.00787 -0.03073 0.00856 C -0.03229 0.00972 -0.03425 0.00903 -0.03594 0.00972 C -0.03906 0.01111 -0.04193 0.01319 -0.04505 0.01435 C -0.04935 0.01643 -0.05156 0.01736 -0.05677 0.01898 C -0.05846 0.01968 -0.06029 0.01991 -0.06198 0.02014 C -0.07344 0.02292 -0.05846 0.02014 -0.08086 0.02384 L -0.13724 0.02245 C -0.13763 0.02245 -0.13841 0.02176 -0.13893 0.0213 C -0.14115 0.01991 -0.14323 0.01759 -0.14544 0.01667 C -0.14987 0.01528 -0.15378 0.01551 -0.15794 0.01435 C -0.16354 0.01296 -0.1694 0.01181 -0.17487 0.00856 C -0.17617 0.00787 -0.17735 0.00694 -0.17878 0.00625 C -0.18477 0.00393 -0.18594 0.00694 -0.1931 0.00046 C -0.19531 -0.00139 -0.19727 -0.00394 -0.19961 -0.00532 C -0.20182 -0.00648 -0.20482 -0.00833 -0.20677 -0.00995 C -0.20794 -0.01088 -0.20899 -0.01227 -0.21003 -0.01343 C -0.21094 -0.01412 -0.21185 -0.01482 -0.21263 -0.01574 C -0.21406 -0.01713 -0.21524 -0.01898 -0.21654 -0.02037 C -0.22057 -0.02431 -0.22162 -0.02431 -0.225 -0.02847 C -0.22982 -0.03449 -0.22643 -0.03194 -0.23021 -0.03426 C -0.23242 -0.03704 -0.23464 -0.03982 -0.23672 -0.04236 C -0.23789 -0.04352 -0.23893 -0.04468 -0.24011 -0.04583 C -0.24089 -0.04676 -0.2418 -0.04722 -0.24271 -0.04815 C -0.24375 -0.04954 -0.24466 -0.05162 -0.24596 -0.05278 C -0.24792 -0.05463 -0.25039 -0.05556 -0.25248 -0.05741 C -0.25912 -0.06343 -0.2513 -0.05926 -0.25768 -0.06204 C -0.25846 -0.06319 -0.25938 -0.06458 -0.26029 -0.06551 C -0.26107 -0.06644 -0.26198 -0.0669 -0.26289 -0.06782 C -0.26511 -0.07014 -0.26719 -0.07245 -0.2694 -0.07477 C -0.27227 -0.07778 -0.27435 -0.08079 -0.27721 -0.08287 C -0.27787 -0.08333 -0.27852 -0.0838 -0.27917 -0.08403 C -0.28399 -0.09259 -0.27735 -0.08148 -0.28633 -0.09213 C -0.29011 -0.09653 -0.28646 -0.09282 -0.29024 -0.0956 C -0.29284 -0.09769 -0.29375 -0.09954 -0.29675 -0.10023 C -0.29831 -0.10069 -0.29987 -0.10093 -0.3013 -0.10139 C -0.30221 -0.10185 -0.30313 -0.10232 -0.30391 -0.10255 C -0.30964 -0.10417 -0.31003 -0.1037 -0.31563 -0.1037 L -0.31563 -0.10347 " pathEditMode="relative" rAng="0" ptsTypes="AAAAAAAAAAAAAAAAAAAAAAAAAAAAAAAAAAAAAAAAAAAA">
                                      <p:cBhvr>
                                        <p:cTn id="10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12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 -0.0044 L -0.0017 -0.0044 C -0.00456 -0.00718 -0.00743 -0.01019 -0.01029 -0.01273 C -0.01211 -0.01435 -0.01407 -0.01528 -0.01576 -0.0169 C -0.01849 -0.01945 -0.02097 -0.02269 -0.02357 -0.02523 C -0.02435 -0.02593 -0.02527 -0.02616 -0.02592 -0.02662 C -0.03047 -0.03079 -0.03464 -0.03565 -0.0392 -0.03912 C -0.0418 -0.0412 -0.04454 -0.0419 -0.04701 -0.04329 C -0.05456 -0.04745 -0.04284 -0.04282 -0.06185 -0.05023 C -0.06654 -0.05208 -0.07123 -0.0544 -0.07592 -0.05579 C -0.07904 -0.05695 -0.08842 -0.05833 -0.09076 -0.05857 C -0.09597 -0.06181 -0.09297 -0.06042 -0.10248 -0.06134 C -0.12149 -0.06366 -0.11068 -0.06181 -0.12513 -0.06412 L -0.14857 -0.06829 L -0.18217 -0.07384 L -0.1892 -0.07523 C -0.1905 -0.07616 -0.1918 -0.07755 -0.1931 -0.07801 C -0.19571 -0.07894 -0.19844 -0.07894 -0.20092 -0.0794 C -0.20261 -0.07986 -0.20404 -0.08056 -0.2056 -0.08079 C -0.20925 -0.08195 -0.21303 -0.08241 -0.21654 -0.08357 C -0.21875 -0.08426 -0.22071 -0.08565 -0.22279 -0.08634 C -0.22657 -0.08796 -0.22826 -0.0882 -0.23217 -0.08912 C -0.23347 -0.09097 -0.23464 -0.09352 -0.23607 -0.09468 C -0.23829 -0.09653 -0.24089 -0.09653 -0.2431 -0.09745 C -0.2504 -0.1007 -0.23737 -0.09722 -0.2517 -0.10023 C -0.25326 -0.10208 -0.25469 -0.10509 -0.25638 -0.10579 C -0.2612 -0.10833 -0.27214 -0.11019 -0.27826 -0.11134 C -0.28503 -0.11435 -0.27735 -0.11134 -0.28685 -0.11412 C -0.28959 -0.11505 -0.29206 -0.11667 -0.29467 -0.1169 C -0.30027 -0.11782 -0.30638 -0.11806 -0.31185 -0.11968 C -0.31459 -0.1206 -0.31719 -0.12153 -0.31967 -0.12245 C -0.32084 -0.12292 -0.32175 -0.12361 -0.32279 -0.12384 C -0.32566 -0.125 -0.33152 -0.12616 -0.33373 -0.12801 C -0.33581 -0.12986 -0.33777 -0.13264 -0.33998 -0.13357 L -0.34623 -0.13634 C -0.34701 -0.13727 -0.34805 -0.13796 -0.34857 -0.13912 C -0.35027 -0.14259 -0.35209 -0.14722 -0.35248 -0.15162 C -0.35313 -0.15718 -0.35352 -0.16273 -0.35404 -0.16829 C -0.3543 -0.17107 -0.35404 -0.17431 -0.35482 -0.17662 L -0.35795 -0.18495 L -0.35873 -0.19468 L -0.35951 -0.19745 " pathEditMode="relative" ptsTypes="AAAAAAAAAAAAAAAAAAAAAAAAAAAAAAAAAAAAAAAAAA">
                                      <p:cBhvr>
                                        <p:cTn id="10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1259633" y="1744236"/>
            <a:ext cx="6463105" cy="2123658"/>
          </a:xfrm>
          <a:prstGeom prst="rect">
            <a:avLst/>
          </a:prstGeom>
          <a:noFill/>
        </p:spPr>
        <p:txBody>
          <a:bodyPr wrap="square" lIns="91431" tIns="45715" rIns="91431" bIns="45715" rtlCol="1">
            <a:spAutoFit/>
          </a:bodyPr>
          <a:lstStyle/>
          <a:p>
            <a:pPr algn="ctr"/>
            <a:r>
              <a:rPr lang="ar-SA" sz="6600" dirty="0">
                <a:solidFill>
                  <a:schemeClr val="bg2">
                    <a:lumMod val="75000"/>
                  </a:schemeClr>
                </a:solidFill>
                <a:cs typeface="PT Bold Heading" pitchFamily="2" charset="-78"/>
              </a:rPr>
              <a:t>وقت الصلاة</a:t>
            </a:r>
          </a:p>
          <a:p>
            <a:pPr algn="ctr"/>
            <a:r>
              <a:rPr lang="ar-SA" sz="6600" dirty="0">
                <a:solidFill>
                  <a:schemeClr val="bg2">
                    <a:lumMod val="75000"/>
                  </a:schemeClr>
                </a:solidFill>
                <a:cs typeface="PT Bold Heading" pitchFamily="2" charset="-78"/>
              </a:rPr>
              <a:t> الصلاة أهم</a:t>
            </a:r>
          </a:p>
        </p:txBody>
      </p:sp>
      <p:grpSp>
        <p:nvGrpSpPr>
          <p:cNvPr id="6" name="مجموعة 5"/>
          <p:cNvGrpSpPr/>
          <p:nvPr/>
        </p:nvGrpSpPr>
        <p:grpSpPr>
          <a:xfrm>
            <a:off x="38136" y="1742815"/>
            <a:ext cx="9200426" cy="3438072"/>
            <a:chOff x="-529191" y="1713923"/>
            <a:chExt cx="9200426" cy="2559626"/>
          </a:xfrm>
        </p:grpSpPr>
        <p:grpSp>
          <p:nvGrpSpPr>
            <p:cNvPr id="7" name="Google Shape;1288;p46"/>
            <p:cNvGrpSpPr/>
            <p:nvPr/>
          </p:nvGrpSpPr>
          <p:grpSpPr>
            <a:xfrm>
              <a:off x="-529191" y="1713923"/>
              <a:ext cx="9200426" cy="2559626"/>
              <a:chOff x="7728915" y="1917859"/>
              <a:chExt cx="1034486" cy="222599"/>
            </a:xfrm>
          </p:grpSpPr>
          <p:sp>
            <p:nvSpPr>
              <p:cNvPr id="12" name="Google Shape;1289;p46"/>
              <p:cNvSpPr/>
              <p:nvPr/>
            </p:nvSpPr>
            <p:spPr>
              <a:xfrm>
                <a:off x="8619035" y="1957671"/>
                <a:ext cx="135129" cy="175206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3305" extrusionOk="0">
                    <a:moveTo>
                      <a:pt x="2549" y="0"/>
                    </a:moveTo>
                    <a:cubicBezTo>
                      <a:pt x="2549" y="0"/>
                      <a:pt x="2548" y="0"/>
                      <a:pt x="2548" y="1"/>
                    </a:cubicBezTo>
                    <a:lnTo>
                      <a:pt x="2548" y="1"/>
                    </a:lnTo>
                    <a:cubicBezTo>
                      <a:pt x="2548" y="0"/>
                      <a:pt x="2549" y="0"/>
                      <a:pt x="2549" y="0"/>
                    </a:cubicBezTo>
                    <a:close/>
                    <a:moveTo>
                      <a:pt x="999" y="255"/>
                    </a:moveTo>
                    <a:cubicBezTo>
                      <a:pt x="1054" y="255"/>
                      <a:pt x="1109" y="256"/>
                      <a:pt x="1163" y="259"/>
                    </a:cubicBezTo>
                    <a:cubicBezTo>
                      <a:pt x="1206" y="261"/>
                      <a:pt x="1206" y="322"/>
                      <a:pt x="1163" y="325"/>
                    </a:cubicBezTo>
                    <a:cubicBezTo>
                      <a:pt x="1109" y="327"/>
                      <a:pt x="1054" y="328"/>
                      <a:pt x="999" y="328"/>
                    </a:cubicBezTo>
                    <a:cubicBezTo>
                      <a:pt x="889" y="328"/>
                      <a:pt x="778" y="325"/>
                      <a:pt x="668" y="322"/>
                    </a:cubicBezTo>
                    <a:cubicBezTo>
                      <a:pt x="628" y="321"/>
                      <a:pt x="629" y="263"/>
                      <a:pt x="668" y="262"/>
                    </a:cubicBezTo>
                    <a:cubicBezTo>
                      <a:pt x="778" y="259"/>
                      <a:pt x="889" y="255"/>
                      <a:pt x="999" y="255"/>
                    </a:cubicBezTo>
                    <a:close/>
                    <a:moveTo>
                      <a:pt x="1958" y="347"/>
                    </a:moveTo>
                    <a:cubicBezTo>
                      <a:pt x="2042" y="347"/>
                      <a:pt x="2125" y="350"/>
                      <a:pt x="2207" y="360"/>
                    </a:cubicBezTo>
                    <a:cubicBezTo>
                      <a:pt x="2247" y="366"/>
                      <a:pt x="2247" y="417"/>
                      <a:pt x="2207" y="422"/>
                    </a:cubicBezTo>
                    <a:cubicBezTo>
                      <a:pt x="2127" y="432"/>
                      <a:pt x="2045" y="435"/>
                      <a:pt x="1963" y="435"/>
                    </a:cubicBezTo>
                    <a:cubicBezTo>
                      <a:pt x="1829" y="435"/>
                      <a:pt x="1694" y="427"/>
                      <a:pt x="1562" y="425"/>
                    </a:cubicBezTo>
                    <a:cubicBezTo>
                      <a:pt x="1517" y="425"/>
                      <a:pt x="1517" y="357"/>
                      <a:pt x="1562" y="357"/>
                    </a:cubicBezTo>
                    <a:cubicBezTo>
                      <a:pt x="1692" y="355"/>
                      <a:pt x="1825" y="347"/>
                      <a:pt x="1958" y="347"/>
                    </a:cubicBezTo>
                    <a:close/>
                    <a:moveTo>
                      <a:pt x="1261" y="2801"/>
                    </a:moveTo>
                    <a:cubicBezTo>
                      <a:pt x="1263" y="2801"/>
                      <a:pt x="1266" y="2802"/>
                      <a:pt x="1269" y="2802"/>
                    </a:cubicBezTo>
                    <a:cubicBezTo>
                      <a:pt x="1481" y="2855"/>
                      <a:pt x="1692" y="2877"/>
                      <a:pt x="1909" y="2894"/>
                    </a:cubicBezTo>
                    <a:cubicBezTo>
                      <a:pt x="1949" y="2897"/>
                      <a:pt x="1950" y="2955"/>
                      <a:pt x="1909" y="2957"/>
                    </a:cubicBezTo>
                    <a:cubicBezTo>
                      <a:pt x="1891" y="2958"/>
                      <a:pt x="1873" y="2958"/>
                      <a:pt x="1855" y="2958"/>
                    </a:cubicBezTo>
                    <a:cubicBezTo>
                      <a:pt x="1652" y="2958"/>
                      <a:pt x="1447" y="2920"/>
                      <a:pt x="1253" y="2864"/>
                    </a:cubicBezTo>
                    <a:cubicBezTo>
                      <a:pt x="1216" y="2853"/>
                      <a:pt x="1227" y="2801"/>
                      <a:pt x="1261" y="2801"/>
                    </a:cubicBezTo>
                    <a:close/>
                    <a:moveTo>
                      <a:pt x="2548" y="1"/>
                    </a:moveTo>
                    <a:cubicBezTo>
                      <a:pt x="2390" y="75"/>
                      <a:pt x="2206" y="93"/>
                      <a:pt x="2020" y="93"/>
                    </a:cubicBezTo>
                    <a:cubicBezTo>
                      <a:pt x="1861" y="93"/>
                      <a:pt x="1699" y="80"/>
                      <a:pt x="1549" y="77"/>
                    </a:cubicBezTo>
                    <a:cubicBezTo>
                      <a:pt x="1232" y="74"/>
                      <a:pt x="916" y="70"/>
                      <a:pt x="599" y="48"/>
                    </a:cubicBezTo>
                    <a:lnTo>
                      <a:pt x="599" y="48"/>
                    </a:lnTo>
                    <a:cubicBezTo>
                      <a:pt x="661" y="876"/>
                      <a:pt x="712" y="1715"/>
                      <a:pt x="658" y="2537"/>
                    </a:cubicBezTo>
                    <a:cubicBezTo>
                      <a:pt x="663" y="2549"/>
                      <a:pt x="663" y="2564"/>
                      <a:pt x="652" y="2579"/>
                    </a:cubicBezTo>
                    <a:cubicBezTo>
                      <a:pt x="574" y="2685"/>
                      <a:pt x="489" y="2787"/>
                      <a:pt x="401" y="2889"/>
                    </a:cubicBezTo>
                    <a:cubicBezTo>
                      <a:pt x="554" y="2867"/>
                      <a:pt x="709" y="2844"/>
                      <a:pt x="865" y="2841"/>
                    </a:cubicBezTo>
                    <a:cubicBezTo>
                      <a:pt x="895" y="2841"/>
                      <a:pt x="903" y="2889"/>
                      <a:pt x="873" y="2895"/>
                    </a:cubicBezTo>
                    <a:cubicBezTo>
                      <a:pt x="707" y="2928"/>
                      <a:pt x="537" y="2940"/>
                      <a:pt x="370" y="2955"/>
                    </a:cubicBezTo>
                    <a:cubicBezTo>
                      <a:pt x="368" y="2955"/>
                      <a:pt x="367" y="2955"/>
                      <a:pt x="366" y="2955"/>
                    </a:cubicBezTo>
                    <a:cubicBezTo>
                      <a:pt x="358" y="2955"/>
                      <a:pt x="353" y="2952"/>
                      <a:pt x="348" y="2949"/>
                    </a:cubicBezTo>
                    <a:cubicBezTo>
                      <a:pt x="236" y="3073"/>
                      <a:pt x="120" y="3192"/>
                      <a:pt x="0" y="3304"/>
                    </a:cubicBezTo>
                    <a:cubicBezTo>
                      <a:pt x="511" y="3250"/>
                      <a:pt x="1027" y="3229"/>
                      <a:pt x="1542" y="3229"/>
                    </a:cubicBezTo>
                    <a:cubicBezTo>
                      <a:pt x="1872" y="3229"/>
                      <a:pt x="2202" y="3238"/>
                      <a:pt x="2530" y="3252"/>
                    </a:cubicBezTo>
                    <a:cubicBezTo>
                      <a:pt x="2365" y="3054"/>
                      <a:pt x="2233" y="2833"/>
                      <a:pt x="2080" y="2626"/>
                    </a:cubicBezTo>
                    <a:cubicBezTo>
                      <a:pt x="1864" y="2331"/>
                      <a:pt x="1625" y="2061"/>
                      <a:pt x="1376" y="1793"/>
                    </a:cubicBezTo>
                    <a:cubicBezTo>
                      <a:pt x="1336" y="1751"/>
                      <a:pt x="1365" y="1698"/>
                      <a:pt x="1407" y="1685"/>
                    </a:cubicBezTo>
                    <a:cubicBezTo>
                      <a:pt x="1379" y="1670"/>
                      <a:pt x="1363" y="1630"/>
                      <a:pt x="1391" y="1598"/>
                    </a:cubicBezTo>
                    <a:cubicBezTo>
                      <a:pt x="1796" y="1111"/>
                      <a:pt x="2189" y="625"/>
                      <a:pt x="2534" y="93"/>
                    </a:cubicBezTo>
                    <a:cubicBezTo>
                      <a:pt x="2511" y="64"/>
                      <a:pt x="2507" y="20"/>
                      <a:pt x="2548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" name="Google Shape;1290;p46"/>
              <p:cNvSpPr/>
              <p:nvPr/>
            </p:nvSpPr>
            <p:spPr>
              <a:xfrm>
                <a:off x="8615165" y="2098841"/>
                <a:ext cx="25234" cy="25128"/>
              </a:xfrm>
              <a:custGeom>
                <a:avLst/>
                <a:gdLst/>
                <a:ahLst/>
                <a:cxnLst/>
                <a:rect l="l" t="t" r="r" b="b"/>
                <a:pathLst>
                  <a:path w="476" h="474" extrusionOk="0">
                    <a:moveTo>
                      <a:pt x="476" y="0"/>
                    </a:moveTo>
                    <a:cubicBezTo>
                      <a:pt x="470" y="4"/>
                      <a:pt x="464" y="7"/>
                      <a:pt x="458" y="7"/>
                    </a:cubicBezTo>
                    <a:cubicBezTo>
                      <a:pt x="305" y="5"/>
                      <a:pt x="152" y="4"/>
                      <a:pt x="0" y="3"/>
                    </a:cubicBezTo>
                    <a:lnTo>
                      <a:pt x="0" y="3"/>
                    </a:lnTo>
                    <a:cubicBezTo>
                      <a:pt x="24" y="157"/>
                      <a:pt x="29" y="317"/>
                      <a:pt x="15" y="474"/>
                    </a:cubicBezTo>
                    <a:cubicBezTo>
                      <a:pt x="159" y="309"/>
                      <a:pt x="313" y="149"/>
                      <a:pt x="476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" name="Google Shape;1291;p46"/>
              <p:cNvSpPr/>
              <p:nvPr/>
            </p:nvSpPr>
            <p:spPr>
              <a:xfrm>
                <a:off x="7873160" y="2103135"/>
                <a:ext cx="41032" cy="27513"/>
              </a:xfrm>
              <a:custGeom>
                <a:avLst/>
                <a:gdLst/>
                <a:ahLst/>
                <a:cxnLst/>
                <a:rect l="l" t="t" r="r" b="b"/>
                <a:pathLst>
                  <a:path w="774" h="5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8" y="174"/>
                      <a:pt x="512" y="350"/>
                      <a:pt x="773" y="519"/>
                    </a:cubicBezTo>
                    <a:cubicBezTo>
                      <a:pt x="753" y="348"/>
                      <a:pt x="747" y="175"/>
                      <a:pt x="761" y="4"/>
                    </a:cubicBezTo>
                    <a:cubicBezTo>
                      <a:pt x="507" y="4"/>
                      <a:pt x="255" y="4"/>
                      <a:pt x="1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" name="Google Shape;1292;p46"/>
              <p:cNvSpPr/>
              <p:nvPr/>
            </p:nvSpPr>
            <p:spPr>
              <a:xfrm>
                <a:off x="7869820" y="1922736"/>
                <a:ext cx="779814" cy="175047"/>
              </a:xfrm>
              <a:custGeom>
                <a:avLst/>
                <a:gdLst/>
                <a:ahLst/>
                <a:cxnLst/>
                <a:rect l="l" t="t" r="r" b="b"/>
                <a:pathLst>
                  <a:path w="14710" h="3302" extrusionOk="0">
                    <a:moveTo>
                      <a:pt x="1575" y="266"/>
                    </a:moveTo>
                    <a:cubicBezTo>
                      <a:pt x="1647" y="266"/>
                      <a:pt x="1718" y="267"/>
                      <a:pt x="1789" y="272"/>
                    </a:cubicBezTo>
                    <a:cubicBezTo>
                      <a:pt x="1832" y="276"/>
                      <a:pt x="1832" y="334"/>
                      <a:pt x="1789" y="338"/>
                    </a:cubicBezTo>
                    <a:cubicBezTo>
                      <a:pt x="1717" y="343"/>
                      <a:pt x="1644" y="344"/>
                      <a:pt x="1572" y="344"/>
                    </a:cubicBezTo>
                    <a:cubicBezTo>
                      <a:pt x="1462" y="344"/>
                      <a:pt x="1353" y="341"/>
                      <a:pt x="1243" y="339"/>
                    </a:cubicBezTo>
                    <a:cubicBezTo>
                      <a:pt x="1200" y="338"/>
                      <a:pt x="1200" y="272"/>
                      <a:pt x="1243" y="272"/>
                    </a:cubicBezTo>
                    <a:cubicBezTo>
                      <a:pt x="1353" y="270"/>
                      <a:pt x="1465" y="266"/>
                      <a:pt x="1575" y="266"/>
                    </a:cubicBezTo>
                    <a:close/>
                    <a:moveTo>
                      <a:pt x="4373" y="242"/>
                    </a:moveTo>
                    <a:cubicBezTo>
                      <a:pt x="4393" y="242"/>
                      <a:pt x="4409" y="273"/>
                      <a:pt x="4385" y="283"/>
                    </a:cubicBezTo>
                    <a:cubicBezTo>
                      <a:pt x="4284" y="328"/>
                      <a:pt x="4176" y="345"/>
                      <a:pt x="4067" y="345"/>
                    </a:cubicBezTo>
                    <a:cubicBezTo>
                      <a:pt x="4001" y="345"/>
                      <a:pt x="3934" y="338"/>
                      <a:pt x="3868" y="328"/>
                    </a:cubicBezTo>
                    <a:cubicBezTo>
                      <a:pt x="3834" y="323"/>
                      <a:pt x="3847" y="274"/>
                      <a:pt x="3878" y="274"/>
                    </a:cubicBezTo>
                    <a:cubicBezTo>
                      <a:pt x="3880" y="274"/>
                      <a:pt x="3881" y="274"/>
                      <a:pt x="3883" y="275"/>
                    </a:cubicBezTo>
                    <a:cubicBezTo>
                      <a:pt x="3928" y="281"/>
                      <a:pt x="3973" y="284"/>
                      <a:pt x="4017" y="284"/>
                    </a:cubicBezTo>
                    <a:cubicBezTo>
                      <a:pt x="4135" y="284"/>
                      <a:pt x="4250" y="264"/>
                      <a:pt x="4369" y="243"/>
                    </a:cubicBezTo>
                    <a:cubicBezTo>
                      <a:pt x="4370" y="242"/>
                      <a:pt x="4372" y="242"/>
                      <a:pt x="4373" y="242"/>
                    </a:cubicBezTo>
                    <a:close/>
                    <a:moveTo>
                      <a:pt x="2907" y="327"/>
                    </a:moveTo>
                    <a:cubicBezTo>
                      <a:pt x="2965" y="327"/>
                      <a:pt x="3023" y="328"/>
                      <a:pt x="3081" y="330"/>
                    </a:cubicBezTo>
                    <a:cubicBezTo>
                      <a:pt x="3113" y="331"/>
                      <a:pt x="3113" y="379"/>
                      <a:pt x="3081" y="379"/>
                    </a:cubicBezTo>
                    <a:cubicBezTo>
                      <a:pt x="3017" y="382"/>
                      <a:pt x="2955" y="383"/>
                      <a:pt x="2892" y="383"/>
                    </a:cubicBezTo>
                    <a:cubicBezTo>
                      <a:pt x="2806" y="383"/>
                      <a:pt x="2720" y="381"/>
                      <a:pt x="2634" y="379"/>
                    </a:cubicBezTo>
                    <a:cubicBezTo>
                      <a:pt x="2603" y="379"/>
                      <a:pt x="2603" y="331"/>
                      <a:pt x="2634" y="331"/>
                    </a:cubicBezTo>
                    <a:cubicBezTo>
                      <a:pt x="2726" y="329"/>
                      <a:pt x="2816" y="327"/>
                      <a:pt x="2907" y="327"/>
                    </a:cubicBezTo>
                    <a:close/>
                    <a:moveTo>
                      <a:pt x="5330" y="318"/>
                    </a:moveTo>
                    <a:cubicBezTo>
                      <a:pt x="5408" y="318"/>
                      <a:pt x="5486" y="320"/>
                      <a:pt x="5563" y="324"/>
                    </a:cubicBezTo>
                    <a:cubicBezTo>
                      <a:pt x="5605" y="325"/>
                      <a:pt x="5605" y="385"/>
                      <a:pt x="5563" y="387"/>
                    </a:cubicBezTo>
                    <a:cubicBezTo>
                      <a:pt x="5492" y="390"/>
                      <a:pt x="5421" y="392"/>
                      <a:pt x="5350" y="392"/>
                    </a:cubicBezTo>
                    <a:cubicBezTo>
                      <a:pt x="5273" y="392"/>
                      <a:pt x="5195" y="390"/>
                      <a:pt x="5117" y="388"/>
                    </a:cubicBezTo>
                    <a:cubicBezTo>
                      <a:pt x="5074" y="386"/>
                      <a:pt x="5074" y="324"/>
                      <a:pt x="5117" y="322"/>
                    </a:cubicBezTo>
                    <a:cubicBezTo>
                      <a:pt x="5188" y="320"/>
                      <a:pt x="5259" y="318"/>
                      <a:pt x="5330" y="318"/>
                    </a:cubicBezTo>
                    <a:close/>
                    <a:moveTo>
                      <a:pt x="9432" y="313"/>
                    </a:moveTo>
                    <a:cubicBezTo>
                      <a:pt x="9504" y="313"/>
                      <a:pt x="9577" y="318"/>
                      <a:pt x="9643" y="337"/>
                    </a:cubicBezTo>
                    <a:cubicBezTo>
                      <a:pt x="9668" y="343"/>
                      <a:pt x="9672" y="386"/>
                      <a:pt x="9643" y="389"/>
                    </a:cubicBezTo>
                    <a:cubicBezTo>
                      <a:pt x="9615" y="393"/>
                      <a:pt x="9586" y="395"/>
                      <a:pt x="9557" y="395"/>
                    </a:cubicBezTo>
                    <a:cubicBezTo>
                      <a:pt x="9449" y="395"/>
                      <a:pt x="9335" y="370"/>
                      <a:pt x="9231" y="356"/>
                    </a:cubicBezTo>
                    <a:cubicBezTo>
                      <a:pt x="9208" y="354"/>
                      <a:pt x="9215" y="317"/>
                      <a:pt x="9237" y="317"/>
                    </a:cubicBezTo>
                    <a:cubicBezTo>
                      <a:pt x="9299" y="317"/>
                      <a:pt x="9365" y="313"/>
                      <a:pt x="9432" y="313"/>
                    </a:cubicBezTo>
                    <a:close/>
                    <a:moveTo>
                      <a:pt x="8298" y="328"/>
                    </a:moveTo>
                    <a:cubicBezTo>
                      <a:pt x="8322" y="328"/>
                      <a:pt x="8327" y="371"/>
                      <a:pt x="8301" y="376"/>
                    </a:cubicBezTo>
                    <a:cubicBezTo>
                      <a:pt x="8135" y="402"/>
                      <a:pt x="7967" y="418"/>
                      <a:pt x="7799" y="435"/>
                    </a:cubicBezTo>
                    <a:cubicBezTo>
                      <a:pt x="7798" y="435"/>
                      <a:pt x="7797" y="435"/>
                      <a:pt x="7797" y="435"/>
                    </a:cubicBezTo>
                    <a:cubicBezTo>
                      <a:pt x="7772" y="435"/>
                      <a:pt x="7768" y="392"/>
                      <a:pt x="7793" y="388"/>
                    </a:cubicBezTo>
                    <a:cubicBezTo>
                      <a:pt x="7961" y="365"/>
                      <a:pt x="8127" y="341"/>
                      <a:pt x="8295" y="328"/>
                    </a:cubicBezTo>
                    <a:cubicBezTo>
                      <a:pt x="8296" y="328"/>
                      <a:pt x="8297" y="328"/>
                      <a:pt x="8298" y="328"/>
                    </a:cubicBezTo>
                    <a:close/>
                    <a:moveTo>
                      <a:pt x="10929" y="339"/>
                    </a:moveTo>
                    <a:cubicBezTo>
                      <a:pt x="10961" y="339"/>
                      <a:pt x="10968" y="392"/>
                      <a:pt x="10937" y="397"/>
                    </a:cubicBezTo>
                    <a:cubicBezTo>
                      <a:pt x="10770" y="424"/>
                      <a:pt x="10598" y="427"/>
                      <a:pt x="10431" y="440"/>
                    </a:cubicBezTo>
                    <a:cubicBezTo>
                      <a:pt x="10431" y="440"/>
                      <a:pt x="10430" y="440"/>
                      <a:pt x="10429" y="440"/>
                    </a:cubicBezTo>
                    <a:cubicBezTo>
                      <a:pt x="10399" y="440"/>
                      <a:pt x="10400" y="393"/>
                      <a:pt x="10431" y="389"/>
                    </a:cubicBezTo>
                    <a:cubicBezTo>
                      <a:pt x="10596" y="371"/>
                      <a:pt x="10763" y="343"/>
                      <a:pt x="10928" y="339"/>
                    </a:cubicBezTo>
                    <a:cubicBezTo>
                      <a:pt x="10929" y="339"/>
                      <a:pt x="10929" y="339"/>
                      <a:pt x="10929" y="339"/>
                    </a:cubicBezTo>
                    <a:close/>
                    <a:moveTo>
                      <a:pt x="11898" y="365"/>
                    </a:moveTo>
                    <a:cubicBezTo>
                      <a:pt x="11988" y="365"/>
                      <a:pt x="12078" y="367"/>
                      <a:pt x="12168" y="373"/>
                    </a:cubicBezTo>
                    <a:cubicBezTo>
                      <a:pt x="12209" y="376"/>
                      <a:pt x="12209" y="434"/>
                      <a:pt x="12168" y="436"/>
                    </a:cubicBezTo>
                    <a:cubicBezTo>
                      <a:pt x="12078" y="442"/>
                      <a:pt x="11988" y="444"/>
                      <a:pt x="11898" y="444"/>
                    </a:cubicBezTo>
                    <a:cubicBezTo>
                      <a:pt x="11790" y="444"/>
                      <a:pt x="11681" y="441"/>
                      <a:pt x="11572" y="440"/>
                    </a:cubicBezTo>
                    <a:cubicBezTo>
                      <a:pt x="11528" y="440"/>
                      <a:pt x="11528" y="370"/>
                      <a:pt x="11572" y="369"/>
                    </a:cubicBezTo>
                    <a:cubicBezTo>
                      <a:pt x="11681" y="367"/>
                      <a:pt x="11790" y="365"/>
                      <a:pt x="11898" y="365"/>
                    </a:cubicBezTo>
                    <a:close/>
                    <a:moveTo>
                      <a:pt x="6306" y="365"/>
                    </a:moveTo>
                    <a:cubicBezTo>
                      <a:pt x="6307" y="365"/>
                      <a:pt x="6308" y="365"/>
                      <a:pt x="6309" y="365"/>
                    </a:cubicBezTo>
                    <a:cubicBezTo>
                      <a:pt x="6510" y="378"/>
                      <a:pt x="6716" y="381"/>
                      <a:pt x="6915" y="409"/>
                    </a:cubicBezTo>
                    <a:cubicBezTo>
                      <a:pt x="6957" y="414"/>
                      <a:pt x="6947" y="482"/>
                      <a:pt x="6906" y="482"/>
                    </a:cubicBezTo>
                    <a:cubicBezTo>
                      <a:pt x="6906" y="482"/>
                      <a:pt x="6905" y="482"/>
                      <a:pt x="6905" y="482"/>
                    </a:cubicBezTo>
                    <a:cubicBezTo>
                      <a:pt x="6707" y="478"/>
                      <a:pt x="6507" y="447"/>
                      <a:pt x="6309" y="426"/>
                    </a:cubicBezTo>
                    <a:cubicBezTo>
                      <a:pt x="6271" y="422"/>
                      <a:pt x="6271" y="365"/>
                      <a:pt x="6306" y="365"/>
                    </a:cubicBezTo>
                    <a:close/>
                    <a:moveTo>
                      <a:pt x="14278" y="413"/>
                    </a:moveTo>
                    <a:cubicBezTo>
                      <a:pt x="14353" y="413"/>
                      <a:pt x="14428" y="415"/>
                      <a:pt x="14503" y="424"/>
                    </a:cubicBezTo>
                    <a:cubicBezTo>
                      <a:pt x="14541" y="428"/>
                      <a:pt x="14541" y="481"/>
                      <a:pt x="14503" y="485"/>
                    </a:cubicBezTo>
                    <a:cubicBezTo>
                      <a:pt x="14429" y="493"/>
                      <a:pt x="14355" y="496"/>
                      <a:pt x="14280" y="496"/>
                    </a:cubicBezTo>
                    <a:cubicBezTo>
                      <a:pt x="14188" y="496"/>
                      <a:pt x="14096" y="492"/>
                      <a:pt x="14006" y="491"/>
                    </a:cubicBezTo>
                    <a:cubicBezTo>
                      <a:pt x="13958" y="490"/>
                      <a:pt x="13958" y="418"/>
                      <a:pt x="14006" y="418"/>
                    </a:cubicBezTo>
                    <a:cubicBezTo>
                      <a:pt x="14096" y="417"/>
                      <a:pt x="14187" y="413"/>
                      <a:pt x="14278" y="413"/>
                    </a:cubicBezTo>
                    <a:close/>
                    <a:moveTo>
                      <a:pt x="12862" y="459"/>
                    </a:moveTo>
                    <a:cubicBezTo>
                      <a:pt x="12863" y="459"/>
                      <a:pt x="12863" y="459"/>
                      <a:pt x="12864" y="459"/>
                    </a:cubicBezTo>
                    <a:cubicBezTo>
                      <a:pt x="13066" y="474"/>
                      <a:pt x="13269" y="486"/>
                      <a:pt x="13469" y="515"/>
                    </a:cubicBezTo>
                    <a:cubicBezTo>
                      <a:pt x="13502" y="520"/>
                      <a:pt x="13494" y="575"/>
                      <a:pt x="13461" y="575"/>
                    </a:cubicBezTo>
                    <a:cubicBezTo>
                      <a:pt x="13461" y="575"/>
                      <a:pt x="13460" y="575"/>
                      <a:pt x="13460" y="575"/>
                    </a:cubicBezTo>
                    <a:cubicBezTo>
                      <a:pt x="13261" y="570"/>
                      <a:pt x="13063" y="549"/>
                      <a:pt x="12864" y="530"/>
                    </a:cubicBezTo>
                    <a:cubicBezTo>
                      <a:pt x="12822" y="525"/>
                      <a:pt x="12819" y="459"/>
                      <a:pt x="12862" y="459"/>
                    </a:cubicBezTo>
                    <a:close/>
                    <a:moveTo>
                      <a:pt x="12989" y="2701"/>
                    </a:moveTo>
                    <a:cubicBezTo>
                      <a:pt x="13063" y="2701"/>
                      <a:pt x="13137" y="2704"/>
                      <a:pt x="13211" y="2710"/>
                    </a:cubicBezTo>
                    <a:cubicBezTo>
                      <a:pt x="13247" y="2713"/>
                      <a:pt x="13247" y="2763"/>
                      <a:pt x="13211" y="2766"/>
                    </a:cubicBezTo>
                    <a:cubicBezTo>
                      <a:pt x="13139" y="2773"/>
                      <a:pt x="13066" y="2775"/>
                      <a:pt x="12993" y="2775"/>
                    </a:cubicBezTo>
                    <a:cubicBezTo>
                      <a:pt x="12901" y="2775"/>
                      <a:pt x="12808" y="2771"/>
                      <a:pt x="12715" y="2769"/>
                    </a:cubicBezTo>
                    <a:cubicBezTo>
                      <a:pt x="12674" y="2769"/>
                      <a:pt x="12675" y="2708"/>
                      <a:pt x="12715" y="2707"/>
                    </a:cubicBezTo>
                    <a:cubicBezTo>
                      <a:pt x="12806" y="2705"/>
                      <a:pt x="12898" y="2701"/>
                      <a:pt x="12989" y="2701"/>
                    </a:cubicBezTo>
                    <a:close/>
                    <a:moveTo>
                      <a:pt x="13704" y="2700"/>
                    </a:moveTo>
                    <a:cubicBezTo>
                      <a:pt x="13705" y="2700"/>
                      <a:pt x="13707" y="2701"/>
                      <a:pt x="13708" y="2701"/>
                    </a:cubicBezTo>
                    <a:cubicBezTo>
                      <a:pt x="13859" y="2716"/>
                      <a:pt x="14017" y="2724"/>
                      <a:pt x="14163" y="2764"/>
                    </a:cubicBezTo>
                    <a:cubicBezTo>
                      <a:pt x="14201" y="2773"/>
                      <a:pt x="14193" y="2831"/>
                      <a:pt x="14155" y="2831"/>
                    </a:cubicBezTo>
                    <a:cubicBezTo>
                      <a:pt x="14155" y="2831"/>
                      <a:pt x="14155" y="2831"/>
                      <a:pt x="14154" y="2831"/>
                    </a:cubicBezTo>
                    <a:cubicBezTo>
                      <a:pt x="14003" y="2830"/>
                      <a:pt x="13848" y="2796"/>
                      <a:pt x="13699" y="2770"/>
                    </a:cubicBezTo>
                    <a:cubicBezTo>
                      <a:pt x="13661" y="2764"/>
                      <a:pt x="13668" y="2700"/>
                      <a:pt x="13704" y="2700"/>
                    </a:cubicBezTo>
                    <a:close/>
                    <a:moveTo>
                      <a:pt x="7797" y="2812"/>
                    </a:moveTo>
                    <a:cubicBezTo>
                      <a:pt x="7831" y="2812"/>
                      <a:pt x="7864" y="2813"/>
                      <a:pt x="7897" y="2816"/>
                    </a:cubicBezTo>
                    <a:cubicBezTo>
                      <a:pt x="7925" y="2818"/>
                      <a:pt x="7925" y="2857"/>
                      <a:pt x="7897" y="2860"/>
                    </a:cubicBezTo>
                    <a:cubicBezTo>
                      <a:pt x="7863" y="2863"/>
                      <a:pt x="7828" y="2864"/>
                      <a:pt x="7792" y="2864"/>
                    </a:cubicBezTo>
                    <a:cubicBezTo>
                      <a:pt x="7695" y="2864"/>
                      <a:pt x="7596" y="2855"/>
                      <a:pt x="7500" y="2852"/>
                    </a:cubicBezTo>
                    <a:cubicBezTo>
                      <a:pt x="7483" y="2851"/>
                      <a:pt x="7483" y="2825"/>
                      <a:pt x="7500" y="2825"/>
                    </a:cubicBezTo>
                    <a:cubicBezTo>
                      <a:pt x="7598" y="2821"/>
                      <a:pt x="7698" y="2812"/>
                      <a:pt x="7797" y="2812"/>
                    </a:cubicBezTo>
                    <a:close/>
                    <a:moveTo>
                      <a:pt x="9936" y="2762"/>
                    </a:moveTo>
                    <a:cubicBezTo>
                      <a:pt x="9964" y="2762"/>
                      <a:pt x="9971" y="2804"/>
                      <a:pt x="9942" y="2816"/>
                    </a:cubicBezTo>
                    <a:cubicBezTo>
                      <a:pt x="9845" y="2857"/>
                      <a:pt x="9744" y="2873"/>
                      <a:pt x="9641" y="2873"/>
                    </a:cubicBezTo>
                    <a:cubicBezTo>
                      <a:pt x="9588" y="2873"/>
                      <a:pt x="9534" y="2869"/>
                      <a:pt x="9481" y="2861"/>
                    </a:cubicBezTo>
                    <a:cubicBezTo>
                      <a:pt x="9453" y="2857"/>
                      <a:pt x="9458" y="2809"/>
                      <a:pt x="9484" y="2809"/>
                    </a:cubicBezTo>
                    <a:cubicBezTo>
                      <a:pt x="9485" y="2809"/>
                      <a:pt x="9486" y="2810"/>
                      <a:pt x="9487" y="2810"/>
                    </a:cubicBezTo>
                    <a:cubicBezTo>
                      <a:pt x="9523" y="2814"/>
                      <a:pt x="9558" y="2816"/>
                      <a:pt x="9593" y="2816"/>
                    </a:cubicBezTo>
                    <a:cubicBezTo>
                      <a:pt x="9706" y="2816"/>
                      <a:pt x="9815" y="2795"/>
                      <a:pt x="9926" y="2764"/>
                    </a:cubicBezTo>
                    <a:cubicBezTo>
                      <a:pt x="9930" y="2763"/>
                      <a:pt x="9933" y="2762"/>
                      <a:pt x="9936" y="2762"/>
                    </a:cubicBezTo>
                    <a:close/>
                    <a:moveTo>
                      <a:pt x="11620" y="2766"/>
                    </a:moveTo>
                    <a:cubicBezTo>
                      <a:pt x="11622" y="2766"/>
                      <a:pt x="11625" y="2766"/>
                      <a:pt x="11628" y="2767"/>
                    </a:cubicBezTo>
                    <a:cubicBezTo>
                      <a:pt x="11742" y="2801"/>
                      <a:pt x="11857" y="2813"/>
                      <a:pt x="11974" y="2813"/>
                    </a:cubicBezTo>
                    <a:cubicBezTo>
                      <a:pt x="12021" y="2813"/>
                      <a:pt x="12070" y="2811"/>
                      <a:pt x="12118" y="2807"/>
                    </a:cubicBezTo>
                    <a:cubicBezTo>
                      <a:pt x="12119" y="2807"/>
                      <a:pt x="12120" y="2807"/>
                      <a:pt x="12120" y="2807"/>
                    </a:cubicBezTo>
                    <a:cubicBezTo>
                      <a:pt x="12148" y="2807"/>
                      <a:pt x="12154" y="2854"/>
                      <a:pt x="12126" y="2860"/>
                    </a:cubicBezTo>
                    <a:cubicBezTo>
                      <a:pt x="12063" y="2874"/>
                      <a:pt x="12000" y="2880"/>
                      <a:pt x="11937" y="2880"/>
                    </a:cubicBezTo>
                    <a:cubicBezTo>
                      <a:pt x="11827" y="2880"/>
                      <a:pt x="11718" y="2860"/>
                      <a:pt x="11611" y="2828"/>
                    </a:cubicBezTo>
                    <a:cubicBezTo>
                      <a:pt x="11575" y="2817"/>
                      <a:pt x="11587" y="2766"/>
                      <a:pt x="11620" y="2766"/>
                    </a:cubicBezTo>
                    <a:close/>
                    <a:moveTo>
                      <a:pt x="10709" y="2805"/>
                    </a:moveTo>
                    <a:cubicBezTo>
                      <a:pt x="10803" y="2805"/>
                      <a:pt x="10894" y="2823"/>
                      <a:pt x="10985" y="2860"/>
                    </a:cubicBezTo>
                    <a:cubicBezTo>
                      <a:pt x="11012" y="2870"/>
                      <a:pt x="11004" y="2910"/>
                      <a:pt x="10981" y="2910"/>
                    </a:cubicBezTo>
                    <a:cubicBezTo>
                      <a:pt x="10978" y="2910"/>
                      <a:pt x="10975" y="2909"/>
                      <a:pt x="10972" y="2908"/>
                    </a:cubicBezTo>
                    <a:cubicBezTo>
                      <a:pt x="10880" y="2873"/>
                      <a:pt x="10784" y="2856"/>
                      <a:pt x="10686" y="2856"/>
                    </a:cubicBezTo>
                    <a:cubicBezTo>
                      <a:pt x="10651" y="2856"/>
                      <a:pt x="10615" y="2858"/>
                      <a:pt x="10579" y="2863"/>
                    </a:cubicBezTo>
                    <a:cubicBezTo>
                      <a:pt x="10578" y="2863"/>
                      <a:pt x="10577" y="2863"/>
                      <a:pt x="10576" y="2863"/>
                    </a:cubicBezTo>
                    <a:cubicBezTo>
                      <a:pt x="10553" y="2863"/>
                      <a:pt x="10548" y="2820"/>
                      <a:pt x="10572" y="2817"/>
                    </a:cubicBezTo>
                    <a:cubicBezTo>
                      <a:pt x="10619" y="2809"/>
                      <a:pt x="10664" y="2805"/>
                      <a:pt x="10709" y="2805"/>
                    </a:cubicBezTo>
                    <a:close/>
                    <a:moveTo>
                      <a:pt x="2656" y="2863"/>
                    </a:moveTo>
                    <a:cubicBezTo>
                      <a:pt x="2682" y="2863"/>
                      <a:pt x="2708" y="2863"/>
                      <a:pt x="2733" y="2864"/>
                    </a:cubicBezTo>
                    <a:cubicBezTo>
                      <a:pt x="2763" y="2865"/>
                      <a:pt x="2763" y="2910"/>
                      <a:pt x="2733" y="2911"/>
                    </a:cubicBezTo>
                    <a:cubicBezTo>
                      <a:pt x="2707" y="2912"/>
                      <a:pt x="2681" y="2912"/>
                      <a:pt x="2655" y="2912"/>
                    </a:cubicBezTo>
                    <a:cubicBezTo>
                      <a:pt x="2548" y="2912"/>
                      <a:pt x="2442" y="2908"/>
                      <a:pt x="2336" y="2907"/>
                    </a:cubicBezTo>
                    <a:cubicBezTo>
                      <a:pt x="2311" y="2906"/>
                      <a:pt x="2311" y="2869"/>
                      <a:pt x="2336" y="2869"/>
                    </a:cubicBezTo>
                    <a:cubicBezTo>
                      <a:pt x="2442" y="2868"/>
                      <a:pt x="2549" y="2863"/>
                      <a:pt x="2656" y="2863"/>
                    </a:cubicBezTo>
                    <a:close/>
                    <a:moveTo>
                      <a:pt x="8732" y="2860"/>
                    </a:moveTo>
                    <a:cubicBezTo>
                      <a:pt x="8818" y="2860"/>
                      <a:pt x="8904" y="2862"/>
                      <a:pt x="8990" y="2868"/>
                    </a:cubicBezTo>
                    <a:cubicBezTo>
                      <a:pt x="9015" y="2869"/>
                      <a:pt x="9015" y="2905"/>
                      <a:pt x="8990" y="2907"/>
                    </a:cubicBezTo>
                    <a:cubicBezTo>
                      <a:pt x="8900" y="2913"/>
                      <a:pt x="8810" y="2914"/>
                      <a:pt x="8720" y="2914"/>
                    </a:cubicBezTo>
                    <a:cubicBezTo>
                      <a:pt x="8645" y="2914"/>
                      <a:pt x="8569" y="2913"/>
                      <a:pt x="8494" y="2912"/>
                    </a:cubicBezTo>
                    <a:cubicBezTo>
                      <a:pt x="8462" y="2912"/>
                      <a:pt x="8462" y="2863"/>
                      <a:pt x="8494" y="2863"/>
                    </a:cubicBezTo>
                    <a:cubicBezTo>
                      <a:pt x="8573" y="2862"/>
                      <a:pt x="8653" y="2860"/>
                      <a:pt x="8732" y="2860"/>
                    </a:cubicBezTo>
                    <a:close/>
                    <a:moveTo>
                      <a:pt x="3513" y="2854"/>
                    </a:moveTo>
                    <a:cubicBezTo>
                      <a:pt x="3584" y="2854"/>
                      <a:pt x="3655" y="2856"/>
                      <a:pt x="3726" y="2861"/>
                    </a:cubicBezTo>
                    <a:cubicBezTo>
                      <a:pt x="3761" y="2863"/>
                      <a:pt x="3761" y="2911"/>
                      <a:pt x="3726" y="2914"/>
                    </a:cubicBezTo>
                    <a:cubicBezTo>
                      <a:pt x="3657" y="2919"/>
                      <a:pt x="3589" y="2921"/>
                      <a:pt x="3521" y="2921"/>
                    </a:cubicBezTo>
                    <a:cubicBezTo>
                      <a:pt x="3440" y="2921"/>
                      <a:pt x="3360" y="2919"/>
                      <a:pt x="3279" y="2918"/>
                    </a:cubicBezTo>
                    <a:cubicBezTo>
                      <a:pt x="3241" y="2918"/>
                      <a:pt x="3241" y="2858"/>
                      <a:pt x="3279" y="2857"/>
                    </a:cubicBezTo>
                    <a:cubicBezTo>
                      <a:pt x="3357" y="2856"/>
                      <a:pt x="3435" y="2854"/>
                      <a:pt x="3513" y="2854"/>
                    </a:cubicBezTo>
                    <a:close/>
                    <a:moveTo>
                      <a:pt x="5734" y="2850"/>
                    </a:moveTo>
                    <a:cubicBezTo>
                      <a:pt x="5778" y="2850"/>
                      <a:pt x="5820" y="2851"/>
                      <a:pt x="5862" y="2857"/>
                    </a:cubicBezTo>
                    <a:cubicBezTo>
                      <a:pt x="5901" y="2862"/>
                      <a:pt x="5901" y="2913"/>
                      <a:pt x="5862" y="2918"/>
                    </a:cubicBezTo>
                    <a:cubicBezTo>
                      <a:pt x="5819" y="2923"/>
                      <a:pt x="5774" y="2925"/>
                      <a:pt x="5729" y="2925"/>
                    </a:cubicBezTo>
                    <a:cubicBezTo>
                      <a:pt x="5641" y="2925"/>
                      <a:pt x="5551" y="2918"/>
                      <a:pt x="5464" y="2915"/>
                    </a:cubicBezTo>
                    <a:cubicBezTo>
                      <a:pt x="5429" y="2914"/>
                      <a:pt x="5429" y="2860"/>
                      <a:pt x="5464" y="2860"/>
                    </a:cubicBezTo>
                    <a:cubicBezTo>
                      <a:pt x="5553" y="2858"/>
                      <a:pt x="5644" y="2850"/>
                      <a:pt x="5734" y="2850"/>
                    </a:cubicBezTo>
                    <a:close/>
                    <a:moveTo>
                      <a:pt x="4222" y="2815"/>
                    </a:moveTo>
                    <a:cubicBezTo>
                      <a:pt x="4224" y="2815"/>
                      <a:pt x="4226" y="2815"/>
                      <a:pt x="4229" y="2816"/>
                    </a:cubicBezTo>
                    <a:cubicBezTo>
                      <a:pt x="4351" y="2848"/>
                      <a:pt x="4472" y="2861"/>
                      <a:pt x="4596" y="2861"/>
                    </a:cubicBezTo>
                    <a:cubicBezTo>
                      <a:pt x="4653" y="2861"/>
                      <a:pt x="4710" y="2858"/>
                      <a:pt x="4768" y="2853"/>
                    </a:cubicBezTo>
                    <a:cubicBezTo>
                      <a:pt x="4769" y="2853"/>
                      <a:pt x="4770" y="2853"/>
                      <a:pt x="4771" y="2853"/>
                    </a:cubicBezTo>
                    <a:cubicBezTo>
                      <a:pt x="4804" y="2853"/>
                      <a:pt x="4811" y="2911"/>
                      <a:pt x="4777" y="2915"/>
                    </a:cubicBezTo>
                    <a:cubicBezTo>
                      <a:pt x="4719" y="2924"/>
                      <a:pt x="4661" y="2928"/>
                      <a:pt x="4603" y="2928"/>
                    </a:cubicBezTo>
                    <a:cubicBezTo>
                      <a:pt x="4472" y="2928"/>
                      <a:pt x="4342" y="2907"/>
                      <a:pt x="4214" y="2868"/>
                    </a:cubicBezTo>
                    <a:cubicBezTo>
                      <a:pt x="4183" y="2859"/>
                      <a:pt x="4193" y="2815"/>
                      <a:pt x="4222" y="2815"/>
                    </a:cubicBezTo>
                    <a:close/>
                    <a:moveTo>
                      <a:pt x="1378" y="2817"/>
                    </a:moveTo>
                    <a:cubicBezTo>
                      <a:pt x="1486" y="2817"/>
                      <a:pt x="1594" y="2834"/>
                      <a:pt x="1693" y="2874"/>
                    </a:cubicBezTo>
                    <a:cubicBezTo>
                      <a:pt x="1724" y="2885"/>
                      <a:pt x="1716" y="2928"/>
                      <a:pt x="1688" y="2928"/>
                    </a:cubicBezTo>
                    <a:cubicBezTo>
                      <a:pt x="1685" y="2928"/>
                      <a:pt x="1682" y="2928"/>
                      <a:pt x="1679" y="2927"/>
                    </a:cubicBezTo>
                    <a:cubicBezTo>
                      <a:pt x="1552" y="2898"/>
                      <a:pt x="1434" y="2880"/>
                      <a:pt x="1310" y="2880"/>
                    </a:cubicBezTo>
                    <a:cubicBezTo>
                      <a:pt x="1257" y="2880"/>
                      <a:pt x="1202" y="2883"/>
                      <a:pt x="1146" y="2891"/>
                    </a:cubicBezTo>
                    <a:cubicBezTo>
                      <a:pt x="1145" y="2891"/>
                      <a:pt x="1144" y="2891"/>
                      <a:pt x="1143" y="2891"/>
                    </a:cubicBezTo>
                    <a:cubicBezTo>
                      <a:pt x="1117" y="2891"/>
                      <a:pt x="1105" y="2853"/>
                      <a:pt x="1134" y="2846"/>
                    </a:cubicBezTo>
                    <a:cubicBezTo>
                      <a:pt x="1213" y="2827"/>
                      <a:pt x="1296" y="2817"/>
                      <a:pt x="1378" y="2817"/>
                    </a:cubicBezTo>
                    <a:close/>
                    <a:moveTo>
                      <a:pt x="6410" y="2856"/>
                    </a:moveTo>
                    <a:cubicBezTo>
                      <a:pt x="6412" y="2856"/>
                      <a:pt x="6414" y="2856"/>
                      <a:pt x="6416" y="2857"/>
                    </a:cubicBezTo>
                    <a:cubicBezTo>
                      <a:pt x="6595" y="2894"/>
                      <a:pt x="6773" y="2901"/>
                      <a:pt x="6954" y="2910"/>
                    </a:cubicBezTo>
                    <a:cubicBezTo>
                      <a:pt x="6992" y="2911"/>
                      <a:pt x="6991" y="2962"/>
                      <a:pt x="6954" y="2967"/>
                    </a:cubicBezTo>
                    <a:cubicBezTo>
                      <a:pt x="6911" y="2972"/>
                      <a:pt x="6869" y="2974"/>
                      <a:pt x="6826" y="2974"/>
                    </a:cubicBezTo>
                    <a:cubicBezTo>
                      <a:pt x="6683" y="2974"/>
                      <a:pt x="6540" y="2949"/>
                      <a:pt x="6401" y="2913"/>
                    </a:cubicBezTo>
                    <a:cubicBezTo>
                      <a:pt x="6367" y="2904"/>
                      <a:pt x="6379" y="2856"/>
                      <a:pt x="6410" y="2856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4" y="6"/>
                      <a:pt x="7" y="12"/>
                      <a:pt x="7" y="20"/>
                    </a:cubicBezTo>
                    <a:cubicBezTo>
                      <a:pt x="16" y="90"/>
                      <a:pt x="23" y="160"/>
                      <a:pt x="31" y="231"/>
                    </a:cubicBezTo>
                    <a:cubicBezTo>
                      <a:pt x="35" y="220"/>
                      <a:pt x="43" y="214"/>
                      <a:pt x="55" y="214"/>
                    </a:cubicBezTo>
                    <a:cubicBezTo>
                      <a:pt x="58" y="214"/>
                      <a:pt x="61" y="214"/>
                      <a:pt x="64" y="215"/>
                    </a:cubicBezTo>
                    <a:cubicBezTo>
                      <a:pt x="186" y="248"/>
                      <a:pt x="309" y="265"/>
                      <a:pt x="432" y="265"/>
                    </a:cubicBezTo>
                    <a:cubicBezTo>
                      <a:pt x="518" y="265"/>
                      <a:pt x="605" y="257"/>
                      <a:pt x="692" y="240"/>
                    </a:cubicBezTo>
                    <a:cubicBezTo>
                      <a:pt x="695" y="240"/>
                      <a:pt x="697" y="240"/>
                      <a:pt x="700" y="240"/>
                    </a:cubicBezTo>
                    <a:cubicBezTo>
                      <a:pt x="735" y="240"/>
                      <a:pt x="747" y="291"/>
                      <a:pt x="709" y="301"/>
                    </a:cubicBezTo>
                    <a:cubicBezTo>
                      <a:pt x="615" y="326"/>
                      <a:pt x="520" y="339"/>
                      <a:pt x="426" y="339"/>
                    </a:cubicBezTo>
                    <a:cubicBezTo>
                      <a:pt x="299" y="339"/>
                      <a:pt x="173" y="316"/>
                      <a:pt x="49" y="271"/>
                    </a:cubicBezTo>
                    <a:cubicBezTo>
                      <a:pt x="42" y="269"/>
                      <a:pt x="37" y="266"/>
                      <a:pt x="34" y="261"/>
                    </a:cubicBezTo>
                    <a:lnTo>
                      <a:pt x="34" y="261"/>
                    </a:lnTo>
                    <a:cubicBezTo>
                      <a:pt x="126" y="1122"/>
                      <a:pt x="181" y="2046"/>
                      <a:pt x="66" y="2910"/>
                    </a:cubicBezTo>
                    <a:cubicBezTo>
                      <a:pt x="184" y="2907"/>
                      <a:pt x="301" y="2904"/>
                      <a:pt x="419" y="2904"/>
                    </a:cubicBezTo>
                    <a:cubicBezTo>
                      <a:pt x="495" y="2904"/>
                      <a:pt x="571" y="2905"/>
                      <a:pt x="647" y="2908"/>
                    </a:cubicBezTo>
                    <a:cubicBezTo>
                      <a:pt x="686" y="2908"/>
                      <a:pt x="686" y="2966"/>
                      <a:pt x="647" y="2968"/>
                    </a:cubicBezTo>
                    <a:cubicBezTo>
                      <a:pt x="575" y="2969"/>
                      <a:pt x="503" y="2970"/>
                      <a:pt x="431" y="2970"/>
                    </a:cubicBezTo>
                    <a:cubicBezTo>
                      <a:pt x="306" y="2970"/>
                      <a:pt x="182" y="2968"/>
                      <a:pt x="58" y="2965"/>
                    </a:cubicBezTo>
                    <a:cubicBezTo>
                      <a:pt x="42" y="3078"/>
                      <a:pt x="23" y="3191"/>
                      <a:pt x="1" y="3301"/>
                    </a:cubicBezTo>
                    <a:cubicBezTo>
                      <a:pt x="1465" y="3228"/>
                      <a:pt x="2933" y="3217"/>
                      <a:pt x="4402" y="3217"/>
                    </a:cubicBezTo>
                    <a:cubicBezTo>
                      <a:pt x="5078" y="3217"/>
                      <a:pt x="5753" y="3219"/>
                      <a:pt x="6429" y="3219"/>
                    </a:cubicBezTo>
                    <a:cubicBezTo>
                      <a:pt x="6697" y="3219"/>
                      <a:pt x="6964" y="3219"/>
                      <a:pt x="7232" y="3218"/>
                    </a:cubicBezTo>
                    <a:cubicBezTo>
                      <a:pt x="7778" y="3216"/>
                      <a:pt x="8323" y="3215"/>
                      <a:pt x="8869" y="3215"/>
                    </a:cubicBezTo>
                    <a:cubicBezTo>
                      <a:pt x="10559" y="3215"/>
                      <a:pt x="12249" y="3224"/>
                      <a:pt x="13939" y="3241"/>
                    </a:cubicBezTo>
                    <a:cubicBezTo>
                      <a:pt x="13952" y="3227"/>
                      <a:pt x="13972" y="3219"/>
                      <a:pt x="13992" y="3219"/>
                    </a:cubicBezTo>
                    <a:cubicBezTo>
                      <a:pt x="14012" y="3219"/>
                      <a:pt x="14031" y="3227"/>
                      <a:pt x="14042" y="3242"/>
                    </a:cubicBezTo>
                    <a:cubicBezTo>
                      <a:pt x="14185" y="3243"/>
                      <a:pt x="14330" y="3244"/>
                      <a:pt x="14474" y="3245"/>
                    </a:cubicBezTo>
                    <a:cubicBezTo>
                      <a:pt x="14477" y="3227"/>
                      <a:pt x="14492" y="3210"/>
                      <a:pt x="14518" y="3210"/>
                    </a:cubicBezTo>
                    <a:cubicBezTo>
                      <a:pt x="14559" y="3208"/>
                      <a:pt x="14601" y="3207"/>
                      <a:pt x="14642" y="3206"/>
                    </a:cubicBezTo>
                    <a:lnTo>
                      <a:pt x="14670" y="3206"/>
                    </a:lnTo>
                    <a:cubicBezTo>
                      <a:pt x="14682" y="3196"/>
                      <a:pt x="14693" y="3186"/>
                      <a:pt x="14705" y="3176"/>
                    </a:cubicBezTo>
                    <a:cubicBezTo>
                      <a:pt x="14707" y="3175"/>
                      <a:pt x="14708" y="3175"/>
                      <a:pt x="14710" y="3173"/>
                    </a:cubicBezTo>
                    <a:cubicBezTo>
                      <a:pt x="14632" y="2148"/>
                      <a:pt x="14635" y="1117"/>
                      <a:pt x="14546" y="92"/>
                    </a:cubicBezTo>
                    <a:lnTo>
                      <a:pt x="14543" y="92"/>
                    </a:lnTo>
                    <a:cubicBezTo>
                      <a:pt x="13978" y="99"/>
                      <a:pt x="13413" y="102"/>
                      <a:pt x="12848" y="102"/>
                    </a:cubicBezTo>
                    <a:cubicBezTo>
                      <a:pt x="10969" y="102"/>
                      <a:pt x="9088" y="71"/>
                      <a:pt x="7210" y="57"/>
                    </a:cubicBezTo>
                    <a:cubicBezTo>
                      <a:pt x="5992" y="47"/>
                      <a:pt x="4772" y="37"/>
                      <a:pt x="3553" y="30"/>
                    </a:cubicBezTo>
                    <a:cubicBezTo>
                      <a:pt x="3436" y="29"/>
                      <a:pt x="3319" y="29"/>
                      <a:pt x="3203" y="29"/>
                    </a:cubicBezTo>
                    <a:cubicBezTo>
                      <a:pt x="2689" y="29"/>
                      <a:pt x="2175" y="35"/>
                      <a:pt x="1660" y="35"/>
                    </a:cubicBezTo>
                    <a:cubicBezTo>
                      <a:pt x="1106" y="35"/>
                      <a:pt x="552" y="28"/>
                      <a:pt x="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" name="Google Shape;1293;p46"/>
              <p:cNvSpPr/>
              <p:nvPr/>
            </p:nvSpPr>
            <p:spPr>
              <a:xfrm>
                <a:off x="7737238" y="1961276"/>
                <a:ext cx="167201" cy="172927"/>
              </a:xfrm>
              <a:custGeom>
                <a:avLst/>
                <a:gdLst/>
                <a:ahLst/>
                <a:cxnLst/>
                <a:rect l="l" t="t" r="r" b="b"/>
                <a:pathLst>
                  <a:path w="3154" h="3262" extrusionOk="0">
                    <a:moveTo>
                      <a:pt x="366" y="143"/>
                    </a:moveTo>
                    <a:cubicBezTo>
                      <a:pt x="369" y="143"/>
                      <a:pt x="372" y="143"/>
                      <a:pt x="376" y="144"/>
                    </a:cubicBezTo>
                    <a:cubicBezTo>
                      <a:pt x="514" y="178"/>
                      <a:pt x="652" y="186"/>
                      <a:pt x="792" y="186"/>
                    </a:cubicBezTo>
                    <a:cubicBezTo>
                      <a:pt x="832" y="186"/>
                      <a:pt x="872" y="185"/>
                      <a:pt x="913" y="184"/>
                    </a:cubicBezTo>
                    <a:cubicBezTo>
                      <a:pt x="914" y="184"/>
                      <a:pt x="914" y="184"/>
                      <a:pt x="914" y="184"/>
                    </a:cubicBezTo>
                    <a:cubicBezTo>
                      <a:pt x="955" y="184"/>
                      <a:pt x="963" y="248"/>
                      <a:pt x="924" y="257"/>
                    </a:cubicBezTo>
                    <a:cubicBezTo>
                      <a:pt x="859" y="271"/>
                      <a:pt x="795" y="277"/>
                      <a:pt x="730" y="277"/>
                    </a:cubicBezTo>
                    <a:cubicBezTo>
                      <a:pt x="604" y="277"/>
                      <a:pt x="478" y="253"/>
                      <a:pt x="357" y="214"/>
                    </a:cubicBezTo>
                    <a:cubicBezTo>
                      <a:pt x="316" y="200"/>
                      <a:pt x="328" y="143"/>
                      <a:pt x="366" y="143"/>
                    </a:cubicBezTo>
                    <a:close/>
                    <a:moveTo>
                      <a:pt x="1611" y="244"/>
                    </a:moveTo>
                    <a:cubicBezTo>
                      <a:pt x="1660" y="244"/>
                      <a:pt x="1709" y="246"/>
                      <a:pt x="1758" y="249"/>
                    </a:cubicBezTo>
                    <a:cubicBezTo>
                      <a:pt x="1790" y="252"/>
                      <a:pt x="1790" y="295"/>
                      <a:pt x="1758" y="299"/>
                    </a:cubicBezTo>
                    <a:cubicBezTo>
                      <a:pt x="1712" y="302"/>
                      <a:pt x="1667" y="303"/>
                      <a:pt x="1621" y="303"/>
                    </a:cubicBezTo>
                    <a:cubicBezTo>
                      <a:pt x="1517" y="303"/>
                      <a:pt x="1413" y="297"/>
                      <a:pt x="1311" y="293"/>
                    </a:cubicBezTo>
                    <a:cubicBezTo>
                      <a:pt x="1286" y="292"/>
                      <a:pt x="1286" y="255"/>
                      <a:pt x="1311" y="254"/>
                    </a:cubicBezTo>
                    <a:cubicBezTo>
                      <a:pt x="1410" y="250"/>
                      <a:pt x="1511" y="244"/>
                      <a:pt x="1611" y="244"/>
                    </a:cubicBezTo>
                    <a:close/>
                    <a:moveTo>
                      <a:pt x="2205" y="293"/>
                    </a:moveTo>
                    <a:cubicBezTo>
                      <a:pt x="2255" y="293"/>
                      <a:pt x="2304" y="295"/>
                      <a:pt x="2353" y="301"/>
                    </a:cubicBezTo>
                    <a:cubicBezTo>
                      <a:pt x="2382" y="305"/>
                      <a:pt x="2382" y="341"/>
                      <a:pt x="2353" y="346"/>
                    </a:cubicBezTo>
                    <a:cubicBezTo>
                      <a:pt x="2304" y="351"/>
                      <a:pt x="2255" y="353"/>
                      <a:pt x="2205" y="353"/>
                    </a:cubicBezTo>
                    <a:cubicBezTo>
                      <a:pt x="2156" y="353"/>
                      <a:pt x="2106" y="351"/>
                      <a:pt x="2056" y="351"/>
                    </a:cubicBezTo>
                    <a:cubicBezTo>
                      <a:pt x="2020" y="350"/>
                      <a:pt x="2020" y="295"/>
                      <a:pt x="2056" y="295"/>
                    </a:cubicBezTo>
                    <a:cubicBezTo>
                      <a:pt x="2106" y="295"/>
                      <a:pt x="2156" y="293"/>
                      <a:pt x="2205" y="293"/>
                    </a:cubicBezTo>
                    <a:close/>
                    <a:moveTo>
                      <a:pt x="1887" y="2866"/>
                    </a:moveTo>
                    <a:cubicBezTo>
                      <a:pt x="1927" y="2866"/>
                      <a:pt x="1967" y="2868"/>
                      <a:pt x="2006" y="2873"/>
                    </a:cubicBezTo>
                    <a:cubicBezTo>
                      <a:pt x="2048" y="2878"/>
                      <a:pt x="2048" y="2933"/>
                      <a:pt x="2006" y="2937"/>
                    </a:cubicBezTo>
                    <a:cubicBezTo>
                      <a:pt x="1965" y="2942"/>
                      <a:pt x="1924" y="2944"/>
                      <a:pt x="1883" y="2944"/>
                    </a:cubicBezTo>
                    <a:cubicBezTo>
                      <a:pt x="1792" y="2944"/>
                      <a:pt x="1699" y="2935"/>
                      <a:pt x="1610" y="2930"/>
                    </a:cubicBezTo>
                    <a:cubicBezTo>
                      <a:pt x="1578" y="2928"/>
                      <a:pt x="1578" y="2883"/>
                      <a:pt x="1610" y="2881"/>
                    </a:cubicBezTo>
                    <a:cubicBezTo>
                      <a:pt x="1701" y="2876"/>
                      <a:pt x="1794" y="2866"/>
                      <a:pt x="1887" y="2866"/>
                    </a:cubicBezTo>
                    <a:close/>
                    <a:moveTo>
                      <a:pt x="934" y="2918"/>
                    </a:moveTo>
                    <a:cubicBezTo>
                      <a:pt x="977" y="2918"/>
                      <a:pt x="1020" y="2920"/>
                      <a:pt x="1063" y="2923"/>
                    </a:cubicBezTo>
                    <a:cubicBezTo>
                      <a:pt x="1103" y="2928"/>
                      <a:pt x="1103" y="2983"/>
                      <a:pt x="1063" y="2986"/>
                    </a:cubicBezTo>
                    <a:cubicBezTo>
                      <a:pt x="1020" y="2990"/>
                      <a:pt x="977" y="2992"/>
                      <a:pt x="934" y="2992"/>
                    </a:cubicBezTo>
                    <a:cubicBezTo>
                      <a:pt x="844" y="2992"/>
                      <a:pt x="755" y="2985"/>
                      <a:pt x="665" y="2981"/>
                    </a:cubicBezTo>
                    <a:cubicBezTo>
                      <a:pt x="631" y="2980"/>
                      <a:pt x="631" y="2930"/>
                      <a:pt x="665" y="2929"/>
                    </a:cubicBezTo>
                    <a:cubicBezTo>
                      <a:pt x="755" y="2924"/>
                      <a:pt x="844" y="2918"/>
                      <a:pt x="934" y="2918"/>
                    </a:cubicBezTo>
                    <a:close/>
                    <a:moveTo>
                      <a:pt x="2588" y="2921"/>
                    </a:moveTo>
                    <a:cubicBezTo>
                      <a:pt x="2612" y="2921"/>
                      <a:pt x="2636" y="2925"/>
                      <a:pt x="2659" y="2933"/>
                    </a:cubicBezTo>
                    <a:cubicBezTo>
                      <a:pt x="2683" y="2942"/>
                      <a:pt x="2681" y="2982"/>
                      <a:pt x="2652" y="2982"/>
                    </a:cubicBezTo>
                    <a:cubicBezTo>
                      <a:pt x="2652" y="2982"/>
                      <a:pt x="2652" y="2982"/>
                      <a:pt x="2651" y="2982"/>
                    </a:cubicBezTo>
                    <a:cubicBezTo>
                      <a:pt x="2623" y="2982"/>
                      <a:pt x="2595" y="2978"/>
                      <a:pt x="2567" y="2978"/>
                    </a:cubicBezTo>
                    <a:cubicBezTo>
                      <a:pt x="2555" y="2978"/>
                      <a:pt x="2542" y="2979"/>
                      <a:pt x="2530" y="2981"/>
                    </a:cubicBezTo>
                    <a:cubicBezTo>
                      <a:pt x="2488" y="2989"/>
                      <a:pt x="2450" y="3003"/>
                      <a:pt x="2416" y="3026"/>
                    </a:cubicBezTo>
                    <a:cubicBezTo>
                      <a:pt x="2412" y="3028"/>
                      <a:pt x="2408" y="3030"/>
                      <a:pt x="2404" y="3030"/>
                    </a:cubicBezTo>
                    <a:cubicBezTo>
                      <a:pt x="2383" y="3030"/>
                      <a:pt x="2370" y="2999"/>
                      <a:pt x="2392" y="2985"/>
                    </a:cubicBezTo>
                    <a:cubicBezTo>
                      <a:pt x="2445" y="2950"/>
                      <a:pt x="2518" y="2921"/>
                      <a:pt x="2588" y="2921"/>
                    </a:cubicBezTo>
                    <a:close/>
                    <a:moveTo>
                      <a:pt x="2414" y="1"/>
                    </a:moveTo>
                    <a:lnTo>
                      <a:pt x="2396" y="2"/>
                    </a:lnTo>
                    <a:cubicBezTo>
                      <a:pt x="2396" y="27"/>
                      <a:pt x="2379" y="54"/>
                      <a:pt x="2341" y="56"/>
                    </a:cubicBezTo>
                    <a:cubicBezTo>
                      <a:pt x="2156" y="66"/>
                      <a:pt x="1968" y="70"/>
                      <a:pt x="1778" y="70"/>
                    </a:cubicBezTo>
                    <a:cubicBezTo>
                      <a:pt x="1257" y="70"/>
                      <a:pt x="728" y="39"/>
                      <a:pt x="217" y="5"/>
                    </a:cubicBezTo>
                    <a:lnTo>
                      <a:pt x="217" y="5"/>
                    </a:lnTo>
                    <a:cubicBezTo>
                      <a:pt x="557" y="614"/>
                      <a:pt x="989" y="1161"/>
                      <a:pt x="1436" y="1697"/>
                    </a:cubicBezTo>
                    <a:cubicBezTo>
                      <a:pt x="1452" y="1717"/>
                      <a:pt x="1453" y="1741"/>
                      <a:pt x="1445" y="1759"/>
                    </a:cubicBezTo>
                    <a:cubicBezTo>
                      <a:pt x="1459" y="1782"/>
                      <a:pt x="1461" y="1812"/>
                      <a:pt x="1437" y="1839"/>
                    </a:cubicBezTo>
                    <a:cubicBezTo>
                      <a:pt x="978" y="2327"/>
                      <a:pt x="493" y="2808"/>
                      <a:pt x="1" y="3262"/>
                    </a:cubicBezTo>
                    <a:cubicBezTo>
                      <a:pt x="1049" y="3216"/>
                      <a:pt x="2102" y="3225"/>
                      <a:pt x="3153" y="3218"/>
                    </a:cubicBezTo>
                    <a:cubicBezTo>
                      <a:pt x="2894" y="3064"/>
                      <a:pt x="2646" y="2893"/>
                      <a:pt x="2419" y="2690"/>
                    </a:cubicBezTo>
                    <a:cubicBezTo>
                      <a:pt x="2407" y="2680"/>
                      <a:pt x="2405" y="2666"/>
                      <a:pt x="2407" y="2652"/>
                    </a:cubicBezTo>
                    <a:cubicBezTo>
                      <a:pt x="2397" y="2634"/>
                      <a:pt x="2398" y="2610"/>
                      <a:pt x="2412" y="2594"/>
                    </a:cubicBezTo>
                    <a:cubicBezTo>
                      <a:pt x="2411" y="2590"/>
                      <a:pt x="2409" y="2586"/>
                      <a:pt x="2409" y="2580"/>
                    </a:cubicBezTo>
                    <a:cubicBezTo>
                      <a:pt x="2396" y="2033"/>
                      <a:pt x="2454" y="1485"/>
                      <a:pt x="2449" y="936"/>
                    </a:cubicBezTo>
                    <a:cubicBezTo>
                      <a:pt x="2448" y="623"/>
                      <a:pt x="2435" y="311"/>
                      <a:pt x="2414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" name="Google Shape;1294;p46"/>
              <p:cNvSpPr/>
              <p:nvPr/>
            </p:nvSpPr>
            <p:spPr>
              <a:xfrm>
                <a:off x="7728915" y="1917859"/>
                <a:ext cx="1034486" cy="222599"/>
              </a:xfrm>
              <a:custGeom>
                <a:avLst/>
                <a:gdLst/>
                <a:ahLst/>
                <a:cxnLst/>
                <a:rect l="l" t="t" r="r" b="b"/>
                <a:pathLst>
                  <a:path w="19514" h="4199" extrusionOk="0">
                    <a:moveTo>
                      <a:pt x="2659" y="92"/>
                    </a:moveTo>
                    <a:lnTo>
                      <a:pt x="2659" y="92"/>
                    </a:lnTo>
                    <a:cubicBezTo>
                      <a:pt x="3210" y="120"/>
                      <a:pt x="3764" y="127"/>
                      <a:pt x="4318" y="127"/>
                    </a:cubicBezTo>
                    <a:cubicBezTo>
                      <a:pt x="4833" y="127"/>
                      <a:pt x="5347" y="121"/>
                      <a:pt x="5861" y="121"/>
                    </a:cubicBezTo>
                    <a:cubicBezTo>
                      <a:pt x="5977" y="121"/>
                      <a:pt x="6094" y="121"/>
                      <a:pt x="6211" y="122"/>
                    </a:cubicBezTo>
                    <a:cubicBezTo>
                      <a:pt x="7430" y="129"/>
                      <a:pt x="8650" y="139"/>
                      <a:pt x="9868" y="149"/>
                    </a:cubicBezTo>
                    <a:cubicBezTo>
                      <a:pt x="11746" y="163"/>
                      <a:pt x="13627" y="194"/>
                      <a:pt x="15506" y="194"/>
                    </a:cubicBezTo>
                    <a:cubicBezTo>
                      <a:pt x="16071" y="194"/>
                      <a:pt x="16636" y="191"/>
                      <a:pt x="17201" y="184"/>
                    </a:cubicBezTo>
                    <a:lnTo>
                      <a:pt x="17204" y="184"/>
                    </a:lnTo>
                    <a:cubicBezTo>
                      <a:pt x="17293" y="1209"/>
                      <a:pt x="17290" y="2240"/>
                      <a:pt x="17368" y="3265"/>
                    </a:cubicBezTo>
                    <a:cubicBezTo>
                      <a:pt x="17366" y="3267"/>
                      <a:pt x="17365" y="3267"/>
                      <a:pt x="17363" y="3268"/>
                    </a:cubicBezTo>
                    <a:cubicBezTo>
                      <a:pt x="17351" y="3278"/>
                      <a:pt x="17339" y="3288"/>
                      <a:pt x="17328" y="3298"/>
                    </a:cubicBezTo>
                    <a:lnTo>
                      <a:pt x="17300" y="3298"/>
                    </a:lnTo>
                    <a:cubicBezTo>
                      <a:pt x="17259" y="3298"/>
                      <a:pt x="17217" y="3300"/>
                      <a:pt x="17176" y="3301"/>
                    </a:cubicBezTo>
                    <a:cubicBezTo>
                      <a:pt x="17150" y="3302"/>
                      <a:pt x="17135" y="3319"/>
                      <a:pt x="17132" y="3337"/>
                    </a:cubicBezTo>
                    <a:cubicBezTo>
                      <a:pt x="16988" y="3336"/>
                      <a:pt x="16843" y="3335"/>
                      <a:pt x="16699" y="3333"/>
                    </a:cubicBezTo>
                    <a:cubicBezTo>
                      <a:pt x="16688" y="3318"/>
                      <a:pt x="16670" y="3311"/>
                      <a:pt x="16651" y="3311"/>
                    </a:cubicBezTo>
                    <a:cubicBezTo>
                      <a:pt x="16631" y="3311"/>
                      <a:pt x="16610" y="3319"/>
                      <a:pt x="16597" y="3333"/>
                    </a:cubicBezTo>
                    <a:cubicBezTo>
                      <a:pt x="14907" y="3316"/>
                      <a:pt x="13217" y="3307"/>
                      <a:pt x="11527" y="3307"/>
                    </a:cubicBezTo>
                    <a:cubicBezTo>
                      <a:pt x="10981" y="3307"/>
                      <a:pt x="10436" y="3308"/>
                      <a:pt x="9890" y="3310"/>
                    </a:cubicBezTo>
                    <a:cubicBezTo>
                      <a:pt x="9622" y="3311"/>
                      <a:pt x="9355" y="3311"/>
                      <a:pt x="9087" y="3311"/>
                    </a:cubicBezTo>
                    <a:cubicBezTo>
                      <a:pt x="8412" y="3311"/>
                      <a:pt x="7736" y="3309"/>
                      <a:pt x="7060" y="3309"/>
                    </a:cubicBezTo>
                    <a:cubicBezTo>
                      <a:pt x="5592" y="3309"/>
                      <a:pt x="4124" y="3320"/>
                      <a:pt x="2659" y="3393"/>
                    </a:cubicBezTo>
                    <a:cubicBezTo>
                      <a:pt x="2681" y="3283"/>
                      <a:pt x="2700" y="3171"/>
                      <a:pt x="2716" y="3057"/>
                    </a:cubicBezTo>
                    <a:cubicBezTo>
                      <a:pt x="2840" y="3060"/>
                      <a:pt x="2964" y="3062"/>
                      <a:pt x="3089" y="3062"/>
                    </a:cubicBezTo>
                    <a:cubicBezTo>
                      <a:pt x="3161" y="3062"/>
                      <a:pt x="3233" y="3061"/>
                      <a:pt x="3305" y="3060"/>
                    </a:cubicBezTo>
                    <a:cubicBezTo>
                      <a:pt x="3344" y="3058"/>
                      <a:pt x="3344" y="3000"/>
                      <a:pt x="3305" y="3000"/>
                    </a:cubicBezTo>
                    <a:cubicBezTo>
                      <a:pt x="3229" y="2997"/>
                      <a:pt x="3153" y="2996"/>
                      <a:pt x="3077" y="2996"/>
                    </a:cubicBezTo>
                    <a:cubicBezTo>
                      <a:pt x="2959" y="2996"/>
                      <a:pt x="2842" y="2999"/>
                      <a:pt x="2724" y="3002"/>
                    </a:cubicBezTo>
                    <a:cubicBezTo>
                      <a:pt x="2839" y="2138"/>
                      <a:pt x="2784" y="1214"/>
                      <a:pt x="2692" y="353"/>
                    </a:cubicBezTo>
                    <a:lnTo>
                      <a:pt x="2692" y="353"/>
                    </a:lnTo>
                    <a:cubicBezTo>
                      <a:pt x="2695" y="358"/>
                      <a:pt x="2700" y="361"/>
                      <a:pt x="2707" y="363"/>
                    </a:cubicBezTo>
                    <a:cubicBezTo>
                      <a:pt x="2830" y="408"/>
                      <a:pt x="2957" y="430"/>
                      <a:pt x="3083" y="430"/>
                    </a:cubicBezTo>
                    <a:cubicBezTo>
                      <a:pt x="3178" y="430"/>
                      <a:pt x="3273" y="418"/>
                      <a:pt x="3367" y="393"/>
                    </a:cubicBezTo>
                    <a:cubicBezTo>
                      <a:pt x="3405" y="383"/>
                      <a:pt x="3393" y="332"/>
                      <a:pt x="3358" y="332"/>
                    </a:cubicBezTo>
                    <a:cubicBezTo>
                      <a:pt x="3355" y="332"/>
                      <a:pt x="3353" y="332"/>
                      <a:pt x="3350" y="332"/>
                    </a:cubicBezTo>
                    <a:cubicBezTo>
                      <a:pt x="3263" y="349"/>
                      <a:pt x="3176" y="357"/>
                      <a:pt x="3090" y="357"/>
                    </a:cubicBezTo>
                    <a:cubicBezTo>
                      <a:pt x="2967" y="357"/>
                      <a:pt x="2844" y="340"/>
                      <a:pt x="2722" y="307"/>
                    </a:cubicBezTo>
                    <a:cubicBezTo>
                      <a:pt x="2719" y="306"/>
                      <a:pt x="2716" y="306"/>
                      <a:pt x="2713" y="306"/>
                    </a:cubicBezTo>
                    <a:cubicBezTo>
                      <a:pt x="2701" y="306"/>
                      <a:pt x="2693" y="312"/>
                      <a:pt x="2689" y="323"/>
                    </a:cubicBezTo>
                    <a:cubicBezTo>
                      <a:pt x="2681" y="252"/>
                      <a:pt x="2674" y="182"/>
                      <a:pt x="2665" y="112"/>
                    </a:cubicBezTo>
                    <a:cubicBezTo>
                      <a:pt x="2665" y="104"/>
                      <a:pt x="2662" y="98"/>
                      <a:pt x="2659" y="92"/>
                    </a:cubicBezTo>
                    <a:close/>
                    <a:moveTo>
                      <a:pt x="17194" y="3414"/>
                    </a:moveTo>
                    <a:cubicBezTo>
                      <a:pt x="17031" y="3563"/>
                      <a:pt x="16877" y="3724"/>
                      <a:pt x="16733" y="3888"/>
                    </a:cubicBezTo>
                    <a:cubicBezTo>
                      <a:pt x="16747" y="3730"/>
                      <a:pt x="16742" y="3571"/>
                      <a:pt x="16718" y="3417"/>
                    </a:cubicBezTo>
                    <a:lnTo>
                      <a:pt x="16718" y="3417"/>
                    </a:lnTo>
                    <a:cubicBezTo>
                      <a:pt x="16870" y="3418"/>
                      <a:pt x="17023" y="3419"/>
                      <a:pt x="17176" y="3421"/>
                    </a:cubicBezTo>
                    <a:cubicBezTo>
                      <a:pt x="17182" y="3421"/>
                      <a:pt x="17188" y="3418"/>
                      <a:pt x="17194" y="3414"/>
                    </a:cubicBezTo>
                    <a:close/>
                    <a:moveTo>
                      <a:pt x="2722" y="3496"/>
                    </a:moveTo>
                    <a:cubicBezTo>
                      <a:pt x="2883" y="3498"/>
                      <a:pt x="3043" y="3498"/>
                      <a:pt x="3204" y="3498"/>
                    </a:cubicBezTo>
                    <a:cubicBezTo>
                      <a:pt x="3297" y="3498"/>
                      <a:pt x="3389" y="3498"/>
                      <a:pt x="3482" y="3498"/>
                    </a:cubicBezTo>
                    <a:lnTo>
                      <a:pt x="3482" y="3498"/>
                    </a:lnTo>
                    <a:cubicBezTo>
                      <a:pt x="3468" y="3670"/>
                      <a:pt x="3474" y="3843"/>
                      <a:pt x="3494" y="4014"/>
                    </a:cubicBezTo>
                    <a:cubicBezTo>
                      <a:pt x="3233" y="3845"/>
                      <a:pt x="2979" y="3669"/>
                      <a:pt x="2722" y="3496"/>
                    </a:cubicBezTo>
                    <a:close/>
                    <a:moveTo>
                      <a:pt x="19339" y="752"/>
                    </a:moveTo>
                    <a:cubicBezTo>
                      <a:pt x="19298" y="771"/>
                      <a:pt x="19302" y="815"/>
                      <a:pt x="19325" y="844"/>
                    </a:cubicBezTo>
                    <a:cubicBezTo>
                      <a:pt x="18980" y="1376"/>
                      <a:pt x="18587" y="1862"/>
                      <a:pt x="18182" y="2349"/>
                    </a:cubicBezTo>
                    <a:cubicBezTo>
                      <a:pt x="18154" y="2381"/>
                      <a:pt x="18169" y="2421"/>
                      <a:pt x="18198" y="2436"/>
                    </a:cubicBezTo>
                    <a:cubicBezTo>
                      <a:pt x="18156" y="2449"/>
                      <a:pt x="18127" y="2502"/>
                      <a:pt x="18166" y="2544"/>
                    </a:cubicBezTo>
                    <a:cubicBezTo>
                      <a:pt x="18416" y="2812"/>
                      <a:pt x="18655" y="3082"/>
                      <a:pt x="18871" y="3377"/>
                    </a:cubicBezTo>
                    <a:cubicBezTo>
                      <a:pt x="19024" y="3584"/>
                      <a:pt x="19156" y="3805"/>
                      <a:pt x="19321" y="4003"/>
                    </a:cubicBezTo>
                    <a:cubicBezTo>
                      <a:pt x="18993" y="3989"/>
                      <a:pt x="18663" y="3980"/>
                      <a:pt x="18333" y="3980"/>
                    </a:cubicBezTo>
                    <a:cubicBezTo>
                      <a:pt x="17818" y="3980"/>
                      <a:pt x="17302" y="4001"/>
                      <a:pt x="16791" y="4055"/>
                    </a:cubicBezTo>
                    <a:cubicBezTo>
                      <a:pt x="16911" y="3943"/>
                      <a:pt x="17027" y="3822"/>
                      <a:pt x="17139" y="3700"/>
                    </a:cubicBezTo>
                    <a:cubicBezTo>
                      <a:pt x="17144" y="3703"/>
                      <a:pt x="17149" y="3706"/>
                      <a:pt x="17157" y="3706"/>
                    </a:cubicBezTo>
                    <a:cubicBezTo>
                      <a:pt x="17158" y="3706"/>
                      <a:pt x="17159" y="3706"/>
                      <a:pt x="17161" y="3706"/>
                    </a:cubicBezTo>
                    <a:cubicBezTo>
                      <a:pt x="17328" y="3691"/>
                      <a:pt x="17498" y="3679"/>
                      <a:pt x="17664" y="3646"/>
                    </a:cubicBezTo>
                    <a:cubicBezTo>
                      <a:pt x="17694" y="3640"/>
                      <a:pt x="17686" y="3592"/>
                      <a:pt x="17656" y="3592"/>
                    </a:cubicBezTo>
                    <a:cubicBezTo>
                      <a:pt x="17500" y="3595"/>
                      <a:pt x="17345" y="3618"/>
                      <a:pt x="17192" y="3640"/>
                    </a:cubicBezTo>
                    <a:cubicBezTo>
                      <a:pt x="17280" y="3538"/>
                      <a:pt x="17365" y="3436"/>
                      <a:pt x="17443" y="3330"/>
                    </a:cubicBezTo>
                    <a:cubicBezTo>
                      <a:pt x="17454" y="3315"/>
                      <a:pt x="17454" y="3300"/>
                      <a:pt x="17449" y="3288"/>
                    </a:cubicBezTo>
                    <a:cubicBezTo>
                      <a:pt x="17503" y="2466"/>
                      <a:pt x="17452" y="1627"/>
                      <a:pt x="17390" y="799"/>
                    </a:cubicBezTo>
                    <a:lnTo>
                      <a:pt x="17390" y="799"/>
                    </a:lnTo>
                    <a:cubicBezTo>
                      <a:pt x="17707" y="821"/>
                      <a:pt x="18023" y="825"/>
                      <a:pt x="18340" y="828"/>
                    </a:cubicBezTo>
                    <a:cubicBezTo>
                      <a:pt x="18490" y="831"/>
                      <a:pt x="18652" y="844"/>
                      <a:pt x="18811" y="844"/>
                    </a:cubicBezTo>
                    <a:cubicBezTo>
                      <a:pt x="18997" y="844"/>
                      <a:pt x="19181" y="826"/>
                      <a:pt x="19339" y="752"/>
                    </a:cubicBezTo>
                    <a:close/>
                    <a:moveTo>
                      <a:pt x="3781" y="1"/>
                    </a:moveTo>
                    <a:cubicBezTo>
                      <a:pt x="3380" y="1"/>
                      <a:pt x="2979" y="7"/>
                      <a:pt x="2580" y="25"/>
                    </a:cubicBezTo>
                    <a:cubicBezTo>
                      <a:pt x="2563" y="26"/>
                      <a:pt x="2553" y="36"/>
                      <a:pt x="2550" y="49"/>
                    </a:cubicBezTo>
                    <a:cubicBezTo>
                      <a:pt x="2528" y="59"/>
                      <a:pt x="2513" y="79"/>
                      <a:pt x="2516" y="112"/>
                    </a:cubicBezTo>
                    <a:cubicBezTo>
                      <a:pt x="2537" y="347"/>
                      <a:pt x="2556" y="583"/>
                      <a:pt x="2572" y="820"/>
                    </a:cubicBezTo>
                    <a:cubicBezTo>
                      <a:pt x="2592" y="1130"/>
                      <a:pt x="2605" y="1442"/>
                      <a:pt x="2607" y="1755"/>
                    </a:cubicBezTo>
                    <a:cubicBezTo>
                      <a:pt x="2611" y="2304"/>
                      <a:pt x="2553" y="2852"/>
                      <a:pt x="2566" y="3399"/>
                    </a:cubicBezTo>
                    <a:cubicBezTo>
                      <a:pt x="2566" y="3405"/>
                      <a:pt x="2568" y="3409"/>
                      <a:pt x="2569" y="3413"/>
                    </a:cubicBezTo>
                    <a:cubicBezTo>
                      <a:pt x="2556" y="3429"/>
                      <a:pt x="2554" y="3453"/>
                      <a:pt x="2564" y="3471"/>
                    </a:cubicBezTo>
                    <a:cubicBezTo>
                      <a:pt x="2562" y="3485"/>
                      <a:pt x="2564" y="3499"/>
                      <a:pt x="2576" y="3509"/>
                    </a:cubicBezTo>
                    <a:cubicBezTo>
                      <a:pt x="2803" y="3712"/>
                      <a:pt x="3051" y="3883"/>
                      <a:pt x="3310" y="4037"/>
                    </a:cubicBezTo>
                    <a:cubicBezTo>
                      <a:pt x="2260" y="4044"/>
                      <a:pt x="1207" y="4035"/>
                      <a:pt x="158" y="4081"/>
                    </a:cubicBezTo>
                    <a:cubicBezTo>
                      <a:pt x="650" y="3626"/>
                      <a:pt x="1136" y="3146"/>
                      <a:pt x="1594" y="2657"/>
                    </a:cubicBezTo>
                    <a:cubicBezTo>
                      <a:pt x="1619" y="2631"/>
                      <a:pt x="1616" y="2601"/>
                      <a:pt x="1602" y="2578"/>
                    </a:cubicBezTo>
                    <a:cubicBezTo>
                      <a:pt x="1610" y="2560"/>
                      <a:pt x="1610" y="2536"/>
                      <a:pt x="1593" y="2516"/>
                    </a:cubicBezTo>
                    <a:cubicBezTo>
                      <a:pt x="1146" y="1980"/>
                      <a:pt x="716" y="1433"/>
                      <a:pt x="374" y="823"/>
                    </a:cubicBezTo>
                    <a:lnTo>
                      <a:pt x="374" y="823"/>
                    </a:lnTo>
                    <a:cubicBezTo>
                      <a:pt x="883" y="857"/>
                      <a:pt x="1409" y="888"/>
                      <a:pt x="1927" y="888"/>
                    </a:cubicBezTo>
                    <a:cubicBezTo>
                      <a:pt x="2119" y="888"/>
                      <a:pt x="2310" y="884"/>
                      <a:pt x="2498" y="874"/>
                    </a:cubicBezTo>
                    <a:cubicBezTo>
                      <a:pt x="2536" y="873"/>
                      <a:pt x="2553" y="846"/>
                      <a:pt x="2553" y="820"/>
                    </a:cubicBezTo>
                    <a:cubicBezTo>
                      <a:pt x="2553" y="793"/>
                      <a:pt x="2535" y="765"/>
                      <a:pt x="2498" y="762"/>
                    </a:cubicBezTo>
                    <a:cubicBezTo>
                      <a:pt x="2051" y="717"/>
                      <a:pt x="1588" y="704"/>
                      <a:pt x="1128" y="704"/>
                    </a:cubicBezTo>
                    <a:cubicBezTo>
                      <a:pt x="861" y="704"/>
                      <a:pt x="595" y="709"/>
                      <a:pt x="333" y="714"/>
                    </a:cubicBezTo>
                    <a:cubicBezTo>
                      <a:pt x="320" y="715"/>
                      <a:pt x="311" y="719"/>
                      <a:pt x="301" y="726"/>
                    </a:cubicBezTo>
                    <a:cubicBezTo>
                      <a:pt x="296" y="724"/>
                      <a:pt x="291" y="723"/>
                      <a:pt x="286" y="723"/>
                    </a:cubicBezTo>
                    <a:cubicBezTo>
                      <a:pt x="248" y="723"/>
                      <a:pt x="208" y="764"/>
                      <a:pt x="233" y="809"/>
                    </a:cubicBezTo>
                    <a:cubicBezTo>
                      <a:pt x="582" y="1448"/>
                      <a:pt x="973" y="2057"/>
                      <a:pt x="1487" y="2577"/>
                    </a:cubicBezTo>
                    <a:cubicBezTo>
                      <a:pt x="989" y="3022"/>
                      <a:pt x="505" y="3514"/>
                      <a:pt x="67" y="4018"/>
                    </a:cubicBezTo>
                    <a:cubicBezTo>
                      <a:pt x="47" y="4041"/>
                      <a:pt x="50" y="4067"/>
                      <a:pt x="63" y="4085"/>
                    </a:cubicBezTo>
                    <a:cubicBezTo>
                      <a:pt x="1" y="4092"/>
                      <a:pt x="1" y="4185"/>
                      <a:pt x="66" y="4187"/>
                    </a:cubicBezTo>
                    <a:cubicBezTo>
                      <a:pt x="379" y="4195"/>
                      <a:pt x="693" y="4199"/>
                      <a:pt x="1007" y="4199"/>
                    </a:cubicBezTo>
                    <a:cubicBezTo>
                      <a:pt x="1843" y="4199"/>
                      <a:pt x="2679" y="4175"/>
                      <a:pt x="3514" y="4164"/>
                    </a:cubicBezTo>
                    <a:cubicBezTo>
                      <a:pt x="3556" y="4164"/>
                      <a:pt x="3576" y="4131"/>
                      <a:pt x="3575" y="4098"/>
                    </a:cubicBezTo>
                    <a:cubicBezTo>
                      <a:pt x="3598" y="4094"/>
                      <a:pt x="3616" y="4077"/>
                      <a:pt x="3614" y="4045"/>
                    </a:cubicBezTo>
                    <a:cubicBezTo>
                      <a:pt x="3601" y="3862"/>
                      <a:pt x="3600" y="3681"/>
                      <a:pt x="3601" y="3499"/>
                    </a:cubicBezTo>
                    <a:cubicBezTo>
                      <a:pt x="5697" y="3493"/>
                      <a:pt x="7794" y="3412"/>
                      <a:pt x="9890" y="3402"/>
                    </a:cubicBezTo>
                    <a:cubicBezTo>
                      <a:pt x="10674" y="3397"/>
                      <a:pt x="11459" y="3395"/>
                      <a:pt x="12243" y="3395"/>
                    </a:cubicBezTo>
                    <a:cubicBezTo>
                      <a:pt x="13691" y="3395"/>
                      <a:pt x="15139" y="3402"/>
                      <a:pt x="16586" y="3415"/>
                    </a:cubicBezTo>
                    <a:cubicBezTo>
                      <a:pt x="16600" y="3637"/>
                      <a:pt x="16604" y="3856"/>
                      <a:pt x="16603" y="4078"/>
                    </a:cubicBezTo>
                    <a:cubicBezTo>
                      <a:pt x="16562" y="4094"/>
                      <a:pt x="16561" y="4159"/>
                      <a:pt x="16611" y="4159"/>
                    </a:cubicBezTo>
                    <a:cubicBezTo>
                      <a:pt x="16612" y="4159"/>
                      <a:pt x="16612" y="4159"/>
                      <a:pt x="16613" y="4159"/>
                    </a:cubicBezTo>
                    <a:cubicBezTo>
                      <a:pt x="17330" y="4140"/>
                      <a:pt x="18044" y="4114"/>
                      <a:pt x="18760" y="4114"/>
                    </a:cubicBezTo>
                    <a:cubicBezTo>
                      <a:pt x="18953" y="4114"/>
                      <a:pt x="19147" y="4116"/>
                      <a:pt x="19341" y="4121"/>
                    </a:cubicBezTo>
                    <a:cubicBezTo>
                      <a:pt x="19342" y="4121"/>
                      <a:pt x="19343" y="4121"/>
                      <a:pt x="19343" y="4121"/>
                    </a:cubicBezTo>
                    <a:cubicBezTo>
                      <a:pt x="19374" y="4121"/>
                      <a:pt x="19391" y="4101"/>
                      <a:pt x="19396" y="4077"/>
                    </a:cubicBezTo>
                    <a:cubicBezTo>
                      <a:pt x="19396" y="4077"/>
                      <a:pt x="19397" y="4077"/>
                      <a:pt x="19398" y="4077"/>
                    </a:cubicBezTo>
                    <a:cubicBezTo>
                      <a:pt x="19427" y="4077"/>
                      <a:pt x="19456" y="4044"/>
                      <a:pt x="19437" y="4014"/>
                    </a:cubicBezTo>
                    <a:cubicBezTo>
                      <a:pt x="19103" y="3446"/>
                      <a:pt x="18737" y="2909"/>
                      <a:pt x="18260" y="2451"/>
                    </a:cubicBezTo>
                    <a:cubicBezTo>
                      <a:pt x="18254" y="2444"/>
                      <a:pt x="18247" y="2440"/>
                      <a:pt x="18240" y="2437"/>
                    </a:cubicBezTo>
                    <a:cubicBezTo>
                      <a:pt x="18246" y="2435"/>
                      <a:pt x="18252" y="2432"/>
                      <a:pt x="18258" y="2426"/>
                    </a:cubicBezTo>
                    <a:cubicBezTo>
                      <a:pt x="18751" y="1988"/>
                      <a:pt x="19157" y="1443"/>
                      <a:pt x="19491" y="876"/>
                    </a:cubicBezTo>
                    <a:cubicBezTo>
                      <a:pt x="19513" y="838"/>
                      <a:pt x="19498" y="802"/>
                      <a:pt x="19472" y="780"/>
                    </a:cubicBezTo>
                    <a:cubicBezTo>
                      <a:pt x="19475" y="746"/>
                      <a:pt x="19450" y="715"/>
                      <a:pt x="19418" y="703"/>
                    </a:cubicBezTo>
                    <a:cubicBezTo>
                      <a:pt x="19313" y="666"/>
                      <a:pt x="19189" y="655"/>
                      <a:pt x="19059" y="655"/>
                    </a:cubicBezTo>
                    <a:cubicBezTo>
                      <a:pt x="18865" y="655"/>
                      <a:pt x="18661" y="680"/>
                      <a:pt x="18495" y="681"/>
                    </a:cubicBezTo>
                    <a:cubicBezTo>
                      <a:pt x="18123" y="682"/>
                      <a:pt x="17753" y="683"/>
                      <a:pt x="17383" y="705"/>
                    </a:cubicBezTo>
                    <a:cubicBezTo>
                      <a:pt x="17369" y="516"/>
                      <a:pt x="17353" y="327"/>
                      <a:pt x="17339" y="139"/>
                    </a:cubicBezTo>
                    <a:cubicBezTo>
                      <a:pt x="17335" y="95"/>
                      <a:pt x="17299" y="73"/>
                      <a:pt x="17265" y="73"/>
                    </a:cubicBezTo>
                    <a:cubicBezTo>
                      <a:pt x="17249" y="73"/>
                      <a:pt x="17233" y="78"/>
                      <a:pt x="17222" y="88"/>
                    </a:cubicBezTo>
                    <a:cubicBezTo>
                      <a:pt x="17215" y="86"/>
                      <a:pt x="17209" y="85"/>
                      <a:pt x="17202" y="85"/>
                    </a:cubicBezTo>
                    <a:cubicBezTo>
                      <a:pt x="15550" y="46"/>
                      <a:pt x="13897" y="44"/>
                      <a:pt x="12243" y="44"/>
                    </a:cubicBezTo>
                    <a:cubicBezTo>
                      <a:pt x="11980" y="44"/>
                      <a:pt x="11716" y="44"/>
                      <a:pt x="11453" y="44"/>
                    </a:cubicBezTo>
                    <a:cubicBezTo>
                      <a:pt x="10924" y="44"/>
                      <a:pt x="10396" y="43"/>
                      <a:pt x="9868" y="42"/>
                    </a:cubicBezTo>
                    <a:cubicBezTo>
                      <a:pt x="8650" y="38"/>
                      <a:pt x="7431" y="34"/>
                      <a:pt x="6211" y="30"/>
                    </a:cubicBezTo>
                    <a:cubicBezTo>
                      <a:pt x="5404" y="26"/>
                      <a:pt x="4591" y="1"/>
                      <a:pt x="3781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" name="Google Shape;1295;p46"/>
              <p:cNvSpPr/>
              <p:nvPr/>
            </p:nvSpPr>
            <p:spPr>
              <a:xfrm>
                <a:off x="8699454" y="1976013"/>
                <a:ext cx="38699" cy="4718"/>
              </a:xfrm>
              <a:custGeom>
                <a:avLst/>
                <a:gdLst/>
                <a:ahLst/>
                <a:cxnLst/>
                <a:rect l="l" t="t" r="r" b="b"/>
                <a:pathLst>
                  <a:path w="730" h="89" extrusionOk="0">
                    <a:moveTo>
                      <a:pt x="438" y="1"/>
                    </a:moveTo>
                    <a:cubicBezTo>
                      <a:pt x="307" y="1"/>
                      <a:pt x="174" y="9"/>
                      <a:pt x="45" y="10"/>
                    </a:cubicBezTo>
                    <a:cubicBezTo>
                      <a:pt x="0" y="11"/>
                      <a:pt x="0" y="79"/>
                      <a:pt x="45" y="79"/>
                    </a:cubicBezTo>
                    <a:cubicBezTo>
                      <a:pt x="177" y="81"/>
                      <a:pt x="312" y="89"/>
                      <a:pt x="446" y="89"/>
                    </a:cubicBezTo>
                    <a:cubicBezTo>
                      <a:pt x="528" y="89"/>
                      <a:pt x="610" y="86"/>
                      <a:pt x="690" y="76"/>
                    </a:cubicBezTo>
                    <a:cubicBezTo>
                      <a:pt x="730" y="71"/>
                      <a:pt x="730" y="20"/>
                      <a:pt x="690" y="14"/>
                    </a:cubicBezTo>
                    <a:cubicBezTo>
                      <a:pt x="607" y="4"/>
                      <a:pt x="523" y="1"/>
                      <a:pt x="438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" name="Google Shape;1296;p46"/>
              <p:cNvSpPr/>
              <p:nvPr/>
            </p:nvSpPr>
            <p:spPr>
              <a:xfrm>
                <a:off x="8683444" y="2106157"/>
                <a:ext cx="38964" cy="8323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57" extrusionOk="0">
                    <a:moveTo>
                      <a:pt x="45" y="0"/>
                    </a:moveTo>
                    <a:cubicBezTo>
                      <a:pt x="12" y="0"/>
                      <a:pt x="1" y="52"/>
                      <a:pt x="38" y="63"/>
                    </a:cubicBezTo>
                    <a:cubicBezTo>
                      <a:pt x="230" y="119"/>
                      <a:pt x="432" y="156"/>
                      <a:pt x="634" y="156"/>
                    </a:cubicBezTo>
                    <a:cubicBezTo>
                      <a:pt x="654" y="156"/>
                      <a:pt x="674" y="156"/>
                      <a:pt x="694" y="155"/>
                    </a:cubicBezTo>
                    <a:cubicBezTo>
                      <a:pt x="735" y="154"/>
                      <a:pt x="734" y="96"/>
                      <a:pt x="694" y="93"/>
                    </a:cubicBezTo>
                    <a:cubicBezTo>
                      <a:pt x="477" y="76"/>
                      <a:pt x="266" y="54"/>
                      <a:pt x="54" y="1"/>
                    </a:cubicBezTo>
                    <a:cubicBezTo>
                      <a:pt x="51" y="0"/>
                      <a:pt x="48" y="0"/>
                      <a:pt x="45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" name="Google Shape;1297;p46"/>
              <p:cNvSpPr/>
              <p:nvPr/>
            </p:nvSpPr>
            <p:spPr>
              <a:xfrm>
                <a:off x="8652326" y="1971136"/>
                <a:ext cx="30694" cy="3976"/>
              </a:xfrm>
              <a:custGeom>
                <a:avLst/>
                <a:gdLst/>
                <a:ahLst/>
                <a:cxnLst/>
                <a:rect l="l" t="t" r="r" b="b"/>
                <a:pathLst>
                  <a:path w="579" h="75" extrusionOk="0">
                    <a:moveTo>
                      <a:pt x="371" y="1"/>
                    </a:moveTo>
                    <a:cubicBezTo>
                      <a:pt x="261" y="1"/>
                      <a:pt x="150" y="5"/>
                      <a:pt x="40" y="8"/>
                    </a:cubicBezTo>
                    <a:cubicBezTo>
                      <a:pt x="1" y="10"/>
                      <a:pt x="0" y="67"/>
                      <a:pt x="40" y="68"/>
                    </a:cubicBezTo>
                    <a:cubicBezTo>
                      <a:pt x="150" y="71"/>
                      <a:pt x="261" y="74"/>
                      <a:pt x="371" y="74"/>
                    </a:cubicBezTo>
                    <a:cubicBezTo>
                      <a:pt x="426" y="74"/>
                      <a:pt x="481" y="73"/>
                      <a:pt x="535" y="71"/>
                    </a:cubicBezTo>
                    <a:cubicBezTo>
                      <a:pt x="578" y="68"/>
                      <a:pt x="578" y="7"/>
                      <a:pt x="535" y="5"/>
                    </a:cubicBezTo>
                    <a:cubicBezTo>
                      <a:pt x="481" y="2"/>
                      <a:pt x="426" y="1"/>
                      <a:pt x="371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" name="Google Shape;1298;p46"/>
              <p:cNvSpPr/>
              <p:nvPr/>
            </p:nvSpPr>
            <p:spPr>
              <a:xfrm>
                <a:off x="8609705" y="1944577"/>
                <a:ext cx="31012" cy="4453"/>
              </a:xfrm>
              <a:custGeom>
                <a:avLst/>
                <a:gdLst/>
                <a:ahLst/>
                <a:cxnLst/>
                <a:rect l="l" t="t" r="r" b="b"/>
                <a:pathLst>
                  <a:path w="585" h="84" extrusionOk="0">
                    <a:moveTo>
                      <a:pt x="316" y="1"/>
                    </a:moveTo>
                    <a:cubicBezTo>
                      <a:pt x="227" y="1"/>
                      <a:pt x="137" y="4"/>
                      <a:pt x="49" y="5"/>
                    </a:cubicBezTo>
                    <a:cubicBezTo>
                      <a:pt x="1" y="6"/>
                      <a:pt x="1" y="78"/>
                      <a:pt x="49" y="78"/>
                    </a:cubicBezTo>
                    <a:cubicBezTo>
                      <a:pt x="141" y="80"/>
                      <a:pt x="234" y="83"/>
                      <a:pt x="327" y="83"/>
                    </a:cubicBezTo>
                    <a:cubicBezTo>
                      <a:pt x="401" y="83"/>
                      <a:pt x="474" y="81"/>
                      <a:pt x="546" y="73"/>
                    </a:cubicBezTo>
                    <a:cubicBezTo>
                      <a:pt x="584" y="69"/>
                      <a:pt x="584" y="16"/>
                      <a:pt x="546" y="12"/>
                    </a:cubicBezTo>
                    <a:cubicBezTo>
                      <a:pt x="470" y="3"/>
                      <a:pt x="393" y="1"/>
                      <a:pt x="316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" name="Google Shape;1299;p46"/>
              <p:cNvSpPr/>
              <p:nvPr/>
            </p:nvSpPr>
            <p:spPr>
              <a:xfrm>
                <a:off x="8594013" y="2065868"/>
                <a:ext cx="28680" cy="6945"/>
              </a:xfrm>
              <a:custGeom>
                <a:avLst/>
                <a:gdLst/>
                <a:ahLst/>
                <a:cxnLst/>
                <a:rect l="l" t="t" r="r" b="b"/>
                <a:pathLst>
                  <a:path w="541" h="131" extrusionOk="0">
                    <a:moveTo>
                      <a:pt x="43" y="0"/>
                    </a:moveTo>
                    <a:cubicBezTo>
                      <a:pt x="7" y="0"/>
                      <a:pt x="0" y="63"/>
                      <a:pt x="38" y="70"/>
                    </a:cubicBezTo>
                    <a:cubicBezTo>
                      <a:pt x="187" y="95"/>
                      <a:pt x="342" y="130"/>
                      <a:pt x="493" y="131"/>
                    </a:cubicBezTo>
                    <a:cubicBezTo>
                      <a:pt x="494" y="131"/>
                      <a:pt x="494" y="131"/>
                      <a:pt x="494" y="131"/>
                    </a:cubicBezTo>
                    <a:cubicBezTo>
                      <a:pt x="532" y="131"/>
                      <a:pt x="540" y="72"/>
                      <a:pt x="502" y="63"/>
                    </a:cubicBezTo>
                    <a:cubicBezTo>
                      <a:pt x="356" y="24"/>
                      <a:pt x="198" y="16"/>
                      <a:pt x="47" y="1"/>
                    </a:cubicBezTo>
                    <a:cubicBezTo>
                      <a:pt x="46" y="1"/>
                      <a:pt x="44" y="0"/>
                      <a:pt x="43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" name="Google Shape;1300;p46"/>
              <p:cNvSpPr/>
              <p:nvPr/>
            </p:nvSpPr>
            <p:spPr>
              <a:xfrm>
                <a:off x="8549378" y="1947069"/>
                <a:ext cx="36261" cy="6149"/>
              </a:xfrm>
              <a:custGeom>
                <a:avLst/>
                <a:gdLst/>
                <a:ahLst/>
                <a:cxnLst/>
                <a:rect l="l" t="t" r="r" b="b"/>
                <a:pathLst>
                  <a:path w="684" h="116" extrusionOk="0">
                    <a:moveTo>
                      <a:pt x="43" y="0"/>
                    </a:moveTo>
                    <a:cubicBezTo>
                      <a:pt x="0" y="0"/>
                      <a:pt x="3" y="66"/>
                      <a:pt x="45" y="71"/>
                    </a:cubicBezTo>
                    <a:cubicBezTo>
                      <a:pt x="244" y="90"/>
                      <a:pt x="442" y="111"/>
                      <a:pt x="641" y="116"/>
                    </a:cubicBezTo>
                    <a:cubicBezTo>
                      <a:pt x="641" y="116"/>
                      <a:pt x="642" y="116"/>
                      <a:pt x="642" y="116"/>
                    </a:cubicBezTo>
                    <a:cubicBezTo>
                      <a:pt x="675" y="116"/>
                      <a:pt x="683" y="61"/>
                      <a:pt x="650" y="56"/>
                    </a:cubicBezTo>
                    <a:cubicBezTo>
                      <a:pt x="450" y="27"/>
                      <a:pt x="248" y="15"/>
                      <a:pt x="45" y="0"/>
                    </a:cubicBezTo>
                    <a:cubicBezTo>
                      <a:pt x="44" y="0"/>
                      <a:pt x="44" y="0"/>
                      <a:pt x="43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" name="Google Shape;1301;p46"/>
              <p:cNvSpPr/>
              <p:nvPr/>
            </p:nvSpPr>
            <p:spPr>
              <a:xfrm>
                <a:off x="8541638" y="2065921"/>
                <a:ext cx="30482" cy="3976"/>
              </a:xfrm>
              <a:custGeom>
                <a:avLst/>
                <a:gdLst/>
                <a:ahLst/>
                <a:cxnLst/>
                <a:rect l="l" t="t" r="r" b="b"/>
                <a:pathLst>
                  <a:path w="575" h="75" extrusionOk="0">
                    <a:moveTo>
                      <a:pt x="316" y="0"/>
                    </a:moveTo>
                    <a:cubicBezTo>
                      <a:pt x="225" y="0"/>
                      <a:pt x="133" y="4"/>
                      <a:pt x="42" y="6"/>
                    </a:cubicBezTo>
                    <a:cubicBezTo>
                      <a:pt x="2" y="7"/>
                      <a:pt x="1" y="68"/>
                      <a:pt x="42" y="68"/>
                    </a:cubicBezTo>
                    <a:cubicBezTo>
                      <a:pt x="135" y="70"/>
                      <a:pt x="228" y="74"/>
                      <a:pt x="320" y="74"/>
                    </a:cubicBezTo>
                    <a:cubicBezTo>
                      <a:pt x="393" y="74"/>
                      <a:pt x="466" y="72"/>
                      <a:pt x="538" y="65"/>
                    </a:cubicBezTo>
                    <a:cubicBezTo>
                      <a:pt x="574" y="62"/>
                      <a:pt x="574" y="12"/>
                      <a:pt x="538" y="9"/>
                    </a:cubicBezTo>
                    <a:cubicBezTo>
                      <a:pt x="464" y="3"/>
                      <a:pt x="390" y="0"/>
                      <a:pt x="316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" name="Google Shape;1302;p46"/>
              <p:cNvSpPr/>
              <p:nvPr/>
            </p:nvSpPr>
            <p:spPr>
              <a:xfrm>
                <a:off x="8480886" y="1942032"/>
                <a:ext cx="36208" cy="4294"/>
              </a:xfrm>
              <a:custGeom>
                <a:avLst/>
                <a:gdLst/>
                <a:ahLst/>
                <a:cxnLst/>
                <a:rect l="l" t="t" r="r" b="b"/>
                <a:pathLst>
                  <a:path w="683" h="81" extrusionOk="0">
                    <a:moveTo>
                      <a:pt x="378" y="1"/>
                    </a:moveTo>
                    <a:cubicBezTo>
                      <a:pt x="267" y="1"/>
                      <a:pt x="156" y="4"/>
                      <a:pt x="45" y="6"/>
                    </a:cubicBezTo>
                    <a:cubicBezTo>
                      <a:pt x="1" y="6"/>
                      <a:pt x="1" y="76"/>
                      <a:pt x="45" y="76"/>
                    </a:cubicBezTo>
                    <a:cubicBezTo>
                      <a:pt x="154" y="77"/>
                      <a:pt x="263" y="80"/>
                      <a:pt x="371" y="80"/>
                    </a:cubicBezTo>
                    <a:cubicBezTo>
                      <a:pt x="461" y="80"/>
                      <a:pt x="551" y="78"/>
                      <a:pt x="641" y="72"/>
                    </a:cubicBezTo>
                    <a:cubicBezTo>
                      <a:pt x="682" y="70"/>
                      <a:pt x="682" y="12"/>
                      <a:pt x="641" y="9"/>
                    </a:cubicBezTo>
                    <a:cubicBezTo>
                      <a:pt x="554" y="3"/>
                      <a:pt x="466" y="1"/>
                      <a:pt x="378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" name="Google Shape;1303;p46"/>
              <p:cNvSpPr/>
              <p:nvPr/>
            </p:nvSpPr>
            <p:spPr>
              <a:xfrm>
                <a:off x="8483431" y="2069314"/>
                <a:ext cx="30694" cy="6096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15" extrusionOk="0">
                    <a:moveTo>
                      <a:pt x="44" y="1"/>
                    </a:moveTo>
                    <a:cubicBezTo>
                      <a:pt x="12" y="1"/>
                      <a:pt x="1" y="52"/>
                      <a:pt x="36" y="63"/>
                    </a:cubicBezTo>
                    <a:cubicBezTo>
                      <a:pt x="143" y="95"/>
                      <a:pt x="254" y="114"/>
                      <a:pt x="365" y="114"/>
                    </a:cubicBezTo>
                    <a:cubicBezTo>
                      <a:pt x="427" y="114"/>
                      <a:pt x="489" y="108"/>
                      <a:pt x="551" y="95"/>
                    </a:cubicBezTo>
                    <a:cubicBezTo>
                      <a:pt x="579" y="89"/>
                      <a:pt x="573" y="42"/>
                      <a:pt x="545" y="42"/>
                    </a:cubicBezTo>
                    <a:cubicBezTo>
                      <a:pt x="545" y="42"/>
                      <a:pt x="544" y="42"/>
                      <a:pt x="543" y="42"/>
                    </a:cubicBezTo>
                    <a:cubicBezTo>
                      <a:pt x="495" y="46"/>
                      <a:pt x="446" y="48"/>
                      <a:pt x="399" y="48"/>
                    </a:cubicBezTo>
                    <a:cubicBezTo>
                      <a:pt x="282" y="48"/>
                      <a:pt x="167" y="36"/>
                      <a:pt x="53" y="2"/>
                    </a:cubicBezTo>
                    <a:cubicBezTo>
                      <a:pt x="50" y="1"/>
                      <a:pt x="47" y="1"/>
                      <a:pt x="44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" name="Google Shape;1304;p46"/>
              <p:cNvSpPr/>
              <p:nvPr/>
            </p:nvSpPr>
            <p:spPr>
              <a:xfrm>
                <a:off x="8428935" y="2071434"/>
                <a:ext cx="24651" cy="5566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05" extrusionOk="0">
                    <a:moveTo>
                      <a:pt x="162" y="0"/>
                    </a:moveTo>
                    <a:cubicBezTo>
                      <a:pt x="117" y="0"/>
                      <a:pt x="72" y="4"/>
                      <a:pt x="25" y="12"/>
                    </a:cubicBezTo>
                    <a:cubicBezTo>
                      <a:pt x="1" y="16"/>
                      <a:pt x="6" y="58"/>
                      <a:pt x="29" y="58"/>
                    </a:cubicBezTo>
                    <a:cubicBezTo>
                      <a:pt x="30" y="58"/>
                      <a:pt x="31" y="58"/>
                      <a:pt x="32" y="58"/>
                    </a:cubicBezTo>
                    <a:cubicBezTo>
                      <a:pt x="68" y="53"/>
                      <a:pt x="104" y="51"/>
                      <a:pt x="139" y="51"/>
                    </a:cubicBezTo>
                    <a:cubicBezTo>
                      <a:pt x="237" y="51"/>
                      <a:pt x="332" y="68"/>
                      <a:pt x="424" y="103"/>
                    </a:cubicBezTo>
                    <a:cubicBezTo>
                      <a:pt x="427" y="104"/>
                      <a:pt x="430" y="105"/>
                      <a:pt x="433" y="105"/>
                    </a:cubicBezTo>
                    <a:cubicBezTo>
                      <a:pt x="457" y="105"/>
                      <a:pt x="465" y="65"/>
                      <a:pt x="438" y="55"/>
                    </a:cubicBezTo>
                    <a:cubicBezTo>
                      <a:pt x="347" y="18"/>
                      <a:pt x="256" y="0"/>
                      <a:pt x="162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" name="Google Shape;1305;p46"/>
              <p:cNvSpPr/>
              <p:nvPr/>
            </p:nvSpPr>
            <p:spPr>
              <a:xfrm>
                <a:off x="8421089" y="1940654"/>
                <a:ext cx="30217" cy="5407"/>
              </a:xfrm>
              <a:custGeom>
                <a:avLst/>
                <a:gdLst/>
                <a:ahLst/>
                <a:cxnLst/>
                <a:rect l="l" t="t" r="r" b="b"/>
                <a:pathLst>
                  <a:path w="570" h="102" extrusionOk="0">
                    <a:moveTo>
                      <a:pt x="530" y="1"/>
                    </a:moveTo>
                    <a:cubicBezTo>
                      <a:pt x="530" y="1"/>
                      <a:pt x="530" y="1"/>
                      <a:pt x="529" y="1"/>
                    </a:cubicBezTo>
                    <a:cubicBezTo>
                      <a:pt x="364" y="5"/>
                      <a:pt x="197" y="33"/>
                      <a:pt x="32" y="51"/>
                    </a:cubicBezTo>
                    <a:cubicBezTo>
                      <a:pt x="1" y="55"/>
                      <a:pt x="0" y="101"/>
                      <a:pt x="30" y="101"/>
                    </a:cubicBezTo>
                    <a:cubicBezTo>
                      <a:pt x="30" y="101"/>
                      <a:pt x="31" y="101"/>
                      <a:pt x="32" y="101"/>
                    </a:cubicBezTo>
                    <a:cubicBezTo>
                      <a:pt x="200" y="89"/>
                      <a:pt x="371" y="85"/>
                      <a:pt x="538" y="59"/>
                    </a:cubicBezTo>
                    <a:cubicBezTo>
                      <a:pt x="569" y="53"/>
                      <a:pt x="562" y="1"/>
                      <a:pt x="530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" name="Google Shape;1306;p46"/>
              <p:cNvSpPr/>
              <p:nvPr/>
            </p:nvSpPr>
            <p:spPr>
              <a:xfrm>
                <a:off x="8370887" y="2069101"/>
                <a:ext cx="27566" cy="5990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3" extrusionOk="0">
                    <a:moveTo>
                      <a:pt x="483" y="0"/>
                    </a:moveTo>
                    <a:cubicBezTo>
                      <a:pt x="480" y="0"/>
                      <a:pt x="477" y="1"/>
                      <a:pt x="474" y="2"/>
                    </a:cubicBezTo>
                    <a:cubicBezTo>
                      <a:pt x="363" y="34"/>
                      <a:pt x="254" y="55"/>
                      <a:pt x="140" y="55"/>
                    </a:cubicBezTo>
                    <a:cubicBezTo>
                      <a:pt x="106" y="55"/>
                      <a:pt x="71" y="53"/>
                      <a:pt x="35" y="49"/>
                    </a:cubicBezTo>
                    <a:cubicBezTo>
                      <a:pt x="34" y="49"/>
                      <a:pt x="33" y="48"/>
                      <a:pt x="32" y="48"/>
                    </a:cubicBezTo>
                    <a:cubicBezTo>
                      <a:pt x="6" y="48"/>
                      <a:pt x="1" y="96"/>
                      <a:pt x="29" y="100"/>
                    </a:cubicBezTo>
                    <a:cubicBezTo>
                      <a:pt x="82" y="108"/>
                      <a:pt x="136" y="112"/>
                      <a:pt x="189" y="112"/>
                    </a:cubicBezTo>
                    <a:cubicBezTo>
                      <a:pt x="292" y="112"/>
                      <a:pt x="393" y="96"/>
                      <a:pt x="490" y="55"/>
                    </a:cubicBezTo>
                    <a:cubicBezTo>
                      <a:pt x="519" y="43"/>
                      <a:pt x="512" y="0"/>
                      <a:pt x="483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" name="Google Shape;1307;p46"/>
              <p:cNvSpPr/>
              <p:nvPr/>
            </p:nvSpPr>
            <p:spPr>
              <a:xfrm>
                <a:off x="8357952" y="1939276"/>
                <a:ext cx="24598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464" h="83" extrusionOk="0">
                    <a:moveTo>
                      <a:pt x="224" y="1"/>
                    </a:moveTo>
                    <a:cubicBezTo>
                      <a:pt x="157" y="1"/>
                      <a:pt x="91" y="5"/>
                      <a:pt x="29" y="5"/>
                    </a:cubicBezTo>
                    <a:cubicBezTo>
                      <a:pt x="7" y="5"/>
                      <a:pt x="0" y="41"/>
                      <a:pt x="23" y="44"/>
                    </a:cubicBezTo>
                    <a:cubicBezTo>
                      <a:pt x="127" y="58"/>
                      <a:pt x="241" y="83"/>
                      <a:pt x="349" y="83"/>
                    </a:cubicBezTo>
                    <a:cubicBezTo>
                      <a:pt x="378" y="83"/>
                      <a:pt x="407" y="81"/>
                      <a:pt x="435" y="77"/>
                    </a:cubicBezTo>
                    <a:cubicBezTo>
                      <a:pt x="464" y="73"/>
                      <a:pt x="460" y="31"/>
                      <a:pt x="435" y="25"/>
                    </a:cubicBezTo>
                    <a:cubicBezTo>
                      <a:pt x="369" y="6"/>
                      <a:pt x="296" y="1"/>
                      <a:pt x="224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" name="Google Shape;1308;p46"/>
              <p:cNvSpPr/>
              <p:nvPr/>
            </p:nvSpPr>
            <p:spPr>
              <a:xfrm>
                <a:off x="8318353" y="2074350"/>
                <a:ext cx="29369" cy="2916"/>
              </a:xfrm>
              <a:custGeom>
                <a:avLst/>
                <a:gdLst/>
                <a:ahLst/>
                <a:cxnLst/>
                <a:rect l="l" t="t" r="r" b="b"/>
                <a:pathLst>
                  <a:path w="554" h="55" extrusionOk="0">
                    <a:moveTo>
                      <a:pt x="271" y="0"/>
                    </a:moveTo>
                    <a:cubicBezTo>
                      <a:pt x="192" y="0"/>
                      <a:pt x="112" y="2"/>
                      <a:pt x="33" y="3"/>
                    </a:cubicBezTo>
                    <a:cubicBezTo>
                      <a:pt x="1" y="3"/>
                      <a:pt x="1" y="52"/>
                      <a:pt x="33" y="52"/>
                    </a:cubicBezTo>
                    <a:cubicBezTo>
                      <a:pt x="108" y="53"/>
                      <a:pt x="184" y="54"/>
                      <a:pt x="259" y="54"/>
                    </a:cubicBezTo>
                    <a:cubicBezTo>
                      <a:pt x="349" y="54"/>
                      <a:pt x="439" y="53"/>
                      <a:pt x="529" y="47"/>
                    </a:cubicBezTo>
                    <a:cubicBezTo>
                      <a:pt x="554" y="45"/>
                      <a:pt x="554" y="9"/>
                      <a:pt x="529" y="8"/>
                    </a:cubicBezTo>
                    <a:cubicBezTo>
                      <a:pt x="443" y="2"/>
                      <a:pt x="357" y="0"/>
                      <a:pt x="27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" name="Google Shape;1309;p46"/>
              <p:cNvSpPr/>
              <p:nvPr/>
            </p:nvSpPr>
            <p:spPr>
              <a:xfrm>
                <a:off x="8281509" y="1940018"/>
                <a:ext cx="29793" cy="5778"/>
              </a:xfrm>
              <a:custGeom>
                <a:avLst/>
                <a:gdLst/>
                <a:ahLst/>
                <a:cxnLst/>
                <a:rect l="l" t="t" r="r" b="b"/>
                <a:pathLst>
                  <a:path w="562" h="109" extrusionOk="0">
                    <a:moveTo>
                      <a:pt x="531" y="1"/>
                    </a:moveTo>
                    <a:cubicBezTo>
                      <a:pt x="530" y="1"/>
                      <a:pt x="529" y="1"/>
                      <a:pt x="529" y="1"/>
                    </a:cubicBezTo>
                    <a:cubicBezTo>
                      <a:pt x="361" y="15"/>
                      <a:pt x="195" y="39"/>
                      <a:pt x="27" y="62"/>
                    </a:cubicBezTo>
                    <a:cubicBezTo>
                      <a:pt x="1" y="66"/>
                      <a:pt x="6" y="109"/>
                      <a:pt x="31" y="109"/>
                    </a:cubicBezTo>
                    <a:cubicBezTo>
                      <a:pt x="31" y="109"/>
                      <a:pt x="32" y="109"/>
                      <a:pt x="33" y="109"/>
                    </a:cubicBezTo>
                    <a:cubicBezTo>
                      <a:pt x="201" y="92"/>
                      <a:pt x="369" y="75"/>
                      <a:pt x="534" y="49"/>
                    </a:cubicBezTo>
                    <a:cubicBezTo>
                      <a:pt x="561" y="45"/>
                      <a:pt x="556" y="1"/>
                      <a:pt x="531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" name="Google Shape;1310;p46"/>
              <p:cNvSpPr/>
              <p:nvPr/>
            </p:nvSpPr>
            <p:spPr>
              <a:xfrm>
                <a:off x="8266454" y="2071805"/>
                <a:ext cx="23538" cy="2757"/>
              </a:xfrm>
              <a:custGeom>
                <a:avLst/>
                <a:gdLst/>
                <a:ahLst/>
                <a:cxnLst/>
                <a:rect l="l" t="t" r="r" b="b"/>
                <a:pathLst>
                  <a:path w="444" h="52" extrusionOk="0">
                    <a:moveTo>
                      <a:pt x="314" y="0"/>
                    </a:moveTo>
                    <a:cubicBezTo>
                      <a:pt x="216" y="0"/>
                      <a:pt x="116" y="9"/>
                      <a:pt x="18" y="12"/>
                    </a:cubicBezTo>
                    <a:cubicBezTo>
                      <a:pt x="1" y="13"/>
                      <a:pt x="1" y="39"/>
                      <a:pt x="18" y="40"/>
                    </a:cubicBezTo>
                    <a:cubicBezTo>
                      <a:pt x="114" y="43"/>
                      <a:pt x="213" y="52"/>
                      <a:pt x="310" y="52"/>
                    </a:cubicBezTo>
                    <a:cubicBezTo>
                      <a:pt x="346" y="52"/>
                      <a:pt x="381" y="51"/>
                      <a:pt x="415" y="48"/>
                    </a:cubicBezTo>
                    <a:cubicBezTo>
                      <a:pt x="443" y="45"/>
                      <a:pt x="443" y="6"/>
                      <a:pt x="415" y="4"/>
                    </a:cubicBezTo>
                    <a:cubicBezTo>
                      <a:pt x="382" y="1"/>
                      <a:pt x="348" y="0"/>
                      <a:pt x="314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" name="Google Shape;1311;p46"/>
              <p:cNvSpPr/>
              <p:nvPr/>
            </p:nvSpPr>
            <p:spPr>
              <a:xfrm>
                <a:off x="8207293" y="2074138"/>
                <a:ext cx="33186" cy="625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118" extrusionOk="0">
                    <a:moveTo>
                      <a:pt x="44" y="0"/>
                    </a:moveTo>
                    <a:cubicBezTo>
                      <a:pt x="13" y="0"/>
                      <a:pt x="1" y="48"/>
                      <a:pt x="35" y="57"/>
                    </a:cubicBezTo>
                    <a:cubicBezTo>
                      <a:pt x="174" y="93"/>
                      <a:pt x="317" y="118"/>
                      <a:pt x="460" y="118"/>
                    </a:cubicBezTo>
                    <a:cubicBezTo>
                      <a:pt x="503" y="118"/>
                      <a:pt x="545" y="116"/>
                      <a:pt x="588" y="111"/>
                    </a:cubicBezTo>
                    <a:cubicBezTo>
                      <a:pt x="625" y="106"/>
                      <a:pt x="626" y="55"/>
                      <a:pt x="588" y="54"/>
                    </a:cubicBezTo>
                    <a:cubicBezTo>
                      <a:pt x="407" y="45"/>
                      <a:pt x="229" y="38"/>
                      <a:pt x="50" y="1"/>
                    </a:cubicBezTo>
                    <a:cubicBezTo>
                      <a:pt x="48" y="0"/>
                      <a:pt x="46" y="0"/>
                      <a:pt x="44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" name="Google Shape;1312;p46"/>
              <p:cNvSpPr/>
              <p:nvPr/>
            </p:nvSpPr>
            <p:spPr>
              <a:xfrm>
                <a:off x="8202204" y="1942085"/>
                <a:ext cx="36473" cy="6202"/>
              </a:xfrm>
              <a:custGeom>
                <a:avLst/>
                <a:gdLst/>
                <a:ahLst/>
                <a:cxnLst/>
                <a:rect l="l" t="t" r="r" b="b"/>
                <a:pathLst>
                  <a:path w="688" h="117" extrusionOk="0">
                    <a:moveTo>
                      <a:pt x="37" y="0"/>
                    </a:moveTo>
                    <a:cubicBezTo>
                      <a:pt x="1" y="0"/>
                      <a:pt x="3" y="57"/>
                      <a:pt x="40" y="61"/>
                    </a:cubicBezTo>
                    <a:cubicBezTo>
                      <a:pt x="237" y="82"/>
                      <a:pt x="437" y="113"/>
                      <a:pt x="635" y="117"/>
                    </a:cubicBezTo>
                    <a:cubicBezTo>
                      <a:pt x="635" y="117"/>
                      <a:pt x="636" y="117"/>
                      <a:pt x="636" y="117"/>
                    </a:cubicBezTo>
                    <a:cubicBezTo>
                      <a:pt x="677" y="117"/>
                      <a:pt x="687" y="49"/>
                      <a:pt x="645" y="44"/>
                    </a:cubicBezTo>
                    <a:cubicBezTo>
                      <a:pt x="446" y="16"/>
                      <a:pt x="240" y="13"/>
                      <a:pt x="40" y="0"/>
                    </a:cubicBezTo>
                    <a:cubicBezTo>
                      <a:pt x="39" y="0"/>
                      <a:pt x="38" y="0"/>
                      <a:pt x="37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" name="Google Shape;1313;p46"/>
              <p:cNvSpPr/>
              <p:nvPr/>
            </p:nvSpPr>
            <p:spPr>
              <a:xfrm>
                <a:off x="8157568" y="2073767"/>
                <a:ext cx="25075" cy="4082"/>
              </a:xfrm>
              <a:custGeom>
                <a:avLst/>
                <a:gdLst/>
                <a:ahLst/>
                <a:cxnLst/>
                <a:rect l="l" t="t" r="r" b="b"/>
                <a:pathLst>
                  <a:path w="473" h="77" extrusionOk="0">
                    <a:moveTo>
                      <a:pt x="306" y="1"/>
                    </a:moveTo>
                    <a:cubicBezTo>
                      <a:pt x="216" y="1"/>
                      <a:pt x="125" y="9"/>
                      <a:pt x="36" y="11"/>
                    </a:cubicBezTo>
                    <a:cubicBezTo>
                      <a:pt x="1" y="11"/>
                      <a:pt x="1" y="65"/>
                      <a:pt x="36" y="66"/>
                    </a:cubicBezTo>
                    <a:cubicBezTo>
                      <a:pt x="123" y="69"/>
                      <a:pt x="213" y="76"/>
                      <a:pt x="301" y="76"/>
                    </a:cubicBezTo>
                    <a:cubicBezTo>
                      <a:pt x="346" y="76"/>
                      <a:pt x="391" y="74"/>
                      <a:pt x="434" y="69"/>
                    </a:cubicBezTo>
                    <a:cubicBezTo>
                      <a:pt x="473" y="64"/>
                      <a:pt x="473" y="13"/>
                      <a:pt x="434" y="8"/>
                    </a:cubicBezTo>
                    <a:cubicBezTo>
                      <a:pt x="392" y="2"/>
                      <a:pt x="350" y="1"/>
                      <a:pt x="306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" name="Google Shape;1314;p46"/>
              <p:cNvSpPr/>
              <p:nvPr/>
            </p:nvSpPr>
            <p:spPr>
              <a:xfrm>
                <a:off x="8138802" y="1939594"/>
                <a:ext cx="28150" cy="39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74" extrusionOk="0">
                    <a:moveTo>
                      <a:pt x="256" y="0"/>
                    </a:moveTo>
                    <a:cubicBezTo>
                      <a:pt x="185" y="0"/>
                      <a:pt x="114" y="2"/>
                      <a:pt x="43" y="4"/>
                    </a:cubicBezTo>
                    <a:cubicBezTo>
                      <a:pt x="0" y="6"/>
                      <a:pt x="0" y="68"/>
                      <a:pt x="43" y="70"/>
                    </a:cubicBezTo>
                    <a:cubicBezTo>
                      <a:pt x="121" y="72"/>
                      <a:pt x="199" y="74"/>
                      <a:pt x="276" y="74"/>
                    </a:cubicBezTo>
                    <a:cubicBezTo>
                      <a:pt x="347" y="74"/>
                      <a:pt x="418" y="72"/>
                      <a:pt x="489" y="69"/>
                    </a:cubicBezTo>
                    <a:cubicBezTo>
                      <a:pt x="531" y="67"/>
                      <a:pt x="531" y="7"/>
                      <a:pt x="489" y="6"/>
                    </a:cubicBezTo>
                    <a:cubicBezTo>
                      <a:pt x="412" y="2"/>
                      <a:pt x="334" y="0"/>
                      <a:pt x="256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" name="Google Shape;1315;p46"/>
              <p:cNvSpPr/>
              <p:nvPr/>
            </p:nvSpPr>
            <p:spPr>
              <a:xfrm>
                <a:off x="8091568" y="2071964"/>
                <a:ext cx="33345" cy="599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113" extrusionOk="0">
                    <a:moveTo>
                      <a:pt x="39" y="0"/>
                    </a:moveTo>
                    <a:cubicBezTo>
                      <a:pt x="10" y="0"/>
                      <a:pt x="1" y="45"/>
                      <a:pt x="32" y="54"/>
                    </a:cubicBezTo>
                    <a:cubicBezTo>
                      <a:pt x="159" y="92"/>
                      <a:pt x="288" y="113"/>
                      <a:pt x="419" y="113"/>
                    </a:cubicBezTo>
                    <a:cubicBezTo>
                      <a:pt x="477" y="113"/>
                      <a:pt x="536" y="109"/>
                      <a:pt x="594" y="100"/>
                    </a:cubicBezTo>
                    <a:cubicBezTo>
                      <a:pt x="628" y="96"/>
                      <a:pt x="621" y="38"/>
                      <a:pt x="588" y="38"/>
                    </a:cubicBezTo>
                    <a:cubicBezTo>
                      <a:pt x="587" y="38"/>
                      <a:pt x="586" y="38"/>
                      <a:pt x="585" y="38"/>
                    </a:cubicBezTo>
                    <a:cubicBezTo>
                      <a:pt x="527" y="43"/>
                      <a:pt x="470" y="46"/>
                      <a:pt x="413" y="46"/>
                    </a:cubicBezTo>
                    <a:cubicBezTo>
                      <a:pt x="290" y="46"/>
                      <a:pt x="169" y="33"/>
                      <a:pt x="46" y="1"/>
                    </a:cubicBezTo>
                    <a:cubicBezTo>
                      <a:pt x="43" y="0"/>
                      <a:pt x="41" y="0"/>
                      <a:pt x="39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" name="Google Shape;1316;p46"/>
              <p:cNvSpPr/>
              <p:nvPr/>
            </p:nvSpPr>
            <p:spPr>
              <a:xfrm>
                <a:off x="8073067" y="1935565"/>
                <a:ext cx="30535" cy="5460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3" extrusionOk="0">
                    <a:moveTo>
                      <a:pt x="539" y="0"/>
                    </a:moveTo>
                    <a:cubicBezTo>
                      <a:pt x="538" y="0"/>
                      <a:pt x="536" y="0"/>
                      <a:pt x="535" y="1"/>
                    </a:cubicBezTo>
                    <a:cubicBezTo>
                      <a:pt x="416" y="22"/>
                      <a:pt x="301" y="42"/>
                      <a:pt x="183" y="42"/>
                    </a:cubicBezTo>
                    <a:cubicBezTo>
                      <a:pt x="139" y="42"/>
                      <a:pt x="94" y="39"/>
                      <a:pt x="49" y="33"/>
                    </a:cubicBezTo>
                    <a:cubicBezTo>
                      <a:pt x="47" y="32"/>
                      <a:pt x="46" y="32"/>
                      <a:pt x="44" y="32"/>
                    </a:cubicBezTo>
                    <a:cubicBezTo>
                      <a:pt x="13" y="32"/>
                      <a:pt x="0" y="81"/>
                      <a:pt x="34" y="86"/>
                    </a:cubicBezTo>
                    <a:cubicBezTo>
                      <a:pt x="100" y="96"/>
                      <a:pt x="167" y="103"/>
                      <a:pt x="233" y="103"/>
                    </a:cubicBezTo>
                    <a:cubicBezTo>
                      <a:pt x="342" y="103"/>
                      <a:pt x="450" y="86"/>
                      <a:pt x="551" y="41"/>
                    </a:cubicBezTo>
                    <a:cubicBezTo>
                      <a:pt x="575" y="31"/>
                      <a:pt x="559" y="0"/>
                      <a:pt x="539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" name="Google Shape;1317;p46"/>
              <p:cNvSpPr/>
              <p:nvPr/>
            </p:nvSpPr>
            <p:spPr>
              <a:xfrm>
                <a:off x="8041578" y="2074032"/>
                <a:ext cx="27673" cy="3552"/>
              </a:xfrm>
              <a:custGeom>
                <a:avLst/>
                <a:gdLst/>
                <a:ahLst/>
                <a:cxnLst/>
                <a:rect l="l" t="t" r="r" b="b"/>
                <a:pathLst>
                  <a:path w="522" h="67" extrusionOk="0">
                    <a:moveTo>
                      <a:pt x="273" y="0"/>
                    </a:moveTo>
                    <a:cubicBezTo>
                      <a:pt x="195" y="0"/>
                      <a:pt x="117" y="2"/>
                      <a:pt x="39" y="3"/>
                    </a:cubicBezTo>
                    <a:cubicBezTo>
                      <a:pt x="1" y="4"/>
                      <a:pt x="1" y="64"/>
                      <a:pt x="39" y="64"/>
                    </a:cubicBezTo>
                    <a:cubicBezTo>
                      <a:pt x="120" y="65"/>
                      <a:pt x="201" y="67"/>
                      <a:pt x="281" y="67"/>
                    </a:cubicBezTo>
                    <a:cubicBezTo>
                      <a:pt x="350" y="67"/>
                      <a:pt x="418" y="65"/>
                      <a:pt x="486" y="60"/>
                    </a:cubicBezTo>
                    <a:cubicBezTo>
                      <a:pt x="521" y="57"/>
                      <a:pt x="521" y="9"/>
                      <a:pt x="486" y="7"/>
                    </a:cubicBezTo>
                    <a:cubicBezTo>
                      <a:pt x="415" y="2"/>
                      <a:pt x="344" y="0"/>
                      <a:pt x="273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" name="Google Shape;1318;p46"/>
              <p:cNvSpPr/>
              <p:nvPr/>
            </p:nvSpPr>
            <p:spPr>
              <a:xfrm>
                <a:off x="8007810" y="1940018"/>
                <a:ext cx="27036" cy="3022"/>
              </a:xfrm>
              <a:custGeom>
                <a:avLst/>
                <a:gdLst/>
                <a:ahLst/>
                <a:cxnLst/>
                <a:rect l="l" t="t" r="r" b="b"/>
                <a:pathLst>
                  <a:path w="510" h="57" extrusionOk="0">
                    <a:moveTo>
                      <a:pt x="289" y="0"/>
                    </a:moveTo>
                    <a:cubicBezTo>
                      <a:pt x="203" y="0"/>
                      <a:pt x="117" y="2"/>
                      <a:pt x="31" y="4"/>
                    </a:cubicBezTo>
                    <a:cubicBezTo>
                      <a:pt x="0" y="4"/>
                      <a:pt x="0" y="52"/>
                      <a:pt x="31" y="53"/>
                    </a:cubicBezTo>
                    <a:cubicBezTo>
                      <a:pt x="122" y="55"/>
                      <a:pt x="212" y="57"/>
                      <a:pt x="302" y="57"/>
                    </a:cubicBezTo>
                    <a:cubicBezTo>
                      <a:pt x="361" y="57"/>
                      <a:pt x="419" y="56"/>
                      <a:pt x="478" y="53"/>
                    </a:cubicBezTo>
                    <a:cubicBezTo>
                      <a:pt x="510" y="52"/>
                      <a:pt x="510" y="5"/>
                      <a:pt x="478" y="4"/>
                    </a:cubicBezTo>
                    <a:cubicBezTo>
                      <a:pt x="414" y="1"/>
                      <a:pt x="352" y="0"/>
                      <a:pt x="289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2" name="Google Shape;1319;p46"/>
              <p:cNvSpPr/>
              <p:nvPr/>
            </p:nvSpPr>
            <p:spPr>
              <a:xfrm>
                <a:off x="7992331" y="2074509"/>
                <a:ext cx="24015" cy="2598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9" extrusionOk="0">
                    <a:moveTo>
                      <a:pt x="345" y="0"/>
                    </a:moveTo>
                    <a:cubicBezTo>
                      <a:pt x="238" y="0"/>
                      <a:pt x="131" y="5"/>
                      <a:pt x="25" y="6"/>
                    </a:cubicBezTo>
                    <a:cubicBezTo>
                      <a:pt x="0" y="6"/>
                      <a:pt x="0" y="43"/>
                      <a:pt x="25" y="44"/>
                    </a:cubicBezTo>
                    <a:cubicBezTo>
                      <a:pt x="131" y="45"/>
                      <a:pt x="237" y="49"/>
                      <a:pt x="344" y="49"/>
                    </a:cubicBezTo>
                    <a:cubicBezTo>
                      <a:pt x="370" y="49"/>
                      <a:pt x="396" y="49"/>
                      <a:pt x="422" y="48"/>
                    </a:cubicBezTo>
                    <a:cubicBezTo>
                      <a:pt x="452" y="47"/>
                      <a:pt x="452" y="2"/>
                      <a:pt x="422" y="1"/>
                    </a:cubicBezTo>
                    <a:cubicBezTo>
                      <a:pt x="397" y="0"/>
                      <a:pt x="371" y="0"/>
                      <a:pt x="345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3" name="Google Shape;1320;p46"/>
              <p:cNvSpPr/>
              <p:nvPr/>
            </p:nvSpPr>
            <p:spPr>
              <a:xfrm>
                <a:off x="7933435" y="1936784"/>
                <a:ext cx="33504" cy="4241"/>
              </a:xfrm>
              <a:custGeom>
                <a:avLst/>
                <a:gdLst/>
                <a:ahLst/>
                <a:cxnLst/>
                <a:rect l="l" t="t" r="r" b="b"/>
                <a:pathLst>
                  <a:path w="632" h="80" extrusionOk="0">
                    <a:moveTo>
                      <a:pt x="376" y="1"/>
                    </a:moveTo>
                    <a:cubicBezTo>
                      <a:pt x="265" y="1"/>
                      <a:pt x="154" y="5"/>
                      <a:pt x="43" y="7"/>
                    </a:cubicBezTo>
                    <a:cubicBezTo>
                      <a:pt x="0" y="7"/>
                      <a:pt x="0" y="73"/>
                      <a:pt x="43" y="74"/>
                    </a:cubicBezTo>
                    <a:cubicBezTo>
                      <a:pt x="152" y="76"/>
                      <a:pt x="262" y="79"/>
                      <a:pt x="371" y="79"/>
                    </a:cubicBezTo>
                    <a:cubicBezTo>
                      <a:pt x="444" y="79"/>
                      <a:pt x="517" y="78"/>
                      <a:pt x="589" y="73"/>
                    </a:cubicBezTo>
                    <a:cubicBezTo>
                      <a:pt x="632" y="69"/>
                      <a:pt x="632" y="11"/>
                      <a:pt x="589" y="7"/>
                    </a:cubicBezTo>
                    <a:cubicBezTo>
                      <a:pt x="518" y="2"/>
                      <a:pt x="447" y="1"/>
                      <a:pt x="376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" name="Google Shape;1321;p46"/>
              <p:cNvSpPr/>
              <p:nvPr/>
            </p:nvSpPr>
            <p:spPr>
              <a:xfrm>
                <a:off x="7928398" y="2072017"/>
                <a:ext cx="32868" cy="599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13" extrusionOk="0">
                    <a:moveTo>
                      <a:pt x="275" y="1"/>
                    </a:moveTo>
                    <a:cubicBezTo>
                      <a:pt x="192" y="1"/>
                      <a:pt x="108" y="11"/>
                      <a:pt x="29" y="31"/>
                    </a:cubicBezTo>
                    <a:cubicBezTo>
                      <a:pt x="0" y="37"/>
                      <a:pt x="12" y="75"/>
                      <a:pt x="38" y="75"/>
                    </a:cubicBezTo>
                    <a:cubicBezTo>
                      <a:pt x="39" y="75"/>
                      <a:pt x="40" y="75"/>
                      <a:pt x="41" y="75"/>
                    </a:cubicBezTo>
                    <a:cubicBezTo>
                      <a:pt x="97" y="67"/>
                      <a:pt x="152" y="64"/>
                      <a:pt x="205" y="64"/>
                    </a:cubicBezTo>
                    <a:cubicBezTo>
                      <a:pt x="329" y="64"/>
                      <a:pt x="447" y="82"/>
                      <a:pt x="574" y="111"/>
                    </a:cubicBezTo>
                    <a:cubicBezTo>
                      <a:pt x="577" y="112"/>
                      <a:pt x="580" y="112"/>
                      <a:pt x="583" y="112"/>
                    </a:cubicBezTo>
                    <a:cubicBezTo>
                      <a:pt x="612" y="112"/>
                      <a:pt x="619" y="69"/>
                      <a:pt x="588" y="58"/>
                    </a:cubicBezTo>
                    <a:cubicBezTo>
                      <a:pt x="490" y="19"/>
                      <a:pt x="382" y="1"/>
                      <a:pt x="275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" name="Google Shape;1322;p46"/>
              <p:cNvSpPr/>
              <p:nvPr/>
            </p:nvSpPr>
            <p:spPr>
              <a:xfrm>
                <a:off x="7862876" y="2116123"/>
                <a:ext cx="16646" cy="5778"/>
              </a:xfrm>
              <a:custGeom>
                <a:avLst/>
                <a:gdLst/>
                <a:ahLst/>
                <a:cxnLst/>
                <a:rect l="l" t="t" r="r" b="b"/>
                <a:pathLst>
                  <a:path w="314" h="109" extrusionOk="0">
                    <a:moveTo>
                      <a:pt x="218" y="0"/>
                    </a:moveTo>
                    <a:cubicBezTo>
                      <a:pt x="148" y="0"/>
                      <a:pt x="75" y="29"/>
                      <a:pt x="22" y="64"/>
                    </a:cubicBezTo>
                    <a:cubicBezTo>
                      <a:pt x="0" y="78"/>
                      <a:pt x="13" y="109"/>
                      <a:pt x="34" y="109"/>
                    </a:cubicBezTo>
                    <a:cubicBezTo>
                      <a:pt x="38" y="109"/>
                      <a:pt x="42" y="107"/>
                      <a:pt x="46" y="105"/>
                    </a:cubicBezTo>
                    <a:cubicBezTo>
                      <a:pt x="80" y="82"/>
                      <a:pt x="118" y="68"/>
                      <a:pt x="160" y="60"/>
                    </a:cubicBezTo>
                    <a:cubicBezTo>
                      <a:pt x="172" y="58"/>
                      <a:pt x="185" y="57"/>
                      <a:pt x="197" y="57"/>
                    </a:cubicBezTo>
                    <a:cubicBezTo>
                      <a:pt x="225" y="57"/>
                      <a:pt x="253" y="61"/>
                      <a:pt x="281" y="61"/>
                    </a:cubicBezTo>
                    <a:cubicBezTo>
                      <a:pt x="282" y="61"/>
                      <a:pt x="282" y="61"/>
                      <a:pt x="282" y="61"/>
                    </a:cubicBezTo>
                    <a:cubicBezTo>
                      <a:pt x="311" y="61"/>
                      <a:pt x="313" y="21"/>
                      <a:pt x="289" y="12"/>
                    </a:cubicBezTo>
                    <a:cubicBezTo>
                      <a:pt x="266" y="4"/>
                      <a:pt x="242" y="0"/>
                      <a:pt x="218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" name="Google Shape;1323;p46"/>
              <p:cNvSpPr/>
              <p:nvPr/>
            </p:nvSpPr>
            <p:spPr>
              <a:xfrm>
                <a:off x="7844269" y="1976808"/>
                <a:ext cx="19297" cy="3234"/>
              </a:xfrm>
              <a:custGeom>
                <a:avLst/>
                <a:gdLst/>
                <a:ahLst/>
                <a:cxnLst/>
                <a:rect l="l" t="t" r="r" b="b"/>
                <a:pathLst>
                  <a:path w="364" h="61" extrusionOk="0">
                    <a:moveTo>
                      <a:pt x="186" y="0"/>
                    </a:moveTo>
                    <a:cubicBezTo>
                      <a:pt x="137" y="0"/>
                      <a:pt x="87" y="2"/>
                      <a:pt x="37" y="2"/>
                    </a:cubicBezTo>
                    <a:cubicBezTo>
                      <a:pt x="1" y="2"/>
                      <a:pt x="1" y="57"/>
                      <a:pt x="37" y="58"/>
                    </a:cubicBezTo>
                    <a:cubicBezTo>
                      <a:pt x="87" y="58"/>
                      <a:pt x="137" y="60"/>
                      <a:pt x="186" y="60"/>
                    </a:cubicBezTo>
                    <a:cubicBezTo>
                      <a:pt x="236" y="60"/>
                      <a:pt x="285" y="58"/>
                      <a:pt x="334" y="53"/>
                    </a:cubicBezTo>
                    <a:cubicBezTo>
                      <a:pt x="363" y="48"/>
                      <a:pt x="363" y="12"/>
                      <a:pt x="334" y="8"/>
                    </a:cubicBezTo>
                    <a:cubicBezTo>
                      <a:pt x="285" y="2"/>
                      <a:pt x="236" y="0"/>
                      <a:pt x="186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" name="Google Shape;1324;p46"/>
              <p:cNvSpPr/>
              <p:nvPr/>
            </p:nvSpPr>
            <p:spPr>
              <a:xfrm>
                <a:off x="7820838" y="2113207"/>
                <a:ext cx="24969" cy="4135"/>
              </a:xfrm>
              <a:custGeom>
                <a:avLst/>
                <a:gdLst/>
                <a:ahLst/>
                <a:cxnLst/>
                <a:rect l="l" t="t" r="r" b="b"/>
                <a:pathLst>
                  <a:path w="471" h="78" extrusionOk="0">
                    <a:moveTo>
                      <a:pt x="310" y="0"/>
                    </a:moveTo>
                    <a:cubicBezTo>
                      <a:pt x="217" y="0"/>
                      <a:pt x="124" y="10"/>
                      <a:pt x="33" y="15"/>
                    </a:cubicBezTo>
                    <a:cubicBezTo>
                      <a:pt x="1" y="16"/>
                      <a:pt x="1" y="62"/>
                      <a:pt x="33" y="64"/>
                    </a:cubicBezTo>
                    <a:cubicBezTo>
                      <a:pt x="124" y="68"/>
                      <a:pt x="217" y="78"/>
                      <a:pt x="310" y="78"/>
                    </a:cubicBezTo>
                    <a:cubicBezTo>
                      <a:pt x="350" y="78"/>
                      <a:pt x="390" y="76"/>
                      <a:pt x="429" y="71"/>
                    </a:cubicBezTo>
                    <a:cubicBezTo>
                      <a:pt x="471" y="67"/>
                      <a:pt x="471" y="12"/>
                      <a:pt x="429" y="7"/>
                    </a:cubicBezTo>
                    <a:cubicBezTo>
                      <a:pt x="390" y="2"/>
                      <a:pt x="350" y="0"/>
                      <a:pt x="310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8" name="Google Shape;1325;p46"/>
              <p:cNvSpPr/>
              <p:nvPr/>
            </p:nvSpPr>
            <p:spPr>
              <a:xfrm>
                <a:off x="7805411" y="1974211"/>
                <a:ext cx="26771" cy="3128"/>
              </a:xfrm>
              <a:custGeom>
                <a:avLst/>
                <a:gdLst/>
                <a:ahLst/>
                <a:cxnLst/>
                <a:rect l="l" t="t" r="r" b="b"/>
                <a:pathLst>
                  <a:path w="505" h="59" extrusionOk="0">
                    <a:moveTo>
                      <a:pt x="325" y="0"/>
                    </a:moveTo>
                    <a:cubicBezTo>
                      <a:pt x="225" y="0"/>
                      <a:pt x="124" y="6"/>
                      <a:pt x="25" y="10"/>
                    </a:cubicBezTo>
                    <a:cubicBezTo>
                      <a:pt x="0" y="11"/>
                      <a:pt x="0" y="48"/>
                      <a:pt x="25" y="49"/>
                    </a:cubicBezTo>
                    <a:cubicBezTo>
                      <a:pt x="127" y="53"/>
                      <a:pt x="231" y="59"/>
                      <a:pt x="335" y="59"/>
                    </a:cubicBezTo>
                    <a:cubicBezTo>
                      <a:pt x="381" y="59"/>
                      <a:pt x="426" y="58"/>
                      <a:pt x="472" y="55"/>
                    </a:cubicBezTo>
                    <a:cubicBezTo>
                      <a:pt x="504" y="51"/>
                      <a:pt x="504" y="8"/>
                      <a:pt x="472" y="5"/>
                    </a:cubicBezTo>
                    <a:cubicBezTo>
                      <a:pt x="423" y="2"/>
                      <a:pt x="374" y="0"/>
                      <a:pt x="325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" name="Google Shape;1326;p46"/>
              <p:cNvSpPr/>
              <p:nvPr/>
            </p:nvSpPr>
            <p:spPr>
              <a:xfrm>
                <a:off x="7770689" y="2115964"/>
                <a:ext cx="25075" cy="3923"/>
              </a:xfrm>
              <a:custGeom>
                <a:avLst/>
                <a:gdLst/>
                <a:ahLst/>
                <a:cxnLst/>
                <a:rect l="l" t="t" r="r" b="b"/>
                <a:pathLst>
                  <a:path w="473" h="74" extrusionOk="0">
                    <a:moveTo>
                      <a:pt x="303" y="0"/>
                    </a:moveTo>
                    <a:cubicBezTo>
                      <a:pt x="213" y="0"/>
                      <a:pt x="124" y="6"/>
                      <a:pt x="34" y="11"/>
                    </a:cubicBezTo>
                    <a:cubicBezTo>
                      <a:pt x="0" y="12"/>
                      <a:pt x="0" y="62"/>
                      <a:pt x="34" y="64"/>
                    </a:cubicBezTo>
                    <a:cubicBezTo>
                      <a:pt x="123" y="68"/>
                      <a:pt x="212" y="74"/>
                      <a:pt x="301" y="74"/>
                    </a:cubicBezTo>
                    <a:cubicBezTo>
                      <a:pt x="345" y="74"/>
                      <a:pt x="388" y="72"/>
                      <a:pt x="432" y="68"/>
                    </a:cubicBezTo>
                    <a:cubicBezTo>
                      <a:pt x="472" y="65"/>
                      <a:pt x="472" y="10"/>
                      <a:pt x="432" y="5"/>
                    </a:cubicBezTo>
                    <a:cubicBezTo>
                      <a:pt x="389" y="2"/>
                      <a:pt x="346" y="0"/>
                      <a:pt x="303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0" name="Google Shape;1327;p46"/>
              <p:cNvSpPr/>
              <p:nvPr/>
            </p:nvSpPr>
            <p:spPr>
              <a:xfrm>
                <a:off x="7753990" y="1968856"/>
                <a:ext cx="34352" cy="7104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34" extrusionOk="0">
                    <a:moveTo>
                      <a:pt x="49" y="0"/>
                    </a:moveTo>
                    <a:cubicBezTo>
                      <a:pt x="12" y="0"/>
                      <a:pt x="0" y="57"/>
                      <a:pt x="41" y="71"/>
                    </a:cubicBezTo>
                    <a:cubicBezTo>
                      <a:pt x="162" y="110"/>
                      <a:pt x="288" y="134"/>
                      <a:pt x="414" y="134"/>
                    </a:cubicBezTo>
                    <a:cubicBezTo>
                      <a:pt x="479" y="134"/>
                      <a:pt x="543" y="128"/>
                      <a:pt x="608" y="114"/>
                    </a:cubicBezTo>
                    <a:cubicBezTo>
                      <a:pt x="647" y="105"/>
                      <a:pt x="639" y="41"/>
                      <a:pt x="598" y="41"/>
                    </a:cubicBezTo>
                    <a:cubicBezTo>
                      <a:pt x="598" y="41"/>
                      <a:pt x="598" y="41"/>
                      <a:pt x="597" y="41"/>
                    </a:cubicBezTo>
                    <a:cubicBezTo>
                      <a:pt x="555" y="43"/>
                      <a:pt x="512" y="43"/>
                      <a:pt x="470" y="43"/>
                    </a:cubicBezTo>
                    <a:cubicBezTo>
                      <a:pt x="332" y="43"/>
                      <a:pt x="196" y="34"/>
                      <a:pt x="60" y="2"/>
                    </a:cubicBezTo>
                    <a:cubicBezTo>
                      <a:pt x="56" y="1"/>
                      <a:pt x="53" y="0"/>
                      <a:pt x="49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pic>
          <p:nvPicPr>
            <p:cNvPr id="8" name="Picture 2" descr="وسائل العمل في الاركان وحدة صلاتي رياض الاطفال - مؤسسة التحاضير الحديثة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238" y="2110383"/>
              <a:ext cx="2143672" cy="1856956"/>
            </a:xfrm>
            <a:prstGeom prst="rect">
              <a:avLst/>
            </a:prstGeom>
            <a:noFill/>
            <a:ln>
              <a:noFill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  <p:pic>
          <p:nvPicPr>
            <p:cNvPr id="9" name="Picture 4" descr="يلا نصلي - صباح كيوت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747" y="2127914"/>
              <a:ext cx="1419839" cy="839509"/>
            </a:xfrm>
            <a:prstGeom prst="rect">
              <a:avLst/>
            </a:prstGeom>
            <a:noFill/>
            <a:ln>
              <a:noFill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  <p:pic>
          <p:nvPicPr>
            <p:cNvPr id="10" name="Picture 2" descr="الحصول على تعليم الصلاة فى الاسلام - Microsoft Store في ar-SA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265" y="2072352"/>
              <a:ext cx="1298210" cy="1298210"/>
            </a:xfrm>
            <a:prstGeom prst="rect">
              <a:avLst/>
            </a:prstGeom>
            <a:noFill/>
            <a:ln>
              <a:noFill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  <p:sp>
          <p:nvSpPr>
            <p:cNvPr id="11" name="مربع نص 10"/>
            <p:cNvSpPr txBox="1"/>
            <p:nvPr/>
          </p:nvSpPr>
          <p:spPr>
            <a:xfrm>
              <a:off x="1259632" y="1917350"/>
              <a:ext cx="6463105" cy="15810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6600" dirty="0">
                  <a:solidFill>
                    <a:schemeClr val="accent1">
                      <a:lumMod val="75000"/>
                    </a:schemeClr>
                  </a:solidFill>
                  <a:cs typeface="PT Bold Heading" pitchFamily="2" charset="-78"/>
                </a:rPr>
                <a:t>وقت الصلاة</a:t>
              </a:r>
            </a:p>
            <a:p>
              <a:pPr algn="ctr"/>
              <a:r>
                <a:rPr lang="ar-SA" sz="6600" dirty="0">
                  <a:solidFill>
                    <a:schemeClr val="accent1">
                      <a:lumMod val="75000"/>
                    </a:schemeClr>
                  </a:solidFill>
                  <a:cs typeface="PT Bold Heading" pitchFamily="2" charset="-78"/>
                </a:rPr>
                <a:t> الصلاة أهم</a:t>
              </a:r>
            </a:p>
          </p:txBody>
        </p:sp>
      </p:grpSp>
      <p:pic>
        <p:nvPicPr>
          <p:cNvPr id="51" name="Picture 2" descr="A picture containing music, guitar&#10;&#10;Description automatically generated">
            <a:extLst>
              <a:ext uri="{FF2B5EF4-FFF2-40B4-BE49-F238E27FC236}">
                <a16:creationId xmlns="" xmlns:a16="http://schemas.microsoft.com/office/drawing/2014/main" id="{3F12FE45-6F69-42F5-A4D1-8C6516BF69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096000"/>
          </a:xfrm>
          <a:prstGeom prst="rect">
            <a:avLst/>
          </a:prstGeom>
        </p:spPr>
      </p:pic>
      <p:pic>
        <p:nvPicPr>
          <p:cNvPr id="52" name="Picture 4">
            <a:extLst>
              <a:ext uri="{FF2B5EF4-FFF2-40B4-BE49-F238E27FC236}">
                <a16:creationId xmlns="" xmlns:a16="http://schemas.microsoft.com/office/drawing/2014/main" id="{92DEB224-8218-4D6C-BA80-E2DB8A3554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444" y="5131394"/>
            <a:ext cx="3027689" cy="148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09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0" descr="Transparent Line Sticker Png - Garfield Stickers Png, Png Download - kind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372" y="267149"/>
            <a:ext cx="2498885" cy="243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21C1CE55-4D60-4FC5-A077-C9179E62B6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294" y="4264924"/>
            <a:ext cx="1643095" cy="1915934"/>
          </a:xfrm>
          <a:prstGeom prst="rect">
            <a:avLst/>
          </a:prstGeom>
        </p:spPr>
      </p:pic>
      <p:pic>
        <p:nvPicPr>
          <p:cNvPr id="13" name="Picture 8" descr="غارفيلد ملصقات - الرموز التعبيرية الجديدة, GIF, ملصقات مجانا في 123emoji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537" y="85138"/>
            <a:ext cx="264795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6" descr="غارفيلد ملصقات - الرموز التعبيرية الجديدة, GIF, ملصقات مجانا في 123emoji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227" y="251139"/>
            <a:ext cx="264795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4" descr="Garfield LINE Stickers | Boston Creative Studi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387" y="2705015"/>
            <a:ext cx="3507630" cy="350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10209419" y="2930493"/>
            <a:ext cx="88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Snoopy</a:t>
            </a:r>
            <a:endParaRPr lang="ar-SA" dirty="0"/>
          </a:p>
        </p:txBody>
      </p:sp>
      <p:sp>
        <p:nvSpPr>
          <p:cNvPr id="3" name="مستطيل 2"/>
          <p:cNvSpPr/>
          <p:nvPr/>
        </p:nvSpPr>
        <p:spPr>
          <a:xfrm>
            <a:off x="8882625" y="2933856"/>
            <a:ext cx="934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Garfield</a:t>
            </a:r>
            <a:endParaRPr lang="ar-SA" dirty="0"/>
          </a:p>
        </p:txBody>
      </p:sp>
      <p:pic>
        <p:nvPicPr>
          <p:cNvPr id="5122" name="Picture 2" descr="Snoopy Goes to School: Schulz, Charles M., Cooper, Jason, Pope, Robert:  9781534464568: Books - Amazon.c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21063"/>
            <a:ext cx="3331756" cy="334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79 Betty Boop &amp;amp; The Peanuts Gang ideas | betty boop, boop, peanuts ga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883" y="4200876"/>
            <a:ext cx="1842978" cy="204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>
            <a:extLst>
              <a:ext uri="{FF2B5EF4-FFF2-40B4-BE49-F238E27FC236}">
                <a16:creationId xmlns="" xmlns:a16="http://schemas.microsoft.com/office/drawing/2014/main" id="{6F6A1606-C4A5-4446-870D-6FC227FE5A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99" y="4576915"/>
            <a:ext cx="1291952" cy="1291952"/>
          </a:xfrm>
          <a:prstGeom prst="rect">
            <a:avLst/>
          </a:prstGeom>
        </p:spPr>
      </p:pic>
      <p:pic>
        <p:nvPicPr>
          <p:cNvPr id="17" name="Picture 2" descr="Found on Bing from www.pinterest.com | Snoopy quotes, Snoopy tattoo,  Peanuts snoopy woodstock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510" y="2127293"/>
            <a:ext cx="1550027" cy="155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Snoopy And Woodstock, Snoopy Love, Peanuts Movie, Peanuts Cartoon, Peanuts  Characters, Peanuts Snoopy, Classic… | Dessin mickey, Mickey mouse dessin,  Dessins disney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148" y="4820321"/>
            <a:ext cx="1165704" cy="169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="" xmlns:a16="http://schemas.microsoft.com/office/drawing/2014/main" id="{F6EA819E-2369-45B3-BB7B-D9017ADA39D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901" y="4273303"/>
            <a:ext cx="902162" cy="1159758"/>
          </a:xfrm>
          <a:prstGeom prst="rect">
            <a:avLst/>
          </a:prstGeom>
        </p:spPr>
      </p:pic>
      <p:pic>
        <p:nvPicPr>
          <p:cNvPr id="5126" name="Picture 6" descr="SNOOPY凸[72861805]の画像。見やすい!探しやすい!待受,デコメ,お宝画像も必ず見つかるプリ画像 | Snoopy love,  Snoopy, Snoopy wallpaper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269" y="5433061"/>
            <a:ext cx="1601787" cy="129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om/img/top Main Chara Def Garfield - Garfield Clip Art Transparent PNG -  368x445 - Free Download on NicePN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652" y="5222891"/>
            <a:ext cx="2396348" cy="153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24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مستطيل 25">
            <a:extLst>
              <a:ext uri="{FF2B5EF4-FFF2-40B4-BE49-F238E27FC236}">
                <a16:creationId xmlns="" xmlns:a16="http://schemas.microsoft.com/office/drawing/2014/main" id="{A7E665A4-C08F-4C94-B1A2-B70AF3112AA3}"/>
              </a:ext>
            </a:extLst>
          </p:cNvPr>
          <p:cNvSpPr/>
          <p:nvPr/>
        </p:nvSpPr>
        <p:spPr>
          <a:xfrm>
            <a:off x="404419" y="458393"/>
            <a:ext cx="11347396" cy="5900890"/>
          </a:xfrm>
          <a:prstGeom prst="rect">
            <a:avLst/>
          </a:prstGeom>
          <a:solidFill>
            <a:schemeClr val="accent5">
              <a:lumMod val="20000"/>
              <a:lumOff val="80000"/>
              <a:alpha val="61000"/>
            </a:schemeClr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algn="ctr"/>
            <a:endParaRPr lang="ar-SA" dirty="0"/>
          </a:p>
        </p:txBody>
      </p:sp>
      <p:pic>
        <p:nvPicPr>
          <p:cNvPr id="1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847986" y="4064616"/>
            <a:ext cx="4344014" cy="1863977"/>
          </a:xfrm>
          <a:prstGeom prst="rect">
            <a:avLst/>
          </a:prstGeom>
        </p:spPr>
      </p:pic>
      <p:grpSp>
        <p:nvGrpSpPr>
          <p:cNvPr id="8" name="Group 10">
            <a:extLst>
              <a:ext uri="{FF2B5EF4-FFF2-40B4-BE49-F238E27FC236}">
                <a16:creationId xmlns:a16="http://schemas.microsoft.com/office/drawing/2014/main" xmlns="" id="{F6DE113F-86C2-4D03-8095-3A66AD599F56}"/>
              </a:ext>
            </a:extLst>
          </p:cNvPr>
          <p:cNvGrpSpPr/>
          <p:nvPr/>
        </p:nvGrpSpPr>
        <p:grpSpPr>
          <a:xfrm flipH="1" flipV="1">
            <a:off x="152384" y="221559"/>
            <a:ext cx="8205673" cy="3374869"/>
            <a:chOff x="711958" y="2131325"/>
            <a:chExt cx="11348666" cy="4667535"/>
          </a:xfrm>
        </p:grpSpPr>
        <p:sp>
          <p:nvSpPr>
            <p:cNvPr id="9" name="Oval 11">
              <a:extLst>
                <a:ext uri="{FF2B5EF4-FFF2-40B4-BE49-F238E27FC236}">
                  <a16:creationId xmlns:a16="http://schemas.microsoft.com/office/drawing/2014/main" xmlns="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0" name="Straight Connector 12">
              <a:extLst>
                <a:ext uri="{FF2B5EF4-FFF2-40B4-BE49-F238E27FC236}">
                  <a16:creationId xmlns:a16="http://schemas.microsoft.com/office/drawing/2014/main" xmlns="" id="{28AEEC72-B5F3-4539-8F89-8BE1C2FD9A59}"/>
                </a:ext>
              </a:extLst>
            </p:cNvPr>
            <p:cNvCxnSpPr>
              <a:stCxn id="9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1" name="Straight Connector 13">
              <a:extLst>
                <a:ext uri="{FF2B5EF4-FFF2-40B4-BE49-F238E27FC236}">
                  <a16:creationId xmlns:a16="http://schemas.microsoft.com/office/drawing/2014/main" xmlns="" id="{6841B50C-4BCD-448C-B49D-F865DA4E1776}"/>
                </a:ext>
              </a:extLst>
            </p:cNvPr>
            <p:cNvCxnSpPr>
              <a:stCxn id="9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</p:grpSp>
      <p:pic>
        <p:nvPicPr>
          <p:cNvPr id="7" name="Picture 4" descr="نتيجة بحث الصور عن earth gif">
            <a:extLst>
              <a:ext uri="{FF2B5EF4-FFF2-40B4-BE49-F238E27FC236}">
                <a16:creationId xmlns="" xmlns:a16="http://schemas.microsoft.com/office/drawing/2014/main" id="{9CFA89FE-F4D8-4D55-AC3D-D653883C1A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84" y="2703278"/>
            <a:ext cx="3615576" cy="361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531380" y="-1981"/>
            <a:ext cx="3268083" cy="1271582"/>
          </a:xfrm>
          <a:prstGeom prst="rect">
            <a:avLst/>
          </a:prstGeom>
        </p:spPr>
      </p:pic>
      <p:pic>
        <p:nvPicPr>
          <p:cNvPr id="1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 l="19892" b="14514"/>
          <a:stretch>
            <a:fillRect/>
          </a:stretch>
        </p:blipFill>
        <p:spPr>
          <a:xfrm>
            <a:off x="0" y="5001483"/>
            <a:ext cx="2949586" cy="1854220"/>
          </a:xfrm>
          <a:prstGeom prst="rect">
            <a:avLst/>
          </a:prstGeom>
        </p:spPr>
      </p:pic>
      <p:pic>
        <p:nvPicPr>
          <p:cNvPr id="20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10297906" y="241121"/>
            <a:ext cx="1911396" cy="1198967"/>
          </a:xfrm>
          <a:prstGeom prst="rect">
            <a:avLst/>
          </a:prstGeom>
        </p:spPr>
      </p:pic>
      <p:grpSp>
        <p:nvGrpSpPr>
          <p:cNvPr id="12" name="Group 16">
            <a:extLst>
              <a:ext uri="{FF2B5EF4-FFF2-40B4-BE49-F238E27FC236}">
                <a16:creationId xmlns:a16="http://schemas.microsoft.com/office/drawing/2014/main" xmlns="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3798176" y="3236669"/>
            <a:ext cx="8205673" cy="3374869"/>
            <a:chOff x="711958" y="2131325"/>
            <a:chExt cx="11348666" cy="4667535"/>
          </a:xfrm>
          <a:solidFill>
            <a:srgbClr val="996633">
              <a:alpha val="69000"/>
            </a:srgbClr>
          </a:solidFill>
        </p:grpSpPr>
        <p:sp>
          <p:nvSpPr>
            <p:cNvPr id="13" name="Oval 17">
              <a:extLst>
                <a:ext uri="{FF2B5EF4-FFF2-40B4-BE49-F238E27FC236}">
                  <a16:creationId xmlns:a16="http://schemas.microsoft.com/office/drawing/2014/main" xmlns="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pFill/>
            <a:ln>
              <a:solidFill>
                <a:srgbClr val="996633"/>
              </a:solidFill>
            </a:ln>
          </p:spPr>
          <p:style>
            <a:lnRef idx="1">
              <a:schemeClr val="accent2"/>
            </a:lnRef>
            <a:fillRef idx="1003">
              <a:schemeClr val="l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4" name="Straight Connector 18">
              <a:extLst>
                <a:ext uri="{FF2B5EF4-FFF2-40B4-BE49-F238E27FC236}">
                  <a16:creationId xmlns:a16="http://schemas.microsoft.com/office/drawing/2014/main" xmlns="" id="{24373373-C3E5-41C1-879D-A19952DDE8EB}"/>
                </a:ext>
              </a:extLst>
            </p:cNvPr>
            <p:cNvCxnSpPr>
              <a:stCxn id="13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>
              <a:solidFill>
                <a:srgbClr val="996633"/>
              </a:solidFill>
            </a:ln>
          </p:spPr>
          <p:style>
            <a:lnRef idx="1">
              <a:schemeClr val="accent2"/>
            </a:lnRef>
            <a:fillRef idx="1003">
              <a:schemeClr val="l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xmlns="" id="{20DE293A-1D11-4506-877D-260A33538391}"/>
                </a:ext>
              </a:extLst>
            </p:cNvPr>
            <p:cNvCxnSpPr>
              <a:stCxn id="13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>
              <a:solidFill>
                <a:srgbClr val="996633"/>
              </a:solidFill>
            </a:ln>
          </p:spPr>
          <p:style>
            <a:lnRef idx="1">
              <a:schemeClr val="accent2"/>
            </a:lnRef>
            <a:fillRef idx="1003">
              <a:schemeClr val="l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</p:grpSp>
      <p:pic>
        <p:nvPicPr>
          <p:cNvPr id="21506" name="Picture 2" descr="Snoopy: Peanuts (70&amp;#39;s) | Snoopy quotes, Snoopy, Snoopy and woodstock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625" y="4118450"/>
            <a:ext cx="3048000" cy="241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Hello Garfield GIF - Hello Garfield Tv - Discover &amp;amp; Share GIFs"/>
          <p:cNvPicPr>
            <a:picLocks noChangeAspect="1" noChangeArrowheads="1" noCrop="1"/>
          </p:cNvPicPr>
          <p:nvPr/>
        </p:nvPicPr>
        <p:blipFill>
          <a:blip r:embed="rId21">
            <a:clrChange>
              <a:clrFrom>
                <a:srgbClr val="FBFDFC"/>
              </a:clrFrom>
              <a:clrTo>
                <a:srgbClr val="FBFD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249" y="3518132"/>
            <a:ext cx="3022140" cy="310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Animasi gif bergerak untuk powerpoint lucu 1 » GIF Images Download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661" y="1206185"/>
            <a:ext cx="1905000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Garfield and Friends | Garfield Wiki | Fandom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960" y="1453741"/>
            <a:ext cx="5529514" cy="214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Snoopy Protege Woodstock De Garfield By Bradsnoopy97 - Animated Garfield -  Free Transparent PNG Clipart Images Download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319" y="840604"/>
            <a:ext cx="1857707" cy="188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5005801" y="3459786"/>
            <a:ext cx="2700291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n-US" sz="54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Rounded MT Bold" pitchFamily="34" charset="0"/>
                <a:cs typeface="Simple Indust Outline" pitchFamily="2" charset="-78"/>
              </a:rPr>
              <a:t>Snoopy</a:t>
            </a:r>
            <a:endParaRPr lang="ar-SA" sz="54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 Rounded MT Bold" pitchFamily="34" charset="0"/>
              <a:cs typeface="Simple Indust Outline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1397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2" descr="https://i.pinimg.com/564x/c1/7d/62/c17d62b47db55a99f2e295a7755396d3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1" r="12859" b="14937"/>
          <a:stretch/>
        </p:blipFill>
        <p:spPr bwMode="auto">
          <a:xfrm>
            <a:off x="-95587" y="2504323"/>
            <a:ext cx="2765075" cy="446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Shape, arrow&#10;&#10;Description automatically generated">
            <a:extLst>
              <a:ext uri="{FF2B5EF4-FFF2-40B4-BE49-F238E27FC236}">
                <a16:creationId xmlns="" xmlns:a16="http://schemas.microsoft.com/office/drawing/2014/main" id="{94D50BE7-6E12-4C82-8BF1-8FF77BB324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98" y="2906288"/>
            <a:ext cx="1715190" cy="1715190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7799">
            <a:off x="7937265" y="2078603"/>
            <a:ext cx="3135473" cy="4173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4" descr="Hala Gabag (halagabag) on Pinterest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>
            <a:off x="-417045" y="2432752"/>
            <a:ext cx="4223656" cy="1513297"/>
          </a:xfrm>
          <a:prstGeom prst="rect">
            <a:avLst/>
          </a:prstGeom>
          <a:noFill/>
        </p:spPr>
      </p:pic>
      <p:pic>
        <p:nvPicPr>
          <p:cNvPr id="20" name="Picture 14" descr="Hala Gabag (halagabag) on Pinterest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>
            <a:off x="-470782" y="1106338"/>
            <a:ext cx="4223656" cy="1513297"/>
          </a:xfrm>
          <a:prstGeom prst="rect">
            <a:avLst/>
          </a:prstGeom>
          <a:noFill/>
        </p:spPr>
      </p:pic>
      <p:sp>
        <p:nvSpPr>
          <p:cNvPr id="21" name="Google Shape;146;p19"/>
          <p:cNvSpPr/>
          <p:nvPr/>
        </p:nvSpPr>
        <p:spPr>
          <a:xfrm flipH="1">
            <a:off x="0" y="268578"/>
            <a:ext cx="12192000" cy="888314"/>
          </a:xfrm>
          <a:custGeom>
            <a:avLst/>
            <a:gdLst/>
            <a:ahLst/>
            <a:cxnLst/>
            <a:rect l="l" t="t" r="r" b="b"/>
            <a:pathLst>
              <a:path w="68877" h="68575" extrusionOk="0">
                <a:moveTo>
                  <a:pt x="0" y="0"/>
                </a:moveTo>
                <a:lnTo>
                  <a:pt x="0" y="68574"/>
                </a:lnTo>
                <a:lnTo>
                  <a:pt x="68877" y="68574"/>
                </a:lnTo>
                <a:lnTo>
                  <a:pt x="68877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67000"/>
            </a:schemeClr>
          </a:solidFill>
          <a:ln>
            <a:noFill/>
          </a:ln>
        </p:spPr>
        <p:txBody>
          <a:bodyPr spcFirstLastPara="1" wrap="square" lIns="58602" tIns="58602" rIns="58602" bIns="58602" anchor="ctr" anchorCtr="0">
            <a:noAutofit/>
          </a:bodyPr>
          <a:lstStyle/>
          <a:p>
            <a:pPr algn="l" rtl="0"/>
            <a:endParaRPr sz="1100"/>
          </a:p>
        </p:txBody>
      </p:sp>
      <p:sp>
        <p:nvSpPr>
          <p:cNvPr id="22" name="Google Shape;150;p19"/>
          <p:cNvSpPr/>
          <p:nvPr/>
        </p:nvSpPr>
        <p:spPr>
          <a:xfrm>
            <a:off x="50800" y="6523785"/>
            <a:ext cx="12192000" cy="410415"/>
          </a:xfrm>
          <a:custGeom>
            <a:avLst/>
            <a:gdLst/>
            <a:ahLst/>
            <a:cxnLst/>
            <a:rect l="l" t="t" r="r" b="b"/>
            <a:pathLst>
              <a:path w="150209" h="9277" extrusionOk="0">
                <a:moveTo>
                  <a:pt x="0" y="1"/>
                </a:moveTo>
                <a:lnTo>
                  <a:pt x="0" y="9277"/>
                </a:lnTo>
                <a:lnTo>
                  <a:pt x="150209" y="9277"/>
                </a:lnTo>
                <a:lnTo>
                  <a:pt x="150209" y="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58602" tIns="58602" rIns="58602" bIns="58602" anchor="ctr" anchorCtr="0">
            <a:noAutofit/>
          </a:bodyPr>
          <a:lstStyle/>
          <a:p>
            <a:pPr algn="l" rtl="0"/>
            <a:endParaRPr sz="1100"/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xmlns="" id="{CEB4B9F3-926A-4D2C-A3C0-0AD65DFBF886}"/>
              </a:ext>
            </a:extLst>
          </p:cNvPr>
          <p:cNvSpPr/>
          <p:nvPr/>
        </p:nvSpPr>
        <p:spPr>
          <a:xfrm>
            <a:off x="1844598" y="166243"/>
            <a:ext cx="6905715" cy="1231082"/>
          </a:xfrm>
          <a:prstGeom prst="rect">
            <a:avLst/>
          </a:prstGeom>
          <a:noFill/>
        </p:spPr>
        <p:txBody>
          <a:bodyPr wrap="square" lIns="121896" tIns="60948" rIns="121896" bIns="609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6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وقت </a:t>
            </a:r>
            <a:r>
              <a:rPr lang="ar-SA" sz="36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EEB0B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الرياضيات </a:t>
            </a:r>
            <a:r>
              <a:rPr lang="ar-SA" sz="36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مع </a:t>
            </a:r>
            <a:r>
              <a:rPr lang="ar-SA" sz="3600" b="1" dirty="0" err="1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غارفيلد</a:t>
            </a:r>
            <a:r>
              <a:rPr lang="ar-SA" sz="36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 وسنوبي</a:t>
            </a:r>
          </a:p>
          <a:p>
            <a:pPr algn="ctr"/>
            <a:r>
              <a:rPr lang="ar-SA" sz="36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( القط الكسول والكلب المتطفل)</a:t>
            </a:r>
            <a:r>
              <a:rPr lang="ar-SA" sz="36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EEB0B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..</a:t>
            </a:r>
            <a:endParaRPr lang="ar-SA" sz="36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EEB0B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PT Bold Heading" panose="02010400000000000000" pitchFamily="2" charset="-78"/>
            </a:endParaRPr>
          </a:p>
        </p:txBody>
      </p:sp>
      <p:sp>
        <p:nvSpPr>
          <p:cNvPr id="29" name="Rectangle 1">
            <a:extLst>
              <a:ext uri="{FF2B5EF4-FFF2-40B4-BE49-F238E27FC236}">
                <a16:creationId xmlns="" xmlns:a16="http://schemas.microsoft.com/office/drawing/2014/main" id="{2A2A6F46-F131-44F8-AB90-FBCBDCEC245F}"/>
              </a:ext>
            </a:extLst>
          </p:cNvPr>
          <p:cNvSpPr/>
          <p:nvPr/>
        </p:nvSpPr>
        <p:spPr>
          <a:xfrm>
            <a:off x="-78836" y="1518996"/>
            <a:ext cx="3547241" cy="707886"/>
          </a:xfrm>
          <a:prstGeom prst="rect">
            <a:avLst/>
          </a:prstGeom>
          <a:noFill/>
        </p:spPr>
        <p:txBody>
          <a:bodyPr wrap="square" lIns="91431" tIns="45715" rIns="91431" bIns="45715">
            <a:spAutoFit/>
          </a:bodyPr>
          <a:lstStyle/>
          <a:p>
            <a:pPr algn="ctr"/>
            <a:r>
              <a:rPr lang="ar-SA" sz="40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المادة: </a:t>
            </a:r>
            <a:r>
              <a:rPr lang="ar-SA" sz="40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4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0" name="Rectangle 22">
            <a:extLst>
              <a:ext uri="{FF2B5EF4-FFF2-40B4-BE49-F238E27FC236}">
                <a16:creationId xmlns="" xmlns:a16="http://schemas.microsoft.com/office/drawing/2014/main" id="{306F86BF-C1F6-4ED3-8F6B-76D681FAF0A7}"/>
              </a:ext>
            </a:extLst>
          </p:cNvPr>
          <p:cNvSpPr/>
          <p:nvPr/>
        </p:nvSpPr>
        <p:spPr>
          <a:xfrm>
            <a:off x="-76941" y="2610229"/>
            <a:ext cx="3841098" cy="1015653"/>
          </a:xfrm>
          <a:prstGeom prst="rect">
            <a:avLst/>
          </a:prstGeom>
          <a:noFill/>
        </p:spPr>
        <p:txBody>
          <a:bodyPr wrap="none" lIns="91431" tIns="45715" rIns="91431" bIns="45715">
            <a:spAutoFit/>
          </a:bodyPr>
          <a:lstStyle/>
          <a:p>
            <a:pPr algn="ctr"/>
            <a:r>
              <a:rPr lang="ar-SA" sz="6000" dirty="0" smtClean="0">
                <a:ln w="0"/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 62 الى65</a:t>
            </a:r>
            <a:endParaRPr lang="en-US" sz="6000" dirty="0">
              <a:ln w="0"/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" name="Picture 14" descr="Hala Gabag (halagabag) on Pinterest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 flipH="1">
            <a:off x="8774095" y="1485935"/>
            <a:ext cx="3804168" cy="1513297"/>
          </a:xfrm>
          <a:prstGeom prst="rect">
            <a:avLst/>
          </a:prstGeom>
          <a:noFill/>
        </p:spPr>
      </p:pic>
      <p:sp>
        <p:nvSpPr>
          <p:cNvPr id="32" name="Rectangle 1">
            <a:extLst>
              <a:ext uri="{FF2B5EF4-FFF2-40B4-BE49-F238E27FC236}">
                <a16:creationId xmlns:a16="http://schemas.microsoft.com/office/drawing/2014/main" xmlns="" id="{2A2A6F46-F131-44F8-AB90-FBCBDCEC245F}"/>
              </a:ext>
            </a:extLst>
          </p:cNvPr>
          <p:cNvSpPr/>
          <p:nvPr/>
        </p:nvSpPr>
        <p:spPr>
          <a:xfrm>
            <a:off x="9859626" y="1695246"/>
            <a:ext cx="1718038" cy="677102"/>
          </a:xfrm>
          <a:prstGeom prst="rect">
            <a:avLst/>
          </a:prstGeom>
          <a:noFill/>
        </p:spPr>
        <p:txBody>
          <a:bodyPr wrap="square" lIns="60948" tIns="30474" rIns="60948" bIns="30474">
            <a:spAutoFit/>
          </a:bodyPr>
          <a:lstStyle/>
          <a:p>
            <a:pPr algn="ctr"/>
            <a:r>
              <a:rPr lang="ar-SA" sz="40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الخميس</a:t>
            </a:r>
            <a:endParaRPr lang="en-US" sz="4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3" name="Rectangle 22">
            <a:extLst>
              <a:ext uri="{FF2B5EF4-FFF2-40B4-BE49-F238E27FC236}">
                <a16:creationId xmlns:a16="http://schemas.microsoft.com/office/drawing/2014/main" xmlns="" id="{306F86BF-C1F6-4ED3-8F6B-76D681FAF0A7}"/>
              </a:ext>
            </a:extLst>
          </p:cNvPr>
          <p:cNvSpPr/>
          <p:nvPr/>
        </p:nvSpPr>
        <p:spPr>
          <a:xfrm>
            <a:off x="9047498" y="2183256"/>
            <a:ext cx="2957267" cy="677102"/>
          </a:xfrm>
          <a:prstGeom prst="rect">
            <a:avLst/>
          </a:prstGeom>
          <a:noFill/>
        </p:spPr>
        <p:txBody>
          <a:bodyPr wrap="square" lIns="60948" tIns="30474" rIns="60948" bIns="30474">
            <a:spAutoFit/>
          </a:bodyPr>
          <a:lstStyle/>
          <a:p>
            <a:pPr algn="ctr"/>
            <a:r>
              <a:rPr lang="ar-SA" sz="40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22-3-1443هـ</a:t>
            </a:r>
            <a:endParaRPr lang="en-US" sz="40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16927" b="16666"/>
          <a:stretch>
            <a:fillRect/>
          </a:stretch>
        </p:blipFill>
        <p:spPr>
          <a:xfrm>
            <a:off x="-50800" y="5488385"/>
            <a:ext cx="3128855" cy="139501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116105">
            <a:off x="8360896" y="372884"/>
            <a:ext cx="3921293" cy="109293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l="54476" b="27132"/>
          <a:stretch>
            <a:fillRect/>
          </a:stretch>
        </p:blipFill>
        <p:spPr>
          <a:xfrm>
            <a:off x="-43381" y="5874926"/>
            <a:ext cx="1710101" cy="10650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r="50955" b="13236"/>
          <a:stretch>
            <a:fillRect/>
          </a:stretch>
        </p:blipFill>
        <p:spPr>
          <a:xfrm>
            <a:off x="10481597" y="5067019"/>
            <a:ext cx="1771517" cy="18461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r="17166" b="25104"/>
          <a:stretch>
            <a:fillRect/>
          </a:stretch>
        </p:blipFill>
        <p:spPr>
          <a:xfrm>
            <a:off x="9303448" y="5874926"/>
            <a:ext cx="2984190" cy="104985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 l="24338" t="24768"/>
          <a:stretch>
            <a:fillRect/>
          </a:stretch>
        </p:blipFill>
        <p:spPr>
          <a:xfrm>
            <a:off x="-86858" y="0"/>
            <a:ext cx="2065219" cy="11536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174067" y="1218374"/>
            <a:ext cx="1072774" cy="100645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0359642" y="283908"/>
            <a:ext cx="1377020" cy="31934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8440767" y="883329"/>
            <a:ext cx="1213461" cy="811916"/>
          </a:xfrm>
          <a:prstGeom prst="rect">
            <a:avLst/>
          </a:prstGeom>
        </p:spPr>
      </p:pic>
      <p:pic>
        <p:nvPicPr>
          <p:cNvPr id="34" name="Picture 12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96F691D6-7273-4292-8AE4-9F178043280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527" y="4165194"/>
            <a:ext cx="1009085" cy="1009085"/>
          </a:xfrm>
          <a:prstGeom prst="rect">
            <a:avLst/>
          </a:prstGeom>
        </p:spPr>
      </p:pic>
      <p:pic>
        <p:nvPicPr>
          <p:cNvPr id="35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FF1B7D4C-E4D8-4F90-BC1E-C82E9AC172E3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303" y="1558151"/>
            <a:ext cx="1009085" cy="1009085"/>
          </a:xfrm>
          <a:prstGeom prst="rect">
            <a:avLst/>
          </a:prstGeom>
        </p:spPr>
      </p:pic>
      <p:pic>
        <p:nvPicPr>
          <p:cNvPr id="38" name="Picture 10" descr="Time Pirate Sticker by HolidayPirates for iOS &amp; Android | GIPHY">
            <a:extLst>
              <a:ext uri="{FF2B5EF4-FFF2-40B4-BE49-F238E27FC236}">
                <a16:creationId xmlns="" xmlns:a16="http://schemas.microsoft.com/office/drawing/2014/main" id="{B86F1A38-649F-44A2-A055-F8438DAB89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776" y="1289287"/>
            <a:ext cx="1333933" cy="133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Download Garfield Show Odie Garfield Play - Garfield And Odie Show - Full  Size PNG Image - PNGkit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405" y="1794768"/>
            <a:ext cx="3946883" cy="251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قسمت 1 انیمیشن داستان اسنوپی (The Snoopy Show E01) | دوبله فارسی و زیرنویس  فارسی | فیلیمو"/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481" y="4454180"/>
            <a:ext cx="1551307" cy="206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Season 4 of The Garfield Show (2008) | Plex is where to watch your movies  and TV"/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841" y="4583378"/>
            <a:ext cx="1367106" cy="205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Pin by Mauricio Gallegos on Love Joe Cool&amp;#39;s laugh [Video] | Snoopy love,  Snoopy, Cute cartoon"/>
          <p:cNvPicPr>
            <a:picLocks noChangeAspect="1" noChangeArrowheads="1" noCrop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296" y="4903757"/>
            <a:ext cx="1944033" cy="162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2423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512279" y="3227739"/>
            <a:ext cx="2896009" cy="12426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943600" y="18143"/>
            <a:ext cx="2132956" cy="15428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363200" y="-224825"/>
            <a:ext cx="2132956" cy="15428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83721" y="-1"/>
            <a:ext cx="2132956" cy="154289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800000">
            <a:off x="1290864" y="2289426"/>
            <a:ext cx="1172890" cy="9383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70175" y="3475775"/>
            <a:ext cx="1262597" cy="6083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877310" y="1101416"/>
            <a:ext cx="1172890" cy="118801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70175" y="1408842"/>
            <a:ext cx="1237510" cy="118801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34998" y="3092124"/>
            <a:ext cx="1028983" cy="49578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 t="59234" r="43697"/>
          <a:stretch>
            <a:fillRect/>
          </a:stretch>
        </p:blipFill>
        <p:spPr>
          <a:xfrm rot="-10800000" flipV="1">
            <a:off x="0" y="1"/>
            <a:ext cx="1439795" cy="8339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 b="33006"/>
          <a:stretch>
            <a:fillRect/>
          </a:stretch>
        </p:blipFill>
        <p:spPr>
          <a:xfrm>
            <a:off x="203201" y="5257800"/>
            <a:ext cx="1229427" cy="75475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14997">
            <a:off x="8282326" y="5913689"/>
            <a:ext cx="1009998" cy="51702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 r="29876" b="27632"/>
          <a:stretch>
            <a:fillRect/>
          </a:stretch>
        </p:blipFill>
        <p:spPr>
          <a:xfrm>
            <a:off x="11259090" y="6066235"/>
            <a:ext cx="968967" cy="83997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4817050" y="349881"/>
            <a:ext cx="737585" cy="968191"/>
          </a:xfrm>
          <a:prstGeom prst="rect">
            <a:avLst/>
          </a:prstGeom>
        </p:spPr>
      </p:pic>
      <p:pic>
        <p:nvPicPr>
          <p:cNvPr id="28" name="Picture 51">
            <a:extLst>
              <a:ext uri="{FF2B5EF4-FFF2-40B4-BE49-F238E27FC236}">
                <a16:creationId xmlns="" xmlns:a16="http://schemas.microsoft.com/office/drawing/2014/main" id="{38F253ED-884B-4EBD-A814-30C500414B0E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 rot="967462">
            <a:off x="3835248" y="5259477"/>
            <a:ext cx="698221" cy="742210"/>
          </a:xfrm>
          <a:prstGeom prst="rect">
            <a:avLst/>
          </a:prstGeom>
        </p:spPr>
      </p:pic>
      <p:pic>
        <p:nvPicPr>
          <p:cNvPr id="29" name="Picture 26">
            <a:extLst>
              <a:ext uri="{FF2B5EF4-FFF2-40B4-BE49-F238E27FC236}">
                <a16:creationId xmlns="" xmlns:a16="http://schemas.microsoft.com/office/drawing/2014/main" id="{A3F1A052-870E-4E52-A205-353F8F9A683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 rot="20724438">
            <a:off x="3527811" y="5196980"/>
            <a:ext cx="799387" cy="565565"/>
          </a:xfrm>
          <a:prstGeom prst="rect">
            <a:avLst/>
          </a:prstGeom>
        </p:spPr>
      </p:pic>
      <p:sp>
        <p:nvSpPr>
          <p:cNvPr id="32" name="Google Shape;85;p13"/>
          <p:cNvSpPr/>
          <p:nvPr/>
        </p:nvSpPr>
        <p:spPr>
          <a:xfrm>
            <a:off x="3547214" y="2758582"/>
            <a:ext cx="4635123" cy="2132125"/>
          </a:xfrm>
          <a:prstGeom prst="rect">
            <a:avLst/>
          </a:prstGeom>
          <a:noFill/>
          <a:ln w="38100" cap="flat" cmpd="sng">
            <a:solidFill>
              <a:schemeClr val="accent5">
                <a:lumMod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38" tIns="30460" rIns="60938" bIns="30460" anchor="t" anchorCtr="0">
            <a:noAutofit/>
          </a:bodyPr>
          <a:lstStyle/>
          <a:p>
            <a:endParaRPr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Picture 10" descr="Shape, arrow&#10;&#10;Description automatically generated">
            <a:extLst>
              <a:ext uri="{FF2B5EF4-FFF2-40B4-BE49-F238E27FC236}">
                <a16:creationId xmlns:a16="http://schemas.microsoft.com/office/drawing/2014/main" xmlns="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7098756" y="2108057"/>
            <a:ext cx="1070955" cy="1070955"/>
          </a:xfrm>
          <a:prstGeom prst="rect">
            <a:avLst/>
          </a:prstGeom>
        </p:spPr>
      </p:pic>
      <p:pic>
        <p:nvPicPr>
          <p:cNvPr id="35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410" y="1987134"/>
            <a:ext cx="975098" cy="975098"/>
          </a:xfrm>
          <a:prstGeom prst="rect">
            <a:avLst/>
          </a:prstGeom>
        </p:spPr>
      </p:pic>
      <p:pic>
        <p:nvPicPr>
          <p:cNvPr id="36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553" y="3547565"/>
            <a:ext cx="1345447" cy="1345447"/>
          </a:xfrm>
          <a:prstGeom prst="rect">
            <a:avLst/>
          </a:prstGeom>
        </p:spPr>
      </p:pic>
      <p:pic>
        <p:nvPicPr>
          <p:cNvPr id="37" name="Picture 25" descr="A picture containing tea, cup, mug&#10;&#10;Description automatically generated">
            <a:extLst>
              <a:ext uri="{FF2B5EF4-FFF2-40B4-BE49-F238E27FC236}">
                <a16:creationId xmlns:a16="http://schemas.microsoft.com/office/drawing/2014/main" xmlns="" id="{CDA8D608-6D4D-41DE-819E-1A27FF2C96A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>
            <a:off x="7185539" y="5682422"/>
            <a:ext cx="608542" cy="486206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xmlns="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177" y="4938673"/>
            <a:ext cx="731556" cy="699854"/>
          </a:xfrm>
          <a:prstGeom prst="rect">
            <a:avLst/>
          </a:prstGeom>
        </p:spPr>
      </p:pic>
      <p:sp>
        <p:nvSpPr>
          <p:cNvPr id="39" name="Google Shape;180;p29">
            <a:extLst>
              <a:ext uri="{FF2B5EF4-FFF2-40B4-BE49-F238E27FC236}">
                <a16:creationId xmlns:a16="http://schemas.microsoft.com/office/drawing/2014/main" xmlns="" id="{0D814740-2A31-4E3A-B77B-25FF74077357}"/>
              </a:ext>
            </a:extLst>
          </p:cNvPr>
          <p:cNvSpPr/>
          <p:nvPr/>
        </p:nvSpPr>
        <p:spPr>
          <a:xfrm rot="21016105">
            <a:off x="5999864" y="6505446"/>
            <a:ext cx="1235615" cy="1759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2919" extrusionOk="0">
                <a:moveTo>
                  <a:pt x="0" y="12919"/>
                </a:moveTo>
                <a:cubicBezTo>
                  <a:pt x="6191" y="-8681"/>
                  <a:pt x="14379" y="3330"/>
                  <a:pt x="21600" y="3330"/>
                </a:cubicBezTo>
              </a:path>
            </a:pathLst>
          </a:custGeom>
          <a:ln w="28575">
            <a:solidFill>
              <a:schemeClr val="accent4"/>
            </a:solidFill>
          </a:ln>
        </p:spPr>
        <p:txBody>
          <a:bodyPr lIns="40631" tIns="30474" rIns="40631" bIns="30474"/>
          <a:lstStyle/>
          <a:p>
            <a:pPr rtl="0">
              <a:defRPr>
                <a:solidFill>
                  <a:srgbClr val="000000"/>
                </a:solidFill>
              </a:defRPr>
            </a:pPr>
            <a:endParaRPr sz="1600"/>
          </a:p>
        </p:txBody>
      </p:sp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9000">
            <a:off x="4990507" y="4073115"/>
            <a:ext cx="1866723" cy="248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6289950">
            <a:off x="4050095" y="5788363"/>
            <a:ext cx="1005279" cy="1015988"/>
          </a:xfrm>
          <a:prstGeom prst="rect">
            <a:avLst/>
          </a:prstGeom>
        </p:spPr>
      </p:pic>
      <p:pic>
        <p:nvPicPr>
          <p:cNvPr id="45" name="صورة 44" descr="صورة تحتوي على نص, أدوات المطبخ&#10;&#10;تم إنشاء الوصف تلقائياً"/>
          <p:cNvPicPr/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113" y="146054"/>
            <a:ext cx="1063131" cy="541867"/>
          </a:xfrm>
          <a:prstGeom prst="rect">
            <a:avLst/>
          </a:prstGeom>
        </p:spPr>
      </p:pic>
      <p:pic>
        <p:nvPicPr>
          <p:cNvPr id="46" name="صورة 45" descr="صورة تحتوي على رسوم المتجهات&#10;&#10;تم إنشاء الوصف تلقائياً"/>
          <p:cNvPicPr/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297" y="260187"/>
            <a:ext cx="638564" cy="577116"/>
          </a:xfrm>
          <a:prstGeom prst="rect">
            <a:avLst/>
          </a:prstGeom>
        </p:spPr>
      </p:pic>
      <p:sp>
        <p:nvSpPr>
          <p:cNvPr id="47" name="Google Shape;86;p13"/>
          <p:cNvSpPr/>
          <p:nvPr/>
        </p:nvSpPr>
        <p:spPr>
          <a:xfrm>
            <a:off x="4318000" y="3328459"/>
            <a:ext cx="3112559" cy="964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4400" dirty="0">
                <a:solidFill>
                  <a:schemeClr val="accent1">
                    <a:lumMod val="75000"/>
                  </a:schemeClr>
                </a:solidFill>
                <a:latin typeface="+mj-lt"/>
                <a:ea typeface="Montserrat Black"/>
                <a:cs typeface="PT Bold Heading" pitchFamily="2" charset="-78"/>
                <a:sym typeface="Montserrat Black"/>
              </a:rPr>
              <a:t>توكلنا على الله</a:t>
            </a:r>
            <a:endParaRPr sz="4400" dirty="0">
              <a:solidFill>
                <a:schemeClr val="accent1">
                  <a:lumMod val="75000"/>
                </a:schemeClr>
              </a:solidFill>
              <a:latin typeface="+mj-lt"/>
              <a:ea typeface="Arial"/>
              <a:cs typeface="PT Bold Heading" pitchFamily="2" charset="-78"/>
              <a:sym typeface="Arial"/>
            </a:endParaRPr>
          </a:p>
        </p:txBody>
      </p:sp>
      <p:pic>
        <p:nvPicPr>
          <p:cNvPr id="33" name="Google Shape;182;p29" descr="Google Shape;182;p29">
            <a:extLst>
              <a:ext uri="{FF2B5EF4-FFF2-40B4-BE49-F238E27FC236}">
                <a16:creationId xmlns:a16="http://schemas.microsoft.com/office/drawing/2014/main" xmlns="" id="{0029B81D-6C69-4CD5-BC66-843C999C6AFD}"/>
              </a:ext>
            </a:extLst>
          </p:cNvPr>
          <p:cNvPicPr>
            <a:picLocks noChangeAspect="1"/>
          </p:cNvPicPr>
          <p:nvPr/>
        </p:nvPicPr>
        <p:blipFill>
          <a:blip r:embed="rId3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6734" r="8892" b="18300"/>
          <a:stretch>
            <a:fillRect/>
          </a:stretch>
        </p:blipFill>
        <p:spPr>
          <a:xfrm>
            <a:off x="7367672" y="2921000"/>
            <a:ext cx="2785769" cy="127427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Google Shape;181;p29" descr="Google Shape;181;p29">
            <a:extLst>
              <a:ext uri="{FF2B5EF4-FFF2-40B4-BE49-F238E27FC236}">
                <a16:creationId xmlns:a16="http://schemas.microsoft.com/office/drawing/2014/main" xmlns="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40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colorTemperature colorTemp="7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16970" r="8892" b="21025"/>
          <a:stretch>
            <a:fillRect/>
          </a:stretch>
        </p:blipFill>
        <p:spPr>
          <a:xfrm>
            <a:off x="7366000" y="3732600"/>
            <a:ext cx="2785769" cy="1220401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Rectangle 1">
            <a:extLst>
              <a:ext uri="{FF2B5EF4-FFF2-40B4-BE49-F238E27FC236}">
                <a16:creationId xmlns:a16="http://schemas.microsoft.com/office/drawing/2014/main" xmlns="" id="{393E2D00-3651-4910-9BA4-866B9E5F69A9}"/>
              </a:ext>
            </a:extLst>
          </p:cNvPr>
          <p:cNvSpPr/>
          <p:nvPr/>
        </p:nvSpPr>
        <p:spPr>
          <a:xfrm>
            <a:off x="8178800" y="3124200"/>
            <a:ext cx="1153511" cy="711301"/>
          </a:xfrm>
          <a:prstGeom prst="rect">
            <a:avLst/>
          </a:prstGeom>
          <a:noFill/>
        </p:spPr>
        <p:txBody>
          <a:bodyPr wrap="none" lIns="54176" tIns="27088" rIns="54176" bIns="27088">
            <a:spAutoFit/>
          </a:bodyPr>
          <a:lstStyle/>
          <a:p>
            <a:pPr algn="ctr"/>
            <a:r>
              <a:rPr lang="ar-SA" sz="21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 </a:t>
            </a:r>
          </a:p>
          <a:p>
            <a:pPr algn="ctr"/>
            <a:r>
              <a:rPr lang="ar-SA" sz="2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21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51" name="Picture 8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4"/>
              </a:ext>
            </a:extLst>
          </a:blip>
          <a:srcRect/>
          <a:stretch>
            <a:fillRect/>
          </a:stretch>
        </p:blipFill>
        <p:spPr>
          <a:xfrm>
            <a:off x="10317434" y="1101416"/>
            <a:ext cx="2178722" cy="847721"/>
          </a:xfrm>
          <a:prstGeom prst="rect">
            <a:avLst/>
          </a:prstGeom>
        </p:spPr>
      </p:pic>
      <p:pic>
        <p:nvPicPr>
          <p:cNvPr id="52" name="Picture 9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6"/>
              </a:ext>
            </a:extLst>
          </a:blip>
          <a:srcRect l="19892" b="14514"/>
          <a:stretch>
            <a:fillRect/>
          </a:stretch>
        </p:blipFill>
        <p:spPr>
          <a:xfrm>
            <a:off x="-53248" y="5676145"/>
            <a:ext cx="1966391" cy="1236147"/>
          </a:xfrm>
          <a:prstGeom prst="rect">
            <a:avLst/>
          </a:prstGeom>
        </p:spPr>
      </p:pic>
      <p:pic>
        <p:nvPicPr>
          <p:cNvPr id="53" name="Picture 12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8"/>
              </a:ext>
            </a:extLst>
          </a:blip>
          <a:srcRect/>
          <a:stretch>
            <a:fillRect/>
          </a:stretch>
        </p:blipFill>
        <p:spPr>
          <a:xfrm flipH="1">
            <a:off x="9726068" y="1009187"/>
            <a:ext cx="1274264" cy="799311"/>
          </a:xfrm>
          <a:prstGeom prst="rect">
            <a:avLst/>
          </a:prstGeom>
        </p:spPr>
      </p:pic>
      <p:sp>
        <p:nvSpPr>
          <p:cNvPr id="43" name="Rectangle 22">
            <a:extLst>
              <a:ext uri="{FF2B5EF4-FFF2-40B4-BE49-F238E27FC236}">
                <a16:creationId xmlns:a16="http://schemas.microsoft.com/office/drawing/2014/main" xmlns="" id="{589B359A-BB65-4B80-A53C-DE694F3CD31D}"/>
              </a:ext>
            </a:extLst>
          </p:cNvPr>
          <p:cNvSpPr/>
          <p:nvPr/>
        </p:nvSpPr>
        <p:spPr>
          <a:xfrm>
            <a:off x="8062330" y="4112795"/>
            <a:ext cx="1359752" cy="377870"/>
          </a:xfrm>
          <a:prstGeom prst="rect">
            <a:avLst/>
          </a:prstGeom>
          <a:noFill/>
        </p:spPr>
        <p:txBody>
          <a:bodyPr wrap="none" lIns="54176" tIns="27088" rIns="54176" bIns="27088">
            <a:spAutoFit/>
          </a:bodyPr>
          <a:lstStyle/>
          <a:p>
            <a:pPr algn="ctr"/>
            <a:r>
              <a:rPr lang="ar-SA" sz="21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ص 62 الى65</a:t>
            </a:r>
            <a:endParaRPr lang="en-US" sz="21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50" name="Picture 16" descr="LINE Official Stickers - Garfield Animated Stickers Example with GIF  Animation"/>
          <p:cNvPicPr>
            <a:picLocks noChangeAspect="1" noChangeArrowheads="1" noCrop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223" y="1004721"/>
            <a:ext cx="2257074" cy="183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2929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6169785" y="4539227"/>
            <a:ext cx="2598855" cy="111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144078" y="3890108"/>
            <a:ext cx="2784310" cy="18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8302" y="1888038"/>
            <a:ext cx="2784310" cy="18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3571446" y="1188284"/>
            <a:ext cx="2784310" cy="168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6423655" y="1683766"/>
            <a:ext cx="2921429" cy="18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456374" y="883666"/>
            <a:ext cx="2784310" cy="18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>
            <a:extLst>
              <a:ext uri="{FF2B5EF4-FFF2-40B4-BE49-F238E27FC236}">
                <a16:creationId xmlns:a16="http://schemas.microsoft.com/office/drawing/2014/main" xmlns="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0" r="26106"/>
          <a:stretch/>
        </p:blipFill>
        <p:spPr>
          <a:xfrm>
            <a:off x="1933840" y="3145567"/>
            <a:ext cx="4339515" cy="3627769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B02CD9A6-AB57-46FB-B554-D3B31AEED0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5" y="988309"/>
            <a:ext cx="1496091" cy="151373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0714033" y="746165"/>
            <a:ext cx="1430640" cy="1489453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10536233" y="4348727"/>
            <a:ext cx="1535623" cy="12351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3917354-C6AA-4949-937D-8F37FF4339D3}"/>
              </a:ext>
            </a:extLst>
          </p:cNvPr>
          <p:cNvSpPr txBox="1"/>
          <p:nvPr/>
        </p:nvSpPr>
        <p:spPr>
          <a:xfrm>
            <a:off x="9334143" y="5793449"/>
            <a:ext cx="2618509" cy="420628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 rtl="1"/>
            <a:r>
              <a:rPr lang="ar-BH" sz="21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21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6D1FDE8-3AD1-4EC9-BF70-B08E80F8F9E4}"/>
              </a:ext>
            </a:extLst>
          </p:cNvPr>
          <p:cNvSpPr txBox="1"/>
          <p:nvPr/>
        </p:nvSpPr>
        <p:spPr>
          <a:xfrm>
            <a:off x="9910207" y="2535430"/>
            <a:ext cx="2330477" cy="420628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>
              <a:defRPr/>
            </a:pPr>
            <a:r>
              <a:rPr lang="ar-BH" sz="21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الضّجيج</a:t>
            </a:r>
            <a:endParaRPr lang="en-US" sz="21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EA7EDBA-A642-4D5E-88ED-9C8D7837BA18}"/>
              </a:ext>
            </a:extLst>
          </p:cNvPr>
          <p:cNvSpPr txBox="1"/>
          <p:nvPr/>
        </p:nvSpPr>
        <p:spPr>
          <a:xfrm>
            <a:off x="6672064" y="3351378"/>
            <a:ext cx="3259584" cy="369322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ar-BH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 </a:t>
            </a:r>
            <a:r>
              <a:rPr lang="ar-BH" dirty="0">
                <a:solidFill>
                  <a:srgbClr val="C00000"/>
                </a:solidFill>
                <a:cs typeface="PT Bold Heading" panose="02010400000000000000" pitchFamily="2" charset="-78"/>
              </a:rPr>
              <a:t>بِتِرْكيز</a:t>
            </a:r>
            <a:endParaRPr lang="en-US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1316765"/>
            <a:ext cx="1828800" cy="182880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" y="5047282"/>
            <a:ext cx="1776776" cy="1790202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:a16="http://schemas.microsoft.com/office/drawing/2014/main" xmlns="" id="{8F732AF7-43F7-4C8A-A3E0-F8543D9C1BB3}"/>
              </a:ext>
            </a:extLst>
          </p:cNvPr>
          <p:cNvGrpSpPr/>
          <p:nvPr/>
        </p:nvGrpSpPr>
        <p:grpSpPr>
          <a:xfrm>
            <a:off x="3695735" y="164434"/>
            <a:ext cx="5512989" cy="923330"/>
            <a:chOff x="2532" y="-2150325"/>
            <a:chExt cx="5700184" cy="2145296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xmlns="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24" name="TextBox 4">
              <a:extLst>
                <a:ext uri="{FF2B5EF4-FFF2-40B4-BE49-F238E27FC236}">
                  <a16:creationId xmlns:a16="http://schemas.microsoft.com/office/drawing/2014/main" xmlns="" id="{A350E8D8-93DC-4251-A7DF-981D678DECB6}"/>
                </a:ext>
              </a:extLst>
            </p:cNvPr>
            <p:cNvSpPr txBox="1"/>
            <p:nvPr/>
          </p:nvSpPr>
          <p:spPr>
            <a:xfrm>
              <a:off x="360331" y="-2150325"/>
              <a:ext cx="4990723" cy="214529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4400" dirty="0"/>
                <a:t>قوانين فصلنا الافتراضي </a:t>
              </a:r>
              <a:endParaRPr lang="en-US" sz="4400" dirty="0"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:a16="http://schemas.microsoft.com/office/drawing/2014/main" xmlns="" id="{B3777ACF-FEE1-4BA8-B6AB-6FD199B8F539}"/>
              </a:ext>
            </a:extLst>
          </p:cNvPr>
          <p:cNvGrpSpPr/>
          <p:nvPr/>
        </p:nvGrpSpPr>
        <p:grpSpPr>
          <a:xfrm>
            <a:off x="3023659" y="68628"/>
            <a:ext cx="1459356" cy="869557"/>
            <a:chOff x="979115" y="4455435"/>
            <a:chExt cx="2918710" cy="1739115"/>
          </a:xfrm>
        </p:grpSpPr>
        <p:sp>
          <p:nvSpPr>
            <p:cNvPr id="26" name="Oval 15">
              <a:extLst>
                <a:ext uri="{FF2B5EF4-FFF2-40B4-BE49-F238E27FC236}">
                  <a16:creationId xmlns:a16="http://schemas.microsoft.com/office/drawing/2014/main" xmlns="" id="{9BAC63B0-EECD-4316-AC73-83F5694FFC4D}"/>
                </a:ext>
              </a:extLst>
            </p:cNvPr>
            <p:cNvSpPr/>
            <p:nvPr/>
          </p:nvSpPr>
          <p:spPr>
            <a:xfrm flipH="1">
              <a:off x="1926097" y="4455435"/>
              <a:ext cx="1971728" cy="1739115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1300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rPr>
                <a:t>أغلق الصوت</a:t>
              </a:r>
              <a:endParaRPr lang="en-US" sz="1300" dirty="0">
                <a:solidFill>
                  <a:schemeClr val="bg1"/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27" name="Picture 16" descr="Microphone clipart press conference, Microphone press conference ...">
              <a:extLst>
                <a:ext uri="{FF2B5EF4-FFF2-40B4-BE49-F238E27FC236}">
                  <a16:creationId xmlns:a16="http://schemas.microsoft.com/office/drawing/2014/main" xmlns="" id="{54D00429-565F-4CB5-B2C9-D336922FB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15" y="4678201"/>
              <a:ext cx="1348409" cy="134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6BC120DD-B291-4A07-9762-4C6F82592F6A-L0-001.gif" descr="6BC120DD-B291-4A07-9762-4C6F82592F6A-L0-001.gif">
            <a:extLst>
              <a:ext uri="{FF2B5EF4-FFF2-40B4-BE49-F238E27FC236}">
                <a16:creationId xmlns:a16="http://schemas.microsoft.com/office/drawing/2014/main" xmlns="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8599117" y="68627"/>
            <a:ext cx="857256" cy="857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6A5F08E6-E073-422B-9BB8-E519893E0B93-L0-001.gif" descr="6A5F08E6-E073-422B-9BB8-E519893E0B93-L0-001.gif">
            <a:extLst>
              <a:ext uri="{FF2B5EF4-FFF2-40B4-BE49-F238E27FC236}">
                <a16:creationId xmlns:a16="http://schemas.microsoft.com/office/drawing/2014/main" xmlns="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9209924" y="2668903"/>
            <a:ext cx="990668" cy="11812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4">
            <a:extLst>
              <a:ext uri="{FF2B5EF4-FFF2-40B4-BE49-F238E27FC236}">
                <a16:creationId xmlns:a16="http://schemas.microsoft.com/office/drawing/2014/main" xmlns="" id="{125D5B8F-1F1A-4FED-8085-3B47D4DD61C9}"/>
              </a:ext>
            </a:extLst>
          </p:cNvPr>
          <p:cNvSpPr txBox="1"/>
          <p:nvPr/>
        </p:nvSpPr>
        <p:spPr>
          <a:xfrm>
            <a:off x="367077" y="3266309"/>
            <a:ext cx="1822947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21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2100" b="1" dirty="0">
                <a:solidFill>
                  <a:srgbClr val="C00000"/>
                </a:solidFill>
                <a:cs typeface="PT Bold Heading" pitchFamily="2" charset="-78"/>
              </a:rPr>
              <a:t>انتظر </a:t>
            </a:r>
          </a:p>
          <a:p>
            <a:pPr>
              <a:lnSpc>
                <a:spcPct val="100000"/>
              </a:lnSpc>
            </a:pPr>
            <a:r>
              <a:rPr lang="ar-SA" sz="2100" b="1" dirty="0">
                <a:solidFill>
                  <a:srgbClr val="C00000"/>
                </a:solidFill>
                <a:cs typeface="PT Bold Heading" pitchFamily="2" charset="-78"/>
              </a:rPr>
              <a:t>دورك للمشاركة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971790" y="1796819"/>
            <a:ext cx="1536171" cy="1653000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5" name="Oval 8">
            <a:extLst>
              <a:ext uri="{FF2B5EF4-FFF2-40B4-BE49-F238E27FC236}">
                <a16:creationId xmlns:a16="http://schemas.microsoft.com/office/drawing/2014/main" xmlns="" id="{E6CC5EB2-A1F2-4A2D-A4DE-FAB3DF8AC781}"/>
              </a:ext>
            </a:extLst>
          </p:cNvPr>
          <p:cNvSpPr/>
          <p:nvPr/>
        </p:nvSpPr>
        <p:spPr>
          <a:xfrm>
            <a:off x="4177126" y="1059003"/>
            <a:ext cx="1630844" cy="16019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05" tIns="60952" rIns="121905" bIns="60952" rtlCol="0" anchor="ctr"/>
          <a:lstStyle/>
          <a:p>
            <a:pPr algn="ctr"/>
            <a:endParaRPr lang="en-GB"/>
          </a:p>
        </p:txBody>
      </p:sp>
      <p:sp>
        <p:nvSpPr>
          <p:cNvPr id="36" name="TextBox 21">
            <a:extLst>
              <a:ext uri="{FF2B5EF4-FFF2-40B4-BE49-F238E27FC236}">
                <a16:creationId xmlns:a16="http://schemas.microsoft.com/office/drawing/2014/main" xmlns="" id="{E9F76996-A80E-4C40-ADC4-834C01FBBDA5}"/>
              </a:ext>
            </a:extLst>
          </p:cNvPr>
          <p:cNvSpPr txBox="1"/>
          <p:nvPr/>
        </p:nvSpPr>
        <p:spPr>
          <a:xfrm>
            <a:off x="3627364" y="2689040"/>
            <a:ext cx="2415291" cy="1092591"/>
          </a:xfrm>
          <a:prstGeom prst="rect">
            <a:avLst/>
          </a:prstGeom>
          <a:noFill/>
        </p:spPr>
        <p:txBody>
          <a:bodyPr wrap="square" lIns="121905" tIns="60952" rIns="121905" bIns="60952" rtlCol="0">
            <a:spAutoFit/>
          </a:bodyPr>
          <a:lstStyle/>
          <a:p>
            <a:pPr algn="ctr"/>
            <a:r>
              <a:rPr lang="ar-SA" sz="21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21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21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21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360" y="904852"/>
            <a:ext cx="2195244" cy="219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61;p13">
            <a:extLst>
              <a:ext uri="{FF2B5EF4-FFF2-40B4-BE49-F238E27FC236}">
                <a16:creationId xmlns:a16="http://schemas.microsoft.com/office/drawing/2014/main" xmlns="" id="{8E117D30-2B09-4612-9FD8-B08DB8BBD2DF}"/>
              </a:ext>
            </a:extLst>
          </p:cNvPr>
          <p:cNvPicPr preferRelativeResize="0"/>
          <p:nvPr/>
        </p:nvPicPr>
        <p:blipFill>
          <a:blip r:embed="rId22" cstate="print">
            <a:alphaModFix/>
          </a:blip>
          <a:stretch>
            <a:fillRect/>
          </a:stretch>
        </p:blipFill>
        <p:spPr>
          <a:xfrm>
            <a:off x="6768075" y="2564904"/>
            <a:ext cx="1197304" cy="9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" descr="صورة">
            <a:extLst>
              <a:ext uri="{FF2B5EF4-FFF2-40B4-BE49-F238E27FC236}">
                <a16:creationId xmlns:a16="http://schemas.microsoft.com/office/drawing/2014/main" xmlns="" id="{A8360D43-4BAC-45C9-BABA-D4CADD7E790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60125" y="1317022"/>
            <a:ext cx="692893" cy="69289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1" name="مجموعة 74">
            <a:extLst>
              <a:ext uri="{FF2B5EF4-FFF2-40B4-BE49-F238E27FC236}">
                <a16:creationId xmlns:a16="http://schemas.microsoft.com/office/drawing/2014/main" xmlns="" id="{A9FE6B5B-3E30-4F52-8CCC-27C81DE3CA2F}"/>
              </a:ext>
            </a:extLst>
          </p:cNvPr>
          <p:cNvGrpSpPr/>
          <p:nvPr/>
        </p:nvGrpSpPr>
        <p:grpSpPr>
          <a:xfrm>
            <a:off x="6444804" y="4539227"/>
            <a:ext cx="2413414" cy="1741842"/>
            <a:chOff x="10552923" y="5238109"/>
            <a:chExt cx="3620120" cy="2612763"/>
          </a:xfrm>
        </p:grpSpPr>
        <p:sp>
          <p:nvSpPr>
            <p:cNvPr id="53" name="TextBox 4">
              <a:extLst>
                <a:ext uri="{FF2B5EF4-FFF2-40B4-BE49-F238E27FC236}">
                  <a16:creationId xmlns:a16="http://schemas.microsoft.com/office/drawing/2014/main" xmlns="" id="{9636AA46-88B1-4B51-B945-703A078E02ED}"/>
                </a:ext>
              </a:extLst>
            </p:cNvPr>
            <p:cNvSpPr txBox="1"/>
            <p:nvPr/>
          </p:nvSpPr>
          <p:spPr>
            <a:xfrm>
              <a:off x="10552923" y="6865987"/>
              <a:ext cx="3620120" cy="984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21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2100" b="1" dirty="0">
                  <a:solidFill>
                    <a:srgbClr val="C00000"/>
                  </a:solidFill>
                  <a:cs typeface="PT Bold Heading" pitchFamily="2" charset="-78"/>
                </a:rPr>
                <a:t>إغلاق المايك وعدم فتحة إلا بسماع أسمي</a:t>
              </a:r>
            </a:p>
          </p:txBody>
        </p:sp>
        <p:pic>
          <p:nvPicPr>
            <p:cNvPr id="54" name="صورة 53">
              <a:extLst>
                <a:ext uri="{FF2B5EF4-FFF2-40B4-BE49-F238E27FC236}">
                  <a16:creationId xmlns:a16="http://schemas.microsoft.com/office/drawing/2014/main" xmlns="" id="{435BE5EC-C4D9-4A03-9BD5-155D9A37D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74375" y="5238109"/>
              <a:ext cx="1178524" cy="1428759"/>
            </a:xfrm>
            <a:prstGeom prst="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52" name="Picture 10">
            <a:extLst>
              <a:ext uri="{FF2B5EF4-FFF2-40B4-BE49-F238E27FC236}">
                <a16:creationId xmlns:a16="http://schemas.microsoft.com/office/drawing/2014/main" xmlns="" id="{6B4A1792-D507-4906-96D9-EA78117AFEE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2327" y="4608741"/>
            <a:ext cx="904881" cy="808080"/>
          </a:xfrm>
          <a:prstGeom prst="rect">
            <a:avLst/>
          </a:prstGeom>
        </p:spPr>
      </p:pic>
      <p:pic>
        <p:nvPicPr>
          <p:cNvPr id="56" name="F450B01F-2357-459C-B1A5-0C3EC74F3359-L0-001.png" descr="F450B01F-2357-459C-B1A5-0C3EC74F3359-L0-001.png">
            <a:extLst>
              <a:ext uri="{FF2B5EF4-FFF2-40B4-BE49-F238E27FC236}">
                <a16:creationId xmlns:a16="http://schemas.microsoft.com/office/drawing/2014/main" xmlns="" id="{F6DA9089-2354-4C59-B129-ECE4A2F0DAC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206" r="37365" b="12796"/>
          <a:stretch>
            <a:fillRect/>
          </a:stretch>
        </p:blipFill>
        <p:spPr>
          <a:xfrm>
            <a:off x="2351585" y="4189642"/>
            <a:ext cx="3456384" cy="2447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صورة" descr="صورة">
            <a:extLst>
              <a:ext uri="{FF2B5EF4-FFF2-40B4-BE49-F238E27FC236}">
                <a16:creationId xmlns:a16="http://schemas.microsoft.com/office/drawing/2014/main" xmlns="" id="{2644701E-E1E6-4EE1-B69C-0612C149EDD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05" t="13865" r="22325" b="22710"/>
          <a:stretch>
            <a:fillRect/>
          </a:stretch>
        </p:blipFill>
        <p:spPr>
          <a:xfrm>
            <a:off x="519690" y="45941"/>
            <a:ext cx="591449" cy="65487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7" name="8818CC30-1601-4CA4-8043-2BA01160DE20-L0-001.png" descr="8818CC30-1601-4CA4-8043-2BA01160DE20-L0-001.png">
            <a:extLst>
              <a:ext uri="{FF2B5EF4-FFF2-40B4-BE49-F238E27FC236}">
                <a16:creationId xmlns:a16="http://schemas.microsoft.com/office/drawing/2014/main" xmlns="" id="{3B1286D7-448C-4629-87D9-5AC8ABE2C1DA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1050604" y="187261"/>
            <a:ext cx="909891" cy="9498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3" name="Picture 6">
            <a:extLst>
              <a:ext uri="{FF2B5EF4-FFF2-40B4-BE49-F238E27FC236}">
                <a16:creationId xmlns:a16="http://schemas.microsoft.com/office/drawing/2014/main" xmlns="" id="{4411838F-2524-4C67-8F18-7DB7B9CFD005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2063553" y="579747"/>
            <a:ext cx="993531" cy="1217072"/>
          </a:xfrm>
          <a:prstGeom prst="rect">
            <a:avLst/>
          </a:prstGeom>
        </p:spPr>
      </p:pic>
      <p:pic>
        <p:nvPicPr>
          <p:cNvPr id="38" name="Picture 2" descr="C:\Users\سبحانك ربي\Desktop\سحر\3dlat.com_04_18_14c6_4e35d8579fa23.gif"/>
          <p:cNvPicPr>
            <a:picLocks noChangeAspect="1" noChangeArrowheads="1" noCrop="1"/>
          </p:cNvPicPr>
          <p:nvPr/>
        </p:nvPicPr>
        <p:blipFill>
          <a:blip r:embed="rId30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76" y="1684783"/>
            <a:ext cx="1100158" cy="178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سبحانك ربي\Desktop\سحر\1331893999.gif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262" y="4207310"/>
            <a:ext cx="1181286" cy="134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4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2507961" y="3214447"/>
            <a:ext cx="882405" cy="827857"/>
          </a:xfrm>
          <a:prstGeom prst="rect">
            <a:avLst/>
          </a:prstGeom>
        </p:spPr>
      </p:pic>
      <p:pic>
        <p:nvPicPr>
          <p:cNvPr id="50" name="Picture 15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 rot="20331448">
            <a:off x="9364264" y="502072"/>
            <a:ext cx="1377020" cy="319342"/>
          </a:xfrm>
          <a:prstGeom prst="rect">
            <a:avLst/>
          </a:prstGeom>
        </p:spPr>
      </p:pic>
      <p:pic>
        <p:nvPicPr>
          <p:cNvPr id="55" name="Picture 16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-87041" y="759665"/>
            <a:ext cx="1213461" cy="811916"/>
          </a:xfrm>
          <a:prstGeom prst="rect">
            <a:avLst/>
          </a:prstGeom>
        </p:spPr>
      </p:pic>
      <p:pic>
        <p:nvPicPr>
          <p:cNvPr id="2" name="عيني تنظر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664401" y="4356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439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9" dur="34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30" grpId="0"/>
      <p:bldP spid="35" grpId="0" animBg="1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347200" y="279400"/>
            <a:ext cx="1810588" cy="24523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b="24146"/>
          <a:stretch>
            <a:fillRect/>
          </a:stretch>
        </p:blipFill>
        <p:spPr>
          <a:xfrm>
            <a:off x="6096000" y="5444362"/>
            <a:ext cx="4971273" cy="146721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t="17318" r="13293"/>
          <a:stretch>
            <a:fillRect/>
          </a:stretch>
        </p:blipFill>
        <p:spPr>
          <a:xfrm rot="-10800000">
            <a:off x="-394150" y="1978645"/>
            <a:ext cx="7394040" cy="51002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149601" y="3319064"/>
            <a:ext cx="693167" cy="56713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70000" y="3369863"/>
            <a:ext cx="693167" cy="567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11900" y="3217862"/>
            <a:ext cx="409367" cy="5988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291500" y="3167062"/>
            <a:ext cx="409367" cy="59880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972800" y="5111473"/>
            <a:ext cx="877855" cy="126392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561233" y="5712436"/>
            <a:ext cx="1740767" cy="52856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11067273" y="166169"/>
            <a:ext cx="1274264" cy="799311"/>
          </a:xfrm>
          <a:prstGeom prst="rect">
            <a:avLst/>
          </a:prstGeom>
        </p:spPr>
      </p:pic>
      <p:sp>
        <p:nvSpPr>
          <p:cNvPr id="16" name="Rectangle 5">
            <a:extLst>
              <a:ext uri="{FF2B5EF4-FFF2-40B4-BE49-F238E27FC236}">
                <a16:creationId xmlns:a16="http://schemas.microsoft.com/office/drawing/2014/main" xmlns="" id="{88AAC97F-9533-4AA5-B5C4-6F63CFD1CE1E}"/>
              </a:ext>
            </a:extLst>
          </p:cNvPr>
          <p:cNvSpPr/>
          <p:nvPr/>
        </p:nvSpPr>
        <p:spPr>
          <a:xfrm>
            <a:off x="-23244" y="3479800"/>
            <a:ext cx="4425867" cy="2031319"/>
          </a:xfrm>
          <a:prstGeom prst="rect">
            <a:avLst/>
          </a:prstGeom>
        </p:spPr>
        <p:txBody>
          <a:bodyPr wrap="square" lIns="60954" tIns="30477" rIns="60954" bIns="30477">
            <a:spAutoFit/>
          </a:bodyPr>
          <a:lstStyle/>
          <a:p>
            <a:pPr algn="ctr" defTabSz="273807" hangingPunct="0"/>
            <a:r>
              <a:rPr lang="ar-SA" sz="3200" b="1" dirty="0">
                <a:solidFill>
                  <a:srgbClr val="C00000"/>
                </a:solidFill>
              </a:rPr>
              <a:t>الدرس</a:t>
            </a:r>
            <a:endParaRPr lang="ar-SA" sz="3200" b="1" dirty="0">
              <a:solidFill>
                <a:srgbClr val="0000FF"/>
              </a:solidFill>
            </a:endParaRPr>
          </a:p>
          <a:p>
            <a:pPr algn="ctr" defTabSz="273807" hangingPunct="0"/>
            <a:r>
              <a:rPr lang="ar-SA" sz="3200" b="1" dirty="0">
                <a:solidFill>
                  <a:srgbClr val="0000FF"/>
                </a:solidFill>
              </a:rPr>
              <a:t>( </a:t>
            </a:r>
            <a:r>
              <a:rPr lang="ar-SA" sz="3200" b="1" dirty="0" smtClean="0">
                <a:solidFill>
                  <a:srgbClr val="0000FF"/>
                </a:solidFill>
              </a:rPr>
              <a:t>اختبار الفصل 3 + </a:t>
            </a:r>
          </a:p>
          <a:p>
            <a:pPr algn="ctr" defTabSz="273807" hangingPunct="0"/>
            <a:r>
              <a:rPr lang="ar-SA" sz="3200" b="1" dirty="0" smtClean="0">
                <a:solidFill>
                  <a:srgbClr val="0000FF"/>
                </a:solidFill>
              </a:rPr>
              <a:t>الاختبار التراكمي 1 , 2, 3 )</a:t>
            </a:r>
            <a:endParaRPr lang="ar-SA" sz="3200" b="1" dirty="0">
              <a:solidFill>
                <a:srgbClr val="0000FF"/>
              </a:solidFill>
            </a:endParaRPr>
          </a:p>
          <a:p>
            <a:pPr algn="ctr" defTabSz="273807" hangingPunct="0"/>
            <a:r>
              <a:rPr lang="ar-SA" sz="3200" b="1" u="sng" dirty="0" smtClean="0">
                <a:solidFill>
                  <a:srgbClr val="FF6699"/>
                </a:solidFill>
              </a:rPr>
              <a:t>“الفصول  </a:t>
            </a:r>
            <a:r>
              <a:rPr lang="ar-SA" sz="3200" b="1" u="sng" dirty="0">
                <a:solidFill>
                  <a:srgbClr val="FF6699"/>
                </a:solidFill>
              </a:rPr>
              <a:t>1, 2 , 3“ </a:t>
            </a:r>
            <a:endParaRPr lang="ar-SA" sz="3200" b="1" dirty="0">
              <a:solidFill>
                <a:srgbClr val="0000FF"/>
              </a:solidFill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xmlns="" id="{B5910BE6-0DE8-40CF-AC44-3180981281A2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1"/>
          <a:stretch/>
        </p:blipFill>
        <p:spPr>
          <a:xfrm rot="583040">
            <a:off x="4575617" y="2469506"/>
            <a:ext cx="1063287" cy="2206114"/>
          </a:xfrm>
          <a:prstGeom prst="rect">
            <a:avLst/>
          </a:prstGeom>
        </p:spPr>
      </p:pic>
      <p:sp>
        <p:nvSpPr>
          <p:cNvPr id="26" name="وسيلة شرح بيضاوية 25"/>
          <p:cNvSpPr/>
          <p:nvPr/>
        </p:nvSpPr>
        <p:spPr>
          <a:xfrm>
            <a:off x="4907779" y="4496800"/>
            <a:ext cx="2234129" cy="1751263"/>
          </a:xfrm>
          <a:prstGeom prst="wedgeEllipseCallout">
            <a:avLst>
              <a:gd name="adj1" fmla="val -88949"/>
              <a:gd name="adj2" fmla="val -1500"/>
            </a:avLst>
          </a:prstGeom>
          <a:solidFill>
            <a:schemeClr val="bg1">
              <a:alpha val="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1" anchor="ctr"/>
          <a:lstStyle/>
          <a:p>
            <a:pPr algn="ctr"/>
            <a:r>
              <a:rPr lang="ar-SA" sz="1900" dirty="0">
                <a:solidFill>
                  <a:srgbClr val="C00000"/>
                </a:solidFill>
                <a:cs typeface="PT Bold Heading" pitchFamily="2" charset="-78"/>
              </a:rPr>
              <a:t>فكرة الدرس </a:t>
            </a:r>
          </a:p>
          <a:p>
            <a:pPr algn="ctr"/>
            <a:r>
              <a:rPr lang="ar-SA" sz="1300" dirty="0" smtClean="0">
                <a:solidFill>
                  <a:srgbClr val="009900"/>
                </a:solidFill>
                <a:cs typeface="PT Bold Heading" pitchFamily="2" charset="-78"/>
              </a:rPr>
              <a:t>يستعمل الطالب المفردات اعلى اسفل </a:t>
            </a:r>
            <a:r>
              <a:rPr lang="en-US" sz="1300" dirty="0" smtClean="0">
                <a:solidFill>
                  <a:srgbClr val="009900"/>
                </a:solidFill>
                <a:cs typeface="PT Bold Heading" pitchFamily="2" charset="-78"/>
              </a:rPr>
              <a:t> </a:t>
            </a:r>
            <a:r>
              <a:rPr lang="ar-SA" sz="1300" dirty="0" smtClean="0">
                <a:solidFill>
                  <a:srgbClr val="009900"/>
                </a:solidFill>
                <a:cs typeface="PT Bold Heading" pitchFamily="2" charset="-78"/>
              </a:rPr>
              <a:t>أوسط تحت فوق لوصف مواضع ومواقع الأشياء بعضها عن بعض , يحدد </a:t>
            </a:r>
            <a:r>
              <a:rPr lang="ar-SA" sz="1300" dirty="0" err="1" smtClean="0">
                <a:solidFill>
                  <a:srgbClr val="009900"/>
                </a:solidFill>
                <a:cs typeface="PT Bold Heading" pitchFamily="2" charset="-78"/>
              </a:rPr>
              <a:t>نوغ</a:t>
            </a:r>
            <a:r>
              <a:rPr lang="ar-SA" sz="1300" dirty="0" smtClean="0">
                <a:solidFill>
                  <a:srgbClr val="009900"/>
                </a:solidFill>
                <a:cs typeface="PT Bold Heading" pitchFamily="2" charset="-78"/>
              </a:rPr>
              <a:t> التصنيف, يعد الأرقام حتى5</a:t>
            </a:r>
            <a:endParaRPr lang="ar-SA" sz="1300" dirty="0">
              <a:solidFill>
                <a:srgbClr val="009900"/>
              </a:solidFill>
              <a:cs typeface="PT Bold Heading" pitchFamily="2" charset="-78"/>
            </a:endParaRPr>
          </a:p>
        </p:txBody>
      </p:sp>
      <p:grpSp>
        <p:nvGrpSpPr>
          <p:cNvPr id="27" name="مجموعة 26"/>
          <p:cNvGrpSpPr/>
          <p:nvPr/>
        </p:nvGrpSpPr>
        <p:grpSpPr>
          <a:xfrm>
            <a:off x="5588000" y="330200"/>
            <a:ext cx="2480906" cy="2066465"/>
            <a:chOff x="1230" y="1436704"/>
            <a:chExt cx="2767590" cy="1988791"/>
          </a:xfrm>
        </p:grpSpPr>
        <p:sp>
          <p:nvSpPr>
            <p:cNvPr id="28" name="Google Shape;309;p35"/>
            <p:cNvSpPr/>
            <p:nvPr/>
          </p:nvSpPr>
          <p:spPr>
            <a:xfrm>
              <a:off x="1230" y="1436704"/>
              <a:ext cx="2767590" cy="1988791"/>
            </a:xfrm>
            <a:prstGeom prst="cloudCallout">
              <a:avLst>
                <a:gd name="adj1" fmla="val -54524"/>
                <a:gd name="adj2" fmla="val 85204"/>
              </a:avLst>
            </a:prstGeom>
            <a:gradFill>
              <a:gsLst>
                <a:gs pos="0">
                  <a:schemeClr val="lt1">
                    <a:tint val="93000"/>
                    <a:satMod val="150000"/>
                    <a:shade val="98000"/>
                    <a:lumMod val="102000"/>
                    <a:alpha val="58000"/>
                  </a:schemeClr>
                </a:gs>
                <a:gs pos="50000">
                  <a:schemeClr val="lt1">
                    <a:tint val="98000"/>
                    <a:satMod val="130000"/>
                    <a:shade val="90000"/>
                    <a:lumMod val="103000"/>
                  </a:schemeClr>
                </a:gs>
                <a:gs pos="100000">
                  <a:schemeClr val="lt1">
                    <a:shade val="63000"/>
                    <a:satMod val="120000"/>
                  </a:schemeClr>
                </a:gs>
              </a:gsLst>
            </a:gradFill>
            <a:ln>
              <a:noFill/>
            </a:ln>
          </p:spPr>
          <p:style>
            <a:lnRef idx="0">
              <a:scrgbClr r="0" g="0" b="0"/>
            </a:lnRef>
            <a:fillRef idx="1003">
              <a:schemeClr val="lt1"/>
            </a:fillRef>
            <a:effectRef idx="0">
              <a:scrgbClr r="0" g="0" b="0"/>
            </a:effectRef>
            <a:fontRef idx="major"/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1600"/>
            </a:p>
          </p:txBody>
        </p:sp>
        <p:sp>
          <p:nvSpPr>
            <p:cNvPr id="29" name="مربع نص 28"/>
            <p:cNvSpPr txBox="1"/>
            <p:nvPr/>
          </p:nvSpPr>
          <p:spPr>
            <a:xfrm>
              <a:off x="461437" y="1824830"/>
              <a:ext cx="1897771" cy="9478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900" dirty="0">
                  <a:solidFill>
                    <a:schemeClr val="tx2">
                      <a:lumMod val="60000"/>
                      <a:lumOff val="40000"/>
                    </a:schemeClr>
                  </a:solidFill>
                  <a:cs typeface="PT Bold Heading" pitchFamily="2" charset="-78"/>
                </a:rPr>
                <a:t>هل انتم مستعدون</a:t>
              </a:r>
            </a:p>
          </p:txBody>
        </p:sp>
      </p:grpSp>
      <p:sp>
        <p:nvSpPr>
          <p:cNvPr id="31" name="Google Shape;310;p35">
            <a:extLst>
              <a:ext uri="{FF2B5EF4-FFF2-40B4-BE49-F238E27FC236}">
                <a16:creationId xmlns="" xmlns:a16="http://schemas.microsoft.com/office/drawing/2014/main" id="{2CBA3388-856F-48AA-A146-4C92882B5407}"/>
              </a:ext>
            </a:extLst>
          </p:cNvPr>
          <p:cNvSpPr/>
          <p:nvPr/>
        </p:nvSpPr>
        <p:spPr>
          <a:xfrm rot="20422104">
            <a:off x="4776070" y="1211639"/>
            <a:ext cx="1296307" cy="1211740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FFFF0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81259" tIns="81259" rIns="81259" bIns="81259" anchor="ctr" anchorCtr="0">
            <a:noAutofit/>
          </a:bodyPr>
          <a:lstStyle/>
          <a:p>
            <a:pPr algn="l" rtl="0"/>
            <a:endParaRPr sz="1600"/>
          </a:p>
        </p:txBody>
      </p:sp>
      <p:pic>
        <p:nvPicPr>
          <p:cNvPr id="32" name="Picture 4" descr="Mathematics Word Free Vector Art - (61 Free Downloads)">
            <a:extLst>
              <a:ext uri="{FF2B5EF4-FFF2-40B4-BE49-F238E27FC236}">
                <a16:creationId xmlns:a16="http://schemas.microsoft.com/office/drawing/2014/main" xmlns="" id="{A9922B33-627D-4284-B412-868C289E2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" t="7816" r="4684" b="15529"/>
          <a:stretch/>
        </p:blipFill>
        <p:spPr bwMode="auto">
          <a:xfrm>
            <a:off x="7141908" y="5511126"/>
            <a:ext cx="3179765" cy="147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4" descr="Hala Gabag (halagabag) on Pinterest"/>
          <p:cNvPicPr>
            <a:picLocks noChangeAspect="1" noChangeArrowheads="1"/>
          </p:cNvPicPr>
          <p:nvPr/>
        </p:nvPicPr>
        <p:blipFill>
          <a:blip r:embed="rId21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>
            <a:off x="-417045" y="1864903"/>
            <a:ext cx="4223656" cy="1513297"/>
          </a:xfrm>
          <a:prstGeom prst="rect">
            <a:avLst/>
          </a:prstGeom>
          <a:noFill/>
        </p:spPr>
      </p:pic>
      <p:pic>
        <p:nvPicPr>
          <p:cNvPr id="34" name="Picture 14" descr="Hala Gabag (halagabag) on Pinterest"/>
          <p:cNvPicPr>
            <a:picLocks noChangeAspect="1" noChangeArrowheads="1"/>
          </p:cNvPicPr>
          <p:nvPr/>
        </p:nvPicPr>
        <p:blipFill>
          <a:blip r:embed="rId21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>
            <a:off x="-470782" y="538489"/>
            <a:ext cx="4223656" cy="1513297"/>
          </a:xfrm>
          <a:prstGeom prst="rect">
            <a:avLst/>
          </a:prstGeom>
          <a:noFill/>
        </p:spPr>
      </p:pic>
      <p:sp>
        <p:nvSpPr>
          <p:cNvPr id="35" name="Rectangle 1">
            <a:extLst>
              <a:ext uri="{FF2B5EF4-FFF2-40B4-BE49-F238E27FC236}">
                <a16:creationId xmlns="" xmlns:a16="http://schemas.microsoft.com/office/drawing/2014/main" id="{2A2A6F46-F131-44F8-AB90-FBCBDCEC245F}"/>
              </a:ext>
            </a:extLst>
          </p:cNvPr>
          <p:cNvSpPr/>
          <p:nvPr/>
        </p:nvSpPr>
        <p:spPr>
          <a:xfrm>
            <a:off x="-78836" y="951148"/>
            <a:ext cx="3547241" cy="707886"/>
          </a:xfrm>
          <a:prstGeom prst="rect">
            <a:avLst/>
          </a:prstGeom>
          <a:noFill/>
        </p:spPr>
        <p:txBody>
          <a:bodyPr wrap="square" lIns="91431" tIns="45715" rIns="91431" bIns="45715">
            <a:spAutoFit/>
          </a:bodyPr>
          <a:lstStyle/>
          <a:p>
            <a:pPr algn="ctr"/>
            <a:r>
              <a:rPr lang="ar-SA" sz="40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المادة: </a:t>
            </a:r>
            <a:r>
              <a:rPr lang="ar-SA" sz="40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4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6" name="Rectangle 22">
            <a:extLst>
              <a:ext uri="{FF2B5EF4-FFF2-40B4-BE49-F238E27FC236}">
                <a16:creationId xmlns="" xmlns:a16="http://schemas.microsoft.com/office/drawing/2014/main" id="{306F86BF-C1F6-4ED3-8F6B-76D681FAF0A7}"/>
              </a:ext>
            </a:extLst>
          </p:cNvPr>
          <p:cNvSpPr/>
          <p:nvPr/>
        </p:nvSpPr>
        <p:spPr>
          <a:xfrm>
            <a:off x="-183544" y="2042380"/>
            <a:ext cx="4054298" cy="1015653"/>
          </a:xfrm>
          <a:prstGeom prst="rect">
            <a:avLst/>
          </a:prstGeom>
          <a:noFill/>
        </p:spPr>
        <p:txBody>
          <a:bodyPr wrap="none" lIns="91431" tIns="45715" rIns="91431" bIns="45715">
            <a:spAutoFit/>
          </a:bodyPr>
          <a:lstStyle/>
          <a:p>
            <a:pPr algn="ctr"/>
            <a:r>
              <a:rPr lang="ar-SA" sz="6000" dirty="0" smtClean="0">
                <a:ln w="0"/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 62 الى 65</a:t>
            </a:r>
            <a:endParaRPr lang="en-US" sz="6000" dirty="0">
              <a:ln w="0"/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" name="Picture 14" descr="Hala Gabag (halagabag) on Pinterest"/>
          <p:cNvPicPr>
            <a:picLocks noChangeAspect="1" noChangeArrowheads="1"/>
          </p:cNvPicPr>
          <p:nvPr/>
        </p:nvPicPr>
        <p:blipFill>
          <a:blip r:embed="rId21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 flipH="1">
            <a:off x="8774095" y="918086"/>
            <a:ext cx="3804168" cy="1513297"/>
          </a:xfrm>
          <a:prstGeom prst="rect">
            <a:avLst/>
          </a:prstGeom>
          <a:noFill/>
        </p:spPr>
      </p:pic>
      <p:pic>
        <p:nvPicPr>
          <p:cNvPr id="40" name="Picture 1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812378" y="1585144"/>
            <a:ext cx="882405" cy="827857"/>
          </a:xfrm>
          <a:prstGeom prst="rect">
            <a:avLst/>
          </a:prstGeom>
        </p:spPr>
      </p:pic>
      <p:pic>
        <p:nvPicPr>
          <p:cNvPr id="41" name="Picture 1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20331448">
            <a:off x="8358987" y="1375843"/>
            <a:ext cx="1377020" cy="319342"/>
          </a:xfrm>
          <a:prstGeom prst="rect">
            <a:avLst/>
          </a:prstGeom>
        </p:spPr>
      </p:pic>
      <p:pic>
        <p:nvPicPr>
          <p:cNvPr id="42" name="Picture 16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51728" y="153564"/>
            <a:ext cx="1213461" cy="811916"/>
          </a:xfrm>
          <a:prstGeom prst="rect">
            <a:avLst/>
          </a:prstGeom>
        </p:spPr>
      </p:pic>
      <p:pic>
        <p:nvPicPr>
          <p:cNvPr id="43" name="Picture 4" descr="نتيجة بحث الصور عن earth gif">
            <a:extLst>
              <a:ext uri="{FF2B5EF4-FFF2-40B4-BE49-F238E27FC236}">
                <a16:creationId xmlns="" xmlns:a16="http://schemas.microsoft.com/office/drawing/2014/main" id="{9CFA89FE-F4D8-4D55-AC3D-D653883C1A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685" y="2639515"/>
            <a:ext cx="2949915" cy="294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▷ Garfield: Animated Images, Gifs, Pictures &amp;amp; Animations - 100% FREE!"/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350" y="4114472"/>
            <a:ext cx="1266825" cy="14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 1">
            <a:extLst>
              <a:ext uri="{FF2B5EF4-FFF2-40B4-BE49-F238E27FC236}">
                <a16:creationId xmlns:a16="http://schemas.microsoft.com/office/drawing/2014/main" xmlns="" id="{2A2A6F46-F131-44F8-AB90-FBCBDCEC245F}"/>
              </a:ext>
            </a:extLst>
          </p:cNvPr>
          <p:cNvSpPr/>
          <p:nvPr/>
        </p:nvSpPr>
        <p:spPr>
          <a:xfrm>
            <a:off x="10009754" y="1040142"/>
            <a:ext cx="1718038" cy="677102"/>
          </a:xfrm>
          <a:prstGeom prst="rect">
            <a:avLst/>
          </a:prstGeom>
          <a:noFill/>
        </p:spPr>
        <p:txBody>
          <a:bodyPr wrap="square" lIns="60948" tIns="30474" rIns="60948" bIns="30474">
            <a:spAutoFit/>
          </a:bodyPr>
          <a:lstStyle/>
          <a:p>
            <a:pPr algn="ctr"/>
            <a:r>
              <a:rPr lang="ar-SA" sz="40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الخميس</a:t>
            </a:r>
            <a:endParaRPr lang="en-US" sz="4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47" name="Rectangle 22">
            <a:extLst>
              <a:ext uri="{FF2B5EF4-FFF2-40B4-BE49-F238E27FC236}">
                <a16:creationId xmlns:a16="http://schemas.microsoft.com/office/drawing/2014/main" xmlns="" id="{306F86BF-C1F6-4ED3-8F6B-76D681FAF0A7}"/>
              </a:ext>
            </a:extLst>
          </p:cNvPr>
          <p:cNvSpPr/>
          <p:nvPr/>
        </p:nvSpPr>
        <p:spPr>
          <a:xfrm>
            <a:off x="9197626" y="1528152"/>
            <a:ext cx="2957267" cy="677102"/>
          </a:xfrm>
          <a:prstGeom prst="rect">
            <a:avLst/>
          </a:prstGeom>
          <a:noFill/>
        </p:spPr>
        <p:txBody>
          <a:bodyPr wrap="square" lIns="60948" tIns="30474" rIns="60948" bIns="30474">
            <a:spAutoFit/>
          </a:bodyPr>
          <a:lstStyle/>
          <a:p>
            <a:pPr algn="ctr"/>
            <a:r>
              <a:rPr lang="ar-SA" sz="40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22-3-1443هـ</a:t>
            </a:r>
            <a:endParaRPr lang="en-US" sz="40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61597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صورة 103" descr="الصف الأول _62">
            <a:extLst>
              <a:ext uri="{FF2B5EF4-FFF2-40B4-BE49-F238E27FC236}">
                <a16:creationId xmlns="" xmlns:a16="http://schemas.microsoft.com/office/drawing/2014/main" id="{447A567A-F2C6-446F-A4ED-2E9E8B2B52D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64444" r="39919" b="6972"/>
          <a:stretch/>
        </p:blipFill>
        <p:spPr>
          <a:xfrm>
            <a:off x="811317" y="3539977"/>
            <a:ext cx="4462735" cy="2860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" name="صورة 102" descr="الصف الأول _62">
            <a:extLst>
              <a:ext uri="{FF2B5EF4-FFF2-40B4-BE49-F238E27FC236}">
                <a16:creationId xmlns="" xmlns:a16="http://schemas.microsoft.com/office/drawing/2014/main" id="{447A567A-F2C6-446F-A4ED-2E9E8B2B52D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7" t="68872" b="8287"/>
          <a:stretch/>
        </p:blipFill>
        <p:spPr>
          <a:xfrm>
            <a:off x="1300909" y="1674060"/>
            <a:ext cx="2699308" cy="1686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3515082" y="1178641"/>
            <a:ext cx="5639985" cy="584775"/>
          </a:xfrm>
          <a:prstGeom prst="rect">
            <a:avLst/>
          </a:prstGeom>
          <a:noFill/>
        </p:spPr>
        <p:txBody>
          <a:bodyPr wrap="square" lIns="91431" tIns="45715" rIns="91431" bIns="45715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ألعب مع </a:t>
            </a:r>
            <a:r>
              <a:rPr lang="ar-SA" sz="3200" b="1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الانماط </a:t>
            </a:r>
            <a:r>
              <a:rPr lang="ar-SA" sz="3200" b="1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مع افراد عائلتك </a:t>
            </a:r>
          </a:p>
        </p:txBody>
      </p:sp>
      <p:grpSp>
        <p:nvGrpSpPr>
          <p:cNvPr id="12" name="Group 10">
            <a:extLst>
              <a:ext uri="{FF2B5EF4-FFF2-40B4-BE49-F238E27FC236}">
                <a16:creationId xmlns:a16="http://schemas.microsoft.com/office/drawing/2014/main" xmlns="" id="{F6DE113F-86C2-4D03-8095-3A66AD599F56}"/>
              </a:ext>
            </a:extLst>
          </p:cNvPr>
          <p:cNvGrpSpPr/>
          <p:nvPr/>
        </p:nvGrpSpPr>
        <p:grpSpPr>
          <a:xfrm flipH="1" flipV="1">
            <a:off x="129802" y="128628"/>
            <a:ext cx="8205673" cy="3374869"/>
            <a:chOff x="711958" y="2131325"/>
            <a:chExt cx="11348666" cy="4667535"/>
          </a:xfrm>
        </p:grpSpPr>
        <p:sp>
          <p:nvSpPr>
            <p:cNvPr id="18" name="Oval 11">
              <a:extLst>
                <a:ext uri="{FF2B5EF4-FFF2-40B4-BE49-F238E27FC236}">
                  <a16:creationId xmlns:a16="http://schemas.microsoft.com/office/drawing/2014/main" xmlns="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9" name="Straight Connector 12">
              <a:extLst>
                <a:ext uri="{FF2B5EF4-FFF2-40B4-BE49-F238E27FC236}">
                  <a16:creationId xmlns:a16="http://schemas.microsoft.com/office/drawing/2014/main" xmlns="" id="{28AEEC72-B5F3-4539-8F89-8BE1C2FD9A59}"/>
                </a:ext>
              </a:extLst>
            </p:cNvPr>
            <p:cNvCxnSpPr>
              <a:stCxn id="18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3">
              <a:extLst>
                <a:ext uri="{FF2B5EF4-FFF2-40B4-BE49-F238E27FC236}">
                  <a16:creationId xmlns:a16="http://schemas.microsoft.com/office/drawing/2014/main" xmlns="" id="{6841B50C-4BCD-448C-B49D-F865DA4E1776}"/>
                </a:ext>
              </a:extLst>
            </p:cNvPr>
            <p:cNvCxnSpPr>
              <a:stCxn id="18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xmlns="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3831722" y="3388577"/>
            <a:ext cx="8205673" cy="3374869"/>
            <a:chOff x="711958" y="2131325"/>
            <a:chExt cx="11348666" cy="4667535"/>
          </a:xfrm>
        </p:grpSpPr>
        <p:sp>
          <p:nvSpPr>
            <p:cNvPr id="22" name="Oval 17">
              <a:extLst>
                <a:ext uri="{FF2B5EF4-FFF2-40B4-BE49-F238E27FC236}">
                  <a16:creationId xmlns:a16="http://schemas.microsoft.com/office/drawing/2014/main" xmlns="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3" name="Straight Connector 18">
              <a:extLst>
                <a:ext uri="{FF2B5EF4-FFF2-40B4-BE49-F238E27FC236}">
                  <a16:creationId xmlns:a16="http://schemas.microsoft.com/office/drawing/2014/main" xmlns="" id="{24373373-C3E5-41C1-879D-A19952DDE8EB}"/>
                </a:ext>
              </a:extLst>
            </p:cNvPr>
            <p:cNvCxnSpPr>
              <a:stCxn id="22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19">
              <a:extLst>
                <a:ext uri="{FF2B5EF4-FFF2-40B4-BE49-F238E27FC236}">
                  <a16:creationId xmlns:a16="http://schemas.microsoft.com/office/drawing/2014/main" xmlns="" id="{20DE293A-1D11-4506-877D-260A33538391}"/>
                </a:ext>
              </a:extLst>
            </p:cNvPr>
            <p:cNvCxnSpPr>
              <a:stCxn id="22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4">
            <a:extLst>
              <a:ext uri="{FF2B5EF4-FFF2-40B4-BE49-F238E27FC236}">
                <a16:creationId xmlns:a16="http://schemas.microsoft.com/office/drawing/2014/main" xmlns="" id="{5D8F0D43-7F27-4843-A1A2-5E96EFA4F092}"/>
              </a:ext>
            </a:extLst>
          </p:cNvPr>
          <p:cNvGrpSpPr/>
          <p:nvPr/>
        </p:nvGrpSpPr>
        <p:grpSpPr>
          <a:xfrm>
            <a:off x="2904624" y="377826"/>
            <a:ext cx="6904454" cy="861774"/>
            <a:chOff x="-551816" y="-104216"/>
            <a:chExt cx="7763174" cy="1665372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26" name="AutoShape 5">
              <a:extLst>
                <a:ext uri="{FF2B5EF4-FFF2-40B4-BE49-F238E27FC236}">
                  <a16:creationId xmlns:a16="http://schemas.microsoft.com/office/drawing/2014/main" xmlns="" id="{E4A16A1A-9DEB-4146-9266-3B6D1A8CBA7D}"/>
                </a:ext>
              </a:extLst>
            </p:cNvPr>
            <p:cNvSpPr/>
            <p:nvPr/>
          </p:nvSpPr>
          <p:spPr>
            <a:xfrm>
              <a:off x="-551816" y="0"/>
              <a:ext cx="7763174" cy="1448850"/>
            </a:xfrm>
            <a:prstGeom prst="rect">
              <a:avLst/>
            </a:prstGeom>
            <a:solidFill>
              <a:srgbClr val="CC66FF">
                <a:alpha val="16000"/>
              </a:srgbClr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TextBox 6">
              <a:extLst>
                <a:ext uri="{FF2B5EF4-FFF2-40B4-BE49-F238E27FC236}">
                  <a16:creationId xmlns:a16="http://schemas.microsoft.com/office/drawing/2014/main" xmlns="" id="{734319A3-E73C-4BFA-8D9A-506F72027DC0}"/>
                </a:ext>
              </a:extLst>
            </p:cNvPr>
            <p:cNvSpPr txBox="1"/>
            <p:nvPr/>
          </p:nvSpPr>
          <p:spPr>
            <a:xfrm>
              <a:off x="-551816" y="-104216"/>
              <a:ext cx="6961862" cy="16653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2800" spc="-56" dirty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اختبار الفصل </a:t>
              </a:r>
              <a:r>
                <a:rPr lang="ar-SA" sz="2800" spc="-56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3 </a:t>
              </a:r>
              <a:r>
                <a:rPr lang="ar-SA" sz="2800" spc="-56" dirty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+ </a:t>
              </a:r>
            </a:p>
            <a:p>
              <a:pPr algn="ctr"/>
              <a:r>
                <a:rPr lang="ar-SA" sz="2800" spc="-56" dirty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الاختبار التراكمي للفصل 1 </a:t>
              </a:r>
              <a:r>
                <a:rPr lang="ar-SA" sz="2800" spc="-56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+ 2+3</a:t>
              </a:r>
              <a:endParaRPr lang="ar-SA" sz="2800" spc="-56" dirty="0">
                <a:solidFill>
                  <a:srgbClr val="FFFF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grpSp>
        <p:nvGrpSpPr>
          <p:cNvPr id="43" name="Google Shape;3360;p72"/>
          <p:cNvGrpSpPr/>
          <p:nvPr/>
        </p:nvGrpSpPr>
        <p:grpSpPr>
          <a:xfrm>
            <a:off x="667898" y="2507642"/>
            <a:ext cx="865651" cy="413358"/>
            <a:chOff x="2248912" y="2607934"/>
            <a:chExt cx="578188" cy="201696"/>
          </a:xfrm>
        </p:grpSpPr>
        <p:sp>
          <p:nvSpPr>
            <p:cNvPr id="44" name="Google Shape;3361;p72"/>
            <p:cNvSpPr/>
            <p:nvPr/>
          </p:nvSpPr>
          <p:spPr>
            <a:xfrm>
              <a:off x="2261303" y="2607934"/>
              <a:ext cx="565796" cy="201696"/>
            </a:xfrm>
            <a:custGeom>
              <a:avLst/>
              <a:gdLst/>
              <a:ahLst/>
              <a:cxnLst/>
              <a:rect l="l" t="t" r="r" b="b"/>
              <a:pathLst>
                <a:path w="30456" h="10857" extrusionOk="0">
                  <a:moveTo>
                    <a:pt x="23111" y="0"/>
                  </a:moveTo>
                  <a:cubicBezTo>
                    <a:pt x="22964" y="0"/>
                    <a:pt x="22805" y="97"/>
                    <a:pt x="22783" y="290"/>
                  </a:cubicBezTo>
                  <a:cubicBezTo>
                    <a:pt x="22750" y="1157"/>
                    <a:pt x="22750" y="1991"/>
                    <a:pt x="22783" y="2858"/>
                  </a:cubicBezTo>
                  <a:lnTo>
                    <a:pt x="23217" y="2892"/>
                  </a:lnTo>
                  <a:cubicBezTo>
                    <a:pt x="23317" y="2158"/>
                    <a:pt x="23350" y="1391"/>
                    <a:pt x="23384" y="657"/>
                  </a:cubicBezTo>
                  <a:cubicBezTo>
                    <a:pt x="25485" y="2024"/>
                    <a:pt x="27553" y="3425"/>
                    <a:pt x="29588" y="4893"/>
                  </a:cubicBezTo>
                  <a:cubicBezTo>
                    <a:pt x="27520" y="6728"/>
                    <a:pt x="25385" y="8462"/>
                    <a:pt x="23317" y="10264"/>
                  </a:cubicBezTo>
                  <a:cubicBezTo>
                    <a:pt x="23350" y="9797"/>
                    <a:pt x="23250" y="9296"/>
                    <a:pt x="23217" y="8796"/>
                  </a:cubicBezTo>
                  <a:cubicBezTo>
                    <a:pt x="23184" y="8229"/>
                    <a:pt x="23117" y="7662"/>
                    <a:pt x="23017" y="7095"/>
                  </a:cubicBezTo>
                  <a:cubicBezTo>
                    <a:pt x="23017" y="7028"/>
                    <a:pt x="22984" y="6961"/>
                    <a:pt x="22950" y="6961"/>
                  </a:cubicBezTo>
                  <a:cubicBezTo>
                    <a:pt x="22950" y="6861"/>
                    <a:pt x="22883" y="6761"/>
                    <a:pt x="22783" y="6728"/>
                  </a:cubicBezTo>
                  <a:cubicBezTo>
                    <a:pt x="21082" y="6461"/>
                    <a:pt x="19281" y="6528"/>
                    <a:pt x="17546" y="6494"/>
                  </a:cubicBezTo>
                  <a:cubicBezTo>
                    <a:pt x="15578" y="6461"/>
                    <a:pt x="13577" y="6461"/>
                    <a:pt x="11609" y="6461"/>
                  </a:cubicBezTo>
                  <a:cubicBezTo>
                    <a:pt x="7739" y="6494"/>
                    <a:pt x="3837" y="6494"/>
                    <a:pt x="0" y="6861"/>
                  </a:cubicBezTo>
                  <a:lnTo>
                    <a:pt x="0" y="7228"/>
                  </a:lnTo>
                  <a:cubicBezTo>
                    <a:pt x="252" y="7230"/>
                    <a:pt x="503" y="7231"/>
                    <a:pt x="755" y="7231"/>
                  </a:cubicBezTo>
                  <a:cubicBezTo>
                    <a:pt x="4277" y="7231"/>
                    <a:pt x="7824" y="7028"/>
                    <a:pt x="11342" y="7028"/>
                  </a:cubicBezTo>
                  <a:cubicBezTo>
                    <a:pt x="13243" y="7028"/>
                    <a:pt x="15145" y="7061"/>
                    <a:pt x="17013" y="7095"/>
                  </a:cubicBezTo>
                  <a:cubicBezTo>
                    <a:pt x="18398" y="7120"/>
                    <a:pt x="19821" y="7240"/>
                    <a:pt x="21210" y="7240"/>
                  </a:cubicBezTo>
                  <a:cubicBezTo>
                    <a:pt x="21661" y="7240"/>
                    <a:pt x="22109" y="7227"/>
                    <a:pt x="22550" y="7195"/>
                  </a:cubicBezTo>
                  <a:cubicBezTo>
                    <a:pt x="22550" y="7795"/>
                    <a:pt x="22583" y="8362"/>
                    <a:pt x="22617" y="8929"/>
                  </a:cubicBezTo>
                  <a:cubicBezTo>
                    <a:pt x="22650" y="9463"/>
                    <a:pt x="22650" y="10030"/>
                    <a:pt x="22817" y="10530"/>
                  </a:cubicBezTo>
                  <a:cubicBezTo>
                    <a:pt x="22850" y="10630"/>
                    <a:pt x="22950" y="10697"/>
                    <a:pt x="23050" y="10697"/>
                  </a:cubicBezTo>
                  <a:cubicBezTo>
                    <a:pt x="23099" y="10795"/>
                    <a:pt x="23184" y="10857"/>
                    <a:pt x="23278" y="10857"/>
                  </a:cubicBezTo>
                  <a:cubicBezTo>
                    <a:pt x="23312" y="10857"/>
                    <a:pt x="23348" y="10848"/>
                    <a:pt x="23384" y="10831"/>
                  </a:cubicBezTo>
                  <a:cubicBezTo>
                    <a:pt x="25819" y="9063"/>
                    <a:pt x="28087" y="7095"/>
                    <a:pt x="30322" y="5093"/>
                  </a:cubicBezTo>
                  <a:cubicBezTo>
                    <a:pt x="30456" y="4960"/>
                    <a:pt x="30389" y="4726"/>
                    <a:pt x="30255" y="4626"/>
                  </a:cubicBezTo>
                  <a:cubicBezTo>
                    <a:pt x="28087" y="3025"/>
                    <a:pt x="25919" y="1491"/>
                    <a:pt x="23651" y="90"/>
                  </a:cubicBezTo>
                  <a:cubicBezTo>
                    <a:pt x="23594" y="61"/>
                    <a:pt x="23544" y="51"/>
                    <a:pt x="23497" y="51"/>
                  </a:cubicBezTo>
                  <a:cubicBezTo>
                    <a:pt x="23433" y="51"/>
                    <a:pt x="23375" y="70"/>
                    <a:pt x="23317" y="90"/>
                  </a:cubicBezTo>
                  <a:cubicBezTo>
                    <a:pt x="23269" y="30"/>
                    <a:pt x="23192" y="0"/>
                    <a:pt x="231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3362;p72"/>
            <p:cNvSpPr/>
            <p:nvPr/>
          </p:nvSpPr>
          <p:spPr>
            <a:xfrm>
              <a:off x="2261303" y="2620121"/>
              <a:ext cx="549690" cy="178493"/>
            </a:xfrm>
            <a:custGeom>
              <a:avLst/>
              <a:gdLst/>
              <a:ahLst/>
              <a:cxnLst/>
              <a:rect l="l" t="t" r="r" b="b"/>
              <a:pathLst>
                <a:path w="29589" h="9608" extrusionOk="0">
                  <a:moveTo>
                    <a:pt x="23384" y="1"/>
                  </a:moveTo>
                  <a:cubicBezTo>
                    <a:pt x="23350" y="735"/>
                    <a:pt x="23317" y="1502"/>
                    <a:pt x="23217" y="2236"/>
                  </a:cubicBezTo>
                  <a:cubicBezTo>
                    <a:pt x="23217" y="2269"/>
                    <a:pt x="23217" y="2302"/>
                    <a:pt x="23217" y="2302"/>
                  </a:cubicBezTo>
                  <a:cubicBezTo>
                    <a:pt x="23250" y="2436"/>
                    <a:pt x="23217" y="2636"/>
                    <a:pt x="23017" y="2636"/>
                  </a:cubicBezTo>
                  <a:cubicBezTo>
                    <a:pt x="21450" y="2799"/>
                    <a:pt x="19850" y="2852"/>
                    <a:pt x="18241" y="2852"/>
                  </a:cubicBezTo>
                  <a:cubicBezTo>
                    <a:pt x="15912" y="2852"/>
                    <a:pt x="13564" y="2742"/>
                    <a:pt x="11275" y="2703"/>
                  </a:cubicBezTo>
                  <a:cubicBezTo>
                    <a:pt x="7606" y="2669"/>
                    <a:pt x="3837" y="2703"/>
                    <a:pt x="167" y="2369"/>
                  </a:cubicBezTo>
                  <a:lnTo>
                    <a:pt x="167" y="2369"/>
                  </a:lnTo>
                  <a:cubicBezTo>
                    <a:pt x="301" y="3603"/>
                    <a:pt x="101" y="4971"/>
                    <a:pt x="0" y="6205"/>
                  </a:cubicBezTo>
                  <a:cubicBezTo>
                    <a:pt x="3837" y="5838"/>
                    <a:pt x="7739" y="5838"/>
                    <a:pt x="11609" y="5805"/>
                  </a:cubicBezTo>
                  <a:cubicBezTo>
                    <a:pt x="13577" y="5805"/>
                    <a:pt x="15578" y="5805"/>
                    <a:pt x="17546" y="5838"/>
                  </a:cubicBezTo>
                  <a:cubicBezTo>
                    <a:pt x="19248" y="5872"/>
                    <a:pt x="21049" y="5805"/>
                    <a:pt x="22750" y="6072"/>
                  </a:cubicBezTo>
                  <a:cubicBezTo>
                    <a:pt x="22883" y="6105"/>
                    <a:pt x="22950" y="6205"/>
                    <a:pt x="22917" y="6305"/>
                  </a:cubicBezTo>
                  <a:cubicBezTo>
                    <a:pt x="22984" y="6305"/>
                    <a:pt x="23017" y="6372"/>
                    <a:pt x="23017" y="6439"/>
                  </a:cubicBezTo>
                  <a:cubicBezTo>
                    <a:pt x="23117" y="7006"/>
                    <a:pt x="23184" y="7573"/>
                    <a:pt x="23217" y="8140"/>
                  </a:cubicBezTo>
                  <a:cubicBezTo>
                    <a:pt x="23250" y="8640"/>
                    <a:pt x="23350" y="9141"/>
                    <a:pt x="23317" y="9608"/>
                  </a:cubicBezTo>
                  <a:cubicBezTo>
                    <a:pt x="25385" y="7840"/>
                    <a:pt x="27520" y="6072"/>
                    <a:pt x="29588" y="4237"/>
                  </a:cubicBezTo>
                  <a:cubicBezTo>
                    <a:pt x="27553" y="2769"/>
                    <a:pt x="25485" y="1368"/>
                    <a:pt x="23384" y="1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3363;p72"/>
            <p:cNvSpPr/>
            <p:nvPr/>
          </p:nvSpPr>
          <p:spPr>
            <a:xfrm>
              <a:off x="2248912" y="2656273"/>
              <a:ext cx="444950" cy="85958"/>
            </a:xfrm>
            <a:custGeom>
              <a:avLst/>
              <a:gdLst/>
              <a:ahLst/>
              <a:cxnLst/>
              <a:rect l="l" t="t" r="r" b="b"/>
              <a:pathLst>
                <a:path w="23951" h="4627" extrusionOk="0">
                  <a:moveTo>
                    <a:pt x="2065" y="0"/>
                  </a:moveTo>
                  <a:cubicBezTo>
                    <a:pt x="1454" y="0"/>
                    <a:pt x="844" y="7"/>
                    <a:pt x="234" y="23"/>
                  </a:cubicBezTo>
                  <a:cubicBezTo>
                    <a:pt x="0" y="23"/>
                    <a:pt x="0" y="323"/>
                    <a:pt x="234" y="356"/>
                  </a:cubicBezTo>
                  <a:lnTo>
                    <a:pt x="301" y="356"/>
                  </a:lnTo>
                  <a:cubicBezTo>
                    <a:pt x="67" y="1624"/>
                    <a:pt x="134" y="3092"/>
                    <a:pt x="167" y="4326"/>
                  </a:cubicBezTo>
                  <a:cubicBezTo>
                    <a:pt x="167" y="4493"/>
                    <a:pt x="308" y="4568"/>
                    <a:pt x="432" y="4568"/>
                  </a:cubicBezTo>
                  <a:cubicBezTo>
                    <a:pt x="456" y="4568"/>
                    <a:pt x="479" y="4565"/>
                    <a:pt x="501" y="4559"/>
                  </a:cubicBezTo>
                  <a:cubicBezTo>
                    <a:pt x="534" y="4593"/>
                    <a:pt x="567" y="4626"/>
                    <a:pt x="667" y="4626"/>
                  </a:cubicBezTo>
                  <a:lnTo>
                    <a:pt x="667" y="4259"/>
                  </a:lnTo>
                  <a:cubicBezTo>
                    <a:pt x="768" y="3058"/>
                    <a:pt x="968" y="1657"/>
                    <a:pt x="834" y="423"/>
                  </a:cubicBezTo>
                  <a:lnTo>
                    <a:pt x="834" y="423"/>
                  </a:lnTo>
                  <a:cubicBezTo>
                    <a:pt x="4504" y="757"/>
                    <a:pt x="8273" y="723"/>
                    <a:pt x="11942" y="757"/>
                  </a:cubicBezTo>
                  <a:cubicBezTo>
                    <a:pt x="14231" y="796"/>
                    <a:pt x="16579" y="906"/>
                    <a:pt x="18908" y="906"/>
                  </a:cubicBezTo>
                  <a:cubicBezTo>
                    <a:pt x="20517" y="906"/>
                    <a:pt x="22117" y="853"/>
                    <a:pt x="23684" y="690"/>
                  </a:cubicBezTo>
                  <a:cubicBezTo>
                    <a:pt x="23884" y="690"/>
                    <a:pt x="23951" y="490"/>
                    <a:pt x="23884" y="390"/>
                  </a:cubicBezTo>
                  <a:cubicBezTo>
                    <a:pt x="23884" y="356"/>
                    <a:pt x="23884" y="323"/>
                    <a:pt x="23884" y="290"/>
                  </a:cubicBezTo>
                  <a:lnTo>
                    <a:pt x="23450" y="256"/>
                  </a:lnTo>
                  <a:cubicBezTo>
                    <a:pt x="22244" y="182"/>
                    <a:pt x="21032" y="158"/>
                    <a:pt x="19815" y="158"/>
                  </a:cubicBezTo>
                  <a:cubicBezTo>
                    <a:pt x="17646" y="158"/>
                    <a:pt x="15465" y="234"/>
                    <a:pt x="13292" y="234"/>
                  </a:cubicBezTo>
                  <a:cubicBezTo>
                    <a:pt x="12841" y="234"/>
                    <a:pt x="12392" y="231"/>
                    <a:pt x="11942" y="223"/>
                  </a:cubicBezTo>
                  <a:cubicBezTo>
                    <a:pt x="8650" y="195"/>
                    <a:pt x="5357" y="0"/>
                    <a:pt x="20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" name="مجموعة 3"/>
          <p:cNvGrpSpPr/>
          <p:nvPr/>
        </p:nvGrpSpPr>
        <p:grpSpPr>
          <a:xfrm>
            <a:off x="65686" y="1703451"/>
            <a:ext cx="1788203" cy="658749"/>
            <a:chOff x="65685" y="1573552"/>
            <a:chExt cx="1788203" cy="658749"/>
          </a:xfrm>
        </p:grpSpPr>
        <p:grpSp>
          <p:nvGrpSpPr>
            <p:cNvPr id="30" name="Google Shape;3049;p72"/>
            <p:cNvGrpSpPr/>
            <p:nvPr/>
          </p:nvGrpSpPr>
          <p:grpSpPr>
            <a:xfrm>
              <a:off x="65685" y="1573552"/>
              <a:ext cx="1788203" cy="658749"/>
              <a:chOff x="4726445" y="1461925"/>
              <a:chExt cx="873161" cy="308870"/>
            </a:xfrm>
          </p:grpSpPr>
          <p:sp>
            <p:nvSpPr>
              <p:cNvPr id="31" name="Google Shape;3050;p72"/>
              <p:cNvSpPr/>
              <p:nvPr/>
            </p:nvSpPr>
            <p:spPr>
              <a:xfrm>
                <a:off x="4734489" y="1461925"/>
                <a:ext cx="865117" cy="238535"/>
              </a:xfrm>
              <a:custGeom>
                <a:avLst/>
                <a:gdLst/>
                <a:ahLst/>
                <a:cxnLst/>
                <a:rect l="l" t="t" r="r" b="b"/>
                <a:pathLst>
                  <a:path w="46568" h="12840" extrusionOk="0">
                    <a:moveTo>
                      <a:pt x="45767" y="0"/>
                    </a:moveTo>
                    <a:cubicBezTo>
                      <a:pt x="38161" y="33"/>
                      <a:pt x="30589" y="67"/>
                      <a:pt x="22984" y="100"/>
                    </a:cubicBezTo>
                    <a:cubicBezTo>
                      <a:pt x="19215" y="133"/>
                      <a:pt x="15412" y="133"/>
                      <a:pt x="11609" y="167"/>
                    </a:cubicBezTo>
                    <a:cubicBezTo>
                      <a:pt x="11300" y="170"/>
                      <a:pt x="10991" y="171"/>
                      <a:pt x="10681" y="171"/>
                    </a:cubicBezTo>
                    <a:cubicBezTo>
                      <a:pt x="8895" y="171"/>
                      <a:pt x="7098" y="132"/>
                      <a:pt x="5301" y="132"/>
                    </a:cubicBezTo>
                    <a:cubicBezTo>
                      <a:pt x="3607" y="132"/>
                      <a:pt x="1914" y="166"/>
                      <a:pt x="234" y="300"/>
                    </a:cubicBezTo>
                    <a:cubicBezTo>
                      <a:pt x="68" y="334"/>
                      <a:pt x="1" y="467"/>
                      <a:pt x="34" y="567"/>
                    </a:cubicBezTo>
                    <a:cubicBezTo>
                      <a:pt x="68" y="667"/>
                      <a:pt x="134" y="701"/>
                      <a:pt x="234" y="701"/>
                    </a:cubicBezTo>
                    <a:cubicBezTo>
                      <a:pt x="1696" y="804"/>
                      <a:pt x="3167" y="837"/>
                      <a:pt x="4641" y="837"/>
                    </a:cubicBezTo>
                    <a:cubicBezTo>
                      <a:pt x="6968" y="837"/>
                      <a:pt x="9301" y="754"/>
                      <a:pt x="11609" y="734"/>
                    </a:cubicBezTo>
                    <a:lnTo>
                      <a:pt x="22984" y="701"/>
                    </a:lnTo>
                    <a:cubicBezTo>
                      <a:pt x="30556" y="667"/>
                      <a:pt x="38095" y="634"/>
                      <a:pt x="45633" y="600"/>
                    </a:cubicBezTo>
                    <a:lnTo>
                      <a:pt x="45633" y="600"/>
                    </a:lnTo>
                    <a:cubicBezTo>
                      <a:pt x="45567" y="2635"/>
                      <a:pt x="45734" y="4670"/>
                      <a:pt x="45734" y="6705"/>
                    </a:cubicBezTo>
                    <a:cubicBezTo>
                      <a:pt x="45767" y="8506"/>
                      <a:pt x="45667" y="10341"/>
                      <a:pt x="45934" y="12109"/>
                    </a:cubicBezTo>
                    <a:cubicBezTo>
                      <a:pt x="45487" y="12113"/>
                      <a:pt x="45039" y="12115"/>
                      <a:pt x="44591" y="12115"/>
                    </a:cubicBezTo>
                    <a:cubicBezTo>
                      <a:pt x="41828" y="12115"/>
                      <a:pt x="39049" y="12037"/>
                      <a:pt x="36293" y="12009"/>
                    </a:cubicBezTo>
                    <a:lnTo>
                      <a:pt x="36293" y="12476"/>
                    </a:lnTo>
                    <a:cubicBezTo>
                      <a:pt x="37928" y="12742"/>
                      <a:pt x="39596" y="12776"/>
                      <a:pt x="41264" y="12809"/>
                    </a:cubicBezTo>
                    <a:cubicBezTo>
                      <a:pt x="41904" y="12822"/>
                      <a:pt x="42549" y="12840"/>
                      <a:pt x="43193" y="12840"/>
                    </a:cubicBezTo>
                    <a:cubicBezTo>
                      <a:pt x="44228" y="12840"/>
                      <a:pt x="45260" y="12794"/>
                      <a:pt x="46267" y="12609"/>
                    </a:cubicBezTo>
                    <a:cubicBezTo>
                      <a:pt x="46401" y="12576"/>
                      <a:pt x="46467" y="12442"/>
                      <a:pt x="46434" y="12342"/>
                    </a:cubicBezTo>
                    <a:cubicBezTo>
                      <a:pt x="46467" y="12275"/>
                      <a:pt x="46501" y="12242"/>
                      <a:pt x="46501" y="12175"/>
                    </a:cubicBezTo>
                    <a:cubicBezTo>
                      <a:pt x="46134" y="8306"/>
                      <a:pt x="46567" y="4370"/>
                      <a:pt x="46167" y="467"/>
                    </a:cubicBezTo>
                    <a:cubicBezTo>
                      <a:pt x="46167" y="367"/>
                      <a:pt x="46100" y="300"/>
                      <a:pt x="46034" y="267"/>
                    </a:cubicBezTo>
                    <a:cubicBezTo>
                      <a:pt x="46034" y="133"/>
                      <a:pt x="45934" y="0"/>
                      <a:pt x="457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" name="Google Shape;3051;p72"/>
              <p:cNvSpPr/>
              <p:nvPr/>
            </p:nvSpPr>
            <p:spPr>
              <a:xfrm>
                <a:off x="4735120" y="1472459"/>
                <a:ext cx="853320" cy="286929"/>
              </a:xfrm>
              <a:custGeom>
                <a:avLst/>
                <a:gdLst/>
                <a:ahLst/>
                <a:cxnLst/>
                <a:rect l="l" t="t" r="r" b="b"/>
                <a:pathLst>
                  <a:path w="45933" h="15445" extrusionOk="0">
                    <a:moveTo>
                      <a:pt x="0" y="0"/>
                    </a:moveTo>
                    <a:cubicBezTo>
                      <a:pt x="300" y="734"/>
                      <a:pt x="167" y="1468"/>
                      <a:pt x="167" y="2302"/>
                    </a:cubicBezTo>
                    <a:cubicBezTo>
                      <a:pt x="167" y="3302"/>
                      <a:pt x="167" y="4337"/>
                      <a:pt x="167" y="5337"/>
                    </a:cubicBezTo>
                    <a:cubicBezTo>
                      <a:pt x="167" y="7472"/>
                      <a:pt x="200" y="9574"/>
                      <a:pt x="267" y="11675"/>
                    </a:cubicBezTo>
                    <a:cubicBezTo>
                      <a:pt x="267" y="11708"/>
                      <a:pt x="234" y="11708"/>
                      <a:pt x="234" y="11742"/>
                    </a:cubicBezTo>
                    <a:cubicBezTo>
                      <a:pt x="10441" y="11575"/>
                      <a:pt x="20648" y="11608"/>
                      <a:pt x="30856" y="11575"/>
                    </a:cubicBezTo>
                    <a:cubicBezTo>
                      <a:pt x="31089" y="11575"/>
                      <a:pt x="31189" y="11842"/>
                      <a:pt x="31089" y="12009"/>
                    </a:cubicBezTo>
                    <a:cubicBezTo>
                      <a:pt x="31122" y="12042"/>
                      <a:pt x="31122" y="12075"/>
                      <a:pt x="31122" y="12109"/>
                    </a:cubicBezTo>
                    <a:cubicBezTo>
                      <a:pt x="31389" y="13276"/>
                      <a:pt x="30989" y="14444"/>
                      <a:pt x="30288" y="15444"/>
                    </a:cubicBezTo>
                    <a:cubicBezTo>
                      <a:pt x="32623" y="15411"/>
                      <a:pt x="35392" y="14244"/>
                      <a:pt x="35759" y="11742"/>
                    </a:cubicBezTo>
                    <a:cubicBezTo>
                      <a:pt x="35759" y="11642"/>
                      <a:pt x="35826" y="11575"/>
                      <a:pt x="35926" y="11575"/>
                    </a:cubicBezTo>
                    <a:cubicBezTo>
                      <a:pt x="35959" y="11508"/>
                      <a:pt x="36026" y="11442"/>
                      <a:pt x="36093" y="11442"/>
                    </a:cubicBezTo>
                    <a:lnTo>
                      <a:pt x="36259" y="11442"/>
                    </a:lnTo>
                    <a:cubicBezTo>
                      <a:pt x="38848" y="11442"/>
                      <a:pt x="41415" y="11527"/>
                      <a:pt x="43995" y="11527"/>
                    </a:cubicBezTo>
                    <a:cubicBezTo>
                      <a:pt x="44640" y="11527"/>
                      <a:pt x="45286" y="11522"/>
                      <a:pt x="45933" y="11508"/>
                    </a:cubicBezTo>
                    <a:cubicBezTo>
                      <a:pt x="45633" y="9740"/>
                      <a:pt x="45733" y="7939"/>
                      <a:pt x="45700" y="6138"/>
                    </a:cubicBezTo>
                    <a:cubicBezTo>
                      <a:pt x="45700" y="4103"/>
                      <a:pt x="45533" y="2035"/>
                      <a:pt x="45599" y="0"/>
                    </a:cubicBezTo>
                    <a:lnTo>
                      <a:pt x="45599" y="0"/>
                    </a:lnTo>
                    <a:cubicBezTo>
                      <a:pt x="38061" y="33"/>
                      <a:pt x="30522" y="67"/>
                      <a:pt x="22983" y="100"/>
                    </a:cubicBezTo>
                    <a:lnTo>
                      <a:pt x="11575" y="167"/>
                    </a:lnTo>
                    <a:cubicBezTo>
                      <a:pt x="9176" y="167"/>
                      <a:pt x="6751" y="261"/>
                      <a:pt x="4332" y="261"/>
                    </a:cubicBezTo>
                    <a:cubicBezTo>
                      <a:pt x="2951" y="261"/>
                      <a:pt x="1571" y="231"/>
                      <a:pt x="200" y="134"/>
                    </a:cubicBezTo>
                    <a:cubicBezTo>
                      <a:pt x="100" y="134"/>
                      <a:pt x="34" y="67"/>
                      <a:pt x="34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" name="Google Shape;3052;p72"/>
              <p:cNvSpPr/>
              <p:nvPr/>
            </p:nvSpPr>
            <p:spPr>
              <a:xfrm>
                <a:off x="5279200" y="1685004"/>
                <a:ext cx="134222" cy="85791"/>
              </a:xfrm>
              <a:custGeom>
                <a:avLst/>
                <a:gdLst/>
                <a:ahLst/>
                <a:cxnLst/>
                <a:rect l="l" t="t" r="r" b="b"/>
                <a:pathLst>
                  <a:path w="7225" h="4618" extrusionOk="0">
                    <a:moveTo>
                      <a:pt x="6806" y="1"/>
                    </a:moveTo>
                    <a:cubicBezTo>
                      <a:pt x="6739" y="1"/>
                      <a:pt x="6672" y="67"/>
                      <a:pt x="6639" y="134"/>
                    </a:cubicBezTo>
                    <a:cubicBezTo>
                      <a:pt x="6539" y="134"/>
                      <a:pt x="6472" y="201"/>
                      <a:pt x="6439" y="301"/>
                    </a:cubicBezTo>
                    <a:cubicBezTo>
                      <a:pt x="6105" y="2803"/>
                      <a:pt x="3336" y="3970"/>
                      <a:pt x="1001" y="4003"/>
                    </a:cubicBezTo>
                    <a:cubicBezTo>
                      <a:pt x="1669" y="3003"/>
                      <a:pt x="2102" y="1835"/>
                      <a:pt x="1835" y="668"/>
                    </a:cubicBezTo>
                    <a:lnTo>
                      <a:pt x="1835" y="668"/>
                    </a:lnTo>
                    <a:lnTo>
                      <a:pt x="1468" y="768"/>
                    </a:lnTo>
                    <a:cubicBezTo>
                      <a:pt x="1268" y="1969"/>
                      <a:pt x="1035" y="3069"/>
                      <a:pt x="201" y="4070"/>
                    </a:cubicBezTo>
                    <a:cubicBezTo>
                      <a:pt x="1" y="4270"/>
                      <a:pt x="134" y="4571"/>
                      <a:pt x="401" y="4604"/>
                    </a:cubicBezTo>
                    <a:cubicBezTo>
                      <a:pt x="525" y="4613"/>
                      <a:pt x="656" y="4618"/>
                      <a:pt x="793" y="4618"/>
                    </a:cubicBezTo>
                    <a:cubicBezTo>
                      <a:pt x="3131" y="4618"/>
                      <a:pt x="7224" y="3272"/>
                      <a:pt x="6972" y="468"/>
                    </a:cubicBezTo>
                    <a:lnTo>
                      <a:pt x="697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" name="Google Shape;3053;p72"/>
              <p:cNvSpPr/>
              <p:nvPr/>
            </p:nvSpPr>
            <p:spPr>
              <a:xfrm>
                <a:off x="4726445" y="1471994"/>
                <a:ext cx="588108" cy="228931"/>
              </a:xfrm>
              <a:custGeom>
                <a:avLst/>
                <a:gdLst/>
                <a:ahLst/>
                <a:cxnLst/>
                <a:rect l="l" t="t" r="r" b="b"/>
                <a:pathLst>
                  <a:path w="31657" h="12323" extrusionOk="0">
                    <a:moveTo>
                      <a:pt x="396" y="0"/>
                    </a:moveTo>
                    <a:cubicBezTo>
                      <a:pt x="375" y="0"/>
                      <a:pt x="350" y="8"/>
                      <a:pt x="334" y="25"/>
                    </a:cubicBezTo>
                    <a:cubicBezTo>
                      <a:pt x="0" y="692"/>
                      <a:pt x="67" y="1326"/>
                      <a:pt x="67" y="2093"/>
                    </a:cubicBezTo>
                    <a:cubicBezTo>
                      <a:pt x="34" y="3194"/>
                      <a:pt x="34" y="4295"/>
                      <a:pt x="34" y="5396"/>
                    </a:cubicBezTo>
                    <a:cubicBezTo>
                      <a:pt x="34" y="7497"/>
                      <a:pt x="67" y="9599"/>
                      <a:pt x="134" y="11733"/>
                    </a:cubicBezTo>
                    <a:cubicBezTo>
                      <a:pt x="134" y="11900"/>
                      <a:pt x="267" y="12000"/>
                      <a:pt x="400" y="12000"/>
                    </a:cubicBezTo>
                    <a:cubicBezTo>
                      <a:pt x="400" y="12167"/>
                      <a:pt x="467" y="12301"/>
                      <a:pt x="667" y="12301"/>
                    </a:cubicBezTo>
                    <a:cubicBezTo>
                      <a:pt x="3114" y="12317"/>
                      <a:pt x="5561" y="12323"/>
                      <a:pt x="8008" y="12323"/>
                    </a:cubicBezTo>
                    <a:cubicBezTo>
                      <a:pt x="15737" y="12323"/>
                      <a:pt x="23470" y="12259"/>
                      <a:pt x="31222" y="12234"/>
                    </a:cubicBezTo>
                    <a:lnTo>
                      <a:pt x="31589" y="12134"/>
                    </a:lnTo>
                    <a:cubicBezTo>
                      <a:pt x="31589" y="12100"/>
                      <a:pt x="31556" y="12067"/>
                      <a:pt x="31556" y="12067"/>
                    </a:cubicBezTo>
                    <a:cubicBezTo>
                      <a:pt x="31656" y="11867"/>
                      <a:pt x="31556" y="11600"/>
                      <a:pt x="31289" y="11600"/>
                    </a:cubicBezTo>
                    <a:cubicBezTo>
                      <a:pt x="21115" y="11667"/>
                      <a:pt x="10908" y="11633"/>
                      <a:pt x="701" y="11767"/>
                    </a:cubicBezTo>
                    <a:cubicBezTo>
                      <a:pt x="701" y="11767"/>
                      <a:pt x="734" y="11733"/>
                      <a:pt x="734" y="11733"/>
                    </a:cubicBezTo>
                    <a:cubicBezTo>
                      <a:pt x="667" y="9632"/>
                      <a:pt x="634" y="7497"/>
                      <a:pt x="634" y="5396"/>
                    </a:cubicBezTo>
                    <a:cubicBezTo>
                      <a:pt x="634" y="4362"/>
                      <a:pt x="634" y="3361"/>
                      <a:pt x="634" y="2327"/>
                    </a:cubicBezTo>
                    <a:cubicBezTo>
                      <a:pt x="634" y="1526"/>
                      <a:pt x="767" y="792"/>
                      <a:pt x="467" y="58"/>
                    </a:cubicBezTo>
                    <a:cubicBezTo>
                      <a:pt x="467" y="58"/>
                      <a:pt x="434" y="25"/>
                      <a:pt x="434" y="25"/>
                    </a:cubicBezTo>
                    <a:cubicBezTo>
                      <a:pt x="434" y="8"/>
                      <a:pt x="417" y="0"/>
                      <a:pt x="3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" name="مربع نص 1"/>
            <p:cNvSpPr txBox="1"/>
            <p:nvPr/>
          </p:nvSpPr>
          <p:spPr>
            <a:xfrm>
              <a:off x="112108" y="1573552"/>
              <a:ext cx="1690254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solidFill>
                    <a:schemeClr val="bg1"/>
                  </a:solidFill>
                  <a:cs typeface="PT Bold Heading" pitchFamily="2" charset="-78"/>
                </a:rPr>
                <a:t>أدوات اللعبة</a:t>
              </a:r>
            </a:p>
          </p:txBody>
        </p:sp>
      </p:grpSp>
      <p:grpSp>
        <p:nvGrpSpPr>
          <p:cNvPr id="60" name="Google Shape;2823;p70"/>
          <p:cNvGrpSpPr/>
          <p:nvPr/>
        </p:nvGrpSpPr>
        <p:grpSpPr>
          <a:xfrm>
            <a:off x="689555" y="3386788"/>
            <a:ext cx="658812" cy="591885"/>
            <a:chOff x="2927050" y="2256825"/>
            <a:chExt cx="334100" cy="300175"/>
          </a:xfrm>
        </p:grpSpPr>
        <p:sp>
          <p:nvSpPr>
            <p:cNvPr id="6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3" name="Google Shape;2836;p70"/>
          <p:cNvGrpSpPr/>
          <p:nvPr/>
        </p:nvGrpSpPr>
        <p:grpSpPr>
          <a:xfrm rot="14690215">
            <a:off x="4859239" y="3497309"/>
            <a:ext cx="658814" cy="591885"/>
            <a:chOff x="2937333" y="2253116"/>
            <a:chExt cx="334100" cy="300175"/>
          </a:xfrm>
        </p:grpSpPr>
        <p:sp>
          <p:nvSpPr>
            <p:cNvPr id="74" name="Google Shape;2837;p70"/>
            <p:cNvSpPr/>
            <p:nvPr/>
          </p:nvSpPr>
          <p:spPr>
            <a:xfrm>
              <a:off x="2937333" y="2253116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" name="مجموعة 6"/>
          <p:cNvGrpSpPr/>
          <p:nvPr/>
        </p:nvGrpSpPr>
        <p:grpSpPr>
          <a:xfrm>
            <a:off x="501284" y="71645"/>
            <a:ext cx="2117306" cy="1519269"/>
            <a:chOff x="501283" y="71644"/>
            <a:chExt cx="2117306" cy="1519269"/>
          </a:xfrm>
        </p:grpSpPr>
        <p:grpSp>
          <p:nvGrpSpPr>
            <p:cNvPr id="51" name="Google Shape;2753;p69"/>
            <p:cNvGrpSpPr/>
            <p:nvPr/>
          </p:nvGrpSpPr>
          <p:grpSpPr>
            <a:xfrm rot="20295996">
              <a:off x="501283" y="652237"/>
              <a:ext cx="786117" cy="480387"/>
              <a:chOff x="6072450" y="2896632"/>
              <a:chExt cx="277325" cy="196450"/>
            </a:xfrm>
          </p:grpSpPr>
          <p:sp>
            <p:nvSpPr>
              <p:cNvPr id="52" name="Google Shape;2754;p69"/>
              <p:cNvSpPr/>
              <p:nvPr/>
            </p:nvSpPr>
            <p:spPr>
              <a:xfrm>
                <a:off x="6178600" y="2974507"/>
                <a:ext cx="68175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2099" extrusionOk="0">
                    <a:moveTo>
                      <a:pt x="896" y="0"/>
                    </a:moveTo>
                    <a:cubicBezTo>
                      <a:pt x="343" y="263"/>
                      <a:pt x="1" y="884"/>
                      <a:pt x="246" y="1480"/>
                    </a:cubicBezTo>
                    <a:cubicBezTo>
                      <a:pt x="407" y="1878"/>
                      <a:pt x="763" y="2099"/>
                      <a:pt x="1150" y="2099"/>
                    </a:cubicBezTo>
                    <a:cubicBezTo>
                      <a:pt x="1278" y="2099"/>
                      <a:pt x="1409" y="2075"/>
                      <a:pt x="1538" y="2025"/>
                    </a:cubicBezTo>
                    <a:cubicBezTo>
                      <a:pt x="2726" y="1565"/>
                      <a:pt x="2195" y="9"/>
                      <a:pt x="1059" y="9"/>
                    </a:cubicBezTo>
                    <a:cubicBezTo>
                      <a:pt x="1031" y="9"/>
                      <a:pt x="1004" y="10"/>
                      <a:pt x="975" y="12"/>
                    </a:cubicBezTo>
                    <a:cubicBezTo>
                      <a:pt x="971" y="13"/>
                      <a:pt x="966" y="13"/>
                      <a:pt x="962" y="13"/>
                    </a:cubicBezTo>
                    <a:cubicBezTo>
                      <a:pt x="938" y="13"/>
                      <a:pt x="916" y="8"/>
                      <a:pt x="896" y="0"/>
                    </a:cubicBezTo>
                    <a:close/>
                  </a:path>
                </a:pathLst>
              </a:custGeom>
              <a:solidFill>
                <a:srgbClr val="FAF4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3" name="Google Shape;2755;p69"/>
              <p:cNvSpPr/>
              <p:nvPr/>
            </p:nvSpPr>
            <p:spPr>
              <a:xfrm>
                <a:off x="6151025" y="2952457"/>
                <a:ext cx="12007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4803" h="4004" extrusionOk="0">
                    <a:moveTo>
                      <a:pt x="2227" y="509"/>
                    </a:moveTo>
                    <a:cubicBezTo>
                      <a:pt x="2966" y="509"/>
                      <a:pt x="3650" y="1121"/>
                      <a:pt x="3717" y="1868"/>
                    </a:cubicBezTo>
                    <a:cubicBezTo>
                      <a:pt x="3780" y="2582"/>
                      <a:pt x="3219" y="3191"/>
                      <a:pt x="2542" y="3338"/>
                    </a:cubicBezTo>
                    <a:cubicBezTo>
                      <a:pt x="2443" y="3360"/>
                      <a:pt x="2345" y="3371"/>
                      <a:pt x="2248" y="3371"/>
                    </a:cubicBezTo>
                    <a:cubicBezTo>
                      <a:pt x="1597" y="3371"/>
                      <a:pt x="1027" y="2896"/>
                      <a:pt x="901" y="2228"/>
                    </a:cubicBezTo>
                    <a:cubicBezTo>
                      <a:pt x="762" y="1499"/>
                      <a:pt x="1224" y="875"/>
                      <a:pt x="1898" y="716"/>
                    </a:cubicBezTo>
                    <a:cubicBezTo>
                      <a:pt x="1903" y="624"/>
                      <a:pt x="1963" y="529"/>
                      <a:pt x="2078" y="517"/>
                    </a:cubicBezTo>
                    <a:cubicBezTo>
                      <a:pt x="2128" y="511"/>
                      <a:pt x="2178" y="509"/>
                      <a:pt x="2227" y="509"/>
                    </a:cubicBezTo>
                    <a:close/>
                    <a:moveTo>
                      <a:pt x="2687" y="1"/>
                    </a:moveTo>
                    <a:cubicBezTo>
                      <a:pt x="2374" y="1"/>
                      <a:pt x="2059" y="78"/>
                      <a:pt x="1780" y="240"/>
                    </a:cubicBezTo>
                    <a:cubicBezTo>
                      <a:pt x="1744" y="261"/>
                      <a:pt x="1708" y="270"/>
                      <a:pt x="1675" y="270"/>
                    </a:cubicBezTo>
                    <a:cubicBezTo>
                      <a:pt x="1628" y="270"/>
                      <a:pt x="1585" y="252"/>
                      <a:pt x="1552" y="224"/>
                    </a:cubicBezTo>
                    <a:cubicBezTo>
                      <a:pt x="598" y="718"/>
                      <a:pt x="0" y="1845"/>
                      <a:pt x="517" y="2881"/>
                    </a:cubicBezTo>
                    <a:cubicBezTo>
                      <a:pt x="882" y="3609"/>
                      <a:pt x="1580" y="4003"/>
                      <a:pt x="2313" y="4003"/>
                    </a:cubicBezTo>
                    <a:cubicBezTo>
                      <a:pt x="2701" y="4003"/>
                      <a:pt x="3098" y="3893"/>
                      <a:pt x="3461" y="3664"/>
                    </a:cubicBezTo>
                    <a:cubicBezTo>
                      <a:pt x="4319" y="3119"/>
                      <a:pt x="4802" y="1855"/>
                      <a:pt x="4295" y="924"/>
                    </a:cubicBezTo>
                    <a:cubicBezTo>
                      <a:pt x="3969" y="328"/>
                      <a:pt x="3330" y="1"/>
                      <a:pt x="2687" y="1"/>
                    </a:cubicBezTo>
                    <a:close/>
                  </a:path>
                </a:pathLst>
              </a:custGeom>
              <a:solidFill>
                <a:srgbClr val="FAF4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4" name="Google Shape;2756;p69"/>
              <p:cNvSpPr/>
              <p:nvPr/>
            </p:nvSpPr>
            <p:spPr>
              <a:xfrm>
                <a:off x="6123750" y="2903807"/>
                <a:ext cx="38075" cy="1655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662" extrusionOk="0">
                    <a:moveTo>
                      <a:pt x="935" y="1"/>
                    </a:moveTo>
                    <a:cubicBezTo>
                      <a:pt x="882" y="1"/>
                      <a:pt x="829" y="4"/>
                      <a:pt x="777" y="9"/>
                    </a:cubicBezTo>
                    <a:cubicBezTo>
                      <a:pt x="579" y="30"/>
                      <a:pt x="102" y="164"/>
                      <a:pt x="1" y="413"/>
                    </a:cubicBezTo>
                    <a:cubicBezTo>
                      <a:pt x="50" y="407"/>
                      <a:pt x="99" y="403"/>
                      <a:pt x="149" y="403"/>
                    </a:cubicBezTo>
                    <a:cubicBezTo>
                      <a:pt x="388" y="403"/>
                      <a:pt x="630" y="481"/>
                      <a:pt x="855" y="662"/>
                    </a:cubicBezTo>
                    <a:cubicBezTo>
                      <a:pt x="1068" y="651"/>
                      <a:pt x="1283" y="642"/>
                      <a:pt x="1497" y="632"/>
                    </a:cubicBezTo>
                    <a:cubicBezTo>
                      <a:pt x="1495" y="630"/>
                      <a:pt x="1495" y="630"/>
                      <a:pt x="1495" y="628"/>
                    </a:cubicBezTo>
                    <a:cubicBezTo>
                      <a:pt x="1477" y="427"/>
                      <a:pt x="1523" y="258"/>
                      <a:pt x="1340" y="115"/>
                    </a:cubicBezTo>
                    <a:cubicBezTo>
                      <a:pt x="1226" y="26"/>
                      <a:pt x="1080" y="1"/>
                      <a:pt x="935" y="1"/>
                    </a:cubicBezTo>
                    <a:close/>
                  </a:path>
                </a:pathLst>
              </a:custGeom>
              <a:solidFill>
                <a:srgbClr val="FAF4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5" name="Google Shape;2757;p69"/>
              <p:cNvSpPr/>
              <p:nvPr/>
            </p:nvSpPr>
            <p:spPr>
              <a:xfrm>
                <a:off x="6211850" y="2930582"/>
                <a:ext cx="114775" cy="147100"/>
              </a:xfrm>
              <a:custGeom>
                <a:avLst/>
                <a:gdLst/>
                <a:ahLst/>
                <a:cxnLst/>
                <a:rect l="l" t="t" r="r" b="b"/>
                <a:pathLst>
                  <a:path w="4591" h="5884" extrusionOk="0">
                    <a:moveTo>
                      <a:pt x="264" y="0"/>
                    </a:moveTo>
                    <a:lnTo>
                      <a:pt x="252" y="441"/>
                    </a:lnTo>
                    <a:cubicBezTo>
                      <a:pt x="1116" y="441"/>
                      <a:pt x="1975" y="940"/>
                      <a:pt x="2333" y="1776"/>
                    </a:cubicBezTo>
                    <a:cubicBezTo>
                      <a:pt x="2866" y="3030"/>
                      <a:pt x="2123" y="4547"/>
                      <a:pt x="926" y="5092"/>
                    </a:cubicBezTo>
                    <a:cubicBezTo>
                      <a:pt x="626" y="5227"/>
                      <a:pt x="312" y="5301"/>
                      <a:pt x="1" y="5318"/>
                    </a:cubicBezTo>
                    <a:lnTo>
                      <a:pt x="29" y="5883"/>
                    </a:lnTo>
                    <a:cubicBezTo>
                      <a:pt x="1141" y="5825"/>
                      <a:pt x="2252" y="5730"/>
                      <a:pt x="3355" y="5597"/>
                    </a:cubicBezTo>
                    <a:cubicBezTo>
                      <a:pt x="3651" y="5565"/>
                      <a:pt x="3944" y="5523"/>
                      <a:pt x="4238" y="5472"/>
                    </a:cubicBezTo>
                    <a:cubicBezTo>
                      <a:pt x="4482" y="5076"/>
                      <a:pt x="4584" y="4652"/>
                      <a:pt x="4540" y="4203"/>
                    </a:cubicBezTo>
                    <a:cubicBezTo>
                      <a:pt x="4590" y="3627"/>
                      <a:pt x="4542" y="3020"/>
                      <a:pt x="4530" y="2443"/>
                    </a:cubicBezTo>
                    <a:cubicBezTo>
                      <a:pt x="4524" y="2034"/>
                      <a:pt x="4586" y="1523"/>
                      <a:pt x="4494" y="1122"/>
                    </a:cubicBezTo>
                    <a:cubicBezTo>
                      <a:pt x="4584" y="665"/>
                      <a:pt x="4385" y="339"/>
                      <a:pt x="3898" y="145"/>
                    </a:cubicBezTo>
                    <a:cubicBezTo>
                      <a:pt x="3607" y="127"/>
                      <a:pt x="3318" y="113"/>
                      <a:pt x="3030" y="97"/>
                    </a:cubicBezTo>
                    <a:cubicBezTo>
                      <a:pt x="2109" y="54"/>
                      <a:pt x="1185" y="20"/>
                      <a:pt x="264" y="0"/>
                    </a:cubicBezTo>
                    <a:close/>
                  </a:path>
                </a:pathLst>
              </a:custGeom>
              <a:solidFill>
                <a:srgbClr val="FCFB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6" name="Google Shape;2758;p69"/>
              <p:cNvSpPr/>
              <p:nvPr/>
            </p:nvSpPr>
            <p:spPr>
              <a:xfrm>
                <a:off x="6095250" y="2926982"/>
                <a:ext cx="123200" cy="152525"/>
              </a:xfrm>
              <a:custGeom>
                <a:avLst/>
                <a:gdLst/>
                <a:ahLst/>
                <a:cxnLst/>
                <a:rect l="l" t="t" r="r" b="b"/>
                <a:pathLst>
                  <a:path w="4928" h="6101" extrusionOk="0">
                    <a:moveTo>
                      <a:pt x="1023" y="1"/>
                    </a:moveTo>
                    <a:cubicBezTo>
                      <a:pt x="206" y="202"/>
                      <a:pt x="93" y="1641"/>
                      <a:pt x="47" y="2238"/>
                    </a:cubicBezTo>
                    <a:cubicBezTo>
                      <a:pt x="3" y="2788"/>
                      <a:pt x="1" y="3339"/>
                      <a:pt x="23" y="3890"/>
                    </a:cubicBezTo>
                    <a:cubicBezTo>
                      <a:pt x="45" y="4377"/>
                      <a:pt x="29" y="4991"/>
                      <a:pt x="176" y="5460"/>
                    </a:cubicBezTo>
                    <a:cubicBezTo>
                      <a:pt x="360" y="6041"/>
                      <a:pt x="553" y="6100"/>
                      <a:pt x="991" y="6100"/>
                    </a:cubicBezTo>
                    <a:cubicBezTo>
                      <a:pt x="1104" y="6100"/>
                      <a:pt x="1233" y="6096"/>
                      <a:pt x="1383" y="6096"/>
                    </a:cubicBezTo>
                    <a:cubicBezTo>
                      <a:pt x="1398" y="6096"/>
                      <a:pt x="1413" y="6097"/>
                      <a:pt x="1428" y="6097"/>
                    </a:cubicBezTo>
                    <a:cubicBezTo>
                      <a:pt x="1595" y="6098"/>
                      <a:pt x="1761" y="6099"/>
                      <a:pt x="1928" y="6099"/>
                    </a:cubicBezTo>
                    <a:cubicBezTo>
                      <a:pt x="2849" y="6099"/>
                      <a:pt x="3772" y="6076"/>
                      <a:pt x="4693" y="6027"/>
                    </a:cubicBezTo>
                    <a:lnTo>
                      <a:pt x="4665" y="5462"/>
                    </a:lnTo>
                    <a:cubicBezTo>
                      <a:pt x="4619" y="5465"/>
                      <a:pt x="4574" y="5466"/>
                      <a:pt x="4528" y="5466"/>
                    </a:cubicBezTo>
                    <a:cubicBezTo>
                      <a:pt x="3522" y="5466"/>
                      <a:pt x="2571" y="4860"/>
                      <a:pt x="2222" y="3820"/>
                    </a:cubicBezTo>
                    <a:cubicBezTo>
                      <a:pt x="1797" y="2546"/>
                      <a:pt x="2564" y="1331"/>
                      <a:pt x="3743" y="953"/>
                    </a:cubicBezTo>
                    <a:cubicBezTo>
                      <a:pt x="3757" y="931"/>
                      <a:pt x="3776" y="913"/>
                      <a:pt x="3801" y="899"/>
                    </a:cubicBezTo>
                    <a:cubicBezTo>
                      <a:pt x="4143" y="685"/>
                      <a:pt x="4530" y="585"/>
                      <a:pt x="4916" y="585"/>
                    </a:cubicBezTo>
                    <a:lnTo>
                      <a:pt x="4928" y="144"/>
                    </a:lnTo>
                    <a:cubicBezTo>
                      <a:pt x="3991" y="126"/>
                      <a:pt x="3051" y="116"/>
                      <a:pt x="2113" y="112"/>
                    </a:cubicBezTo>
                    <a:cubicBezTo>
                      <a:pt x="2073" y="153"/>
                      <a:pt x="2018" y="180"/>
                      <a:pt x="1958" y="180"/>
                    </a:cubicBezTo>
                    <a:cubicBezTo>
                      <a:pt x="1928" y="180"/>
                      <a:pt x="1896" y="173"/>
                      <a:pt x="1864" y="158"/>
                    </a:cubicBezTo>
                    <a:cubicBezTo>
                      <a:pt x="1830" y="140"/>
                      <a:pt x="1797" y="126"/>
                      <a:pt x="1762" y="110"/>
                    </a:cubicBezTo>
                    <a:lnTo>
                      <a:pt x="1174" y="110"/>
                    </a:lnTo>
                    <a:cubicBezTo>
                      <a:pt x="1090" y="110"/>
                      <a:pt x="1042" y="61"/>
                      <a:pt x="1023" y="1"/>
                    </a:cubicBezTo>
                    <a:close/>
                  </a:path>
                </a:pathLst>
              </a:custGeom>
              <a:solidFill>
                <a:srgbClr val="FCFB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" name="Google Shape;2759;p69"/>
              <p:cNvSpPr/>
              <p:nvPr/>
            </p:nvSpPr>
            <p:spPr>
              <a:xfrm>
                <a:off x="6072450" y="2896632"/>
                <a:ext cx="277325" cy="196450"/>
              </a:xfrm>
              <a:custGeom>
                <a:avLst/>
                <a:gdLst/>
                <a:ahLst/>
                <a:cxnLst/>
                <a:rect l="l" t="t" r="r" b="b"/>
                <a:pathLst>
                  <a:path w="11093" h="7858" extrusionOk="0">
                    <a:moveTo>
                      <a:pt x="2988" y="287"/>
                    </a:moveTo>
                    <a:cubicBezTo>
                      <a:pt x="3133" y="287"/>
                      <a:pt x="3278" y="313"/>
                      <a:pt x="3392" y="402"/>
                    </a:cubicBezTo>
                    <a:cubicBezTo>
                      <a:pt x="3575" y="545"/>
                      <a:pt x="3529" y="714"/>
                      <a:pt x="3547" y="915"/>
                    </a:cubicBezTo>
                    <a:cubicBezTo>
                      <a:pt x="3547" y="917"/>
                      <a:pt x="3547" y="917"/>
                      <a:pt x="3549" y="919"/>
                    </a:cubicBezTo>
                    <a:cubicBezTo>
                      <a:pt x="3335" y="929"/>
                      <a:pt x="3120" y="938"/>
                      <a:pt x="2907" y="949"/>
                    </a:cubicBezTo>
                    <a:cubicBezTo>
                      <a:pt x="2682" y="768"/>
                      <a:pt x="2441" y="690"/>
                      <a:pt x="2202" y="690"/>
                    </a:cubicBezTo>
                    <a:cubicBezTo>
                      <a:pt x="2152" y="690"/>
                      <a:pt x="2103" y="694"/>
                      <a:pt x="2054" y="700"/>
                    </a:cubicBezTo>
                    <a:cubicBezTo>
                      <a:pt x="2155" y="451"/>
                      <a:pt x="2631" y="317"/>
                      <a:pt x="2829" y="296"/>
                    </a:cubicBezTo>
                    <a:cubicBezTo>
                      <a:pt x="2881" y="291"/>
                      <a:pt x="2935" y="287"/>
                      <a:pt x="2988" y="287"/>
                    </a:cubicBezTo>
                    <a:close/>
                    <a:moveTo>
                      <a:pt x="1935" y="1215"/>
                    </a:moveTo>
                    <a:cubicBezTo>
                      <a:pt x="1954" y="1275"/>
                      <a:pt x="2002" y="1324"/>
                      <a:pt x="2086" y="1324"/>
                    </a:cubicBezTo>
                    <a:lnTo>
                      <a:pt x="2674" y="1324"/>
                    </a:lnTo>
                    <a:cubicBezTo>
                      <a:pt x="2709" y="1340"/>
                      <a:pt x="2742" y="1354"/>
                      <a:pt x="2776" y="1372"/>
                    </a:cubicBezTo>
                    <a:cubicBezTo>
                      <a:pt x="2808" y="1387"/>
                      <a:pt x="2840" y="1394"/>
                      <a:pt x="2870" y="1394"/>
                    </a:cubicBezTo>
                    <a:cubicBezTo>
                      <a:pt x="2930" y="1394"/>
                      <a:pt x="2985" y="1367"/>
                      <a:pt x="3025" y="1326"/>
                    </a:cubicBezTo>
                    <a:cubicBezTo>
                      <a:pt x="3963" y="1330"/>
                      <a:pt x="4903" y="1340"/>
                      <a:pt x="5840" y="1358"/>
                    </a:cubicBezTo>
                    <a:cubicBezTo>
                      <a:pt x="6761" y="1378"/>
                      <a:pt x="7685" y="1412"/>
                      <a:pt x="8606" y="1455"/>
                    </a:cubicBezTo>
                    <a:cubicBezTo>
                      <a:pt x="8894" y="1471"/>
                      <a:pt x="9183" y="1485"/>
                      <a:pt x="9474" y="1503"/>
                    </a:cubicBezTo>
                    <a:cubicBezTo>
                      <a:pt x="9961" y="1698"/>
                      <a:pt x="10160" y="2023"/>
                      <a:pt x="10070" y="2480"/>
                    </a:cubicBezTo>
                    <a:cubicBezTo>
                      <a:pt x="10162" y="2881"/>
                      <a:pt x="10100" y="3392"/>
                      <a:pt x="10106" y="3801"/>
                    </a:cubicBezTo>
                    <a:cubicBezTo>
                      <a:pt x="10118" y="4378"/>
                      <a:pt x="10166" y="4985"/>
                      <a:pt x="10116" y="5561"/>
                    </a:cubicBezTo>
                    <a:cubicBezTo>
                      <a:pt x="10160" y="6010"/>
                      <a:pt x="10058" y="6434"/>
                      <a:pt x="9814" y="6830"/>
                    </a:cubicBezTo>
                    <a:cubicBezTo>
                      <a:pt x="9520" y="6881"/>
                      <a:pt x="9227" y="6923"/>
                      <a:pt x="8931" y="6955"/>
                    </a:cubicBezTo>
                    <a:cubicBezTo>
                      <a:pt x="7828" y="7089"/>
                      <a:pt x="6717" y="7183"/>
                      <a:pt x="5605" y="7241"/>
                    </a:cubicBezTo>
                    <a:cubicBezTo>
                      <a:pt x="4684" y="7290"/>
                      <a:pt x="3761" y="7313"/>
                      <a:pt x="2840" y="7313"/>
                    </a:cubicBezTo>
                    <a:cubicBezTo>
                      <a:pt x="2673" y="7313"/>
                      <a:pt x="2507" y="7312"/>
                      <a:pt x="2340" y="7311"/>
                    </a:cubicBezTo>
                    <a:cubicBezTo>
                      <a:pt x="2325" y="7311"/>
                      <a:pt x="2310" y="7310"/>
                      <a:pt x="2295" y="7310"/>
                    </a:cubicBezTo>
                    <a:cubicBezTo>
                      <a:pt x="2145" y="7310"/>
                      <a:pt x="2016" y="7314"/>
                      <a:pt x="1903" y="7314"/>
                    </a:cubicBezTo>
                    <a:cubicBezTo>
                      <a:pt x="1465" y="7314"/>
                      <a:pt x="1272" y="7255"/>
                      <a:pt x="1088" y="6674"/>
                    </a:cubicBezTo>
                    <a:cubicBezTo>
                      <a:pt x="941" y="6205"/>
                      <a:pt x="957" y="5591"/>
                      <a:pt x="935" y="5104"/>
                    </a:cubicBezTo>
                    <a:cubicBezTo>
                      <a:pt x="913" y="4553"/>
                      <a:pt x="915" y="4002"/>
                      <a:pt x="959" y="3452"/>
                    </a:cubicBezTo>
                    <a:cubicBezTo>
                      <a:pt x="1005" y="2855"/>
                      <a:pt x="1118" y="1416"/>
                      <a:pt x="1935" y="1215"/>
                    </a:cubicBezTo>
                    <a:close/>
                    <a:moveTo>
                      <a:pt x="2998" y="1"/>
                    </a:moveTo>
                    <a:cubicBezTo>
                      <a:pt x="2936" y="1"/>
                      <a:pt x="2873" y="5"/>
                      <a:pt x="2811" y="12"/>
                    </a:cubicBezTo>
                    <a:cubicBezTo>
                      <a:pt x="2434" y="54"/>
                      <a:pt x="1813" y="336"/>
                      <a:pt x="1806" y="758"/>
                    </a:cubicBezTo>
                    <a:cubicBezTo>
                      <a:pt x="1310" y="924"/>
                      <a:pt x="869" y="1384"/>
                      <a:pt x="666" y="1905"/>
                    </a:cubicBezTo>
                    <a:cubicBezTo>
                      <a:pt x="0" y="3603"/>
                      <a:pt x="364" y="5897"/>
                      <a:pt x="708" y="7631"/>
                    </a:cubicBezTo>
                    <a:cubicBezTo>
                      <a:pt x="730" y="7752"/>
                      <a:pt x="857" y="7830"/>
                      <a:pt x="973" y="7832"/>
                    </a:cubicBezTo>
                    <a:cubicBezTo>
                      <a:pt x="1552" y="7849"/>
                      <a:pt x="2132" y="7858"/>
                      <a:pt x="2711" y="7858"/>
                    </a:cubicBezTo>
                    <a:cubicBezTo>
                      <a:pt x="4638" y="7858"/>
                      <a:pt x="6562" y="7761"/>
                      <a:pt x="8479" y="7555"/>
                    </a:cubicBezTo>
                    <a:cubicBezTo>
                      <a:pt x="9063" y="7493"/>
                      <a:pt x="10122" y="7571"/>
                      <a:pt x="10508" y="6997"/>
                    </a:cubicBezTo>
                    <a:cubicBezTo>
                      <a:pt x="10906" y="6408"/>
                      <a:pt x="10669" y="5112"/>
                      <a:pt x="10661" y="4461"/>
                    </a:cubicBezTo>
                    <a:cubicBezTo>
                      <a:pt x="10645" y="3219"/>
                      <a:pt x="11092" y="1215"/>
                      <a:pt x="9474" y="1024"/>
                    </a:cubicBezTo>
                    <a:cubicBezTo>
                      <a:pt x="8405" y="897"/>
                      <a:pt x="7309" y="853"/>
                      <a:pt x="6209" y="853"/>
                    </a:cubicBezTo>
                    <a:cubicBezTo>
                      <a:pt x="5418" y="853"/>
                      <a:pt x="4624" y="876"/>
                      <a:pt x="3838" y="907"/>
                    </a:cubicBezTo>
                    <a:cubicBezTo>
                      <a:pt x="3945" y="726"/>
                      <a:pt x="3852" y="464"/>
                      <a:pt x="3722" y="305"/>
                    </a:cubicBezTo>
                    <a:cubicBezTo>
                      <a:pt x="3540" y="79"/>
                      <a:pt x="3272" y="1"/>
                      <a:pt x="299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" name="Google Shape;2760;p69"/>
              <p:cNvSpPr/>
              <p:nvPr/>
            </p:nvSpPr>
            <p:spPr>
              <a:xfrm>
                <a:off x="6140150" y="2941607"/>
                <a:ext cx="143375" cy="122025"/>
              </a:xfrm>
              <a:custGeom>
                <a:avLst/>
                <a:gdLst/>
                <a:ahLst/>
                <a:cxnLst/>
                <a:rect l="l" t="t" r="r" b="b"/>
                <a:pathLst>
                  <a:path w="5735" h="4881" extrusionOk="0">
                    <a:moveTo>
                      <a:pt x="3122" y="435"/>
                    </a:moveTo>
                    <a:cubicBezTo>
                      <a:pt x="3765" y="435"/>
                      <a:pt x="4404" y="762"/>
                      <a:pt x="4730" y="1358"/>
                    </a:cubicBezTo>
                    <a:cubicBezTo>
                      <a:pt x="5237" y="2289"/>
                      <a:pt x="4754" y="3553"/>
                      <a:pt x="3896" y="4098"/>
                    </a:cubicBezTo>
                    <a:cubicBezTo>
                      <a:pt x="3533" y="4327"/>
                      <a:pt x="3136" y="4437"/>
                      <a:pt x="2748" y="4437"/>
                    </a:cubicBezTo>
                    <a:cubicBezTo>
                      <a:pt x="2015" y="4437"/>
                      <a:pt x="1317" y="4044"/>
                      <a:pt x="952" y="3316"/>
                    </a:cubicBezTo>
                    <a:cubicBezTo>
                      <a:pt x="435" y="2279"/>
                      <a:pt x="1033" y="1152"/>
                      <a:pt x="1987" y="658"/>
                    </a:cubicBezTo>
                    <a:cubicBezTo>
                      <a:pt x="2020" y="686"/>
                      <a:pt x="2063" y="704"/>
                      <a:pt x="2110" y="704"/>
                    </a:cubicBezTo>
                    <a:cubicBezTo>
                      <a:pt x="2143" y="704"/>
                      <a:pt x="2179" y="695"/>
                      <a:pt x="2215" y="674"/>
                    </a:cubicBezTo>
                    <a:cubicBezTo>
                      <a:pt x="2494" y="512"/>
                      <a:pt x="2809" y="435"/>
                      <a:pt x="3122" y="435"/>
                    </a:cubicBezTo>
                    <a:close/>
                    <a:moveTo>
                      <a:pt x="3120" y="0"/>
                    </a:moveTo>
                    <a:cubicBezTo>
                      <a:pt x="2734" y="0"/>
                      <a:pt x="2347" y="100"/>
                      <a:pt x="2005" y="314"/>
                    </a:cubicBezTo>
                    <a:cubicBezTo>
                      <a:pt x="1979" y="328"/>
                      <a:pt x="1961" y="346"/>
                      <a:pt x="1947" y="367"/>
                    </a:cubicBezTo>
                    <a:cubicBezTo>
                      <a:pt x="768" y="746"/>
                      <a:pt x="1" y="1961"/>
                      <a:pt x="426" y="3235"/>
                    </a:cubicBezTo>
                    <a:cubicBezTo>
                      <a:pt x="774" y="4275"/>
                      <a:pt x="1726" y="4881"/>
                      <a:pt x="2732" y="4881"/>
                    </a:cubicBezTo>
                    <a:cubicBezTo>
                      <a:pt x="2778" y="4881"/>
                      <a:pt x="2823" y="4880"/>
                      <a:pt x="2869" y="4877"/>
                    </a:cubicBezTo>
                    <a:cubicBezTo>
                      <a:pt x="3180" y="4860"/>
                      <a:pt x="3494" y="4786"/>
                      <a:pt x="3794" y="4651"/>
                    </a:cubicBezTo>
                    <a:cubicBezTo>
                      <a:pt x="4991" y="4106"/>
                      <a:pt x="5734" y="2589"/>
                      <a:pt x="5201" y="1335"/>
                    </a:cubicBezTo>
                    <a:cubicBezTo>
                      <a:pt x="4843" y="499"/>
                      <a:pt x="3984" y="0"/>
                      <a:pt x="3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" name="Google Shape;2761;p69"/>
              <p:cNvSpPr/>
              <p:nvPr/>
            </p:nvSpPr>
            <p:spPr>
              <a:xfrm>
                <a:off x="6170075" y="2965157"/>
                <a:ext cx="76700" cy="71575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2863" extrusionOk="0">
                    <a:moveTo>
                      <a:pt x="1237" y="374"/>
                    </a:moveTo>
                    <a:cubicBezTo>
                      <a:pt x="1256" y="381"/>
                      <a:pt x="1276" y="386"/>
                      <a:pt x="1299" y="386"/>
                    </a:cubicBezTo>
                    <a:cubicBezTo>
                      <a:pt x="1304" y="386"/>
                      <a:pt x="1310" y="386"/>
                      <a:pt x="1316" y="385"/>
                    </a:cubicBezTo>
                    <a:cubicBezTo>
                      <a:pt x="1344" y="383"/>
                      <a:pt x="1372" y="382"/>
                      <a:pt x="1399" y="382"/>
                    </a:cubicBezTo>
                    <a:cubicBezTo>
                      <a:pt x="2536" y="382"/>
                      <a:pt x="3067" y="1939"/>
                      <a:pt x="1879" y="2399"/>
                    </a:cubicBezTo>
                    <a:cubicBezTo>
                      <a:pt x="1750" y="2449"/>
                      <a:pt x="1619" y="2473"/>
                      <a:pt x="1491" y="2473"/>
                    </a:cubicBezTo>
                    <a:cubicBezTo>
                      <a:pt x="1104" y="2473"/>
                      <a:pt x="748" y="2252"/>
                      <a:pt x="587" y="1854"/>
                    </a:cubicBezTo>
                    <a:cubicBezTo>
                      <a:pt x="342" y="1258"/>
                      <a:pt x="684" y="637"/>
                      <a:pt x="1237" y="374"/>
                    </a:cubicBezTo>
                    <a:close/>
                    <a:moveTo>
                      <a:pt x="1465" y="1"/>
                    </a:moveTo>
                    <a:cubicBezTo>
                      <a:pt x="1416" y="1"/>
                      <a:pt x="1366" y="3"/>
                      <a:pt x="1316" y="9"/>
                    </a:cubicBezTo>
                    <a:cubicBezTo>
                      <a:pt x="1201" y="21"/>
                      <a:pt x="1141" y="116"/>
                      <a:pt x="1136" y="208"/>
                    </a:cubicBezTo>
                    <a:cubicBezTo>
                      <a:pt x="462" y="367"/>
                      <a:pt x="0" y="991"/>
                      <a:pt x="138" y="1720"/>
                    </a:cubicBezTo>
                    <a:cubicBezTo>
                      <a:pt x="265" y="2388"/>
                      <a:pt x="835" y="2863"/>
                      <a:pt x="1486" y="2863"/>
                    </a:cubicBezTo>
                    <a:cubicBezTo>
                      <a:pt x="1583" y="2863"/>
                      <a:pt x="1681" y="2852"/>
                      <a:pt x="1780" y="2830"/>
                    </a:cubicBezTo>
                    <a:cubicBezTo>
                      <a:pt x="2456" y="2683"/>
                      <a:pt x="3018" y="2073"/>
                      <a:pt x="2955" y="1360"/>
                    </a:cubicBezTo>
                    <a:cubicBezTo>
                      <a:pt x="2888" y="613"/>
                      <a:pt x="2204" y="1"/>
                      <a:pt x="14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86" name="Google Shape;3381;p72"/>
            <p:cNvSpPr/>
            <p:nvPr/>
          </p:nvSpPr>
          <p:spPr>
            <a:xfrm rot="18982913">
              <a:off x="1084409" y="1056268"/>
              <a:ext cx="180742" cy="534645"/>
            </a:xfrm>
            <a:custGeom>
              <a:avLst/>
              <a:gdLst/>
              <a:ahLst/>
              <a:cxnLst/>
              <a:rect l="l" t="t" r="r" b="b"/>
              <a:pathLst>
                <a:path w="7272" h="19471" extrusionOk="0">
                  <a:moveTo>
                    <a:pt x="4570" y="2807"/>
                  </a:moveTo>
                  <a:lnTo>
                    <a:pt x="4570" y="2807"/>
                  </a:lnTo>
                  <a:cubicBezTo>
                    <a:pt x="4203" y="4642"/>
                    <a:pt x="3769" y="6477"/>
                    <a:pt x="3202" y="8278"/>
                  </a:cubicBezTo>
                  <a:cubicBezTo>
                    <a:pt x="3136" y="8478"/>
                    <a:pt x="3302" y="8645"/>
                    <a:pt x="3503" y="8645"/>
                  </a:cubicBezTo>
                  <a:cubicBezTo>
                    <a:pt x="4503" y="8678"/>
                    <a:pt x="5471" y="8745"/>
                    <a:pt x="6438" y="8845"/>
                  </a:cubicBezTo>
                  <a:cubicBezTo>
                    <a:pt x="5371" y="11480"/>
                    <a:pt x="4270" y="14082"/>
                    <a:pt x="3202" y="16717"/>
                  </a:cubicBezTo>
                  <a:cubicBezTo>
                    <a:pt x="3536" y="14716"/>
                    <a:pt x="3936" y="12715"/>
                    <a:pt x="4470" y="10746"/>
                  </a:cubicBezTo>
                  <a:cubicBezTo>
                    <a:pt x="4503" y="10546"/>
                    <a:pt x="4370" y="10380"/>
                    <a:pt x="4170" y="10346"/>
                  </a:cubicBezTo>
                  <a:cubicBezTo>
                    <a:pt x="3069" y="10313"/>
                    <a:pt x="2002" y="10246"/>
                    <a:pt x="934" y="10179"/>
                  </a:cubicBezTo>
                  <a:cubicBezTo>
                    <a:pt x="2335" y="7811"/>
                    <a:pt x="3536" y="5343"/>
                    <a:pt x="4570" y="2807"/>
                  </a:cubicBezTo>
                  <a:close/>
                  <a:moveTo>
                    <a:pt x="5170" y="0"/>
                  </a:moveTo>
                  <a:cubicBezTo>
                    <a:pt x="5046" y="0"/>
                    <a:pt x="4922" y="62"/>
                    <a:pt x="4870" y="206"/>
                  </a:cubicBezTo>
                  <a:cubicBezTo>
                    <a:pt x="3636" y="3741"/>
                    <a:pt x="2068" y="7111"/>
                    <a:pt x="134" y="10279"/>
                  </a:cubicBezTo>
                  <a:cubicBezTo>
                    <a:pt x="0" y="10513"/>
                    <a:pt x="167" y="10746"/>
                    <a:pt x="400" y="10746"/>
                  </a:cubicBezTo>
                  <a:cubicBezTo>
                    <a:pt x="1501" y="10813"/>
                    <a:pt x="2635" y="10880"/>
                    <a:pt x="3769" y="10947"/>
                  </a:cubicBezTo>
                  <a:cubicBezTo>
                    <a:pt x="3102" y="13649"/>
                    <a:pt x="2569" y="16351"/>
                    <a:pt x="2202" y="19086"/>
                  </a:cubicBezTo>
                  <a:cubicBezTo>
                    <a:pt x="2202" y="19119"/>
                    <a:pt x="2202" y="19153"/>
                    <a:pt x="2202" y="19186"/>
                  </a:cubicBezTo>
                  <a:cubicBezTo>
                    <a:pt x="2167" y="19379"/>
                    <a:pt x="2306" y="19470"/>
                    <a:pt x="2461" y="19470"/>
                  </a:cubicBezTo>
                  <a:cubicBezTo>
                    <a:pt x="2602" y="19470"/>
                    <a:pt x="2755" y="19395"/>
                    <a:pt x="2802" y="19253"/>
                  </a:cubicBezTo>
                  <a:lnTo>
                    <a:pt x="7172" y="8678"/>
                  </a:lnTo>
                  <a:cubicBezTo>
                    <a:pt x="7272" y="8445"/>
                    <a:pt x="7038" y="8278"/>
                    <a:pt x="6872" y="8278"/>
                  </a:cubicBezTo>
                  <a:cubicBezTo>
                    <a:pt x="5871" y="8145"/>
                    <a:pt x="4904" y="8078"/>
                    <a:pt x="3903" y="8045"/>
                  </a:cubicBezTo>
                  <a:cubicBezTo>
                    <a:pt x="4637" y="5676"/>
                    <a:pt x="5137" y="3241"/>
                    <a:pt x="5337" y="739"/>
                  </a:cubicBezTo>
                  <a:cubicBezTo>
                    <a:pt x="5371" y="639"/>
                    <a:pt x="5437" y="506"/>
                    <a:pt x="5471" y="372"/>
                  </a:cubicBezTo>
                  <a:cubicBezTo>
                    <a:pt x="5552" y="149"/>
                    <a:pt x="5361" y="0"/>
                    <a:pt x="5170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0">
              <a:scrgbClr r="0" g="0" b="0"/>
            </a:lnRef>
            <a:fillRef idx="1001">
              <a:schemeClr val="lt1"/>
            </a:fillRef>
            <a:effectRef idx="0">
              <a:scrgbClr r="0" g="0" b="0"/>
            </a:effectRef>
            <a:fontRef idx="major"/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87" name="Google Shape;3187;p72"/>
            <p:cNvGrpSpPr/>
            <p:nvPr/>
          </p:nvGrpSpPr>
          <p:grpSpPr>
            <a:xfrm rot="5758052">
              <a:off x="1423293" y="77529"/>
              <a:ext cx="1053055" cy="1041285"/>
              <a:chOff x="4197227" y="1744415"/>
              <a:chExt cx="325979" cy="336216"/>
            </a:xfrm>
          </p:grpSpPr>
          <p:sp>
            <p:nvSpPr>
              <p:cNvPr id="88" name="Google Shape;3188;p72"/>
              <p:cNvSpPr/>
              <p:nvPr/>
            </p:nvSpPr>
            <p:spPr>
              <a:xfrm>
                <a:off x="4202188" y="1755598"/>
                <a:ext cx="301178" cy="309910"/>
              </a:xfrm>
              <a:custGeom>
                <a:avLst/>
                <a:gdLst/>
                <a:ahLst/>
                <a:cxnLst/>
                <a:rect l="l" t="t" r="r" b="b"/>
                <a:pathLst>
                  <a:path w="16212" h="16682" extrusionOk="0">
                    <a:moveTo>
                      <a:pt x="7816" y="1"/>
                    </a:moveTo>
                    <a:cubicBezTo>
                      <a:pt x="6456" y="1"/>
                      <a:pt x="5097" y="356"/>
                      <a:pt x="3903" y="1104"/>
                    </a:cubicBezTo>
                    <a:cubicBezTo>
                      <a:pt x="2802" y="1805"/>
                      <a:pt x="1968" y="2739"/>
                      <a:pt x="1368" y="3773"/>
                    </a:cubicBezTo>
                    <a:cubicBezTo>
                      <a:pt x="67" y="6041"/>
                      <a:pt x="0" y="8943"/>
                      <a:pt x="1301" y="11445"/>
                    </a:cubicBezTo>
                    <a:cubicBezTo>
                      <a:pt x="1768" y="12312"/>
                      <a:pt x="2335" y="13079"/>
                      <a:pt x="3036" y="13747"/>
                    </a:cubicBezTo>
                    <a:cubicBezTo>
                      <a:pt x="3069" y="13747"/>
                      <a:pt x="3102" y="13747"/>
                      <a:pt x="3136" y="13780"/>
                    </a:cubicBezTo>
                    <a:cubicBezTo>
                      <a:pt x="3202" y="13880"/>
                      <a:pt x="3302" y="13980"/>
                      <a:pt x="3402" y="14080"/>
                    </a:cubicBezTo>
                    <a:cubicBezTo>
                      <a:pt x="3903" y="14480"/>
                      <a:pt x="4470" y="14847"/>
                      <a:pt x="5070" y="15148"/>
                    </a:cubicBezTo>
                    <a:cubicBezTo>
                      <a:pt x="5959" y="15554"/>
                      <a:pt x="6820" y="15716"/>
                      <a:pt x="7682" y="15716"/>
                    </a:cubicBezTo>
                    <a:cubicBezTo>
                      <a:pt x="8729" y="15716"/>
                      <a:pt x="9777" y="15477"/>
                      <a:pt x="10874" y="15148"/>
                    </a:cubicBezTo>
                    <a:cubicBezTo>
                      <a:pt x="10874" y="15061"/>
                      <a:pt x="10925" y="14974"/>
                      <a:pt x="11025" y="14974"/>
                    </a:cubicBezTo>
                    <a:cubicBezTo>
                      <a:pt x="11040" y="14974"/>
                      <a:pt x="11057" y="14976"/>
                      <a:pt x="11075" y="14981"/>
                    </a:cubicBezTo>
                    <a:cubicBezTo>
                      <a:pt x="11408" y="15081"/>
                      <a:pt x="11742" y="15181"/>
                      <a:pt x="12075" y="15314"/>
                    </a:cubicBezTo>
                    <a:cubicBezTo>
                      <a:pt x="13176" y="15715"/>
                      <a:pt x="14277" y="16215"/>
                      <a:pt x="15344" y="16682"/>
                    </a:cubicBezTo>
                    <a:cubicBezTo>
                      <a:pt x="14944" y="15481"/>
                      <a:pt x="14477" y="14314"/>
                      <a:pt x="14043" y="13113"/>
                    </a:cubicBezTo>
                    <a:cubicBezTo>
                      <a:pt x="13877" y="13079"/>
                      <a:pt x="13710" y="12913"/>
                      <a:pt x="13877" y="12712"/>
                    </a:cubicBezTo>
                    <a:cubicBezTo>
                      <a:pt x="16145" y="9710"/>
                      <a:pt x="16212" y="5207"/>
                      <a:pt x="13510" y="2405"/>
                    </a:cubicBezTo>
                    <a:cubicBezTo>
                      <a:pt x="12012" y="847"/>
                      <a:pt x="9913" y="1"/>
                      <a:pt x="7816" y="1"/>
                    </a:cubicBezTo>
                    <a:close/>
                  </a:path>
                </a:pathLst>
              </a:custGeom>
              <a:ln>
                <a:solidFill>
                  <a:schemeClr val="accent2"/>
                </a:solidFill>
              </a:ln>
            </p:spPr>
            <p:style>
              <a:lnRef idx="0">
                <a:scrgbClr r="0" g="0" b="0"/>
              </a:lnRef>
              <a:fillRef idx="1003">
                <a:schemeClr val="lt1"/>
              </a:fillRef>
              <a:effectRef idx="0">
                <a:scrgbClr r="0" g="0" b="0"/>
              </a:effectRef>
              <a:fontRef idx="major"/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9" name="Google Shape;3189;p72"/>
              <p:cNvSpPr/>
              <p:nvPr/>
            </p:nvSpPr>
            <p:spPr>
              <a:xfrm>
                <a:off x="4217663" y="1744415"/>
                <a:ext cx="305544" cy="336216"/>
              </a:xfrm>
              <a:custGeom>
                <a:avLst/>
                <a:gdLst/>
                <a:ahLst/>
                <a:cxnLst/>
                <a:rect l="l" t="t" r="r" b="b"/>
                <a:pathLst>
                  <a:path w="16447" h="18098" extrusionOk="0">
                    <a:moveTo>
                      <a:pt x="14611" y="4775"/>
                    </a:moveTo>
                    <a:cubicBezTo>
                      <a:pt x="14778" y="5109"/>
                      <a:pt x="14912" y="5442"/>
                      <a:pt x="15045" y="5809"/>
                    </a:cubicBezTo>
                    <a:cubicBezTo>
                      <a:pt x="15012" y="5809"/>
                      <a:pt x="15012" y="5842"/>
                      <a:pt x="14978" y="5876"/>
                    </a:cubicBezTo>
                    <a:cubicBezTo>
                      <a:pt x="14878" y="5509"/>
                      <a:pt x="14745" y="5142"/>
                      <a:pt x="14611" y="4775"/>
                    </a:cubicBezTo>
                    <a:close/>
                    <a:moveTo>
                      <a:pt x="14144" y="14349"/>
                    </a:moveTo>
                    <a:cubicBezTo>
                      <a:pt x="14278" y="14649"/>
                      <a:pt x="14378" y="14949"/>
                      <a:pt x="14478" y="15249"/>
                    </a:cubicBezTo>
                    <a:cubicBezTo>
                      <a:pt x="14478" y="15283"/>
                      <a:pt x="14478" y="15283"/>
                      <a:pt x="14478" y="15316"/>
                    </a:cubicBezTo>
                    <a:cubicBezTo>
                      <a:pt x="14378" y="15016"/>
                      <a:pt x="14244" y="14715"/>
                      <a:pt x="14144" y="14415"/>
                    </a:cubicBezTo>
                    <a:cubicBezTo>
                      <a:pt x="14144" y="14382"/>
                      <a:pt x="14144" y="14349"/>
                      <a:pt x="14144" y="14349"/>
                    </a:cubicBezTo>
                    <a:close/>
                    <a:moveTo>
                      <a:pt x="6957" y="1"/>
                    </a:moveTo>
                    <a:cubicBezTo>
                      <a:pt x="4085" y="1"/>
                      <a:pt x="1460" y="1677"/>
                      <a:pt x="1" y="4141"/>
                    </a:cubicBezTo>
                    <a:lnTo>
                      <a:pt x="535" y="4375"/>
                    </a:lnTo>
                    <a:cubicBezTo>
                      <a:pt x="1135" y="3341"/>
                      <a:pt x="1969" y="2440"/>
                      <a:pt x="3070" y="1739"/>
                    </a:cubicBezTo>
                    <a:cubicBezTo>
                      <a:pt x="4252" y="978"/>
                      <a:pt x="5609" y="619"/>
                      <a:pt x="6972" y="619"/>
                    </a:cubicBezTo>
                    <a:cubicBezTo>
                      <a:pt x="9070" y="619"/>
                      <a:pt x="11180" y="1470"/>
                      <a:pt x="12677" y="3007"/>
                    </a:cubicBezTo>
                    <a:cubicBezTo>
                      <a:pt x="15379" y="5809"/>
                      <a:pt x="15312" y="10312"/>
                      <a:pt x="13010" y="13314"/>
                    </a:cubicBezTo>
                    <a:cubicBezTo>
                      <a:pt x="12877" y="13515"/>
                      <a:pt x="13010" y="13681"/>
                      <a:pt x="13210" y="13748"/>
                    </a:cubicBezTo>
                    <a:cubicBezTo>
                      <a:pt x="13644" y="14916"/>
                      <a:pt x="14111" y="16083"/>
                      <a:pt x="14511" y="17284"/>
                    </a:cubicBezTo>
                    <a:cubicBezTo>
                      <a:pt x="13444" y="16817"/>
                      <a:pt x="12343" y="16317"/>
                      <a:pt x="11242" y="15916"/>
                    </a:cubicBezTo>
                    <a:lnTo>
                      <a:pt x="11076" y="16383"/>
                    </a:lnTo>
                    <a:cubicBezTo>
                      <a:pt x="12310" y="16984"/>
                      <a:pt x="13577" y="17517"/>
                      <a:pt x="14812" y="18051"/>
                    </a:cubicBezTo>
                    <a:cubicBezTo>
                      <a:pt x="14845" y="18068"/>
                      <a:pt x="14878" y="18076"/>
                      <a:pt x="14912" y="18076"/>
                    </a:cubicBezTo>
                    <a:cubicBezTo>
                      <a:pt x="14945" y="18076"/>
                      <a:pt x="14978" y="18068"/>
                      <a:pt x="15012" y="18051"/>
                    </a:cubicBezTo>
                    <a:cubicBezTo>
                      <a:pt x="15057" y="18081"/>
                      <a:pt x="15108" y="18098"/>
                      <a:pt x="15158" y="18098"/>
                    </a:cubicBezTo>
                    <a:cubicBezTo>
                      <a:pt x="15218" y="18098"/>
                      <a:pt x="15275" y="18073"/>
                      <a:pt x="15312" y="18018"/>
                    </a:cubicBezTo>
                    <a:cubicBezTo>
                      <a:pt x="15645" y="17284"/>
                      <a:pt x="15545" y="16750"/>
                      <a:pt x="15312" y="15983"/>
                    </a:cubicBezTo>
                    <a:cubicBezTo>
                      <a:pt x="15078" y="15149"/>
                      <a:pt x="14778" y="14315"/>
                      <a:pt x="14511" y="13481"/>
                    </a:cubicBezTo>
                    <a:cubicBezTo>
                      <a:pt x="16346" y="11446"/>
                      <a:pt x="16446" y="7710"/>
                      <a:pt x="15479" y="5342"/>
                    </a:cubicBezTo>
                    <a:cubicBezTo>
                      <a:pt x="14378" y="2640"/>
                      <a:pt x="11943" y="705"/>
                      <a:pt x="9074" y="272"/>
                    </a:cubicBezTo>
                    <a:cubicBezTo>
                      <a:pt x="8440" y="138"/>
                      <a:pt x="7840" y="38"/>
                      <a:pt x="7206" y="5"/>
                    </a:cubicBezTo>
                    <a:cubicBezTo>
                      <a:pt x="7123" y="2"/>
                      <a:pt x="7040" y="1"/>
                      <a:pt x="6957" y="1"/>
                    </a:cubicBezTo>
                    <a:close/>
                  </a:path>
                </a:pathLst>
              </a:custGeom>
              <a:ln>
                <a:solidFill>
                  <a:schemeClr val="accent2"/>
                </a:solidFill>
              </a:ln>
            </p:spPr>
            <p:style>
              <a:lnRef idx="0">
                <a:scrgbClr r="0" g="0" b="0"/>
              </a:lnRef>
              <a:fillRef idx="1003">
                <a:schemeClr val="lt1"/>
              </a:fillRef>
              <a:effectRef idx="0">
                <a:scrgbClr r="0" g="0" b="0"/>
              </a:effectRef>
              <a:fontRef idx="major"/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" name="Google Shape;3190;p72"/>
              <p:cNvSpPr/>
              <p:nvPr/>
            </p:nvSpPr>
            <p:spPr>
              <a:xfrm>
                <a:off x="4197227" y="1821344"/>
                <a:ext cx="229302" cy="252951"/>
              </a:xfrm>
              <a:custGeom>
                <a:avLst/>
                <a:gdLst/>
                <a:ahLst/>
                <a:cxnLst/>
                <a:rect l="l" t="t" r="r" b="b"/>
                <a:pathLst>
                  <a:path w="12343" h="13616" extrusionOk="0">
                    <a:moveTo>
                      <a:pt x="1134" y="0"/>
                    </a:moveTo>
                    <a:cubicBezTo>
                      <a:pt x="1068" y="67"/>
                      <a:pt x="1034" y="167"/>
                      <a:pt x="1001" y="234"/>
                    </a:cubicBezTo>
                    <a:cubicBezTo>
                      <a:pt x="300" y="1535"/>
                      <a:pt x="0" y="2936"/>
                      <a:pt x="67" y="4337"/>
                    </a:cubicBezTo>
                    <a:cubicBezTo>
                      <a:pt x="67" y="4337"/>
                      <a:pt x="67" y="4370"/>
                      <a:pt x="67" y="4370"/>
                    </a:cubicBezTo>
                    <a:cubicBezTo>
                      <a:pt x="67" y="7472"/>
                      <a:pt x="1334" y="10708"/>
                      <a:pt x="3970" y="12476"/>
                    </a:cubicBezTo>
                    <a:cubicBezTo>
                      <a:pt x="5064" y="13222"/>
                      <a:pt x="6325" y="13616"/>
                      <a:pt x="7574" y="13616"/>
                    </a:cubicBezTo>
                    <a:cubicBezTo>
                      <a:pt x="8000" y="13616"/>
                      <a:pt x="8424" y="13570"/>
                      <a:pt x="8840" y="13477"/>
                    </a:cubicBezTo>
                    <a:cubicBezTo>
                      <a:pt x="9974" y="13376"/>
                      <a:pt x="11108" y="12976"/>
                      <a:pt x="12042" y="12442"/>
                    </a:cubicBezTo>
                    <a:cubicBezTo>
                      <a:pt x="12142" y="12409"/>
                      <a:pt x="12176" y="12309"/>
                      <a:pt x="12176" y="12242"/>
                    </a:cubicBezTo>
                    <a:lnTo>
                      <a:pt x="12342" y="11775"/>
                    </a:lnTo>
                    <a:cubicBezTo>
                      <a:pt x="12009" y="11642"/>
                      <a:pt x="11675" y="11542"/>
                      <a:pt x="11342" y="11442"/>
                    </a:cubicBezTo>
                    <a:cubicBezTo>
                      <a:pt x="11323" y="11429"/>
                      <a:pt x="11304" y="11424"/>
                      <a:pt x="11286" y="11424"/>
                    </a:cubicBezTo>
                    <a:cubicBezTo>
                      <a:pt x="11208" y="11424"/>
                      <a:pt x="11141" y="11527"/>
                      <a:pt x="11141" y="11609"/>
                    </a:cubicBezTo>
                    <a:cubicBezTo>
                      <a:pt x="10044" y="11938"/>
                      <a:pt x="8996" y="12177"/>
                      <a:pt x="7949" y="12177"/>
                    </a:cubicBezTo>
                    <a:cubicBezTo>
                      <a:pt x="7087" y="12177"/>
                      <a:pt x="6226" y="12015"/>
                      <a:pt x="5337" y="11609"/>
                    </a:cubicBezTo>
                    <a:cubicBezTo>
                      <a:pt x="4737" y="11308"/>
                      <a:pt x="4170" y="10941"/>
                      <a:pt x="3669" y="10541"/>
                    </a:cubicBezTo>
                    <a:cubicBezTo>
                      <a:pt x="3569" y="10441"/>
                      <a:pt x="3469" y="10341"/>
                      <a:pt x="3403" y="10241"/>
                    </a:cubicBezTo>
                    <a:cubicBezTo>
                      <a:pt x="3369" y="10208"/>
                      <a:pt x="3336" y="10208"/>
                      <a:pt x="3303" y="10208"/>
                    </a:cubicBezTo>
                    <a:cubicBezTo>
                      <a:pt x="2602" y="9540"/>
                      <a:pt x="2035" y="8773"/>
                      <a:pt x="1568" y="7906"/>
                    </a:cubicBezTo>
                    <a:cubicBezTo>
                      <a:pt x="267" y="5404"/>
                      <a:pt x="334" y="2502"/>
                      <a:pt x="1635" y="234"/>
                    </a:cubicBezTo>
                    <a:lnTo>
                      <a:pt x="1134" y="0"/>
                    </a:lnTo>
                    <a:close/>
                  </a:path>
                </a:pathLst>
              </a:custGeom>
              <a:ln>
                <a:solidFill>
                  <a:schemeClr val="accent2"/>
                </a:solidFill>
              </a:ln>
            </p:spPr>
            <p:style>
              <a:lnRef idx="0">
                <a:scrgbClr r="0" g="0" b="0"/>
              </a:lnRef>
              <a:fillRef idx="1003">
                <a:schemeClr val="lt1"/>
              </a:fillRef>
              <a:effectRef idx="0">
                <a:scrgbClr r="0" g="0" b="0"/>
              </a:effectRef>
              <a:fontRef idx="major"/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3" name="شكل بيضاوي 2"/>
            <p:cNvSpPr/>
            <p:nvPr/>
          </p:nvSpPr>
          <p:spPr>
            <a:xfrm>
              <a:off x="1346713" y="104581"/>
              <a:ext cx="1271876" cy="90098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dirty="0" smtClean="0">
                  <a:solidFill>
                    <a:schemeClr val="accent4">
                      <a:lumMod val="75000"/>
                    </a:schemeClr>
                  </a:solidFill>
                </a:rPr>
                <a:t>خذ لقطة للشاشة</a:t>
              </a:r>
              <a:endParaRPr lang="ar-SA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sp>
        <p:nvSpPr>
          <p:cNvPr id="92" name="مربع نص 91"/>
          <p:cNvSpPr txBox="1"/>
          <p:nvPr/>
        </p:nvSpPr>
        <p:spPr>
          <a:xfrm>
            <a:off x="7416799" y="1582003"/>
            <a:ext cx="1963683" cy="830987"/>
          </a:xfrm>
          <a:prstGeom prst="rect">
            <a:avLst/>
          </a:prstGeom>
          <a:noFill/>
        </p:spPr>
        <p:txBody>
          <a:bodyPr wrap="square" lIns="91431" tIns="45715" rIns="91431" bIns="45715" rtlCol="1">
            <a:spAutoFit/>
          </a:bodyPr>
          <a:lstStyle/>
          <a:p>
            <a:r>
              <a:rPr lang="ar-SA" sz="4800" dirty="0" smtClean="0">
                <a:solidFill>
                  <a:srgbClr val="FF0000"/>
                </a:solidFill>
                <a:cs typeface="PT Bold Heading" pitchFamily="2" charset="-78"/>
              </a:rPr>
              <a:t>22 - 3</a:t>
            </a:r>
            <a:endParaRPr lang="ar-SA" sz="48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grpSp>
        <p:nvGrpSpPr>
          <p:cNvPr id="93" name="مجموعة 92"/>
          <p:cNvGrpSpPr/>
          <p:nvPr/>
        </p:nvGrpSpPr>
        <p:grpSpPr>
          <a:xfrm>
            <a:off x="9818858" y="2822001"/>
            <a:ext cx="2841992" cy="1782941"/>
            <a:chOff x="6084168" y="1515372"/>
            <a:chExt cx="2067091" cy="1194136"/>
          </a:xfrm>
        </p:grpSpPr>
        <p:pic>
          <p:nvPicPr>
            <p:cNvPr id="94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6084168" y="1995686"/>
              <a:ext cx="2036851" cy="713822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95" name="مجموعة 94"/>
            <p:cNvGrpSpPr/>
            <p:nvPr/>
          </p:nvGrpSpPr>
          <p:grpSpPr>
            <a:xfrm>
              <a:off x="6114408" y="1515372"/>
              <a:ext cx="2036851" cy="959410"/>
              <a:chOff x="6402017" y="1894518"/>
              <a:chExt cx="2036851" cy="959410"/>
            </a:xfrm>
          </p:grpSpPr>
          <p:pic>
            <p:nvPicPr>
              <p:cNvPr id="96" name="Google Shape;182;p29" descr="Google Shape;182;p29">
                <a:extLst>
                  <a:ext uri="{FF2B5EF4-FFF2-40B4-BE49-F238E27FC236}">
                    <a16:creationId xmlns="" xmlns:a16="http://schemas.microsoft.com/office/drawing/2014/main" id="{0029B81D-6C69-4CD5-BC66-843C999C6A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rcRect t="16734" r="8892" b="18300"/>
              <a:stretch>
                <a:fillRect/>
              </a:stretch>
            </p:blipFill>
            <p:spPr>
              <a:xfrm>
                <a:off x="6402017" y="1894518"/>
                <a:ext cx="2036851" cy="745330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97" name="Rectangle 1">
                <a:extLst>
                  <a:ext uri="{FF2B5EF4-FFF2-40B4-BE49-F238E27FC236}">
                    <a16:creationId xmlns="" xmlns:a16="http://schemas.microsoft.com/office/drawing/2014/main" id="{393E2D00-3651-4910-9BA4-866B9E5F69A9}"/>
                  </a:ext>
                </a:extLst>
              </p:cNvPr>
              <p:cNvSpPr/>
              <p:nvPr/>
            </p:nvSpPr>
            <p:spPr>
              <a:xfrm>
                <a:off x="7062870" y="2007253"/>
                <a:ext cx="800758" cy="453497"/>
              </a:xfrm>
              <a:prstGeom prst="rect">
                <a:avLst/>
              </a:prstGeom>
              <a:noFill/>
            </p:spPr>
            <p:txBody>
              <a:bodyPr wrap="none" lIns="60960" tIns="30480" rIns="60960" bIns="30480">
                <a:spAutoFit/>
              </a:bodyPr>
              <a:lstStyle/>
              <a:p>
                <a:pPr algn="ctr"/>
                <a:r>
                  <a:rPr lang="ar-SA" sz="2000" dirty="0">
                    <a:ln w="0"/>
                    <a:solidFill>
                      <a:srgbClr val="990099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المادة </a:t>
                </a:r>
              </a:p>
              <a:p>
                <a:pPr algn="ctr"/>
                <a:r>
                  <a:rPr lang="ar-SA" sz="2000" dirty="0">
                    <a:ln w="0"/>
                    <a:solidFill>
                      <a:srgbClr val="CC3399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الرياضيات</a:t>
                </a:r>
                <a:endParaRPr lang="en-US" sz="20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  <p:sp>
            <p:nvSpPr>
              <p:cNvPr id="98" name="Rectangle 22">
                <a:extLst>
                  <a:ext uri="{FF2B5EF4-FFF2-40B4-BE49-F238E27FC236}">
                    <a16:creationId xmlns="" xmlns:a16="http://schemas.microsoft.com/office/drawing/2014/main" id="{589B359A-BB65-4B80-A53C-DE694F3CD31D}"/>
                  </a:ext>
                </a:extLst>
              </p:cNvPr>
              <p:cNvSpPr/>
              <p:nvPr/>
            </p:nvSpPr>
            <p:spPr>
              <a:xfrm>
                <a:off x="6871915" y="2600155"/>
                <a:ext cx="1113489" cy="253773"/>
              </a:xfrm>
              <a:prstGeom prst="rect">
                <a:avLst/>
              </a:prstGeom>
              <a:noFill/>
            </p:spPr>
            <p:txBody>
              <a:bodyPr wrap="square" lIns="60960" tIns="30480" rIns="60960" bIns="30480">
                <a:spAutoFit/>
              </a:bodyPr>
              <a:lstStyle/>
              <a:p>
                <a:pPr algn="ctr"/>
                <a:r>
                  <a:rPr lang="ar-SA" sz="2000" dirty="0" smtClean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ص 62 الى 65 </a:t>
                </a:r>
                <a:endParaRPr lang="en-US" sz="2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</p:grpSp>
      </p:grpSp>
      <p:grpSp>
        <p:nvGrpSpPr>
          <p:cNvPr id="47" name="Google Shape;3364;p72"/>
          <p:cNvGrpSpPr/>
          <p:nvPr/>
        </p:nvGrpSpPr>
        <p:grpSpPr>
          <a:xfrm>
            <a:off x="145138" y="4658462"/>
            <a:ext cx="1175669" cy="361431"/>
            <a:chOff x="2270592" y="2346158"/>
            <a:chExt cx="358211" cy="202383"/>
          </a:xfrm>
        </p:grpSpPr>
        <p:sp>
          <p:nvSpPr>
            <p:cNvPr id="48" name="Google Shape;3365;p72"/>
            <p:cNvSpPr/>
            <p:nvPr/>
          </p:nvSpPr>
          <p:spPr>
            <a:xfrm>
              <a:off x="2270592" y="2346158"/>
              <a:ext cx="358211" cy="202383"/>
            </a:xfrm>
            <a:custGeom>
              <a:avLst/>
              <a:gdLst/>
              <a:ahLst/>
              <a:cxnLst/>
              <a:rect l="l" t="t" r="r" b="b"/>
              <a:pathLst>
                <a:path w="19282" h="10894" extrusionOk="0">
                  <a:moveTo>
                    <a:pt x="13377" y="671"/>
                  </a:moveTo>
                  <a:lnTo>
                    <a:pt x="13377" y="671"/>
                  </a:lnTo>
                  <a:cubicBezTo>
                    <a:pt x="14311" y="1438"/>
                    <a:pt x="15245" y="2172"/>
                    <a:pt x="16146" y="2939"/>
                  </a:cubicBezTo>
                  <a:cubicBezTo>
                    <a:pt x="16980" y="3673"/>
                    <a:pt x="17780" y="4507"/>
                    <a:pt x="18681" y="5174"/>
                  </a:cubicBezTo>
                  <a:cubicBezTo>
                    <a:pt x="17747" y="5975"/>
                    <a:pt x="17113" y="7075"/>
                    <a:pt x="16312" y="8009"/>
                  </a:cubicBezTo>
                  <a:cubicBezTo>
                    <a:pt x="15445" y="8977"/>
                    <a:pt x="14444" y="9744"/>
                    <a:pt x="13377" y="10478"/>
                  </a:cubicBezTo>
                  <a:cubicBezTo>
                    <a:pt x="13577" y="10078"/>
                    <a:pt x="13510" y="9577"/>
                    <a:pt x="13510" y="9110"/>
                  </a:cubicBezTo>
                  <a:cubicBezTo>
                    <a:pt x="13510" y="8610"/>
                    <a:pt x="13444" y="8076"/>
                    <a:pt x="13344" y="7576"/>
                  </a:cubicBezTo>
                  <a:cubicBezTo>
                    <a:pt x="13321" y="7462"/>
                    <a:pt x="13251" y="7410"/>
                    <a:pt x="13167" y="7410"/>
                  </a:cubicBezTo>
                  <a:cubicBezTo>
                    <a:pt x="13128" y="7410"/>
                    <a:pt x="13086" y="7421"/>
                    <a:pt x="13043" y="7442"/>
                  </a:cubicBezTo>
                  <a:cubicBezTo>
                    <a:pt x="13043" y="7442"/>
                    <a:pt x="13010" y="7442"/>
                    <a:pt x="12977" y="7409"/>
                  </a:cubicBezTo>
                  <a:cubicBezTo>
                    <a:pt x="12471" y="7393"/>
                    <a:pt x="11962" y="7387"/>
                    <a:pt x="11451" y="7387"/>
                  </a:cubicBezTo>
                  <a:cubicBezTo>
                    <a:pt x="9836" y="7387"/>
                    <a:pt x="8202" y="7450"/>
                    <a:pt x="6606" y="7476"/>
                  </a:cubicBezTo>
                  <a:cubicBezTo>
                    <a:pt x="6024" y="7476"/>
                    <a:pt x="5443" y="7473"/>
                    <a:pt x="4861" y="7473"/>
                  </a:cubicBezTo>
                  <a:cubicBezTo>
                    <a:pt x="3408" y="7473"/>
                    <a:pt x="1955" y="7490"/>
                    <a:pt x="501" y="7609"/>
                  </a:cubicBezTo>
                  <a:cubicBezTo>
                    <a:pt x="635" y="6975"/>
                    <a:pt x="601" y="6342"/>
                    <a:pt x="635" y="5708"/>
                  </a:cubicBezTo>
                  <a:cubicBezTo>
                    <a:pt x="635" y="4941"/>
                    <a:pt x="701" y="4140"/>
                    <a:pt x="635" y="3373"/>
                  </a:cubicBezTo>
                  <a:lnTo>
                    <a:pt x="635" y="3373"/>
                  </a:lnTo>
                  <a:cubicBezTo>
                    <a:pt x="1766" y="3599"/>
                    <a:pt x="2911" y="3671"/>
                    <a:pt x="4062" y="3671"/>
                  </a:cubicBezTo>
                  <a:cubicBezTo>
                    <a:pt x="6055" y="3671"/>
                    <a:pt x="8067" y="3456"/>
                    <a:pt x="10064" y="3456"/>
                  </a:cubicBezTo>
                  <a:cubicBezTo>
                    <a:pt x="10995" y="3456"/>
                    <a:pt x="11923" y="3503"/>
                    <a:pt x="12843" y="3640"/>
                  </a:cubicBezTo>
                  <a:cubicBezTo>
                    <a:pt x="12872" y="3646"/>
                    <a:pt x="12900" y="3649"/>
                    <a:pt x="12926" y="3649"/>
                  </a:cubicBezTo>
                  <a:cubicBezTo>
                    <a:pt x="13167" y="3649"/>
                    <a:pt x="13270" y="3387"/>
                    <a:pt x="13210" y="3206"/>
                  </a:cubicBezTo>
                  <a:cubicBezTo>
                    <a:pt x="13377" y="2839"/>
                    <a:pt x="13377" y="2405"/>
                    <a:pt x="13377" y="2005"/>
                  </a:cubicBezTo>
                  <a:cubicBezTo>
                    <a:pt x="13410" y="1572"/>
                    <a:pt x="13410" y="1105"/>
                    <a:pt x="13377" y="671"/>
                  </a:cubicBezTo>
                  <a:close/>
                  <a:moveTo>
                    <a:pt x="13123" y="1"/>
                  </a:moveTo>
                  <a:cubicBezTo>
                    <a:pt x="13072" y="1"/>
                    <a:pt x="13018" y="29"/>
                    <a:pt x="12977" y="70"/>
                  </a:cubicBezTo>
                  <a:cubicBezTo>
                    <a:pt x="12877" y="104"/>
                    <a:pt x="12810" y="204"/>
                    <a:pt x="12810" y="337"/>
                  </a:cubicBezTo>
                  <a:cubicBezTo>
                    <a:pt x="12810" y="904"/>
                    <a:pt x="12810" y="1438"/>
                    <a:pt x="12810" y="2005"/>
                  </a:cubicBezTo>
                  <a:cubicBezTo>
                    <a:pt x="12810" y="2339"/>
                    <a:pt x="12777" y="2706"/>
                    <a:pt x="12877" y="3006"/>
                  </a:cubicBezTo>
                  <a:cubicBezTo>
                    <a:pt x="11657" y="2857"/>
                    <a:pt x="10429" y="2809"/>
                    <a:pt x="9196" y="2809"/>
                  </a:cubicBezTo>
                  <a:cubicBezTo>
                    <a:pt x="6881" y="2809"/>
                    <a:pt x="4551" y="2980"/>
                    <a:pt x="2234" y="2980"/>
                  </a:cubicBezTo>
                  <a:cubicBezTo>
                    <a:pt x="1633" y="2980"/>
                    <a:pt x="1033" y="2968"/>
                    <a:pt x="434" y="2939"/>
                  </a:cubicBezTo>
                  <a:cubicBezTo>
                    <a:pt x="421" y="2935"/>
                    <a:pt x="408" y="2933"/>
                    <a:pt x="396" y="2933"/>
                  </a:cubicBezTo>
                  <a:cubicBezTo>
                    <a:pt x="318" y="2933"/>
                    <a:pt x="268" y="3019"/>
                    <a:pt x="268" y="3106"/>
                  </a:cubicBezTo>
                  <a:cubicBezTo>
                    <a:pt x="201" y="3106"/>
                    <a:pt x="134" y="3173"/>
                    <a:pt x="101" y="3273"/>
                  </a:cubicBezTo>
                  <a:cubicBezTo>
                    <a:pt x="1" y="4007"/>
                    <a:pt x="34" y="4774"/>
                    <a:pt x="34" y="5541"/>
                  </a:cubicBezTo>
                  <a:cubicBezTo>
                    <a:pt x="34" y="6242"/>
                    <a:pt x="1" y="7009"/>
                    <a:pt x="134" y="7709"/>
                  </a:cubicBezTo>
                  <a:cubicBezTo>
                    <a:pt x="68" y="7809"/>
                    <a:pt x="101" y="7943"/>
                    <a:pt x="234" y="7943"/>
                  </a:cubicBezTo>
                  <a:cubicBezTo>
                    <a:pt x="1129" y="8014"/>
                    <a:pt x="2036" y="8036"/>
                    <a:pt x="2945" y="8036"/>
                  </a:cubicBezTo>
                  <a:cubicBezTo>
                    <a:pt x="4170" y="8036"/>
                    <a:pt x="5399" y="7995"/>
                    <a:pt x="6606" y="7976"/>
                  </a:cubicBezTo>
                  <a:cubicBezTo>
                    <a:pt x="7306" y="7965"/>
                    <a:pt x="8010" y="7965"/>
                    <a:pt x="8716" y="7965"/>
                  </a:cubicBezTo>
                  <a:cubicBezTo>
                    <a:pt x="10127" y="7965"/>
                    <a:pt x="11542" y="7965"/>
                    <a:pt x="12943" y="7876"/>
                  </a:cubicBezTo>
                  <a:lnTo>
                    <a:pt x="12943" y="7876"/>
                  </a:lnTo>
                  <a:cubicBezTo>
                    <a:pt x="12943" y="8276"/>
                    <a:pt x="12943" y="8710"/>
                    <a:pt x="12910" y="9144"/>
                  </a:cubicBezTo>
                  <a:cubicBezTo>
                    <a:pt x="12910" y="9577"/>
                    <a:pt x="12843" y="10044"/>
                    <a:pt x="12977" y="10478"/>
                  </a:cubicBezTo>
                  <a:cubicBezTo>
                    <a:pt x="13032" y="10560"/>
                    <a:pt x="13132" y="10620"/>
                    <a:pt x="13221" y="10620"/>
                  </a:cubicBezTo>
                  <a:cubicBezTo>
                    <a:pt x="13240" y="10620"/>
                    <a:pt x="13259" y="10617"/>
                    <a:pt x="13277" y="10611"/>
                  </a:cubicBezTo>
                  <a:lnTo>
                    <a:pt x="13277" y="10611"/>
                  </a:lnTo>
                  <a:cubicBezTo>
                    <a:pt x="13221" y="10752"/>
                    <a:pt x="13307" y="10893"/>
                    <a:pt x="13456" y="10893"/>
                  </a:cubicBezTo>
                  <a:cubicBezTo>
                    <a:pt x="13483" y="10893"/>
                    <a:pt x="13513" y="10889"/>
                    <a:pt x="13544" y="10878"/>
                  </a:cubicBezTo>
                  <a:cubicBezTo>
                    <a:pt x="16046" y="9677"/>
                    <a:pt x="17280" y="7442"/>
                    <a:pt x="19148" y="5541"/>
                  </a:cubicBezTo>
                  <a:cubicBezTo>
                    <a:pt x="19248" y="5474"/>
                    <a:pt x="19248" y="5374"/>
                    <a:pt x="19248" y="5308"/>
                  </a:cubicBezTo>
                  <a:cubicBezTo>
                    <a:pt x="19281" y="5207"/>
                    <a:pt x="19281" y="5107"/>
                    <a:pt x="19215" y="5041"/>
                  </a:cubicBezTo>
                  <a:cubicBezTo>
                    <a:pt x="18414" y="3973"/>
                    <a:pt x="17213" y="3106"/>
                    <a:pt x="16212" y="2272"/>
                  </a:cubicBezTo>
                  <a:cubicBezTo>
                    <a:pt x="15245" y="1471"/>
                    <a:pt x="14278" y="704"/>
                    <a:pt x="13210" y="37"/>
                  </a:cubicBezTo>
                  <a:cubicBezTo>
                    <a:pt x="13185" y="12"/>
                    <a:pt x="13154" y="1"/>
                    <a:pt x="131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3366;p72"/>
            <p:cNvSpPr/>
            <p:nvPr/>
          </p:nvSpPr>
          <p:spPr>
            <a:xfrm>
              <a:off x="2279899" y="2358605"/>
              <a:ext cx="337739" cy="182208"/>
            </a:xfrm>
            <a:custGeom>
              <a:avLst/>
              <a:gdLst/>
              <a:ahLst/>
              <a:cxnLst/>
              <a:rect l="l" t="t" r="r" b="b"/>
              <a:pathLst>
                <a:path w="18180" h="9808" extrusionOk="0">
                  <a:moveTo>
                    <a:pt x="12876" y="1"/>
                  </a:moveTo>
                  <a:lnTo>
                    <a:pt x="12876" y="1"/>
                  </a:lnTo>
                  <a:cubicBezTo>
                    <a:pt x="12909" y="468"/>
                    <a:pt x="12909" y="902"/>
                    <a:pt x="12876" y="1369"/>
                  </a:cubicBezTo>
                  <a:cubicBezTo>
                    <a:pt x="12876" y="1735"/>
                    <a:pt x="12876" y="2169"/>
                    <a:pt x="12709" y="2536"/>
                  </a:cubicBezTo>
                  <a:cubicBezTo>
                    <a:pt x="12772" y="2726"/>
                    <a:pt x="12656" y="3006"/>
                    <a:pt x="12388" y="3006"/>
                  </a:cubicBezTo>
                  <a:cubicBezTo>
                    <a:pt x="12373" y="3006"/>
                    <a:pt x="12358" y="3005"/>
                    <a:pt x="12342" y="3003"/>
                  </a:cubicBezTo>
                  <a:cubicBezTo>
                    <a:pt x="11400" y="2855"/>
                    <a:pt x="10450" y="2805"/>
                    <a:pt x="9497" y="2805"/>
                  </a:cubicBezTo>
                  <a:cubicBezTo>
                    <a:pt x="7536" y="2805"/>
                    <a:pt x="5560" y="3016"/>
                    <a:pt x="3603" y="3016"/>
                  </a:cubicBezTo>
                  <a:cubicBezTo>
                    <a:pt x="2438" y="3016"/>
                    <a:pt x="1279" y="2941"/>
                    <a:pt x="134" y="2703"/>
                  </a:cubicBezTo>
                  <a:lnTo>
                    <a:pt x="134" y="2703"/>
                  </a:lnTo>
                  <a:cubicBezTo>
                    <a:pt x="200" y="3470"/>
                    <a:pt x="134" y="4271"/>
                    <a:pt x="134" y="5038"/>
                  </a:cubicBezTo>
                  <a:cubicBezTo>
                    <a:pt x="100" y="5672"/>
                    <a:pt x="134" y="6339"/>
                    <a:pt x="0" y="6973"/>
                  </a:cubicBezTo>
                  <a:cubicBezTo>
                    <a:pt x="2035" y="6772"/>
                    <a:pt x="4070" y="6839"/>
                    <a:pt x="6105" y="6806"/>
                  </a:cubicBezTo>
                  <a:cubicBezTo>
                    <a:pt x="7540" y="6783"/>
                    <a:pt x="9006" y="6729"/>
                    <a:pt x="10461" y="6729"/>
                  </a:cubicBezTo>
                  <a:cubicBezTo>
                    <a:pt x="11137" y="6729"/>
                    <a:pt x="11810" y="6741"/>
                    <a:pt x="12476" y="6772"/>
                  </a:cubicBezTo>
                  <a:lnTo>
                    <a:pt x="12542" y="6772"/>
                  </a:lnTo>
                  <a:cubicBezTo>
                    <a:pt x="12585" y="6751"/>
                    <a:pt x="12627" y="6740"/>
                    <a:pt x="12666" y="6740"/>
                  </a:cubicBezTo>
                  <a:cubicBezTo>
                    <a:pt x="12750" y="6740"/>
                    <a:pt x="12820" y="6792"/>
                    <a:pt x="12843" y="6906"/>
                  </a:cubicBezTo>
                  <a:cubicBezTo>
                    <a:pt x="12943" y="7406"/>
                    <a:pt x="12976" y="7940"/>
                    <a:pt x="13009" y="8474"/>
                  </a:cubicBezTo>
                  <a:cubicBezTo>
                    <a:pt x="13009" y="8907"/>
                    <a:pt x="13076" y="9408"/>
                    <a:pt x="12876" y="9808"/>
                  </a:cubicBezTo>
                  <a:cubicBezTo>
                    <a:pt x="13943" y="9074"/>
                    <a:pt x="14944" y="8307"/>
                    <a:pt x="15811" y="7339"/>
                  </a:cubicBezTo>
                  <a:cubicBezTo>
                    <a:pt x="16612" y="6405"/>
                    <a:pt x="17246" y="5305"/>
                    <a:pt x="18180" y="4504"/>
                  </a:cubicBezTo>
                  <a:cubicBezTo>
                    <a:pt x="17279" y="3837"/>
                    <a:pt x="16479" y="3003"/>
                    <a:pt x="15645" y="2269"/>
                  </a:cubicBezTo>
                  <a:cubicBezTo>
                    <a:pt x="14744" y="1502"/>
                    <a:pt x="13810" y="768"/>
                    <a:pt x="12876" y="1"/>
                  </a:cubicBezTo>
                  <a:close/>
                </a:path>
              </a:pathLst>
            </a:custGeom>
            <a:solidFill>
              <a:srgbClr val="D7B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" name="مجموعة 4"/>
          <p:cNvGrpSpPr/>
          <p:nvPr/>
        </p:nvGrpSpPr>
        <p:grpSpPr>
          <a:xfrm>
            <a:off x="-133224" y="3950762"/>
            <a:ext cx="2245803" cy="608389"/>
            <a:chOff x="1" y="4419600"/>
            <a:chExt cx="2249360" cy="608389"/>
          </a:xfrm>
        </p:grpSpPr>
        <p:grpSp>
          <p:nvGrpSpPr>
            <p:cNvPr id="35" name="Google Shape;3100;p72"/>
            <p:cNvGrpSpPr/>
            <p:nvPr/>
          </p:nvGrpSpPr>
          <p:grpSpPr>
            <a:xfrm>
              <a:off x="1" y="4419600"/>
              <a:ext cx="2249360" cy="608389"/>
              <a:chOff x="4528285" y="1895340"/>
              <a:chExt cx="1035405" cy="377624"/>
            </a:xfrm>
          </p:grpSpPr>
          <p:sp>
            <p:nvSpPr>
              <p:cNvPr id="36" name="Google Shape;3101;p72"/>
              <p:cNvSpPr/>
              <p:nvPr/>
            </p:nvSpPr>
            <p:spPr>
              <a:xfrm>
                <a:off x="4558520" y="1895340"/>
                <a:ext cx="990522" cy="19595"/>
              </a:xfrm>
              <a:custGeom>
                <a:avLst/>
                <a:gdLst/>
                <a:ahLst/>
                <a:cxnLst/>
                <a:rect l="l" t="t" r="r" b="b"/>
                <a:pathLst>
                  <a:path w="45900" h="908" extrusionOk="0">
                    <a:moveTo>
                      <a:pt x="2230" y="1"/>
                    </a:moveTo>
                    <a:cubicBezTo>
                      <a:pt x="1482" y="1"/>
                      <a:pt x="738" y="46"/>
                      <a:pt x="34" y="207"/>
                    </a:cubicBezTo>
                    <a:lnTo>
                      <a:pt x="1" y="641"/>
                    </a:lnTo>
                    <a:cubicBezTo>
                      <a:pt x="678" y="709"/>
                      <a:pt x="1360" y="727"/>
                      <a:pt x="2044" y="727"/>
                    </a:cubicBezTo>
                    <a:cubicBezTo>
                      <a:pt x="2842" y="727"/>
                      <a:pt x="3641" y="702"/>
                      <a:pt x="4435" y="702"/>
                    </a:cubicBezTo>
                    <a:cubicBezTo>
                      <a:pt x="4636" y="702"/>
                      <a:pt x="4837" y="704"/>
                      <a:pt x="5037" y="708"/>
                    </a:cubicBezTo>
                    <a:lnTo>
                      <a:pt x="10775" y="741"/>
                    </a:lnTo>
                    <a:cubicBezTo>
                      <a:pt x="14678" y="741"/>
                      <a:pt x="18580" y="774"/>
                      <a:pt x="22483" y="774"/>
                    </a:cubicBezTo>
                    <a:lnTo>
                      <a:pt x="45667" y="908"/>
                    </a:lnTo>
                    <a:cubicBezTo>
                      <a:pt x="45700" y="908"/>
                      <a:pt x="45767" y="908"/>
                      <a:pt x="45800" y="875"/>
                    </a:cubicBezTo>
                    <a:lnTo>
                      <a:pt x="45900" y="441"/>
                    </a:lnTo>
                    <a:cubicBezTo>
                      <a:pt x="45867" y="374"/>
                      <a:pt x="45800" y="307"/>
                      <a:pt x="45667" y="274"/>
                    </a:cubicBezTo>
                    <a:lnTo>
                      <a:pt x="22216" y="174"/>
                    </a:lnTo>
                    <a:cubicBezTo>
                      <a:pt x="18414" y="141"/>
                      <a:pt x="14611" y="141"/>
                      <a:pt x="10775" y="107"/>
                    </a:cubicBezTo>
                    <a:cubicBezTo>
                      <a:pt x="8874" y="107"/>
                      <a:pt x="6972" y="74"/>
                      <a:pt x="5037" y="74"/>
                    </a:cubicBezTo>
                    <a:cubicBezTo>
                      <a:pt x="4141" y="74"/>
                      <a:pt x="3181" y="1"/>
                      <a:pt x="223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37" name="Google Shape;3102;p72"/>
              <p:cNvGrpSpPr/>
              <p:nvPr/>
            </p:nvGrpSpPr>
            <p:grpSpPr>
              <a:xfrm>
                <a:off x="4542131" y="1904157"/>
                <a:ext cx="1021559" cy="368806"/>
                <a:chOff x="4730160" y="1830614"/>
                <a:chExt cx="879366" cy="317471"/>
              </a:xfrm>
            </p:grpSpPr>
            <p:sp>
              <p:nvSpPr>
                <p:cNvPr id="39" name="Google Shape;3103;p72"/>
                <p:cNvSpPr/>
                <p:nvPr/>
              </p:nvSpPr>
              <p:spPr>
                <a:xfrm>
                  <a:off x="5591524" y="1830614"/>
                  <a:ext cx="18002" cy="236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12745" extrusionOk="0">
                      <a:moveTo>
                        <a:pt x="485" y="0"/>
                      </a:moveTo>
                      <a:cubicBezTo>
                        <a:pt x="423" y="0"/>
                        <a:pt x="358" y="22"/>
                        <a:pt x="301" y="68"/>
                      </a:cubicBezTo>
                      <a:lnTo>
                        <a:pt x="201" y="469"/>
                      </a:lnTo>
                      <a:cubicBezTo>
                        <a:pt x="1" y="2470"/>
                        <a:pt x="168" y="4538"/>
                        <a:pt x="168" y="6506"/>
                      </a:cubicBezTo>
                      <a:cubicBezTo>
                        <a:pt x="168" y="8574"/>
                        <a:pt x="68" y="10676"/>
                        <a:pt x="301" y="12711"/>
                      </a:cubicBezTo>
                      <a:lnTo>
                        <a:pt x="668" y="12744"/>
                      </a:lnTo>
                      <a:cubicBezTo>
                        <a:pt x="901" y="10709"/>
                        <a:pt x="801" y="8574"/>
                        <a:pt x="801" y="6506"/>
                      </a:cubicBezTo>
                      <a:cubicBezTo>
                        <a:pt x="801" y="4438"/>
                        <a:pt x="968" y="2270"/>
                        <a:pt x="735" y="235"/>
                      </a:cubicBezTo>
                      <a:cubicBezTo>
                        <a:pt x="713" y="82"/>
                        <a:pt x="604" y="0"/>
                        <a:pt x="48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0" name="Google Shape;3104;p72"/>
                <p:cNvSpPr/>
                <p:nvPr/>
              </p:nvSpPr>
              <p:spPr>
                <a:xfrm>
                  <a:off x="5220327" y="2065824"/>
                  <a:ext cx="386709" cy="12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16" h="684" extrusionOk="0">
                      <a:moveTo>
                        <a:pt x="3765" y="1"/>
                      </a:moveTo>
                      <a:cubicBezTo>
                        <a:pt x="2519" y="1"/>
                        <a:pt x="1274" y="22"/>
                        <a:pt x="34" y="83"/>
                      </a:cubicBezTo>
                      <a:lnTo>
                        <a:pt x="1" y="550"/>
                      </a:lnTo>
                      <a:cubicBezTo>
                        <a:pt x="1685" y="650"/>
                        <a:pt x="3387" y="675"/>
                        <a:pt x="5088" y="675"/>
                      </a:cubicBezTo>
                      <a:cubicBezTo>
                        <a:pt x="6789" y="675"/>
                        <a:pt x="8490" y="650"/>
                        <a:pt x="10175" y="650"/>
                      </a:cubicBezTo>
                      <a:cubicBezTo>
                        <a:pt x="11893" y="667"/>
                        <a:pt x="13611" y="683"/>
                        <a:pt x="15328" y="683"/>
                      </a:cubicBezTo>
                      <a:cubicBezTo>
                        <a:pt x="17046" y="683"/>
                        <a:pt x="18764" y="667"/>
                        <a:pt x="20482" y="617"/>
                      </a:cubicBezTo>
                      <a:cubicBezTo>
                        <a:pt x="20749" y="617"/>
                        <a:pt x="20816" y="283"/>
                        <a:pt x="20649" y="116"/>
                      </a:cubicBezTo>
                      <a:cubicBezTo>
                        <a:pt x="20649" y="116"/>
                        <a:pt x="20649" y="83"/>
                        <a:pt x="20649" y="83"/>
                      </a:cubicBezTo>
                      <a:lnTo>
                        <a:pt x="20282" y="50"/>
                      </a:lnTo>
                      <a:cubicBezTo>
                        <a:pt x="19608" y="43"/>
                        <a:pt x="18934" y="40"/>
                        <a:pt x="18261" y="40"/>
                      </a:cubicBezTo>
                      <a:cubicBezTo>
                        <a:pt x="15565" y="40"/>
                        <a:pt x="12870" y="83"/>
                        <a:pt x="10175" y="83"/>
                      </a:cubicBezTo>
                      <a:cubicBezTo>
                        <a:pt x="8046" y="62"/>
                        <a:pt x="5904" y="1"/>
                        <a:pt x="376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1" name="Google Shape;3105;p72"/>
                <p:cNvSpPr/>
                <p:nvPr/>
              </p:nvSpPr>
              <p:spPr>
                <a:xfrm>
                  <a:off x="4730160" y="1834980"/>
                  <a:ext cx="866956" cy="300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67" h="16183" extrusionOk="0">
                      <a:moveTo>
                        <a:pt x="567" y="0"/>
                      </a:moveTo>
                      <a:cubicBezTo>
                        <a:pt x="567" y="0"/>
                        <a:pt x="567" y="0"/>
                        <a:pt x="567" y="33"/>
                      </a:cubicBezTo>
                      <a:cubicBezTo>
                        <a:pt x="0" y="801"/>
                        <a:pt x="234" y="2202"/>
                        <a:pt x="234" y="3136"/>
                      </a:cubicBezTo>
                      <a:cubicBezTo>
                        <a:pt x="234" y="4170"/>
                        <a:pt x="234" y="5204"/>
                        <a:pt x="234" y="6238"/>
                      </a:cubicBezTo>
                      <a:cubicBezTo>
                        <a:pt x="234" y="8239"/>
                        <a:pt x="434" y="10374"/>
                        <a:pt x="200" y="12342"/>
                      </a:cubicBezTo>
                      <a:cubicBezTo>
                        <a:pt x="1332" y="12288"/>
                        <a:pt x="2470" y="12269"/>
                        <a:pt x="3613" y="12269"/>
                      </a:cubicBezTo>
                      <a:cubicBezTo>
                        <a:pt x="6006" y="12269"/>
                        <a:pt x="8414" y="12353"/>
                        <a:pt x="10808" y="12376"/>
                      </a:cubicBezTo>
                      <a:cubicBezTo>
                        <a:pt x="14344" y="12376"/>
                        <a:pt x="17913" y="12376"/>
                        <a:pt x="21449" y="12409"/>
                      </a:cubicBezTo>
                      <a:cubicBezTo>
                        <a:pt x="21749" y="12442"/>
                        <a:pt x="21816" y="12776"/>
                        <a:pt x="21682" y="12943"/>
                      </a:cubicBezTo>
                      <a:cubicBezTo>
                        <a:pt x="21783" y="13543"/>
                        <a:pt x="21783" y="14144"/>
                        <a:pt x="21582" y="14744"/>
                      </a:cubicBezTo>
                      <a:cubicBezTo>
                        <a:pt x="21482" y="15011"/>
                        <a:pt x="21382" y="15311"/>
                        <a:pt x="21215" y="15578"/>
                      </a:cubicBezTo>
                      <a:cubicBezTo>
                        <a:pt x="20949" y="16045"/>
                        <a:pt x="20682" y="16145"/>
                        <a:pt x="21349" y="16178"/>
                      </a:cubicBezTo>
                      <a:cubicBezTo>
                        <a:pt x="21414" y="16181"/>
                        <a:pt x="21479" y="16183"/>
                        <a:pt x="21543" y="16183"/>
                      </a:cubicBezTo>
                      <a:cubicBezTo>
                        <a:pt x="23686" y="16183"/>
                        <a:pt x="25365" y="14583"/>
                        <a:pt x="25819" y="12542"/>
                      </a:cubicBezTo>
                      <a:cubicBezTo>
                        <a:pt x="25869" y="12392"/>
                        <a:pt x="25986" y="12326"/>
                        <a:pt x="26106" y="12326"/>
                      </a:cubicBezTo>
                      <a:cubicBezTo>
                        <a:pt x="26227" y="12326"/>
                        <a:pt x="26352" y="12392"/>
                        <a:pt x="26419" y="12509"/>
                      </a:cubicBezTo>
                      <a:cubicBezTo>
                        <a:pt x="27659" y="12448"/>
                        <a:pt x="28904" y="12427"/>
                        <a:pt x="30150" y="12427"/>
                      </a:cubicBezTo>
                      <a:cubicBezTo>
                        <a:pt x="32289" y="12427"/>
                        <a:pt x="34431" y="12488"/>
                        <a:pt x="36560" y="12509"/>
                      </a:cubicBezTo>
                      <a:cubicBezTo>
                        <a:pt x="39255" y="12509"/>
                        <a:pt x="41950" y="12466"/>
                        <a:pt x="44646" y="12466"/>
                      </a:cubicBezTo>
                      <a:cubicBezTo>
                        <a:pt x="45319" y="12466"/>
                        <a:pt x="45993" y="12469"/>
                        <a:pt x="46667" y="12476"/>
                      </a:cubicBezTo>
                      <a:cubicBezTo>
                        <a:pt x="46434" y="10441"/>
                        <a:pt x="46534" y="8339"/>
                        <a:pt x="46534" y="6271"/>
                      </a:cubicBezTo>
                      <a:cubicBezTo>
                        <a:pt x="46534" y="4303"/>
                        <a:pt x="46367" y="2235"/>
                        <a:pt x="46567" y="234"/>
                      </a:cubicBezTo>
                      <a:lnTo>
                        <a:pt x="46567" y="234"/>
                      </a:lnTo>
                      <a:cubicBezTo>
                        <a:pt x="46500" y="267"/>
                        <a:pt x="46467" y="267"/>
                        <a:pt x="46400" y="267"/>
                      </a:cubicBezTo>
                      <a:lnTo>
                        <a:pt x="23250" y="167"/>
                      </a:lnTo>
                      <a:cubicBezTo>
                        <a:pt x="19347" y="133"/>
                        <a:pt x="15445" y="100"/>
                        <a:pt x="11542" y="100"/>
                      </a:cubicBezTo>
                      <a:lnTo>
                        <a:pt x="5804" y="67"/>
                      </a:lnTo>
                      <a:cubicBezTo>
                        <a:pt x="4895" y="67"/>
                        <a:pt x="3965" y="97"/>
                        <a:pt x="3043" y="97"/>
                      </a:cubicBezTo>
                      <a:cubicBezTo>
                        <a:pt x="2274" y="97"/>
                        <a:pt x="1511" y="76"/>
                        <a:pt x="768" y="0"/>
                      </a:cubicBezTo>
                      <a:close/>
                    </a:path>
                  </a:pathLst>
                </a:custGeom>
                <a:solidFill>
                  <a:srgbClr val="D7B2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Google Shape;3106;p72"/>
                <p:cNvSpPr/>
                <p:nvPr/>
              </p:nvSpPr>
              <p:spPr>
                <a:xfrm>
                  <a:off x="5104460" y="2063948"/>
                  <a:ext cx="116518" cy="84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2" h="4529" extrusionOk="0">
                      <a:moveTo>
                        <a:pt x="5975" y="1"/>
                      </a:moveTo>
                      <a:cubicBezTo>
                        <a:pt x="5854" y="1"/>
                        <a:pt x="5737" y="67"/>
                        <a:pt x="5704" y="217"/>
                      </a:cubicBezTo>
                      <a:cubicBezTo>
                        <a:pt x="5251" y="2258"/>
                        <a:pt x="3540" y="3858"/>
                        <a:pt x="1395" y="3858"/>
                      </a:cubicBezTo>
                      <a:cubicBezTo>
                        <a:pt x="1331" y="3858"/>
                        <a:pt x="1266" y="3856"/>
                        <a:pt x="1201" y="3853"/>
                      </a:cubicBezTo>
                      <a:cubicBezTo>
                        <a:pt x="534" y="3820"/>
                        <a:pt x="834" y="3720"/>
                        <a:pt x="1101" y="3253"/>
                      </a:cubicBezTo>
                      <a:cubicBezTo>
                        <a:pt x="1234" y="2986"/>
                        <a:pt x="1368" y="2686"/>
                        <a:pt x="1434" y="2419"/>
                      </a:cubicBezTo>
                      <a:cubicBezTo>
                        <a:pt x="1635" y="1819"/>
                        <a:pt x="1635" y="1218"/>
                        <a:pt x="1534" y="618"/>
                      </a:cubicBezTo>
                      <a:lnTo>
                        <a:pt x="1534" y="618"/>
                      </a:lnTo>
                      <a:lnTo>
                        <a:pt x="1067" y="684"/>
                      </a:lnTo>
                      <a:cubicBezTo>
                        <a:pt x="1067" y="1885"/>
                        <a:pt x="567" y="2686"/>
                        <a:pt x="67" y="3720"/>
                      </a:cubicBezTo>
                      <a:cubicBezTo>
                        <a:pt x="33" y="3820"/>
                        <a:pt x="0" y="3920"/>
                        <a:pt x="67" y="4020"/>
                      </a:cubicBezTo>
                      <a:cubicBezTo>
                        <a:pt x="324" y="4393"/>
                        <a:pt x="785" y="4528"/>
                        <a:pt x="1304" y="4528"/>
                      </a:cubicBezTo>
                      <a:cubicBezTo>
                        <a:pt x="2130" y="4528"/>
                        <a:pt x="3103" y="4186"/>
                        <a:pt x="3636" y="3920"/>
                      </a:cubicBezTo>
                      <a:cubicBezTo>
                        <a:pt x="4937" y="3253"/>
                        <a:pt x="5838" y="2052"/>
                        <a:pt x="6238" y="651"/>
                      </a:cubicBezTo>
                      <a:lnTo>
                        <a:pt x="6271" y="184"/>
                      </a:lnTo>
                      <a:cubicBezTo>
                        <a:pt x="6221" y="67"/>
                        <a:pt x="6096" y="1"/>
                        <a:pt x="597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38" name="Google Shape;3107;p72"/>
              <p:cNvSpPr/>
              <p:nvPr/>
            </p:nvSpPr>
            <p:spPr>
              <a:xfrm>
                <a:off x="4528285" y="1899807"/>
                <a:ext cx="484471" cy="290122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13444" extrusionOk="0">
                    <a:moveTo>
                      <a:pt x="1435" y="0"/>
                    </a:moveTo>
                    <a:lnTo>
                      <a:pt x="1135" y="67"/>
                    </a:lnTo>
                    <a:cubicBezTo>
                      <a:pt x="1101" y="67"/>
                      <a:pt x="1068" y="100"/>
                      <a:pt x="1068" y="100"/>
                    </a:cubicBezTo>
                    <a:cubicBezTo>
                      <a:pt x="1035" y="84"/>
                      <a:pt x="1001" y="75"/>
                      <a:pt x="968" y="75"/>
                    </a:cubicBezTo>
                    <a:cubicBezTo>
                      <a:pt x="935" y="75"/>
                      <a:pt x="901" y="84"/>
                      <a:pt x="868" y="100"/>
                    </a:cubicBezTo>
                    <a:cubicBezTo>
                      <a:pt x="367" y="501"/>
                      <a:pt x="301" y="901"/>
                      <a:pt x="267" y="1501"/>
                    </a:cubicBezTo>
                    <a:cubicBezTo>
                      <a:pt x="201" y="2702"/>
                      <a:pt x="267" y="3937"/>
                      <a:pt x="267" y="5137"/>
                    </a:cubicBezTo>
                    <a:cubicBezTo>
                      <a:pt x="234" y="7673"/>
                      <a:pt x="1" y="10375"/>
                      <a:pt x="334" y="12876"/>
                    </a:cubicBezTo>
                    <a:cubicBezTo>
                      <a:pt x="367" y="13010"/>
                      <a:pt x="468" y="13076"/>
                      <a:pt x="568" y="13110"/>
                    </a:cubicBezTo>
                    <a:cubicBezTo>
                      <a:pt x="568" y="13177"/>
                      <a:pt x="634" y="13277"/>
                      <a:pt x="768" y="13277"/>
                    </a:cubicBezTo>
                    <a:cubicBezTo>
                      <a:pt x="2418" y="13386"/>
                      <a:pt x="4082" y="13415"/>
                      <a:pt x="5748" y="13415"/>
                    </a:cubicBezTo>
                    <a:cubicBezTo>
                      <a:pt x="7652" y="13415"/>
                      <a:pt x="9556" y="13377"/>
                      <a:pt x="11442" y="13377"/>
                    </a:cubicBezTo>
                    <a:cubicBezTo>
                      <a:pt x="14911" y="13410"/>
                      <a:pt x="18380" y="13443"/>
                      <a:pt x="21849" y="13443"/>
                    </a:cubicBezTo>
                    <a:lnTo>
                      <a:pt x="22316" y="13377"/>
                    </a:lnTo>
                    <a:cubicBezTo>
                      <a:pt x="22450" y="13210"/>
                      <a:pt x="22383" y="12876"/>
                      <a:pt x="22083" y="12843"/>
                    </a:cubicBezTo>
                    <a:cubicBezTo>
                      <a:pt x="18547" y="12810"/>
                      <a:pt x="14978" y="12810"/>
                      <a:pt x="11442" y="12810"/>
                    </a:cubicBezTo>
                    <a:cubicBezTo>
                      <a:pt x="9048" y="12787"/>
                      <a:pt x="6640" y="12703"/>
                      <a:pt x="4247" y="12703"/>
                    </a:cubicBezTo>
                    <a:cubicBezTo>
                      <a:pt x="3104" y="12703"/>
                      <a:pt x="1966" y="12722"/>
                      <a:pt x="834" y="12776"/>
                    </a:cubicBezTo>
                    <a:cubicBezTo>
                      <a:pt x="1068" y="10775"/>
                      <a:pt x="868" y="8673"/>
                      <a:pt x="868" y="6672"/>
                    </a:cubicBezTo>
                    <a:cubicBezTo>
                      <a:pt x="868" y="5638"/>
                      <a:pt x="868" y="4604"/>
                      <a:pt x="868" y="3570"/>
                    </a:cubicBezTo>
                    <a:cubicBezTo>
                      <a:pt x="868" y="2636"/>
                      <a:pt x="634" y="1201"/>
                      <a:pt x="1201" y="434"/>
                    </a:cubicBezTo>
                    <a:lnTo>
                      <a:pt x="1402" y="434"/>
                    </a:lnTo>
                    <a:lnTo>
                      <a:pt x="143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50" name="مربع نص 49"/>
            <p:cNvSpPr txBox="1"/>
            <p:nvPr/>
          </p:nvSpPr>
          <p:spPr>
            <a:xfrm>
              <a:off x="278363" y="4455387"/>
              <a:ext cx="1690254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solidFill>
                    <a:schemeClr val="bg1"/>
                  </a:solidFill>
                  <a:cs typeface="PT Bold Heading" pitchFamily="2" charset="-78"/>
                </a:rPr>
                <a:t>قواعد اللعبة</a:t>
              </a:r>
            </a:p>
          </p:txBody>
        </p:sp>
      </p:grpSp>
      <p:pic>
        <p:nvPicPr>
          <p:cNvPr id="99" name="Picture 2" descr="Hand Drawn Arrows Sticker for iOS &amp; Android | GIPHY">
            <a:extLst>
              <a:ext uri="{FF2B5EF4-FFF2-40B4-BE49-F238E27FC236}">
                <a16:creationId xmlns="" xmlns:a16="http://schemas.microsoft.com/office/drawing/2014/main" id="{DBAF131B-5730-4E98-B49F-64F32EF332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22" y="1"/>
            <a:ext cx="1342926" cy="110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صورة 90" descr="الصف الأول _62">
            <a:extLst>
              <a:ext uri="{FF2B5EF4-FFF2-40B4-BE49-F238E27FC236}">
                <a16:creationId xmlns="" xmlns:a16="http://schemas.microsoft.com/office/drawing/2014/main" id="{447A567A-F2C6-446F-A4ED-2E9E8B2B52D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55"/>
          <a:stretch/>
        </p:blipFill>
        <p:spPr>
          <a:xfrm>
            <a:off x="5767274" y="2242299"/>
            <a:ext cx="4739212" cy="3937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54751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9420003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6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5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5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2715</TotalTime>
  <Words>722</Words>
  <Application>Microsoft Office PowerPoint</Application>
  <PresentationFormat>Custom</PresentationFormat>
  <Paragraphs>199</Paragraphs>
  <Slides>39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درسنا اليوم اختبار الفصل 3 + الاختبار التراكمي للفصول1, 2, 3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.v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نستمتع باقي اليوم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Alia Saeed Ali Al Shamsi</dc:creator>
  <cp:lastModifiedBy>document</cp:lastModifiedBy>
  <cp:revision>193</cp:revision>
  <dcterms:created xsi:type="dcterms:W3CDTF">2021-01-29T05:11:13Z</dcterms:created>
  <dcterms:modified xsi:type="dcterms:W3CDTF">2023-03-30T19:57:13Z</dcterms:modified>
</cp:coreProperties>
</file>