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7" r:id="rId4"/>
    <p:sldId id="268" r:id="rId5"/>
    <p:sldId id="269" r:id="rId6"/>
    <p:sldId id="263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DAFF83-8CCE-37B6-F573-AED4FCC3E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BA95395-32BD-D39B-B320-510DB679E7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94FF0DC-3A91-55AD-9900-082F71F2C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8F41F7-E784-09A5-833E-F0551BF6E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406F7B-7F2E-1564-3EF1-7736C3B62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355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753954-FF88-FF45-17B2-C804144F8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C7FB0E4-F589-0FE4-497F-F06EAEEEC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AD4ECB-568E-A3AB-AEAB-1A14FA47B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AE64EB4-23B7-7051-E6E9-9297352D6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61D006-1B7F-F128-CC82-2F91B89AB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7546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E8E182B-2928-76F3-31B0-5E157C2629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1725A21-B40E-AC90-5A71-9522F8E05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217C64-F31F-70B8-96EE-D1E99A5E3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5D2A06-2D08-A6EE-377B-E12DD6561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B6A966-09D8-C12F-CEB0-A35968759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529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D27292-63CA-CA24-D44C-62352FB77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5EDC8AE-3026-DF0C-3808-E1D22CB89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C20F09-9AE4-D0D5-5A0E-66F2B4AD0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4EB97E-CF7E-9303-7450-BCC1C62DB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195339C-4450-BA46-8FC9-CED8B820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421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0B866A-160B-5933-A57E-F4B97FCDB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708978B-5EB0-1EB0-8DBC-C6A0B9F0F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B7445D5-AAF1-8DE9-28FA-B3801CF9E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1337FB-39C3-9F09-CB17-8B21C860D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1B6237-6E4B-2F69-9E7B-977BBABDF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747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87B1AC-1B1E-F7D0-9E40-600E2225F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2728B6B-5265-3922-2E89-5BC9545A2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3967E32-25CA-DE34-4246-C3F239D51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A86DE5D-24AF-0F15-26CD-047FBCFFD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54ACAC5-EA8D-1460-1107-88EC74976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2D9BE1E-3649-4BB1-6957-4CD921140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898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1D4172-453E-A393-62C7-B9176D7F5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78F0D10-DA95-7F9B-9772-DD231BC8E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8E33A07-37A2-92EA-E4A0-217D5B945D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BD15668-E770-9EAE-EE48-4D18DE13B3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2A4B70F-CB73-F86D-DE83-80CAB31D63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401EE2F9-275E-3F30-6D65-31D040C17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1B031D3-3348-1665-8331-BF2566D76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CF050F1-02C7-3777-647D-FDF9BC401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433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779684-4291-45A0-D342-523086710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809F741-4FDC-C3D0-2A23-F9A5968A9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842053C-0A38-3CC0-7713-43F4D730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40B2307-62B2-99AF-0086-61A0F77E9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082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9F611BA-5B73-944B-EE8F-10AA9026C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A7C5C73-72B4-683E-D60C-A7691B7C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57DCB01-9FF3-9746-A972-A531FB4DF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0475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132668-6E4B-CA41-5070-ABB1B48A7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50941CF-2D0F-10F7-334B-02B4F3793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D291895-CA62-92E2-18B0-2C2486B79C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8B3AA1-5464-7EC1-70AC-CA22A279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7698ED-76CC-CA93-3660-4BDFDE5B6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FBB485F-B710-3F51-224E-69A8FF133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065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F8AFE8-8E6B-4856-9844-7C413C61A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B5FD9CD-DFB5-890E-6856-77AC34FE5D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7AFCB75-6643-E457-D0AB-84A4857238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7665C5A-F55A-C16C-9C24-00A5B1981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B6D45F-4B75-529A-D75F-B4CAB447F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8197E3D-3B5F-773D-E2E0-8B6DAC564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493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D514C91-41B0-3E91-429E-568A43939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13436DB-C938-D698-75A6-D0311B8CC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63480A-D809-5AC4-B67F-DD79EA714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FFEB1-9C6E-4221-92C7-0F50E56F154F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D1E1F7-30B1-930C-A03C-F5FFD8DC77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EF39BB-C1EE-7ADD-47A3-348AD42D8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744F4-23E0-44D8-8C64-F24BB078B9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232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11 - 5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مقارنة الكسور وترتيبها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643937" y="1869281"/>
            <a:ext cx="2156831" cy="260270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أقارن بين الكسور وأرتبها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39BDE3B-532B-3B02-1ABC-7B226A0A1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6013" y="1577577"/>
            <a:ext cx="6129337" cy="329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3FF31F8-648C-023A-0C58-BD4DBE6F23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2350" y="685799"/>
            <a:ext cx="5934075" cy="592931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7CDBAB1-5969-5CEB-68FB-0B8F4494ED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316831"/>
            <a:ext cx="6896100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52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BCC2EB1B-9502-AAA3-B8F9-928653D5F0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3357" y="716757"/>
            <a:ext cx="5338761" cy="6667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9AD0115-9FE1-B2F1-B800-E7A0D3F7DD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0305" y="1383507"/>
            <a:ext cx="6815137" cy="4098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755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C1D6A20-F076-9E0E-E2A3-86D9572DF1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2681" y="783849"/>
            <a:ext cx="3324225" cy="6286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040F0B4-5968-C628-F003-E85F73AC18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6024" y="1459286"/>
            <a:ext cx="8477250" cy="204829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0EFA661-D108-B42D-6C2A-CB10055F86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6263" y="3554368"/>
            <a:ext cx="6577011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873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0C3B84B-51E5-BEE6-9FA1-5B7D48C6D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6899" y="783849"/>
            <a:ext cx="3324225" cy="6286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484E8BB-1416-2989-C52B-1CE9732CF9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713" y="1609726"/>
            <a:ext cx="86296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7307BAC5-80D5-B263-C4D3-15F52EABF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7418" y="795337"/>
            <a:ext cx="4962525" cy="6381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E1613C7-156C-AC35-DA00-AC7C4033E5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4519" y="1828800"/>
            <a:ext cx="9191624" cy="1000125"/>
          </a:xfrm>
          <a:prstGeom prst="rect">
            <a:avLst/>
          </a:prstGeom>
        </p:spPr>
      </p:pic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B4E65F3A-AB98-607D-02AB-A3137BC7F74F}"/>
              </a:ext>
            </a:extLst>
          </p:cNvPr>
          <p:cNvCxnSpPr>
            <a:cxnSpLocks/>
          </p:cNvCxnSpPr>
          <p:nvPr/>
        </p:nvCxnSpPr>
        <p:spPr>
          <a:xfrm>
            <a:off x="7239000" y="2128837"/>
            <a:ext cx="0" cy="3429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7C715F9D-D1D7-0A38-4051-54438A03C55A}"/>
              </a:ext>
            </a:extLst>
          </p:cNvPr>
          <p:cNvCxnSpPr>
            <a:cxnSpLocks/>
          </p:cNvCxnSpPr>
          <p:nvPr/>
        </p:nvCxnSpPr>
        <p:spPr>
          <a:xfrm>
            <a:off x="3976688" y="2259805"/>
            <a:ext cx="0" cy="3429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299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2561A879-2B8D-BF6D-73C7-49F3EE4FFE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1762" y="909638"/>
            <a:ext cx="8279607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796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BBA56C93-A3E2-D926-006B-E9A8B3D7D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3706" y="733424"/>
            <a:ext cx="4195762" cy="73104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11CD754-9EE8-4B75-9D09-5231965AC7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668" y="1585912"/>
            <a:ext cx="7924799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50781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</Words>
  <Application>Microsoft Office PowerPoint</Application>
  <PresentationFormat>شاشة عريضة</PresentationFormat>
  <Paragraphs>7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2022-06-02T08:07:22Z</dcterms:created>
  <dcterms:modified xsi:type="dcterms:W3CDTF">2022-06-02T08:20:06Z</dcterms:modified>
</cp:coreProperties>
</file>