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7" r:id="rId4"/>
    <p:sldId id="269" r:id="rId5"/>
    <p:sldId id="270" r:id="rId6"/>
    <p:sldId id="263" r:id="rId7"/>
    <p:sldId id="271" r:id="rId8"/>
    <p:sldId id="272" r:id="rId9"/>
    <p:sldId id="273" r:id="rId10"/>
    <p:sldId id="274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6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B27106-86A6-5DB1-3B11-4E972827B2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8E96F80-6E2D-A71B-3847-AA8986241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C9C34B5-A8E2-33F0-CA7F-CB574B00B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D962F1-DF4A-113A-BABE-550C352EE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1B46EA9-9855-D6D1-6C75-8469AE504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502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3907D6-4DD6-F97E-68FE-3E896CA17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5762F68-94EA-25BE-B616-D4691B18B1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2FDCEC9-F8B5-E2A4-A257-7460B6E51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A27F3FE-4CE0-41BB-2832-07864ECB2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BC9684A-C96E-5D24-DD94-393C77FC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4425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F936A25-B9B3-A0BB-91DD-0F461EA24F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FC81A0B-A620-A588-5D25-38521CB79C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A4A8B2-C101-D110-6862-5ABCFEB2A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FE48AC-175E-89DE-EC42-024089A43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9DE726E-F6DA-6C7D-3D9D-576FA42C9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4627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BFFA63-78C7-66DA-3764-6631CE550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56A022-FB62-0F18-56C2-DC110F06D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E4972A-B3DD-104B-88F9-5E9529CA7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F879908-C0B3-72FA-1856-9B7AEEC4F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A170F1-5166-2B86-5EE8-6EDC3EC94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25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DFC561-9811-FAC0-3EBE-02414026F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FF463C8-62FE-12EA-4293-1B33FA05C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008B34D-CEF9-C28A-D375-7A5999C06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A82C16-515C-F425-B69E-A39BF69D8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47BF3F0-C4E9-3D0E-F93C-16184A0FB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811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E5354C-00D3-19C3-C11A-98C23190D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2B8A27-BD1E-DFAA-05DC-151F0E9E4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7E2DC96-3958-14B2-4C65-23FCDEFA7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016BC3A-9542-7FC5-7EC2-208E6AE22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D51CB32-AD57-5CF5-2ABC-04206F475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69E350B-BD5C-AF52-1DAF-F48E1E7A3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782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8173A8-8F15-161E-9AEB-D7BEAE936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CBB461C-E4DE-B2A3-6855-AAA394CDD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F99007B-BEFE-AAB9-0818-9BB07280D8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251E9A4-C91D-F62E-B700-6A1CC8C770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E4C03DE-637E-E9D0-2C36-FCF991F25A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4029D22-9C50-868C-5F39-05F3F07C4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231A76F-0CBE-BEE4-3C20-291A94B5B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1D8BD43-FD28-7FE1-49B2-AF16D2890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516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A29EFD-E4C1-2770-0D54-8F0F8D28B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D3D0264-308F-5F8F-D5FD-B81AA023E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8619556-28BC-5A88-F506-77A281404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4E26C39-68B9-8FC9-180F-9D9AEA1F4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8202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5170850-B05B-D0DA-731A-42C1CCC7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0476C06-5BF9-6DC8-F25A-10494C8F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E066A6A-B0D8-D654-888E-B289217FA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1470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B579F4-3CA5-C527-AE5D-284DE681E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573214-5342-423E-EA20-2DC87130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DFFB5E5-FCB7-EDDD-6AAD-A25B09296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216660E-EACE-2F2E-E8DC-84D2F5E7D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FB13B1C-7612-5D0F-2046-0CC619240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1645195-9BEF-EE05-80A0-35A5747F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259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BB2483-8B16-55E9-03E1-2B611CAA9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C3533B1-F84B-1764-63F6-29367BB1E0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F3FEBB9-FAF9-7A02-F8D8-81E27B12B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F2DDDAF-DF21-492E-59F6-83F0B5EE3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A3B4B23-BAC4-9AED-9F39-80E2F5193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BA8206-3C9B-0E9A-06F1-F999FAEC8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12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8111386-876A-A3D3-D786-49ED878A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36190AD-EEFA-EB37-CC50-351D41070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8EF4F3-3807-E13D-DCB5-A84AD5510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BF9B6-3FDF-408B-8BF1-E9C075BCD207}" type="datetimeFigureOut">
              <a:rPr lang="ar-SA" smtClean="0"/>
              <a:t>27/10/43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D381BE-F8B1-6402-8BC6-47E9A7193E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74F589-ED10-B674-EADE-E28A9C4D8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116E6-3B2C-434D-A939-46FA4468B5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123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0776" y="1624281"/>
            <a:ext cx="5421694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11 - 3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الكسور المتكافئة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5F5135F-6276-1C92-142F-B674927CA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682" y="1044107"/>
            <a:ext cx="8568577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956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572500" y="1719262"/>
            <a:ext cx="2263987" cy="300990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كسورًا متكافئة.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الكسور المتكافئة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08F9D80-2DEB-C5E7-427F-6D40379775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6012" y="1335882"/>
            <a:ext cx="6093619" cy="3893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DC1F104-9138-8B15-5E10-330B607FE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8963" y="1954306"/>
            <a:ext cx="6146006" cy="386070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36C7957-2E04-6D9C-0296-683C31D884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2610" y="1334901"/>
            <a:ext cx="5558399" cy="61940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C339279-06E9-1291-3834-16097B7930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9012" y="753875"/>
            <a:ext cx="3855103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52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85BBF7A-FE36-DDBD-EF70-39A4BFA309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7914" y="824749"/>
            <a:ext cx="3378992" cy="61114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C763A88-4544-5472-F88C-A0DFAB6050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3549" y="1554956"/>
            <a:ext cx="5362575" cy="34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873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3C91433-1ED9-3F4B-F873-E267F5EA91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5403" y="890587"/>
            <a:ext cx="48387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859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4C3137F-F977-3BC0-B7E0-BEE47F932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0187" y="1506071"/>
            <a:ext cx="5373781" cy="35052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022C404-A2B7-0CC3-0FD3-DC32B60B5F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6925" y="824749"/>
            <a:ext cx="3378992" cy="611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774840C-E55D-944B-1377-59B27E07A5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7940" y="689162"/>
            <a:ext cx="7515225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724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ED527CC-7F0A-BC9C-9D97-1D9ADF724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9773" y="829515"/>
            <a:ext cx="5524500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22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556AF4B-42E7-A745-9301-E9696E15F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0471" y="1741953"/>
            <a:ext cx="8523194" cy="6667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334B525-9EA3-EAF2-8450-EF2E966844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0071" y="765081"/>
            <a:ext cx="4103594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86171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</Words>
  <Application>Microsoft Office PowerPoint</Application>
  <PresentationFormat>شاشة عريضة</PresentationFormat>
  <Paragraphs>10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2022-05-28T10:51:20Z</dcterms:created>
  <dcterms:modified xsi:type="dcterms:W3CDTF">2022-05-28T11:04:36Z</dcterms:modified>
</cp:coreProperties>
</file>