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70" r:id="rId5"/>
    <p:sldId id="269" r:id="rId6"/>
    <p:sldId id="271" r:id="rId7"/>
    <p:sldId id="263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621AAA-6E34-9B7C-18BD-BAF70121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3FD53B-E7D8-DCA3-5EE0-6BB3A337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809366-5137-CF2A-C82E-309749A4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6DBC78-5781-169B-36C8-985ED51D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DEE2A9-D01E-B77B-A55A-AFA528FA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72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53179-A9CA-96F7-08A9-035AADCC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A2ED08B-DC25-DA6B-B9B1-0914277A9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B542A7-FD58-2332-1B20-338B4030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5066DB-FF34-EC9E-F5C2-C62ABFCE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4AF142-9BF2-FEA6-9DC5-99F4D6CD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99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DAFB326-964A-6E6F-7656-1116CD532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E8362E-331C-EF2C-D31D-C29FA119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B904AE-E265-2984-1A40-A4C274FB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A42EEF-BB17-87F7-3E7D-6721C7E4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B46077-C58A-F086-8C99-2982758E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33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E788FE-B8EF-B3F7-4242-C664681C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C15AB5-8AEA-BB03-B988-D440C97B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7B427D-7FC5-069A-006D-E94FD7DA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95C2BC-235E-E024-9A3A-9891B699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27B9F3-BA1F-DB4B-4304-C8E62E7D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47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A3EDB6-EBE0-B084-2A83-21F685F7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DB2808-D173-3B07-AD30-22619A16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F4136F-DCB5-CA24-758A-E8A308F8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275B90-AD3A-2643-38C0-A0F400D2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337A00-2FF7-6A2C-4CDB-B730C8E6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21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26185A-5397-EC60-E376-D6A7271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065A3A-D76F-E4DC-7393-45A77589A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4E39F5B-2741-05E5-B285-875FA9EB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5C5401-C553-A133-ADB8-7C0259DE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C5CE6A-4D58-07CF-FDCE-BD35ABDD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A1BB71-6B50-3832-8784-8AEDD37C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46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FCAA9D-710F-9E20-73B8-0DDB2A87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AC1126-FAA7-3370-621F-E0C70904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815103-7348-C28E-F2B5-91DC7A402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AD2EBE-677B-2D68-7791-392FAAF06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1EAC4C-25AF-32EF-A138-A5A9A80A6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4D82C91-4AA5-DE7F-1520-96A08C81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BA143AB-BFC9-0A8C-87BB-334AF494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824129D-AA73-66FC-BFC1-56E153D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615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3926E8-FE64-200C-5A2F-97270300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3F68953-9325-8BF7-0B66-42A61823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0B7075C-5634-21CD-9479-27AEE36A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F467AE5-6C06-670A-E163-F5BD15E0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63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AE9EDC-4EB0-A02D-93E1-EAE097C6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0838ECC-01FD-40C8-1E13-6C0B5E37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4C8AB0-D4D6-EAD5-15A3-32A8B086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88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E62A1D-A60E-25C6-BAAB-C38FCC3A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E1882C-35B3-26B6-8A9D-EB0C418E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0E50A0-414F-6884-03C7-3EE84F271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CCDAE5-CC3F-AD40-BF43-494B8B9B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781F84-3DD9-1FC1-3715-FD5BF1FA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4F8DF4A-98E4-E329-A00B-A16B6EF5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192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58D5E7-A91A-AD26-D6F9-C9CF059C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EAAB0DE-3D8B-9445-F909-D6F70E0C5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737B87-A542-B31A-27A3-CC3219C9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5C4631-E6A7-CEEE-4BCC-5B69870D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C65775-B3B0-255F-8AE4-417E9840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0C63E7-AC32-0C19-7CE3-414F7020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056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70221E-ED61-919F-5816-46C4BA23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8F06FD-4C83-39DF-EE98-2D8E6AF9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712CD6-F7B7-0D4F-A285-D4A043C5A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EB38-C4F8-4FB9-9793-1D3CC1A332D3}" type="datetimeFigureOut">
              <a:rPr lang="ar-SA" smtClean="0"/>
              <a:t>27/10/43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B1BD75-C7CF-2CF1-D61F-EE036072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2D2EA6-41C5-419E-0AFE-541CC3771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3F48-E29F-4658-817B-64BAC43AC0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94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079081" y="1617138"/>
            <a:ext cx="542169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11 - 2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الكسور كأجزاء من مجموعة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F8E2AC5-80CF-1FB9-FD34-B6B08B55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43" y="1214437"/>
            <a:ext cx="5162549" cy="37861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6C9E5D-F0EA-A90D-4742-A85D8C8E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68" y="1900517"/>
            <a:ext cx="2150409" cy="28824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A49DDF-030B-C486-2699-12922276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967" y="766762"/>
            <a:ext cx="1724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F9BFEB-8E2E-7CD4-7791-B2CBE879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59" y="795337"/>
            <a:ext cx="4069416" cy="6953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8ABBD9-F020-DEC7-D5F1-97F0A77E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168" y="1578909"/>
            <a:ext cx="60102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7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72500" y="1719262"/>
            <a:ext cx="2263987" cy="300990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أكتب الكسور كأجزاء من مجموعة أشياء ,</a:t>
            </a:r>
          </a:p>
          <a:p>
            <a:pPr algn="ctr"/>
            <a:r>
              <a:rPr lang="ar-SA" dirty="0"/>
              <a:t>وأقرؤها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E4717CE-EAC6-2824-4451-A2C1E076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835818"/>
            <a:ext cx="5532849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F621A0-3998-440C-7671-32C2D0BB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742950"/>
            <a:ext cx="5343525" cy="6286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DBFC92-0627-B778-84FF-CD3904AA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3" y="1371601"/>
            <a:ext cx="5743575" cy="37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F60275-E008-CAAF-30FE-04662760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7" y="842963"/>
            <a:ext cx="7004237" cy="43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6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BA5C284-C325-7517-B64D-C36140FD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94" y="1439818"/>
            <a:ext cx="8253412" cy="2414588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1D9F77E-41E0-C1C3-F9CF-B4B9019D00F7}"/>
              </a:ext>
            </a:extLst>
          </p:cNvPr>
          <p:cNvCxnSpPr>
            <a:cxnSpLocks/>
          </p:cNvCxnSpPr>
          <p:nvPr/>
        </p:nvCxnSpPr>
        <p:spPr>
          <a:xfrm>
            <a:off x="8498681" y="2554243"/>
            <a:ext cx="0" cy="24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0C74CFA-704C-5389-5527-CDC694BDE312}"/>
              </a:ext>
            </a:extLst>
          </p:cNvPr>
          <p:cNvCxnSpPr>
            <a:cxnSpLocks/>
          </p:cNvCxnSpPr>
          <p:nvPr/>
        </p:nvCxnSpPr>
        <p:spPr>
          <a:xfrm>
            <a:off x="5086350" y="2478044"/>
            <a:ext cx="0" cy="24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7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9DEDFD-AF49-06B5-035F-880B652C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828675"/>
            <a:ext cx="8003381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952282-B6FA-8E01-6F28-883DFCE0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3" y="1440657"/>
            <a:ext cx="8365331" cy="2252663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2F85D5C1-BA14-A152-B292-3EBDB715582D}"/>
              </a:ext>
            </a:extLst>
          </p:cNvPr>
          <p:cNvCxnSpPr>
            <a:cxnSpLocks/>
          </p:cNvCxnSpPr>
          <p:nvPr/>
        </p:nvCxnSpPr>
        <p:spPr>
          <a:xfrm>
            <a:off x="8498681" y="2554243"/>
            <a:ext cx="0" cy="24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BA1A3110-9DBB-9779-6D16-667AB5D60A99}"/>
              </a:ext>
            </a:extLst>
          </p:cNvPr>
          <p:cNvCxnSpPr>
            <a:cxnSpLocks/>
          </p:cNvCxnSpPr>
          <p:nvPr/>
        </p:nvCxnSpPr>
        <p:spPr>
          <a:xfrm>
            <a:off x="5179219" y="2554243"/>
            <a:ext cx="0" cy="24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06EA1D0-5348-8429-C496-C2AD22BF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81" y="892968"/>
            <a:ext cx="8298656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306113-E0B3-3546-9E7A-9C689B6D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6" y="883443"/>
            <a:ext cx="8177212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11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</Words>
  <Application>Microsoft Office PowerPoint</Application>
  <PresentationFormat>شاشة عريضة</PresentationFormat>
  <Paragraphs>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2022-05-28T10:33:16Z</dcterms:created>
  <dcterms:modified xsi:type="dcterms:W3CDTF">2022-05-28T10:50:13Z</dcterms:modified>
</cp:coreProperties>
</file>