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CA8A4D-6015-896C-4F66-6A7EC708F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C8C35C9-BE05-8F9C-92B0-6C30ABBC5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C54629-37A2-07DD-572E-394AC6819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429A09-A44B-16C5-FFA5-8D34E737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5B5B60-8D89-5B5A-EA4D-D30BCC93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458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2227A2-DFDF-6127-3EBC-499736F2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660C6AF-1010-F96C-2EFE-74378A90B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5D4D42-623A-3186-13E0-CF41218E0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226A08-B10C-4668-3228-D9B84F08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FFA1D0-91F4-11E9-4533-7ACFC67A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470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DE036FA-2576-7666-07D0-C1018A143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6E1835-715F-116C-7395-549657AD4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5DAD10-A4D4-F052-09DB-10E39AB30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CA154C-6EEF-2B0D-599A-4FEFD28E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737A7A-BFAD-CA7E-5620-0F8529F4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619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7746D9-D98E-AA78-F783-C53C6EECE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23B5FD-3721-C955-6731-9E2AAF0C2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D52F09-9E74-0755-DBE0-792D5FDB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A5F8FC-5C47-8EB4-3643-31738A703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196BC7-513A-5014-7946-B404597F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946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C70126-B4D2-1AD7-7CE8-B427266B4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DD13AA-07CA-9DDC-4495-EA55D891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3EA7D3-7373-E476-2235-A943A9286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DA6C2A-B9AF-A383-722A-D790C128C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37B7E7-64C8-300C-A78E-65287117F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225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59F4BB-3EB0-F648-CE17-BA570BE7B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6F8B7B-24B7-F62B-8CCA-EBD819E54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A4185DF-A2C9-CE01-1A1D-128B3B4DB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9F7E9B-8F4A-090E-1439-9B75C5187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C6BC835-0808-EF3A-79F6-DFA36535D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531222-EC63-D3C6-2381-EF321FAC2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006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580A01-5A48-63C7-CA53-789E6EC5B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23DEBF-5BEB-7272-C70B-7EB53BF6B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17F7DE-B9D9-51D7-5539-DC33C9C65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5BEE0A1-1BDB-9F66-82D8-347C309A4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E6CC932-855E-1E51-D00A-7264E4D5D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848BB0F-DEE6-D1C7-A8FD-89B270FE1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3964A53-FCC1-55B7-4616-FCA4A40B7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326A580-41A7-BEA8-59DD-476AB2BD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73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DE7068-E038-D4F0-19AA-BD9A9DB0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94E66EA-FAAB-E875-B352-AF9E4CBA1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A4D96F8-4024-C6F7-54C2-B84ADCEF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073AD0F-5DE7-6A69-8BAD-DD3BD413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229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6D5ACFC-0284-FE00-293A-C55967A4F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C0ADEBB-DBFD-48CF-0382-EDFAE6726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3D60E29-B044-E44F-3A9C-B62EC07AC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780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46A3BD-E7FF-FCE0-4FE6-B70F9BFF9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14F863-7936-DC64-258F-ABC74E787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CCAAD7E-FE69-987F-CCB3-9ED930F69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AEE39A-6EF5-7189-9DE8-5E8CB74B1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8286F75-A729-3EE6-288A-FD087A903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EAE1693-33B1-8F1A-A4AE-8A2490C9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857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B2F4C-72B9-7377-66E3-FD8DBCD5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282725B-8734-016B-2C83-1939027A0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D1481EB-E0B1-F218-06B1-86AD842BD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D6BAD1-26E6-A078-64B1-F7EBF17E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BE30426-F32C-E9D9-DA1E-C4C65AF3F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98DEF23-E4BF-FAA9-5061-46F73ED0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627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508967A-045A-9BFD-1C91-0EAE0CF96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A43D22-C8CF-DF85-9C7A-93974FDF5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4627DE-0209-EAF4-C2F8-0E7C9D5F0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00DBC-DA70-4A7C-BD52-70E7AAC03A1B}" type="datetimeFigureOut">
              <a:rPr lang="ar-SA" smtClean="0"/>
              <a:t>26/10/43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C56D09-E6E7-E4BB-E60C-B27D6257FC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039B6D-40E4-C0D5-418B-D2D89D31E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D1F4F-23F4-4511-B030-7366BD317A0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482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microsoft.com/office/2007/relationships/hdphoto" Target="../media/hdphoto6.wdp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B9BB04F-A204-92A2-EE92-AF4618373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28900" y="695885"/>
            <a:ext cx="8270641" cy="263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335F17F-BAA3-996C-2BDB-B88C5FE85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69769" y="888206"/>
            <a:ext cx="5267325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2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770603B-8FD3-6B9C-906C-E0F7E5CD4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86038" y="692943"/>
            <a:ext cx="8408194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18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D461A31-D49F-B35E-D6D9-8517222C6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72050" y="795338"/>
            <a:ext cx="5934075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54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3EC175A-423D-032B-097F-92C05FDCC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36018" y="726283"/>
            <a:ext cx="8529638" cy="2159794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F95B5F2-BF91-086D-E2CE-4B1F774475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36018" y="3676649"/>
            <a:ext cx="8529638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9452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شاشة عريضة</PresentationFormat>
  <Paragraphs>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2022-05-27T13:27:38Z</dcterms:created>
  <dcterms:modified xsi:type="dcterms:W3CDTF">2022-05-27T13:32:12Z</dcterms:modified>
</cp:coreProperties>
</file>