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65" r:id="rId7"/>
    <p:sldId id="263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D2EC58-82E2-67D8-F872-F4157AF69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975EA0-E2B9-0708-D7F9-FA60EBFB3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618C39-3021-86DD-ACA7-29C2E75C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899299-455F-B972-8049-D1D981A8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AFE877-2940-7B83-DDE9-616A6F4E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394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C84594-CEF5-0CB1-D00B-96A19CC8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8638B0F-7389-037B-DB3F-67FF31BEE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7EFB7D-191D-E8C5-289F-A5AD84C1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E6055-B37F-70E4-F140-F28A8747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0A3D33-50F7-52FF-F8FC-AE868A1C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60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FEF6BAF-B4CB-3326-6748-3D0F8F8B5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0943BB-C353-C3F1-DD31-1B38CA496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260C6-64DF-4B48-7256-56462E78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A8D902-E79A-F9EF-5DEF-2188B327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D1C875-89CB-D544-611A-F061C8F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7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41B5B0-51B7-A462-A437-AA9ABE37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5EE184-CBD6-EF7A-8014-5532FEE2B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24C22-1D7B-F744-BF4F-83A71627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CD98C8-F280-AA0E-86D4-FD191439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B2165A-0C5B-341D-CF71-5E399CC1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40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1B0390-C329-0576-4BE6-3CDE8A0F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9C4D199-6D71-93BC-340B-7E556173B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5D02B-558C-E77D-970C-2842FD61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C854ED-5120-0DCC-7FD6-4E83943B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D7E0E6-BF60-2F83-A3DC-8E4D36AA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07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A5BC59-6F97-CFB8-2AE8-76DCF866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49732F-510B-09EE-2795-8D1CF4E2E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9711DD-1E9D-947F-94DF-59E3EAF38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1B9A51-5C14-C969-2FD2-C0EDFC49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F8BDC0D-FCC4-C639-ECEA-BC195174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4A4F9A-31AD-E9F7-0524-E9E2887D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76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C0C113-B25D-0E20-AAA7-5B939F3F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74F965-8751-9EA0-46DF-2EBE7EC60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7DB73C-533E-502D-98DA-AA531371B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D0E695B-9235-ED1C-2DFC-F94F1B147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0199D49-CFE5-74DB-00BC-625EF47B9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EEE2368-C791-B333-93FE-4EA1ACFB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928BB22-FA22-9484-F330-E4AB864C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030ECF4-D508-2C32-BDE0-9A1D305B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11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C02861-A66B-E7F6-2AB1-5CE3506D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5785B8-6702-7919-88B7-A8933C7B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4FE78E7-1BCC-3C38-9FA3-4BC30D1B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E5E6A8-A953-C421-F6B6-3EF1704F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81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645308-3980-1FD0-6B4A-399FE928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F51C262-F84A-1D67-1619-4516D7C7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0C0E2F3-7BF4-4953-BE06-C812A0A1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0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F7C01-0EC0-9AD6-6042-ED1BDFDA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C59793-916E-9DEF-56B7-A6F14D86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ABA632-C8E1-FD2E-8EEB-8E9BF6DAA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1EEF43D-E2C4-3DA4-8FFE-75FE1831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A367A4-00FD-A7B6-5211-11DE72A7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54EECC-A110-C1F2-B703-2152359F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08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878AFF-D1F8-2708-D374-D1B11BFD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D9851CB-6D36-9BC0-C64F-9577FAC03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DDD31F4-9A56-514C-E79A-AC7AA611B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05AA72-9783-CEF7-A594-DAD41017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5D6FE9-6530-D703-1863-5561CF18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BD9AED-D069-508A-0350-7B45AD23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36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0878ED-CF1E-92F1-8EAF-79F44638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1FD137-B1D3-4991-3508-CB908523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102E38-753A-2BBC-9697-62F6DD1D1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BB3D-5671-49CD-95BB-9BF7BB264083}" type="datetimeFigureOut">
              <a:rPr lang="ar-SA" smtClean="0"/>
              <a:t>13/10/43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575E50-2115-16E0-1E82-23D9AC115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903AC9-B570-19F2-BAA7-CDC42826F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9DBA2-6866-46AD-BD90-269E30F5C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3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10 - 6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الاحتمال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1A3D115-8E5D-5A93-46DF-1B874904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3" y="764381"/>
            <a:ext cx="3552824" cy="7000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557E2CD-0B98-E99E-3815-D20F2B450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524000"/>
            <a:ext cx="8677275" cy="16097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5428875-04B5-F2C6-FFD5-6F36D6FF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6" y="3193256"/>
            <a:ext cx="6707981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365331" y="1719262"/>
            <a:ext cx="2471157" cy="300990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أحدد ما إذا كانت الحوادث : أكيدة ، أو أكثر احتمالًا ،</a:t>
            </a:r>
          </a:p>
          <a:p>
            <a:pPr algn="ctr"/>
            <a:r>
              <a:rPr lang="ar-SA" dirty="0"/>
              <a:t> أو أقل احتمالًا ، </a:t>
            </a:r>
          </a:p>
          <a:p>
            <a:pPr algn="ctr"/>
            <a:r>
              <a:rPr lang="ar-SA" dirty="0"/>
              <a:t>أو مستحيلة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الاحتمال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469D145-8F37-A3E3-770C-68E6ABE74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445419"/>
            <a:ext cx="5629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FC92DF-6C97-6387-390B-EDD502549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350168"/>
            <a:ext cx="6729413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C09CEA1-8BC1-9258-6C8E-839F8F32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8" y="845343"/>
            <a:ext cx="6667500" cy="47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849FFA-B640-BF98-AFEA-AD1A9B13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9" y="1209674"/>
            <a:ext cx="8336757" cy="28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1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52CB10F-249F-E653-1C07-7B456FF7F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58" y="2071687"/>
            <a:ext cx="1971675" cy="1905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74B12B-173F-F9CC-3AD0-96D17FC0F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2" y="760456"/>
            <a:ext cx="6979443" cy="1066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17DF09-393E-E4A1-EE30-62BEACB11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267" y="1827256"/>
            <a:ext cx="1590675" cy="10668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AFED8A8-6AA0-EB40-2859-465EB0600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637" y="1829152"/>
            <a:ext cx="2752725" cy="11715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7F145BA-6FB4-61F2-5558-B2EE238A7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686" y="3124904"/>
            <a:ext cx="4188618" cy="17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31B2DC5-D334-8A31-0982-85049F49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97779"/>
            <a:ext cx="6288880" cy="6191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F201CE6-5659-A1E9-6C10-3F0987551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0" y="1738251"/>
            <a:ext cx="4171950" cy="276945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DB10E6D-8F75-AC3E-D0C3-50F71DAAE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645" y="1921668"/>
            <a:ext cx="4669632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BCC242D-154A-312F-8C1F-1B3C96FA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94" y="754856"/>
            <a:ext cx="77152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2D8582D-4A62-69BD-6FED-59FEC62E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3" y="885825"/>
            <a:ext cx="8579642" cy="2378869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90D74839-1DBB-1997-C6AC-BD1719750C3B}"/>
              </a:ext>
            </a:extLst>
          </p:cNvPr>
          <p:cNvCxnSpPr>
            <a:cxnSpLocks/>
          </p:cNvCxnSpPr>
          <p:nvPr/>
        </p:nvCxnSpPr>
        <p:spPr>
          <a:xfrm flipH="1">
            <a:off x="6579394" y="885825"/>
            <a:ext cx="17859" cy="45434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651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</Words>
  <Application>Microsoft Office PowerPoint</Application>
  <PresentationFormat>شاشة عريضة</PresentationFormat>
  <Paragraphs>12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2022-05-14T06:55:14Z</dcterms:created>
  <dcterms:modified xsi:type="dcterms:W3CDTF">2022-05-14T07:11:12Z</dcterms:modified>
</cp:coreProperties>
</file>