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7" r:id="rId4"/>
    <p:sldId id="268" r:id="rId5"/>
    <p:sldId id="269" r:id="rId6"/>
    <p:sldId id="265" r:id="rId7"/>
    <p:sldId id="263" r:id="rId8"/>
    <p:sldId id="270" r:id="rId9"/>
    <p:sldId id="271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86F180-1761-F1CE-3957-C03E89B38D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0CF7BE6-30B7-882E-C8BA-EAEE76C48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5D18ED-6F98-F4EE-CC9B-24AA17CDA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84CB64-87E8-5D89-63B1-E2FF1C135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DF14DA-F745-FD64-AF32-70681DCE2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635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29AA8F-DA6D-D83E-8127-834AC2AD3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33FE7E-4F6D-3537-A8B5-477C86EE1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421689-7433-A0A9-4E9D-6FE12F790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B651B1-FADD-126A-5EA8-4EABF3C71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D3157C-0E81-E3B5-2BFC-2A8D6131D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25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92B1C10-B5D8-A0EB-A940-29E844F0E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EA0F7F-E1EF-CEA8-5379-FB8EEC396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683402-E623-CBDF-A61A-C583B59F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6C1C2D3-6557-7023-50A7-11D98CB59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7BD3021-099D-D85E-9008-B08C3BAE9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23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6508E4-CF95-F631-8460-D9CFD9240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CC3C55E-1116-71B9-410E-1C82836DE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0BA716-CF77-16B8-CC55-23BBD5AC5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0C3035-9BFC-622C-34A4-20D70A2D7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C99F9E5-272F-8EC5-5322-A7374E603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744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6A8102-B863-DC51-9CFB-33183B20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8E663C9-1CD7-5F0B-CE93-87A9CA377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42F897-21FE-DBF2-1B21-49CB36A4D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CE4346-163E-5C59-B3F4-CBBB8C116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FB3D0D-E4A1-94D9-FC93-1A875CA2F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136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AE032C-8861-E1A5-639A-8B1D0CCAE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D9A170F-7A58-10A7-8B79-5965C7213A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5646230-62AD-33E6-1CCB-CD12AE07E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D3441A-99DB-C212-BC93-D9D93B800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BDC5327-2EDF-3725-B5F7-1F0B223EE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A562C4-E5F5-64D0-DEAF-1F1FCE95E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633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B4B9F9-913D-F452-DE96-6C14977D5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5F2BC47-7D54-DB53-B897-C37436ACC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7DF21A8-3B33-FBC5-9F50-3CF86EF24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7EBDDB8-3C1F-0B20-BB9D-B494260F62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0557978-4C40-ECD0-0EE3-C81D51113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F3D7873-1578-5F94-D5C1-E7D02530B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DD069CF-83C8-B776-31D1-922FE3CA5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C428452-558E-3095-9730-7989B9615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169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67F9C-71E2-AC4A-AAF7-E03D2BB77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8D99D83-46A5-E00A-7C1C-D7B338429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11DDBCB-CF89-FC7D-9FB1-E5859D752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C2E4279-FE65-2800-4E9A-0A9160EE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094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34054B4-8330-7306-D9A7-AC817E043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76B29BE-B153-BA2C-F8BA-1261770C1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F98F3CD-B12D-39F6-D29B-51197454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35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D3E08F-6BA8-BFC9-64D0-26ADF870D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C7BCB15-7901-BBE7-6926-134ED9EAD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CC56204-EA22-7C6D-23AB-B8624369C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BACFDAB-51F7-FCF8-C21B-798467F0D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C3A5757-A9E9-3905-ECFB-4442A5150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0CF1E2-AE29-B4DD-32D7-338B77A8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200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F9FAE3-747C-F8D4-B534-E3694DD6E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A816485-CB68-729F-4601-03AA105793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1C08E40-55D8-4832-46E0-A9201C64C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C10CB2F-D08A-E7D9-EA38-06EB6F0B8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82F66B-3447-72DF-FCA1-22AC93A3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0C18C8-0206-F044-8B09-EECDBCEAB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839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FAF2667-00BA-FDE5-4E44-D144DF560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009D211-FB28-F786-E2A7-78AD3F537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21A8E2-953B-CB06-C542-9702EF8388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A3CF7-2783-4B06-999E-1AC25757438D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D6D52B-C553-EC3E-5B76-8FF465A71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FBD7B9-D810-643F-C2CD-905C58542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C383C-C4FE-41D1-93E0-1B5D6301F7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41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تفسير التمثيل بالأعمدة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486774" y="1719262"/>
            <a:ext cx="2349713" cy="257651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أفسر البيانات الممثلة بالأعمدة .</a:t>
            </a:r>
          </a:p>
          <a:p>
            <a:pPr algn="ctr"/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E3A2593-4BC4-9E9F-8FD8-89BBDEB0B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732" y="1081086"/>
            <a:ext cx="5462589" cy="385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404910E-54C6-28D3-4655-AB5506357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25" y="807243"/>
            <a:ext cx="5865662" cy="472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2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32B50AB-1136-73C9-C10C-6C2B64CF7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7582" y="919163"/>
            <a:ext cx="5441155" cy="402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134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22C6427-73C1-D797-2327-69CD50F40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294" y="1121569"/>
            <a:ext cx="5660231" cy="4312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091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A6ABFB1-3B2F-A885-CB49-76E72C978D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9281" y="1435893"/>
            <a:ext cx="5276850" cy="15525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EA074A2-6DE8-600D-5792-E944BCF95D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1331" y="3051571"/>
            <a:ext cx="4171950" cy="6096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4C92004-B4B1-5236-F255-CB7CB3FACE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6438" y="3724275"/>
            <a:ext cx="5169693" cy="120491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7539679-B4DB-4BFE-06EF-352C38BCFA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8719" y="1943100"/>
            <a:ext cx="24669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1AECFBE-0C15-F63D-2334-AB896A451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5" y="1895475"/>
            <a:ext cx="3143250" cy="2483644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B27986F-E46C-7F05-4BAF-A42DDB3FAF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8275" y="821592"/>
            <a:ext cx="3781425" cy="5715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8D1A325-8509-7C56-0AC1-48F963759F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9788" y="1626393"/>
            <a:ext cx="5010150" cy="280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85C4DB4-F808-C262-CF63-607E82436D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1824" y="714375"/>
            <a:ext cx="7727156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681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C5CB36D-BEA3-DB92-DE0B-AEEFC2F10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912" y="1507332"/>
            <a:ext cx="8696325" cy="10858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0E40C0B-5DA2-482C-0EBD-A6CDD8D4E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624" y="3526631"/>
            <a:ext cx="6715125" cy="6477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0A8627C-2850-7F2F-582C-8C56E701C3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8063" y="764381"/>
            <a:ext cx="3552824" cy="70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05592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</Words>
  <Application>Microsoft Office PowerPoint</Application>
  <PresentationFormat>شاشة عريضة</PresentationFormat>
  <Paragraphs>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2022-05-14T06:41:58Z</dcterms:created>
  <dcterms:modified xsi:type="dcterms:W3CDTF">2022-05-14T06:53:46Z</dcterms:modified>
</cp:coreProperties>
</file>