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7" r:id="rId4"/>
    <p:sldId id="268" r:id="rId5"/>
    <p:sldId id="265" r:id="rId6"/>
    <p:sldId id="269" r:id="rId7"/>
    <p:sldId id="270" r:id="rId8"/>
    <p:sldId id="263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D557B6-2769-9EE2-1819-D50F3ABC3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632BDB5-1131-0463-E015-9D75EBBD2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D15038-B460-A7E1-9528-17814EF35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031D06-C458-C50B-5226-069DAF807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76D706-39BB-1E5B-8FD7-03BAD2896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5426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0C6600-24CF-E78E-974D-FEF19EB9B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06FCC8F-D71D-B8DC-ED4D-81630E5BB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6D3200-E3A8-51FE-96C0-7A440476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8D00BC-A76D-D8B8-C5E2-D9CDE0A3B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411FAE-285F-28CE-6B7B-C82249D6F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2648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FF4142C-64FB-4B8A-0A7A-713FA3712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D9C948E-953C-26B2-10F2-AF1CA17065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FA1B28-E4E4-D1BC-2763-9A92359C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A1CF5D-F86D-F9A9-D2EA-06781867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F253CA-95B5-DFAF-319E-E1A0BB8E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240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79B626-C2D1-B55B-9994-A1E9EC0E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FB8BB05-92DD-CA86-3720-ACBB580ED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542FF3-A40B-DD13-6051-9B2EDF33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1F1092-C31F-2AB0-F6D3-C628C7F4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DB2280-3FC4-30D7-09E3-611813E48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221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17CABB-CA0D-6350-599D-337953D3D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512957-1B5E-6471-0C1E-FB96D28F1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39421A-C0B8-8D81-1C97-04DD8281D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FC7718-FBF1-7180-E961-7838C6698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869F1F-6323-F276-83B9-1B2747226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4603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0BC062-1B16-4021-8B10-3D8068243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D9027C-984C-E02A-A877-EC2C47D7EB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01628ED-3E3A-1397-63E7-74D295C1D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72532F-0426-EA01-15C3-3F2CB7B53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DA3F14-D9B3-356A-EF45-7168FB78F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7351AB2-07AB-D956-179D-85081CFF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603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545DBD-E0A9-DCFC-5A14-04AA5F6A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50D0B99-D0EE-1E9A-1419-84B25B2AA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306D9C-4088-15AD-B606-5A9A9A307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E72F89F-A663-BFB1-A280-ABCB47781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4E81DF2-F5A1-7C59-7117-F9DBECF980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AB2333C-064E-0E0A-309C-28906942C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B8DE912-B8CC-4B78-6C8B-E4B4DCF01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B5FDAA3-F1D6-F078-4564-1DFE2FE08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836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E2E5D3-3E68-AA11-15F0-7E7AD6FBA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7C2DC26-FDBD-CBB6-28DA-6D5572BBC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E0DF4B1-CAE8-0A19-B9C4-F2DCAD7F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931B9E9-C742-CB56-D433-0D8C1783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842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F28E5C9-C442-0B27-0DB3-0F4577C3A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3892F72-6A86-476E-3FE5-8C4BB0DDC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1625062-6EB7-B669-647C-1219F48A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123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A073A0-7A69-1BF1-5EF5-9D9D489F3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9DA6EE-2F84-F955-4C1F-FB8EBD38F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C17439-1CCA-FFDB-E492-E3F9043E9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C5FDD55-041E-02C2-665D-AC4ADEFBE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A416EE-8992-7BAC-D80C-B7370D58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E706778-F52F-1FA8-EE05-E1FE5ADD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5637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78FB77-CCEF-6E73-59F6-806B32490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BDB4FA3-18BB-B878-04EB-D4FF946BA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BDB07DC-4B9A-52CA-CBEC-C8C83C90B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26CE504-911C-1B47-6581-E3AC4ADB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4F7A21-B23D-648C-BE19-2CB51AFB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5EF0B4F-ECCB-2DF2-22F5-5D0ED63F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967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D9A3D2C-C742-E813-9B5D-9AB2A6749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0D3967-5F45-0D29-902F-D9C24ADCA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F3B1FF-23D3-7FC4-0593-CCFC86EC3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50A7F-B333-457B-9009-EF9EE0DD21E6}" type="datetimeFigureOut">
              <a:rPr lang="ar-SA" smtClean="0"/>
              <a:t>11/10/43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B1F59E-7D5D-DE7A-4C56-A4350782E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D982A2-6403-B78F-EB8E-F9C6E515C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237BC-7C38-42F4-B3FF-2480702B06C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252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10 - 4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التمثيل بالأعمدة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221B331-F332-7745-821C-1578FEBC3E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38" y="1814512"/>
            <a:ext cx="3364707" cy="282178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0413786-5106-BE9E-C8D1-8EA102A289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3106" y="752475"/>
            <a:ext cx="5229225" cy="5524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324AD0C-845A-E47F-66FB-95B9EF13B1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1305" y="1590675"/>
            <a:ext cx="4295775" cy="344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53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B9B55AC-E5C3-6A25-A379-7EE3C6582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63" y="764381"/>
            <a:ext cx="3552824" cy="70008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57A592D-AA81-BA85-059D-56FB7F5E3B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37" y="1531144"/>
            <a:ext cx="8043862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30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272464" y="1719262"/>
            <a:ext cx="2564024" cy="300990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البيانات ، وأنظمها ، وأسجلها ، وأمثلها بالأعمدة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المسح</a:t>
            </a:r>
          </a:p>
          <a:p>
            <a:pPr algn="ctr"/>
            <a:r>
              <a:rPr lang="ar-SA" dirty="0"/>
              <a:t>التمثيل بالأعمدة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C911CF4-FD2D-0EC6-2842-06EDF62E3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468" y="1178719"/>
            <a:ext cx="5586413" cy="436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DAD6EAF9-4285-B792-C14B-6A710A04F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1" y="685800"/>
            <a:ext cx="4893468" cy="6096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B107EA5-7921-335B-0E52-AC3E9127B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9194" y="1240630"/>
            <a:ext cx="5722143" cy="2286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7862F5A-A11A-4C10-AF5A-62B9D51C9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9899" y="1473993"/>
            <a:ext cx="359570" cy="3714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69F752B4-17D6-B696-60AF-5654587B1D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1113" y="2059781"/>
            <a:ext cx="3345655" cy="245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2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88E3AB5-4455-2133-7AE7-83EFE5CC1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411" y="785814"/>
            <a:ext cx="5695950" cy="4872036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582A0AB-7CD9-AF74-0CA0-18E65AD7D3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0649" y="2152649"/>
            <a:ext cx="1959769" cy="138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2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57A216C-2CD0-3EF2-9B25-5357EE460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3730" y="1435893"/>
            <a:ext cx="3852573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B9DC83F-301A-9867-A68F-F2E6EB686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9905" y="812006"/>
            <a:ext cx="406717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00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E01A34B-9BF2-561C-81A2-FE21FA8E5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37" y="788194"/>
            <a:ext cx="3476625" cy="5810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1AA0D1A-7B15-B2AD-1D09-3242A691E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8637" y="1593056"/>
            <a:ext cx="2752725" cy="4857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FC23007-6E57-53D6-EA5C-6A945E0D32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437" y="3033712"/>
            <a:ext cx="511492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01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DB6E051-E0F3-A67A-0730-0E45AF88C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8044" y="1371600"/>
            <a:ext cx="3690936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E23122F-7BD2-8AB2-209E-CCFDD7E44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0380" y="802480"/>
            <a:ext cx="4086225" cy="390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40208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</Words>
  <Application>Microsoft Office PowerPoint</Application>
  <PresentationFormat>شاشة عريضة</PresentationFormat>
  <Paragraphs>11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2022-05-12T14:21:48Z</dcterms:created>
  <dcterms:modified xsi:type="dcterms:W3CDTF">2022-05-12T14:36:23Z</dcterms:modified>
</cp:coreProperties>
</file>