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ACCA54-8159-4167-AFA5-C1E69F938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DF15C5F-DD05-4E8E-997A-D14B19F6C9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DAEF4A-E62D-425C-A225-B860A7B7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15ABFF-A465-477C-9A87-36A660CDE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0E25BDC-CAF2-4661-B492-97BD52048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9685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1385E7-2802-4487-89B6-EB917E868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8CA8535-C0C1-4A59-B603-F4B85F887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1C1B43-A06A-4C2E-B393-9A5E42E25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F50B8B-5F5E-4587-B0F5-B4E721DFF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5F1118-22EF-4FD6-8EA4-7D2DB9EE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787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84FF3EC-B4F2-4ABC-A7F7-15F8FB06D6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A3A551E-B3FE-4F85-90AF-B56379A9A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A29CA7-88F8-429D-83FA-530A9A975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BD2789-5204-479C-8961-8D675D633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EFFDA7-83D5-4332-AC82-20D1C23BD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447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296F69-E7C8-4729-AF56-C11A4F6F7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75BEABA-5F6E-4A95-896D-66332CE0A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145061-B896-4AC6-9E61-FFB805907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0769F35-EB57-4E96-93E2-445C679FC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FE5B99-A9C9-4A04-9BDD-6FA7B8AE5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374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AC3E35-5CB5-4F2B-A622-D936989F8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7E61124-6D36-4C30-9C65-CD736BD65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15426C-2CB7-4D25-A4B2-4A71E49F1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FBB50C-905D-4722-99C1-B88065A4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364AA86-4B55-4BD9-A5F2-E4A351BDE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170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C2ECBE-31DA-484B-9C95-C31D1991F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499DB6D-2F57-44B1-9E45-35DB196E8B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43672C4-D5AC-496A-BBB8-D62E51797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F840634-C34F-4B70-9CDB-458BE1631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0AC84D6-B4AA-4330-973B-12E6EA8E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8C222A0-46DB-48F3-A1AE-B41C86656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266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03B261-80CB-432F-8C72-768649B26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494A52-7D10-4320-A1F8-46A83E6D5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BFE577D-5BD7-43F7-9C09-1106BADCC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3D89505-672B-48AD-8103-E1EC49F74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D778ADD-D4D5-4E03-835B-E33954F884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BB1435A-AA5F-43AC-AA8E-276ADA148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67C134-3DC5-4618-AE24-AAC46D51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DBF1960-4371-463D-B76C-ACE6CCF0C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341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0BF0F8-C572-407F-809B-DFADBCFF1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8D82AA6-8C57-413C-BB18-2AE62036F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73783F2-6B6A-4AE2-8A28-6953BE39D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19213FA-ACB0-43CA-BCCB-2902F6022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384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B7130A9-0551-4098-B4FD-E47286EFD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CFA3242-2778-4B77-BE43-62A4746C2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EADFEAE-ECCB-4005-8705-4635DEFB5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677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34C2BF-A1C1-49C0-8F27-4112349F8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98E54C-532E-4C22-9889-672627126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147CAE6-52B4-4226-AED5-2D7DB80AE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E131595-8567-4048-8DF1-D0828B2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E050CC7-B83F-4639-810D-0F3EFCA78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CA8D63E-3FE4-4697-8438-728DE90A8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5174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835EA9-7CB7-4056-865D-46C72030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18A284-64B8-4F17-9763-7E131ABA30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7806466-C1DF-43C8-BA08-9DB45E170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4ED1B2B-A504-418F-BDB7-71DC88579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0EC2969-D9F7-4B9F-AB8A-D8BFACF29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AA526D1-A0C7-40B8-A192-F8CE3C226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110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DC4D455-3A49-46F7-9568-92246DBE9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7400443-67A9-4C7A-BD94-7A81287D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2AE18B-299B-45F5-893E-BAA10DB8C7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ABCE1-6E0B-46A9-AF58-91E1C74A8BCA}" type="datetimeFigureOut">
              <a:rPr lang="ar-SA" smtClean="0"/>
              <a:t>05/10/43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BB8B23-4023-41C2-9A55-8BCAC49BC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E3FACB-7E99-4612-B78A-3A670CFC72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F37EA-42F7-45B5-8B26-0D70069C4F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7614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>
            <a:cxnSpLocks/>
          </p:cNvCxnSpPr>
          <p:nvPr/>
        </p:nvCxnSpPr>
        <p:spPr>
          <a:xfrm flipH="1">
            <a:off x="6486525" y="850106"/>
            <a:ext cx="44947" cy="47434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23F619C9-F118-4383-898A-B7388CE2A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3886" y="850106"/>
            <a:ext cx="2447925" cy="5619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B37176A-BBB1-4865-86EA-5E065DF016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1497806"/>
            <a:ext cx="3448050" cy="172402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B842A1BA-68F2-424A-905F-86328D735C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1756" y="850107"/>
            <a:ext cx="3779044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161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>
            <a:cxnSpLocks/>
          </p:cNvCxnSpPr>
          <p:nvPr/>
        </p:nvCxnSpPr>
        <p:spPr>
          <a:xfrm flipH="1">
            <a:off x="6486525" y="850106"/>
            <a:ext cx="44947" cy="47434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081468DE-E4F9-432A-9CE8-4E8C8A476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5606" y="850106"/>
            <a:ext cx="4195763" cy="18669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5760638A-E853-41FC-A93D-9D130EC1F9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583" y="850106"/>
            <a:ext cx="3952875" cy="4057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23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>
            <a:cxnSpLocks/>
          </p:cNvCxnSpPr>
          <p:nvPr/>
        </p:nvCxnSpPr>
        <p:spPr>
          <a:xfrm flipH="1">
            <a:off x="6486525" y="850106"/>
            <a:ext cx="44947" cy="47434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C32178D3-EE8D-4AD9-A155-908B7FE0F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3720" y="790575"/>
            <a:ext cx="3995736" cy="4052887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739477F-584F-49C8-B9DB-AB9BCA753A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0774" y="778670"/>
            <a:ext cx="3995737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10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3397CA2-21FC-44F2-9235-93D610FD9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750" y="762000"/>
            <a:ext cx="41529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84214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2022-05-06T08:11:55Z</dcterms:created>
  <dcterms:modified xsi:type="dcterms:W3CDTF">2022-05-06T08:18:36Z</dcterms:modified>
</cp:coreProperties>
</file>