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8E4404E-51C1-40E3-92AA-64BD23B09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F2F78FB-A936-4B5B-8165-FD5B3E4240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FB5D24D-1563-428D-9281-EF5B655E0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C584-C6E3-4CFF-BD63-D2920CE4ED87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EE18CD-5679-4659-B68B-87196785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D4D45DA-9F9C-438F-8815-1A2E3FFD6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9DAD-778F-457B-8EA2-16D6E3C74D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686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38E5A9-E83B-4E50-A52D-B1DDE1565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14116F3-7A4D-4D0B-B2BE-214A54D832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410AD6E-625C-4630-A5A7-F805D4E43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C584-C6E3-4CFF-BD63-D2920CE4ED87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3E374F-F6A4-48E9-A23C-74AF1B2C3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24AB2E0-3769-4F8F-83A6-ACB45F320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9DAD-778F-457B-8EA2-16D6E3C74D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73107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588C52C-3CAC-4549-AE57-B8B6BFE26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8E1EAFB-04F4-4AD0-BD50-73AE6818E4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BD3D85F-22B4-4D68-B882-475497463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C584-C6E3-4CFF-BD63-D2920CE4ED87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D872D1-69B2-462D-8AEE-3576DE454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D275E8-77EF-42E0-9F7B-E20250FF0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9DAD-778F-457B-8EA2-16D6E3C74D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179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AA3291-BDE0-4488-B159-32F1A3D18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35E039D-4ABD-4224-B05A-1D46C0454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24813D2-179C-4C4F-8D11-6980200BD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C584-C6E3-4CFF-BD63-D2920CE4ED87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DCB2B17-4673-48BF-9EAB-30DC7A732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3172625-5BCF-44A0-B03C-45526AAB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9DAD-778F-457B-8EA2-16D6E3C74D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080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CDF074-B077-4251-B38D-D5C54C05A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95FEEFA-F3A5-4333-AF6E-9150EF851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3AF8FF9-9395-45F8-8F63-51484C227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C584-C6E3-4CFF-BD63-D2920CE4ED87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4A49E8-B510-4D8E-A8BE-CA9B2C179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7626EA-21FD-4890-A46E-3639A7F1E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9DAD-778F-457B-8EA2-16D6E3C74D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9299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372CF3-9E2E-4AF8-8E15-CDCA449BD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1159316-ECA7-49E8-B3E8-FF1BC94A9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E347260-4B73-497A-BE39-BBD54EE20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02E79C9-55B2-43F1-9030-FB7952BAA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C584-C6E3-4CFF-BD63-D2920CE4ED87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41BCE4-E16F-49F3-8106-60AC07DC9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F02A14E-03D3-435B-A110-9824B8A12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9DAD-778F-457B-8EA2-16D6E3C74D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1677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C5C713-6946-4EA8-8B09-B8AE2331C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97B5614-0FBF-4EA2-AD78-93EE1ED5D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D2F99F9-2EDB-4DEB-A8D0-1097D283E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B7E46D3-B2A3-4BBA-B705-564C05DE13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437B14A-1581-4FC9-AD58-3C739D2024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A51B8FC-8EFD-4084-86CF-99A0B413E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C584-C6E3-4CFF-BD63-D2920CE4ED87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12F353A-1E29-47BE-B6D3-388E702D9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E1A81B7-A710-45CC-8E7C-1FCFB4709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9DAD-778F-457B-8EA2-16D6E3C74D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02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031610-5B69-4476-9C02-FCD763019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676B78D-A4BB-42E4-B0B2-57A029470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C584-C6E3-4CFF-BD63-D2920CE4ED87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AF1FBA1-CEA8-41A3-BD84-A4D0EA991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CF79AB3-0B85-4C78-B799-26DD4DD7E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9DAD-778F-457B-8EA2-16D6E3C74D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032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630256E-BD74-439D-B8EB-4EEA08D4E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C584-C6E3-4CFF-BD63-D2920CE4ED87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13CCCD8-E5B9-4942-BA1E-8442C19B2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5922E5E-0CCE-4A91-96C0-6118DF600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9DAD-778F-457B-8EA2-16D6E3C74D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1434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100631-9D1F-4E01-B592-609577E86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3DB9B24-C150-4025-87D0-0C4BFD7B9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CD9CD0D-511D-4B7E-847D-B83CA51CA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FC4D28B-E3AF-47A9-89B4-CDA17489A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C584-C6E3-4CFF-BD63-D2920CE4ED87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273D88B-50CB-41C1-94AF-3FE8E24DB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7B1890C-AED1-442C-B900-64E7F9D57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9DAD-778F-457B-8EA2-16D6E3C74D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007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D780AF-B6B9-4551-B3AB-7DC94CE71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7B57A9A-D702-420F-B90E-F32A3D995F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8CC2819-0147-46DD-A3E3-EB0A3CFCE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8C81D99-6286-4359-8A91-39DD95B1A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3C584-C6E3-4CFF-BD63-D2920CE4ED87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13060E3-7A27-459D-B86E-F28C300B9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43A0C2F-62F7-4750-86AB-9E5DF0B3E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99DAD-778F-457B-8EA2-16D6E3C74D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5797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FE3D230-19E7-4341-85D5-8B806BEB8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B396959-5C79-41D9-914F-40E5F6BEB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31C514-6F31-4F8D-AE7B-7E0D6CBB4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3C584-C6E3-4CFF-BD63-D2920CE4ED87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078C2D4-F04D-4211-8014-5B5B60371F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88B0181-1F67-460D-A4AD-419DF2F37F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99DAD-778F-457B-8EA2-16D6E3C74DB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2327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hdphoto" Target="../media/hdphoto5.wdp"/><Relationship Id="rId3" Type="http://schemas.openxmlformats.org/officeDocument/2006/relationships/image" Target="../media/image4.png"/><Relationship Id="rId7" Type="http://schemas.microsoft.com/office/2007/relationships/hdphoto" Target="../media/hdphoto2.wdp"/><Relationship Id="rId12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microsoft.com/office/2007/relationships/hdphoto" Target="../media/hdphoto3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microsoft.com/office/2007/relationships/hdphoto" Target="../media/hdphoto7.wdp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8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9.wdp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التهيئــة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B4ADE1FF-A5FD-4B69-B170-FFCEAFE1CF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1550" y="782171"/>
            <a:ext cx="2324100" cy="52387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E1FB810-1F7B-4207-9CFB-C8E17C04DD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5044" y="1947862"/>
            <a:ext cx="3450432" cy="26765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C05EAF3-FFAE-4D7A-8DA5-34EC9B7BD9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19562" y="857250"/>
            <a:ext cx="4410075" cy="4857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B428C512-F144-45FD-938E-E7BD3BDD382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50856" y="1478756"/>
            <a:ext cx="4157663" cy="4953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45235DEF-0BFD-4D3E-B7AB-1EF0B6F162F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50856" y="2381250"/>
            <a:ext cx="4157663" cy="904875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9731480C-768B-4F88-8C2E-F517269A207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01038" y="4402931"/>
            <a:ext cx="2707481" cy="647700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D2607EE0-5DDB-4758-87FF-2CB9F29637C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93769" y="3571876"/>
            <a:ext cx="371475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013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DBDF839-89C1-4514-A17E-583235FDF7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83618" y="1997868"/>
            <a:ext cx="8553450" cy="209550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1B7977E-6B14-4EEE-A088-7F7FF32629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58312" y="1026319"/>
            <a:ext cx="1533525" cy="5619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46592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3C2F6CA-D186-491E-B401-9F0C8EF28F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50269" y="1883568"/>
            <a:ext cx="8722519" cy="230267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E918EC88-D807-41DB-AEA5-867469FA9C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414963" y="816768"/>
            <a:ext cx="5393531" cy="6381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744005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</Words>
  <Application>Microsoft Office PowerPoint</Application>
  <PresentationFormat>شاشة عريضة</PresentationFormat>
  <Paragraphs>2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2022-05-05T11:13:16Z</dcterms:created>
  <dcterms:modified xsi:type="dcterms:W3CDTF">2022-05-05T11:22:45Z</dcterms:modified>
</cp:coreProperties>
</file>