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B0767F-5254-470C-9E3D-188877492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D98284E-AAA9-4F58-981B-D9693F674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9E31A0-9272-4376-AF83-22EBF1D4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B138A6-CF5F-4E53-AC97-4648420D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86ECEC-6EDB-4A85-969C-CBE4F0D8D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68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5340E9-2650-4F42-BE12-350553A20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22AAA31-D962-4687-A73D-A0331250D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8077B3-B574-4D92-BA08-6C49CF9F3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DC6CE8-1EA1-4F6A-990E-A12C3EA9D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86C12FC-0986-449E-B525-1738E8F7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061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7A3B3B8-9899-412C-BD39-9D920667B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12B8119-688E-480B-9DEB-EFCCF3402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5F9892-CD0F-416F-A9A2-FD52AB6C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B3E16D-DEB7-4311-8CA8-E629C69F8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EE0391-4E3A-4A52-A6AC-49585840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310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EA9582-A36E-4856-8284-18A18BE74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5F292C-F986-4EE3-9037-4407F3741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B5DFC2-34C9-4720-A02C-4AC44F9B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C90250-1EE0-4F2F-BF34-8DEC78C4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0EC124-DF02-4122-B12E-FC2AD1B2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23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651F42-53A1-47BE-A094-946A549E9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33C3E72-B1B3-4321-A6AD-900C3BF64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5339DE-FE07-46B7-B742-35B45781B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39D3B8-6FA6-44E8-9AE0-4025FF71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7E70F1-B089-4458-B10F-43D745E31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4825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BBD779-C9F4-4A9D-84B6-6041F762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128ABC-F0CE-46B3-919D-9FA41044D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3B55C6B-5517-4777-94D2-C31F8DD93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EB7FE6-BECF-4AFF-9496-F58D2A6F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CB8875-E1E0-4626-8B6B-20FECB35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81B410E-43ED-4499-8952-2DD1833F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487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CB3B46-0032-4683-96CA-DC88DA564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5D97E2-2234-4529-B45B-E0C4D8080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955240-20FE-4A12-AC40-F04CF05A0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CF0C2FD-B989-449C-8A90-48157C04C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3CF590D-78A4-49F5-8240-7DA889B1C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F627C53-CE72-4A29-AE10-22AAF3601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D4F0EE3-E01D-4E13-9E5E-B99D2480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351DA20-125F-4534-8E46-FCFA5E0A7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722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2FD4E1-586F-4688-B88A-AD6E8D7C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29A57E9-B302-46FA-8AB8-22641EA6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51AA560-BCCE-4583-983F-2C7FCDDF6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F9DC72C-A6AF-4FA5-9336-2D68E3472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32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E49FA0E-1B89-4C23-B5DC-4C821481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E22388-7AF7-45F7-9B73-0C7A5570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EA51249-F896-496C-B6F3-C44EBC49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860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9D4582-68F5-4A44-83DE-8C46C9F6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541525-6AD3-42F6-8AE3-70911053B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BCCDF62-AF79-45E0-BA7A-B4E2E3BA7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58FC1B9-1797-449A-9283-FF1EBE94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95041D7-D252-400B-AD5E-A21AB3CD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7765F5-CA6C-4593-B611-6ED860E1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613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E20BE2-6B91-4F0A-9BF7-CC1414F7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DFCB75C-0E03-4534-9EBB-68C8A528E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368555-387F-4FD2-BF28-7289CCE1C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8538D1-5AAC-4691-ADA8-0A5A2CA1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37F652-7201-4669-B8F1-2B3A6A381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ED4594-0CA0-4CBC-9A33-1B0B8453E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268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99EB151-31B3-4805-9DE2-223EF162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3295269-6BF5-4AF6-BCD8-B79FC2397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1CCE58-C8CC-4DD5-9F02-5D23797F8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D6B4-6E6C-4437-8BD0-2FB1FB781152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066C0E-BED5-4F4F-A5FA-240941E53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9C0A57-99C1-428C-AA7B-0E8AB5A95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2E2EC-5886-4CB5-B373-A0B846D643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554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630241" y="914400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A16EFDBF-6EB9-41D8-914E-A26497F78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650" y="816768"/>
            <a:ext cx="4114800" cy="18383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871C12C-DFBE-441A-B7A4-2FFF6AC36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1" y="745330"/>
            <a:ext cx="4021231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551660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C8BBAD45-9A23-457B-B2E3-4BD90207F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7649" y="773906"/>
            <a:ext cx="3171825" cy="6381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6838779-AB00-43F0-BBCB-1757A62849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5240" y="1512094"/>
            <a:ext cx="3424234" cy="6191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7E20B25-30DD-49EF-8DA6-B20E14C36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1056" y="2476500"/>
            <a:ext cx="2495550" cy="6191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128A9C3-3BE5-418B-957E-E09586B9C5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8876" y="833437"/>
            <a:ext cx="3971926" cy="29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0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551660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75DF74A8-00AA-486D-8850-8B1F6923D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443" y="809625"/>
            <a:ext cx="3952875" cy="335518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2370E71-D7A5-4B38-990C-866AF92BC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581" y="910267"/>
            <a:ext cx="4117181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69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7E098BA-9D6C-42BF-9F4D-B4EF0AA20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4163" y="878682"/>
            <a:ext cx="4438650" cy="10858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9648960-89A6-49A5-8B2D-CA34AF0280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488" y="2195512"/>
            <a:ext cx="1905000" cy="14954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23D532D-B188-4961-8928-929DF1E54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9031" y="2195512"/>
            <a:ext cx="207645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8816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شاشة عريضة</PresentationFormat>
  <Paragraphs>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2022-04-08T14:24:41Z</dcterms:created>
  <dcterms:modified xsi:type="dcterms:W3CDTF">2022-04-08T14:33:31Z</dcterms:modified>
</cp:coreProperties>
</file>