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5" r:id="rId5"/>
    <p:sldId id="263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1592A8-48D4-4B43-B710-7FE3CAB7A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A8F523D-B00E-4863-BE24-F10E8D6E6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6DDD85-E737-4301-8ECA-CB8C3DB22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FD2B51-DCB6-400B-8B8C-737947E17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906A16-AA62-40FF-8CB3-3BC2DABAB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987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E92FB8-E197-461A-B91A-A01A132F9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E05C6BA-BA9F-46B8-B58B-67783A1F7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DB5D4D-8073-477F-BE1F-7B21B66C7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DB9ABF-421D-4C24-A741-55EEA81D8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DB491B-BA03-4FA5-9517-7D9EBC48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602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BC21229-E50B-4917-BB39-B137BCC38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DDEC771-AFE8-41A9-9419-1E3DF57C9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990862-7166-4093-B0D3-23E91D8DF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BA8E32-8AAD-4975-8ED9-77C8DD0B8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96AE4D-2AC6-4140-91FD-4530EF64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4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4D1727-8A3C-4689-97C9-56C261FA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FE99D89-F2BF-4DBF-9B1F-9D8439394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4C6BF6-CADB-4760-B7FA-406236D7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9A7FAE-7D3F-4822-9F15-3B13EB78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2D66F6-88DE-4BB4-AA15-16161109E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469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EFBE47-1EC2-4BF0-B412-743CE3A5F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D2AC40-F6F6-4130-8FFE-77B7DD07A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6E4ECE-ECBD-4580-B87C-A23563A1E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0EE1B5-5385-4EE5-B29B-CD738497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6CBBBA-F7E8-4886-8968-BCC4648E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391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691341-9C76-431F-AB09-BED123AEE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474E0B-1183-4703-AD08-6A34214C6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2BA89A4-16E1-435B-B5B7-84DBDE24D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5F77BAF-7A50-42FC-AB9C-AD0E80558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A299B0-61DC-4630-BD73-6A412D337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76F68D-FB50-405D-A92F-21D74B8A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234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57B04F-2274-4F4F-9304-A52F542D3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20C5A47-C88E-4E20-9E37-C29273223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BA8ABD-5176-4F79-9926-CF741D923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B7A0194-0A6A-4ACB-AD32-2C986883F8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0DB3B95-6452-412C-9F2F-CE2BEED92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1E92A23-F558-4547-80D2-B2B21611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B3B7707-B623-469E-AB30-CB9F90627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FFAE1AB-1445-43CB-95F6-B968B243A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652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DDBD6D-E8B5-456C-A175-45ADF71E5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3688DE8-CB68-44B2-9AF0-E133E71AC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46E3977-9170-4F2A-8C1C-ECD663E6A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6CE4CAB-915E-4D6E-8749-922B656E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87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0EFF8A6-CD81-4274-9FDA-8B92192B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05EE285-BEF9-45DC-89FF-6F354C54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35EF89F-4567-4825-B72E-8361C1BE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080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F534A9-1823-4564-8283-FBEB1B7B1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EC1917-A226-4971-891B-E20CC451E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2507CA-AA42-4B51-AD23-7387252BB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43EF88-1818-4D2A-BA36-8D08343B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67692C-3039-45E3-9268-2CF30F5E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C47E9F-CDBB-484D-A2C7-D4867C860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62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3D8E96-52A0-46E5-8C61-E64B85D1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04A2120-27AF-4593-957E-848518E66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37A3850-BEF5-4483-A5FA-991505E03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68A403-2DF2-4B44-AEA4-5E7BA0A05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3D44DD-79D5-4DEB-9D21-EDDD24FE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0FB0F76-65F0-40D4-9D17-FAC22168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994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6575E9-3B9B-41E5-87BC-3FD5AF44F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B5C1CF2-9C66-4E97-BDF1-EF21B790E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39459E-9CD5-404B-B336-DC9BCED20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F3493-9B69-4A24-83F7-4631E5146D1D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AE3552-2E5A-4BB7-A3E6-31F3FD738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EDB506-1A0E-469F-ACE0-2EE644B73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67973-67A9-4B46-A043-38FEBC1E7C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624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استقصاء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65380" y="2014538"/>
            <a:ext cx="2078833" cy="242886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أختار الخطة المناسبة لأحل المسألة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4CA20E0-D3DF-43AC-8D67-E95D38F6D6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86124" y="2088357"/>
            <a:ext cx="5379243" cy="184070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5924912-4FE3-417A-91D4-7BEB49DD9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0187" y="2081213"/>
            <a:ext cx="1785937" cy="185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9F2EAC4-4BB0-4A68-AC8D-3FB5B931C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615" y="1025898"/>
            <a:ext cx="7382435" cy="40671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6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85FF1EF-3224-40E0-BFE4-55622A800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325" y="938215"/>
            <a:ext cx="7108032" cy="4152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5FCB9DA-202A-4DE3-8A9C-909D5E2CF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9619" y="707231"/>
            <a:ext cx="2564605" cy="70723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6C68D17-F4DE-46EA-9E5A-3081E06B46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45706" y="785813"/>
            <a:ext cx="4543425" cy="6286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DBA5760-F9D6-4E57-921F-9F59973D3E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6582" y="1602581"/>
            <a:ext cx="4057649" cy="1752600"/>
          </a:xfrm>
          <a:prstGeom prst="rect">
            <a:avLst/>
          </a:prstGeom>
        </p:spPr>
      </p:pic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49C27BD5-009E-4359-AFF4-EC1F943A7265}"/>
              </a:ext>
            </a:extLst>
          </p:cNvPr>
          <p:cNvCxnSpPr>
            <a:cxnSpLocks/>
          </p:cNvCxnSpPr>
          <p:nvPr/>
        </p:nvCxnSpPr>
        <p:spPr>
          <a:xfrm>
            <a:off x="6588916" y="1435895"/>
            <a:ext cx="0" cy="413623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صورة 16">
            <a:extLst>
              <a:ext uri="{FF2B5EF4-FFF2-40B4-BE49-F238E27FC236}">
                <a16:creationId xmlns:a16="http://schemas.microsoft.com/office/drawing/2014/main" id="{4541AC1E-8078-4C58-A9C5-2EC6873494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4586" y="1414463"/>
            <a:ext cx="4069551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49C27BD5-009E-4359-AFF4-EC1F943A7265}"/>
              </a:ext>
            </a:extLst>
          </p:cNvPr>
          <p:cNvCxnSpPr>
            <a:cxnSpLocks/>
          </p:cNvCxnSpPr>
          <p:nvPr/>
        </p:nvCxnSpPr>
        <p:spPr>
          <a:xfrm>
            <a:off x="6624635" y="1228726"/>
            <a:ext cx="0" cy="413623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2AE5223A-68D5-468D-9B55-75B8FB9A3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716" y="800100"/>
            <a:ext cx="4069552" cy="18002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C5AE963-C6BE-4E41-8589-8CEABB7CE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543" y="742950"/>
            <a:ext cx="4069552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54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49C27BD5-009E-4359-AFF4-EC1F943A7265}"/>
              </a:ext>
            </a:extLst>
          </p:cNvPr>
          <p:cNvCxnSpPr>
            <a:cxnSpLocks/>
          </p:cNvCxnSpPr>
          <p:nvPr/>
        </p:nvCxnSpPr>
        <p:spPr>
          <a:xfrm>
            <a:off x="6624635" y="1228726"/>
            <a:ext cx="0" cy="413623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9B9817B1-ADE0-445D-B2B4-40F4116C45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67535" y="800098"/>
            <a:ext cx="3931443" cy="240744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2B07232-A153-4E48-8544-D695B097E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894" y="800098"/>
            <a:ext cx="3931443" cy="232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6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76864F0-28D5-4BFA-9F1E-83DE9AB20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162" y="747712"/>
            <a:ext cx="3943349" cy="323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5594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</Words>
  <Application>Microsoft Office PowerPoint</Application>
  <PresentationFormat>شاشة عريضة</PresentationFormat>
  <Paragraphs>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2022-04-08T13:45:46Z</dcterms:created>
  <dcterms:modified xsi:type="dcterms:W3CDTF">2022-04-08T14:01:52Z</dcterms:modified>
</cp:coreProperties>
</file>