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61" r:id="rId3"/>
    <p:sldId id="262" r:id="rId4"/>
    <p:sldId id="263" r:id="rId5"/>
    <p:sldId id="258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ACABF6-C0D1-41F5-B6E9-9638FF910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1F7828B-7005-4475-A73C-EE0405D3C4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759FC40-8D63-4192-9F9C-BEF168570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C2AAAF1-526A-4FF6-A4FE-2A4C53C5E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91CB15-1CB1-4F64-A728-CCD0EFB65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951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C07C9C0-9B4C-47B8-A2BE-951C85741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A9FD5CA-314A-4C3F-8BFE-6E6D547898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18FFE01-8CF9-48E0-9C15-BCA600C5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5EE4999-A1CD-4B0D-9C6C-4C6F938FF4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4A7B261-B3A5-4B6D-BEBE-60FDDF1A8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327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CC342E16-BAD2-414E-A8F6-F28B4C112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7AAAD4A-CB33-41DA-BC6E-6E1D4F576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D4DF4C6-37CA-4EED-80D6-66394ABAF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DACF4DE-362C-4B8D-9B9C-0420B312D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84CDAFC-82BC-438D-A61B-0E77B21F0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03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9AF03C-C9F3-432A-9F88-421D44136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CDD18B-2C16-49CC-87E3-79C9AFF3C5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319BCF-7CF9-4F04-9EE3-78FCB4326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7FAD6A6-8FD4-4C01-A74F-50A9BB8D05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23FD80-0F5B-4493-AA8B-22F933F21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92837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242268-5D9C-4DAF-9F45-F478D61FCE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E72CE31-E295-4B5D-B202-FE79FD2A2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8FFBA74-0FA6-445E-9989-2BBA16FD9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C9F8B93-C1B9-4ECC-BF8B-371883FE2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0DA40B1-E552-4B69-9D6F-2FD533E8A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6770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E5C384-F22D-423E-BF63-F422358FE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0991E49-5EE3-4A06-89C1-2DA5B5E38C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8D0E5D5-FC09-49D0-92ED-E8002DBC6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76BAB6-7523-4126-BD8E-C7D77BD4B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A8CB4A5-A299-4054-9DD1-F279E590F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5FD8D1D-5108-4B43-8203-66481B9A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50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5B6C149-677D-48FB-9603-DAC196F31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541AC3-DFFF-479C-BBE0-95B16CAA2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9FBFBC3-6380-4237-AB5E-67DEAE47DF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780F3C7-6A7B-4D41-9BCB-6DE3A9BA91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6278559E-E53A-4995-96D2-7CBCF5094F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589F47D-4949-49C1-BF3C-F1B43AF7D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065B0586-C46A-44E7-B76C-411DB7336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EC507815-D88E-4C07-8DD0-80448954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17859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FC5C73F-7772-403D-8F13-8DE801832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C3A3C07-59DA-4FC1-ACBA-DB4B117D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8ABC2883-A59B-475A-950B-E0AFAEFB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93A16FC-8274-439E-80D6-27A1A354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1038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ECBC1254-F27F-444E-A7D1-A677178C57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A0CEAC1-1396-468E-A175-53340C829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A60A7F1-4540-4B27-A2F4-04D04FB74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2995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B1F10BE-E17C-44E3-8A7A-DAC527F0B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8073166-C6A3-41BA-B260-00A3B54A6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859DCFA-C7F5-40CB-8FE0-7973C1CEF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55AF8B2-C0A1-4DB5-9C19-82683D29F5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D796B95-C6A4-4999-8451-89D5E1CCA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D467BB8-9D6C-42BB-981A-527E38702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9145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F381893-358D-47D7-BE4A-AC7709E9B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1698A46-4DEF-4C33-9B5E-4673714B1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959FFDB-B91A-4F94-909B-332BFE50E6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DA7A053-63FB-4AB5-B0F4-FE2688A8A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1076682-C4ED-454A-BC0C-80A45CBF9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9584B45-9B68-47E4-AC6A-AF03FA0E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4881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437654C0-05E8-491C-BE29-0A96716C1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40EEACE-3594-4584-A65F-52D231736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7FF93C-7C5E-41B7-8099-4AA8291994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680A7-3785-40A0-9645-0964D45BB2C6}" type="datetimeFigureOut">
              <a:rPr lang="ar-SA" smtClean="0"/>
              <a:t>01/09/43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D4F4A5F-A7DF-4101-8796-DF0F7712F7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F55DC00-7F00-4114-B9A1-375DCAAC44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9EC6-D07F-4136-BB15-7015B2307384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766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044552" y="2314945"/>
            <a:ext cx="473630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0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منتصف الفصل</a:t>
            </a:r>
          </a:p>
          <a:p>
            <a:pPr algn="ctr"/>
            <a:r>
              <a:rPr lang="ar-SA" sz="6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1 - 3 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A5CCAFC8-0FA9-417D-BA99-0F0D26B92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9782" y="833437"/>
            <a:ext cx="2905125" cy="6953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B608763-2001-4FA3-BAD1-8E19FE723E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22247" y="1581150"/>
            <a:ext cx="4455316" cy="1495425"/>
          </a:xfrm>
          <a:prstGeom prst="rect">
            <a:avLst/>
          </a:prstGeom>
        </p:spPr>
      </p:pic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788176CA-49F0-4487-B19C-5EB5F0AD2655}"/>
              </a:ext>
            </a:extLst>
          </p:cNvPr>
          <p:cNvCxnSpPr>
            <a:cxnSpLocks/>
          </p:cNvCxnSpPr>
          <p:nvPr/>
        </p:nvCxnSpPr>
        <p:spPr>
          <a:xfrm>
            <a:off x="8865394" y="1943101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14" name="صورة 13">
            <a:extLst>
              <a:ext uri="{FF2B5EF4-FFF2-40B4-BE49-F238E27FC236}">
                <a16:creationId xmlns:a16="http://schemas.microsoft.com/office/drawing/2014/main" id="{6FB598E2-BAD5-42A7-A150-35EE5714611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1256" y="1528762"/>
            <a:ext cx="3857625" cy="1676400"/>
          </a:xfrm>
          <a:prstGeom prst="rect">
            <a:avLst/>
          </a:prstGeom>
        </p:spPr>
      </p:pic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0FAC8E2F-B0DC-4C95-BE72-94AD22E5B3EA}"/>
              </a:ext>
            </a:extLst>
          </p:cNvPr>
          <p:cNvCxnSpPr>
            <a:cxnSpLocks/>
          </p:cNvCxnSpPr>
          <p:nvPr/>
        </p:nvCxnSpPr>
        <p:spPr>
          <a:xfrm>
            <a:off x="6288881" y="2009776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E749CD0C-FA5B-448C-BD1F-B6BD95733057}"/>
              </a:ext>
            </a:extLst>
          </p:cNvPr>
          <p:cNvCxnSpPr>
            <a:cxnSpLocks/>
          </p:cNvCxnSpPr>
          <p:nvPr/>
        </p:nvCxnSpPr>
        <p:spPr>
          <a:xfrm>
            <a:off x="4202905" y="2009776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5056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0FAC8E2F-B0DC-4C95-BE72-94AD22E5B3EA}"/>
              </a:ext>
            </a:extLst>
          </p:cNvPr>
          <p:cNvCxnSpPr>
            <a:cxnSpLocks/>
          </p:cNvCxnSpPr>
          <p:nvPr/>
        </p:nvCxnSpPr>
        <p:spPr>
          <a:xfrm>
            <a:off x="6288881" y="2009776"/>
            <a:ext cx="0" cy="3414712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BA6CFE0E-334C-4819-BAEF-618E4517C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7969" y="745331"/>
            <a:ext cx="4391025" cy="112395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92F48C2A-47D2-479B-81B2-022DF814E1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243" y="1869281"/>
            <a:ext cx="2962275" cy="15621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5F8B9C70-797F-4371-82FD-8EDACFEF3C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6151" y="1869282"/>
            <a:ext cx="2507455" cy="181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9266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رابط مستقيم 14">
            <a:extLst>
              <a:ext uri="{FF2B5EF4-FFF2-40B4-BE49-F238E27FC236}">
                <a16:creationId xmlns:a16="http://schemas.microsoft.com/office/drawing/2014/main" id="{0FAC8E2F-B0DC-4C95-BE72-94AD22E5B3EA}"/>
              </a:ext>
            </a:extLst>
          </p:cNvPr>
          <p:cNvCxnSpPr>
            <a:cxnSpLocks/>
          </p:cNvCxnSpPr>
          <p:nvPr/>
        </p:nvCxnSpPr>
        <p:spPr>
          <a:xfrm>
            <a:off x="6560343" y="1409700"/>
            <a:ext cx="0" cy="403860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" name="صورة 2">
            <a:extLst>
              <a:ext uri="{FF2B5EF4-FFF2-40B4-BE49-F238E27FC236}">
                <a16:creationId xmlns:a16="http://schemas.microsoft.com/office/drawing/2014/main" id="{1E64636D-6D91-4434-8C95-BF0B2E1D8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6580" y="876301"/>
            <a:ext cx="3931445" cy="3588544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5D74859-9702-4972-8433-5888320C5E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644" y="876301"/>
            <a:ext cx="3931445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6579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69C8DA0C-E19C-40B2-A998-E7B3C4ACE6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1757" y="871538"/>
            <a:ext cx="451485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16177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7</Words>
  <Application>Microsoft Office PowerPoint</Application>
  <PresentationFormat>شاشة عريضة</PresentationFormat>
  <Paragraphs>2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2022-04-02T14:53:22Z</dcterms:created>
  <dcterms:modified xsi:type="dcterms:W3CDTF">2022-04-02T15:01:46Z</dcterms:modified>
</cp:coreProperties>
</file>