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9E"/>
    <a:srgbClr val="A07CA0"/>
    <a:srgbClr val="9AE3EC"/>
    <a:srgbClr val="FFECFF"/>
    <a:srgbClr val="FBA9D1"/>
    <a:srgbClr val="D2F3A4"/>
    <a:srgbClr val="AEE696"/>
    <a:srgbClr val="883994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3.JP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4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3.JPG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5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6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7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JP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9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JP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23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/>
          <a:srcRect b="28234"/>
          <a:stretch/>
        </p:blipFill>
        <p:spPr>
          <a:xfrm>
            <a:off x="4173467" y="1298354"/>
            <a:ext cx="5959801" cy="337390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804921" y="3963756"/>
            <a:ext cx="6306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5960380" y="3341621"/>
            <a:ext cx="6306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89966" y="4733197"/>
            <a:ext cx="4747201" cy="1325667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7076757" y="5995321"/>
            <a:ext cx="1245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8000" r="16839" b="9080"/>
          <a:stretch/>
        </p:blipFill>
        <p:spPr>
          <a:xfrm>
            <a:off x="1668520" y="592009"/>
            <a:ext cx="1904099" cy="29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8000" r="16839" b="9080"/>
          <a:stretch/>
        </p:blipFill>
        <p:spPr>
          <a:xfrm>
            <a:off x="1668520" y="592009"/>
            <a:ext cx="1904099" cy="29118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64" y="1058495"/>
            <a:ext cx="6011401" cy="297466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630279" y="3447169"/>
            <a:ext cx="1133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الكيلومتر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82064" y="4018780"/>
            <a:ext cx="5934001" cy="2619000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6513445" y="2707877"/>
            <a:ext cx="804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المتر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3101496" y="2716208"/>
            <a:ext cx="12458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السنتمتر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7824291" y="6116278"/>
            <a:ext cx="1497875" cy="52150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5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559" y="1217677"/>
            <a:ext cx="5908201" cy="155200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7829603" y="2615805"/>
            <a:ext cx="113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اللتر</a:t>
            </a:r>
            <a:r>
              <a:rPr lang="ar-SA" sz="2800" dirty="0" smtClean="0"/>
              <a:t> </a:t>
            </a:r>
            <a:endParaRPr lang="ar-SA" sz="2800" dirty="0"/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8000" r="16839" b="9080"/>
          <a:stretch/>
        </p:blipFill>
        <p:spPr>
          <a:xfrm>
            <a:off x="1668520" y="592009"/>
            <a:ext cx="1904099" cy="291188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54390" y="3140085"/>
            <a:ext cx="5572801" cy="3104001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5411138" y="2614360"/>
            <a:ext cx="113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المللتر</a:t>
            </a:r>
            <a:r>
              <a:rPr lang="ar-SA" sz="2800" dirty="0" smtClean="0"/>
              <a:t> </a:t>
            </a:r>
            <a:endParaRPr lang="ar-SA" sz="28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7121953" y="5248972"/>
            <a:ext cx="113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الجرام</a:t>
            </a:r>
            <a:r>
              <a:rPr lang="ar-SA" sz="2800" dirty="0" smtClean="0"/>
              <a:t> </a:t>
            </a:r>
            <a:endParaRPr lang="ar-SA" sz="28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3636131" y="5248972"/>
            <a:ext cx="1554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الكيلوجرام </a:t>
            </a:r>
            <a:r>
              <a:rPr lang="ar-SA" sz="2800" dirty="0" smtClean="0"/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2449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4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8000" r="16839" b="9080"/>
          <a:stretch/>
        </p:blipFill>
        <p:spPr>
          <a:xfrm>
            <a:off x="1668520" y="592009"/>
            <a:ext cx="1904099" cy="29118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7148" y="1027219"/>
            <a:ext cx="5779201" cy="28194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26920" y="3931278"/>
            <a:ext cx="5753401" cy="2392667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7101056" y="3283998"/>
            <a:ext cx="2680952" cy="52150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6411083" y="5991480"/>
            <a:ext cx="40936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498963" y="5147834"/>
            <a:ext cx="26070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8000" r="16839" b="9080"/>
          <a:stretch/>
        </p:blipFill>
        <p:spPr>
          <a:xfrm>
            <a:off x="1668520" y="592009"/>
            <a:ext cx="1904099" cy="29118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12461" y="1442941"/>
            <a:ext cx="5959801" cy="3453201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4131535" y="5172661"/>
            <a:ext cx="52714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وحدات 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مربعة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09212" y="3248298"/>
            <a:ext cx="600891" cy="11669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 rot="5400000">
            <a:off x="7101924" y="3260443"/>
            <a:ext cx="600891" cy="11669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3" b="45150"/>
          <a:stretch/>
        </p:blipFill>
        <p:spPr>
          <a:xfrm>
            <a:off x="4435578" y="4407199"/>
            <a:ext cx="5614296" cy="215638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197746" y="3577838"/>
            <a:ext cx="1817130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22758" y="1123522"/>
            <a:ext cx="5521201" cy="3194534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7929121" y="3148795"/>
            <a:ext cx="1497874" cy="52150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7859" r="53415" b="26816"/>
          <a:stretch/>
        </p:blipFill>
        <p:spPr>
          <a:xfrm>
            <a:off x="1960757" y="1353607"/>
            <a:ext cx="2420379" cy="2440327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3828135" y="5898569"/>
            <a:ext cx="38141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فالمحيط = الطول + الطول + العرض + العرض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134</Words>
  <Application>Microsoft Office PowerPoint</Application>
  <PresentationFormat>شاشة عريضة</PresentationFormat>
  <Paragraphs>50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126</cp:revision>
  <dcterms:created xsi:type="dcterms:W3CDTF">2022-12-02T21:48:32Z</dcterms:created>
  <dcterms:modified xsi:type="dcterms:W3CDTF">2023-03-25T02:38:01Z</dcterms:modified>
</cp:coreProperties>
</file>