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73" r:id="rId5"/>
    <p:sldId id="274" r:id="rId6"/>
    <p:sldId id="269" r:id="rId7"/>
    <p:sldId id="270" r:id="rId8"/>
    <p:sldId id="275" r:id="rId9"/>
    <p:sldId id="271" r:id="rId10"/>
    <p:sldId id="272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3EC"/>
    <a:srgbClr val="883994"/>
    <a:srgbClr val="A07CA0"/>
    <a:srgbClr val="F1989E"/>
    <a:srgbClr val="FFECFF"/>
    <a:srgbClr val="FBA9D1"/>
    <a:srgbClr val="D2F3A4"/>
    <a:srgbClr val="AEE696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03/09/44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.JP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3.jpe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2.jpe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47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microsoft.com/office/2007/relationships/hdphoto" Target="../media/hdphoto14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4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audio" Target="../media/audio2.wav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6.emf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5.emf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8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1.emf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24.emf"/><Relationship Id="rId2" Type="http://schemas.openxmlformats.org/officeDocument/2006/relationships/image" Target="../media/image20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23.emf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2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1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24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4.wdp"/><Relationship Id="rId18" Type="http://schemas.openxmlformats.org/officeDocument/2006/relationships/image" Target="../media/image8.jpeg"/><Relationship Id="rId3" Type="http://schemas.openxmlformats.org/officeDocument/2006/relationships/image" Target="../media/image26.emf"/><Relationship Id="rId21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microsoft.com/office/2007/relationships/hdphoto" Target="../media/hdphoto6.wdp"/><Relationship Id="rId25" Type="http://schemas.openxmlformats.org/officeDocument/2006/relationships/image" Target="../media/image29.emf"/><Relationship Id="rId2" Type="http://schemas.openxmlformats.org/officeDocument/2006/relationships/image" Target="../media/image25.emf"/><Relationship Id="rId16" Type="http://schemas.openxmlformats.org/officeDocument/2006/relationships/image" Target="../media/image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24" Type="http://schemas.microsoft.com/office/2007/relationships/hdphoto" Target="../media/hdphoto9.wdp"/><Relationship Id="rId5" Type="http://schemas.openxmlformats.org/officeDocument/2006/relationships/image" Target="../media/image28.emf"/><Relationship Id="rId15" Type="http://schemas.microsoft.com/office/2007/relationships/hdphoto" Target="../media/hdphoto5.wdp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27.emf"/><Relationship Id="rId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35.emf"/><Relationship Id="rId3" Type="http://schemas.openxmlformats.org/officeDocument/2006/relationships/image" Target="../media/image31.emf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jpeg"/><Relationship Id="rId25" Type="http://schemas.openxmlformats.org/officeDocument/2006/relationships/image" Target="../media/image34.emf"/><Relationship Id="rId2" Type="http://schemas.openxmlformats.org/officeDocument/2006/relationships/image" Target="../media/image30.emf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openxmlformats.org/officeDocument/2006/relationships/image" Target="../media/image33.emf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2.jpe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1.png"/><Relationship Id="rId27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microsoft.com/office/2007/relationships/hdphoto" Target="../media/hdphoto10.wdp"/><Relationship Id="rId2" Type="http://schemas.openxmlformats.org/officeDocument/2006/relationships/image" Target="../media/image32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39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38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37.emf"/><Relationship Id="rId27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openxmlformats.org/officeDocument/2006/relationships/image" Target="../media/image45.png"/><Relationship Id="rId3" Type="http://schemas.openxmlformats.org/officeDocument/2006/relationships/image" Target="../media/image42.emf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microsoft.com/office/2007/relationships/hdphoto" Target="../media/hdphoto12.wdp"/><Relationship Id="rId2" Type="http://schemas.openxmlformats.org/officeDocument/2006/relationships/image" Target="../media/image41.png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44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43.emf"/><Relationship Id="rId28" Type="http://schemas.microsoft.com/office/2007/relationships/hdphoto" Target="../media/hdphoto13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Relationship Id="rId27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/>
          <p:cNvSpPr/>
          <p:nvPr/>
        </p:nvSpPr>
        <p:spPr>
          <a:xfrm>
            <a:off x="4190139" y="4832457"/>
            <a:ext cx="1974447" cy="521102"/>
          </a:xfrm>
          <a:prstGeom prst="roundRect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190140" y="3970243"/>
            <a:ext cx="1974447" cy="521102"/>
          </a:xfrm>
          <a:prstGeom prst="roundRect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b="75238"/>
          <a:stretch/>
        </p:blipFill>
        <p:spPr>
          <a:xfrm>
            <a:off x="2017418" y="1307292"/>
            <a:ext cx="5030884" cy="180073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572215" y="3604635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٨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الزمن : قراءة الساعة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408947" y="2960876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المفردات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357704" y="1812041"/>
            <a:ext cx="2540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أقرأ الساعة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025215" y="4008402"/>
            <a:ext cx="2123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الساعة الرقمية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179130" y="4848234"/>
            <a:ext cx="19203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ساعة العقارب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75" y="1544666"/>
            <a:ext cx="1227187" cy="122718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710" y="3372422"/>
            <a:ext cx="2383028" cy="30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" grpId="0" animBg="1"/>
      <p:bldP spid="32" grpId="0" animBg="1"/>
      <p:bldP spid="35" grpId="0" animBg="1"/>
      <p:bldP spid="12" grpId="0"/>
      <p:bldP spid="41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31" y="906203"/>
            <a:ext cx="9041888" cy="3747271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الزمن : قراءة الساعة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426568" y="2770071"/>
            <a:ext cx="1254597" cy="7400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897744" y="3464778"/>
            <a:ext cx="1235709" cy="5071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56" b="91852" l="571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>
          <a:xfrm>
            <a:off x="4283168" y="4167218"/>
            <a:ext cx="1767929" cy="25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r="4351" b="8356"/>
          <a:stretch/>
        </p:blipFill>
        <p:spPr>
          <a:xfrm>
            <a:off x="2685241" y="3798775"/>
            <a:ext cx="1626213" cy="252936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الزمن : قراءة الساعة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٨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33865" y="1353607"/>
            <a:ext cx="1897971" cy="1954028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8626401" y="1265174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أســتــعــد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887485" y="1618527"/>
            <a:ext cx="45776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نظر محمد إلى ساعته الرقمية عند نهاية حصة التربية البدنية .</a:t>
            </a: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كم كانت الساعة عندما انتهت الحصة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53876" y="2885416"/>
            <a:ext cx="1702142" cy="913359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4979731" y="3161582"/>
            <a:ext cx="40776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الساعة الرقمية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تظهر الزمن بالأرقام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8"/>
          <a:stretch/>
        </p:blipFill>
        <p:spPr>
          <a:xfrm>
            <a:off x="4399962" y="3846596"/>
            <a:ext cx="5202940" cy="545710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3635681" y="4489180"/>
            <a:ext cx="54758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الأرقام عن يسار النقطتين ( : ) تمثل </a:t>
            </a:r>
            <a:r>
              <a:rPr lang="ar-SA" sz="2400" b="1" dirty="0" smtClean="0">
                <a:solidFill>
                  <a:srgbClr val="FF0000"/>
                </a:solidFill>
              </a:rPr>
              <a:t>الساعات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635681" y="5098357"/>
            <a:ext cx="54758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الأرقام عن يمين النقطتين ( : ) تمثل </a:t>
            </a:r>
            <a:r>
              <a:rPr lang="ar-SA" sz="2400" b="1" dirty="0" smtClean="0">
                <a:solidFill>
                  <a:srgbClr val="FF0000"/>
                </a:solidFill>
              </a:rPr>
              <a:t>الدقائق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4283939" y="5753384"/>
            <a:ext cx="48275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أقرأ :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الثامنة و ثلاثون دقيقة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وأكتب : </a:t>
            </a:r>
            <a:r>
              <a:rPr lang="ku-Arab-IQ" sz="2400" b="1" dirty="0" smtClean="0">
                <a:solidFill>
                  <a:srgbClr val="FF0000"/>
                </a:solidFill>
              </a:rPr>
              <a:t>٨</a:t>
            </a:r>
            <a:r>
              <a:rPr lang="ar-SA" sz="2400" b="1" dirty="0" smtClean="0">
                <a:solidFill>
                  <a:srgbClr val="FF0000"/>
                </a:solidFill>
              </a:rPr>
              <a:t>:</a:t>
            </a:r>
            <a:r>
              <a:rPr lang="ku-Arab-IQ" sz="2400" b="1" dirty="0" smtClean="0">
                <a:solidFill>
                  <a:srgbClr val="FF0000"/>
                </a:solidFill>
              </a:rPr>
              <a:t>٣٠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2" name="سهم للأسفل 11"/>
          <p:cNvSpPr/>
          <p:nvPr/>
        </p:nvSpPr>
        <p:spPr>
          <a:xfrm>
            <a:off x="9430593" y="2313922"/>
            <a:ext cx="180142" cy="551226"/>
          </a:xfrm>
          <a:prstGeom prst="downArrow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للأسفل 53"/>
          <p:cNvSpPr/>
          <p:nvPr/>
        </p:nvSpPr>
        <p:spPr>
          <a:xfrm>
            <a:off x="9870192" y="2313922"/>
            <a:ext cx="180142" cy="551226"/>
          </a:xfrm>
          <a:prstGeom prst="downArrow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1" grpId="0"/>
      <p:bldP spid="53" grpId="0"/>
      <p:bldP spid="12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6" y="1314525"/>
            <a:ext cx="2705614" cy="2705614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الزمن : قراءة الساعة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٨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 flipH="1">
            <a:off x="7676143" y="2751921"/>
            <a:ext cx="2644499" cy="3570041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914045" y="4439475"/>
            <a:ext cx="61025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ساعة العقارب 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تحتوي على عقرب للساعات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 rot="13552327">
            <a:off x="5321458" y="2258895"/>
            <a:ext cx="607682" cy="349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 rot="18704320">
            <a:off x="5825890" y="2171778"/>
            <a:ext cx="690314" cy="34936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546552" y="5116952"/>
            <a:ext cx="1778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bg2">
                    <a:lumMod val="25000"/>
                  </a:schemeClr>
                </a:solidFill>
              </a:rPr>
              <a:t>وآخر للدقائق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4215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4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037" y="3942355"/>
            <a:ext cx="6315216" cy="204372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249" y="2191286"/>
            <a:ext cx="2652999" cy="2392424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الزمن : قراءة الساعة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٨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668418" y="984062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مــثــال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359" b="84309"/>
          <a:stretch/>
        </p:blipFill>
        <p:spPr>
          <a:xfrm>
            <a:off x="3606594" y="1590034"/>
            <a:ext cx="6130594" cy="55661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04368" y="2241158"/>
            <a:ext cx="5075790" cy="168889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5"/>
          <a:srcRect l="36939" b="68394"/>
          <a:stretch/>
        </p:blipFill>
        <p:spPr>
          <a:xfrm>
            <a:off x="7450988" y="5986078"/>
            <a:ext cx="2434859" cy="524074"/>
          </a:xfrm>
          <a:prstGeom prst="rect">
            <a:avLst/>
          </a:prstGeom>
        </p:spPr>
      </p:pic>
      <p:sp>
        <p:nvSpPr>
          <p:cNvPr id="41" name="شكل بيضاوي 40"/>
          <p:cNvSpPr/>
          <p:nvPr/>
        </p:nvSpPr>
        <p:spPr>
          <a:xfrm rot="15574171">
            <a:off x="2999287" y="3497735"/>
            <a:ext cx="554697" cy="2910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 rot="11410664">
            <a:off x="2558113" y="3188145"/>
            <a:ext cx="680706" cy="267347"/>
          </a:xfrm>
          <a:prstGeom prst="ellipse">
            <a:avLst/>
          </a:prstGeom>
          <a:noFill/>
          <a:ln w="38100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74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910" y="2364450"/>
            <a:ext cx="2779656" cy="2506641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الزمن : قراءة الساعة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٨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668418" y="984062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مــثــال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359" b="84309"/>
          <a:stretch/>
        </p:blipFill>
        <p:spPr>
          <a:xfrm>
            <a:off x="3606594" y="1590034"/>
            <a:ext cx="6130594" cy="55661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23"/>
          <a:srcRect l="52566" t="67121"/>
          <a:stretch/>
        </p:blipFill>
        <p:spPr>
          <a:xfrm>
            <a:off x="5206025" y="5704405"/>
            <a:ext cx="2172437" cy="646714"/>
          </a:xfrm>
          <a:prstGeom prst="rect">
            <a:avLst/>
          </a:prstGeom>
        </p:spPr>
      </p:pic>
      <p:sp>
        <p:nvSpPr>
          <p:cNvPr id="41" name="شكل بيضاوي 40"/>
          <p:cNvSpPr/>
          <p:nvPr/>
        </p:nvSpPr>
        <p:spPr>
          <a:xfrm rot="15574171">
            <a:off x="6208214" y="3729034"/>
            <a:ext cx="554697" cy="2910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 rot="11410664">
            <a:off x="5732612" y="3392986"/>
            <a:ext cx="680706" cy="267347"/>
          </a:xfrm>
          <a:prstGeom prst="ellipse">
            <a:avLst/>
          </a:prstGeom>
          <a:noFill/>
          <a:ln w="38100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23"/>
          <a:srcRect t="32087" b="31984"/>
          <a:stretch/>
        </p:blipFill>
        <p:spPr>
          <a:xfrm>
            <a:off x="4057016" y="4929356"/>
            <a:ext cx="4645207" cy="7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33" y="5715424"/>
            <a:ext cx="8972982" cy="64055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51" y="4570815"/>
            <a:ext cx="9027777" cy="74718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888" y="1692313"/>
            <a:ext cx="2756577" cy="210987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386" y="1868130"/>
            <a:ext cx="2927330" cy="128639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الزمن : قراءة الساعة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954381" y="993095"/>
            <a:ext cx="1242774" cy="418016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561805" y="1022022"/>
            <a:ext cx="53710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أكتب الزمن الذي تشير إلية الساعة الرقمية أو ساعة العقارب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70983" y="1854002"/>
            <a:ext cx="3007746" cy="1236175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7662433" y="3227411"/>
            <a:ext cx="30387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الخامسة وخمسة عشر دقيقة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٥:١٥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4110870" y="3201499"/>
            <a:ext cx="33639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العاشرة وثمانية وعشرون دقيقة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١٠:٢٨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376444" y="3676451"/>
            <a:ext cx="30387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الثانية واثنان واربعون دقيقة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٢:٤٢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5357122" y="5194637"/>
            <a:ext cx="18041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دقائق </a:t>
            </a:r>
          </a:p>
        </p:txBody>
      </p:sp>
    </p:spTree>
    <p:extLst>
      <p:ext uri="{BB962C8B-B14F-4D97-AF65-F5344CB8AC3E}">
        <p14:creationId xmlns:p14="http://schemas.microsoft.com/office/powerpoint/2010/main" val="8464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1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044" y="4075500"/>
            <a:ext cx="2476800" cy="20176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069" y="2063455"/>
            <a:ext cx="2657400" cy="13062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9067823" y="68035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الزمن : قراءة الساعة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293640" y="1273447"/>
            <a:ext cx="52154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أكتب الزمن الذي تشير إلية الساعة الرقمية أو ساعة العقارب: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6448568" y="1126158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520938" y="1194470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2171" y="2058418"/>
            <a:ext cx="2631600" cy="12416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87876" y="1939417"/>
            <a:ext cx="2709000" cy="129980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37924" y="3983003"/>
            <a:ext cx="2502600" cy="2011134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21330" y="3999599"/>
            <a:ext cx="2382807" cy="1975979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7789239" y="3308615"/>
            <a:ext cx="27466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الثالثة وأربعة وأربعون دقيقة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٣:٤٤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4821106" y="3313181"/>
            <a:ext cx="23015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الواحدة وخمسون دقيقة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١:٥٠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1569100" y="3300018"/>
            <a:ext cx="27466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الخامسة وأربعة عشر دقيقة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٥:١٤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7549217" y="6044723"/>
            <a:ext cx="309074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السادسة وسبعة وخمسون دقيقة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٦:٥٧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4657272" y="6003807"/>
            <a:ext cx="27466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الثانية عشر وعشرون دقيقة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١٢:٢٠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262279" y="5897136"/>
            <a:ext cx="2186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الخامسة وثمان دقائق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٥:٠٨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9067823" y="68035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الزمن : قراءة الساعة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6448568" y="1126158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520938" y="1194470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54771" y="2182739"/>
            <a:ext cx="5495401" cy="14162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73031" y="4358682"/>
            <a:ext cx="6192001" cy="13321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43" y="1449216"/>
            <a:ext cx="2388813" cy="2199511"/>
          </a:xfrm>
          <a:prstGeom prst="rect">
            <a:avLst/>
          </a:prstGeom>
        </p:spPr>
      </p:pic>
      <p:sp>
        <p:nvSpPr>
          <p:cNvPr id="17" name="سهم منحني إلى الأسفل 16"/>
          <p:cNvSpPr/>
          <p:nvPr/>
        </p:nvSpPr>
        <p:spPr>
          <a:xfrm rot="1166271">
            <a:off x="3403408" y="1287152"/>
            <a:ext cx="531982" cy="269958"/>
          </a:xfrm>
          <a:prstGeom prst="curvedDownArrow">
            <a:avLst>
              <a:gd name="adj1" fmla="val 18977"/>
              <a:gd name="adj2" fmla="val 46196"/>
              <a:gd name="adj3" fmla="val 4751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7" name="سهم منحني إلى الأسفل 46"/>
          <p:cNvSpPr/>
          <p:nvPr/>
        </p:nvSpPr>
        <p:spPr>
          <a:xfrm rot="2652865">
            <a:off x="3917716" y="1592726"/>
            <a:ext cx="531982" cy="269958"/>
          </a:xfrm>
          <a:prstGeom prst="curvedDownArrow">
            <a:avLst>
              <a:gd name="adj1" fmla="val 18977"/>
              <a:gd name="adj2" fmla="val 46196"/>
              <a:gd name="adj3" fmla="val 4751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9" name="سهم منحني إلى الأسفل 48"/>
          <p:cNvSpPr/>
          <p:nvPr/>
        </p:nvSpPr>
        <p:spPr>
          <a:xfrm rot="4536381">
            <a:off x="4218142" y="2135815"/>
            <a:ext cx="531982" cy="269958"/>
          </a:xfrm>
          <a:prstGeom prst="curvedDownArrow">
            <a:avLst>
              <a:gd name="adj1" fmla="val 18977"/>
              <a:gd name="adj2" fmla="val 46196"/>
              <a:gd name="adj3" fmla="val 4751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سهم منحني إلى الأسفل 52"/>
          <p:cNvSpPr/>
          <p:nvPr/>
        </p:nvSpPr>
        <p:spPr>
          <a:xfrm rot="6464270">
            <a:off x="4219050" y="2710638"/>
            <a:ext cx="531982" cy="269958"/>
          </a:xfrm>
          <a:prstGeom prst="curvedDownArrow">
            <a:avLst>
              <a:gd name="adj1" fmla="val 18977"/>
              <a:gd name="adj2" fmla="val 46196"/>
              <a:gd name="adj3" fmla="val 4751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سهم منحني إلى الأسفل 53"/>
          <p:cNvSpPr/>
          <p:nvPr/>
        </p:nvSpPr>
        <p:spPr>
          <a:xfrm rot="7916049">
            <a:off x="3908245" y="3230021"/>
            <a:ext cx="531982" cy="269958"/>
          </a:xfrm>
          <a:prstGeom prst="curvedDownArrow">
            <a:avLst>
              <a:gd name="adj1" fmla="val 18977"/>
              <a:gd name="adj2" fmla="val 46196"/>
              <a:gd name="adj3" fmla="val 4751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سهم منحني إلى الأسفل 54"/>
          <p:cNvSpPr/>
          <p:nvPr/>
        </p:nvSpPr>
        <p:spPr>
          <a:xfrm rot="9716600">
            <a:off x="3390967" y="3545860"/>
            <a:ext cx="531982" cy="269958"/>
          </a:xfrm>
          <a:prstGeom prst="curvedDownArrow">
            <a:avLst>
              <a:gd name="adj1" fmla="val 18977"/>
              <a:gd name="adj2" fmla="val 46196"/>
              <a:gd name="adj3" fmla="val 4751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سهم منحني إلى الأسفل 55"/>
          <p:cNvSpPr/>
          <p:nvPr/>
        </p:nvSpPr>
        <p:spPr>
          <a:xfrm rot="12125128">
            <a:off x="2744502" y="3511251"/>
            <a:ext cx="531982" cy="269958"/>
          </a:xfrm>
          <a:prstGeom prst="curvedDownArrow">
            <a:avLst>
              <a:gd name="adj1" fmla="val 18977"/>
              <a:gd name="adj2" fmla="val 46196"/>
              <a:gd name="adj3" fmla="val 4751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7093727" y="3575645"/>
            <a:ext cx="18041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دقيقة</a:t>
            </a: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71" b="96505" l="1789" r="99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17" y="4188912"/>
            <a:ext cx="1968189" cy="2015143"/>
          </a:xfrm>
          <a:prstGeom prst="rect">
            <a:avLst/>
          </a:prstGeom>
        </p:spPr>
      </p:pic>
      <p:sp>
        <p:nvSpPr>
          <p:cNvPr id="63" name="سهم منحني إلى الأسفل 62"/>
          <p:cNvSpPr/>
          <p:nvPr/>
        </p:nvSpPr>
        <p:spPr>
          <a:xfrm rot="17351580">
            <a:off x="1914477" y="4648507"/>
            <a:ext cx="645009" cy="316740"/>
          </a:xfrm>
          <a:prstGeom prst="curvedDownArrow">
            <a:avLst>
              <a:gd name="adj1" fmla="val 17123"/>
              <a:gd name="adj2" fmla="val 32390"/>
              <a:gd name="adj3" fmla="val 4374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6207167" y="5732374"/>
            <a:ext cx="18041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٨:٥٢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62" grpId="0"/>
      <p:bldP spid="63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9"/>
          <a:stretch/>
        </p:blipFill>
        <p:spPr>
          <a:xfrm>
            <a:off x="1070101" y="4796691"/>
            <a:ext cx="9323441" cy="109536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42" y="2010705"/>
            <a:ext cx="9491058" cy="116612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الزمن : قراءة الساعة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</a:t>
            </a:r>
            <a:r>
              <a:rPr lang="ku-Arab-IQ" sz="2000" b="1" dirty="0" smtClean="0">
                <a:solidFill>
                  <a:schemeClr val="bg1"/>
                </a:solidFill>
              </a:rPr>
              <a:t>٨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97991" y="953299"/>
            <a:ext cx="5630126" cy="89294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2381018" y="5907092"/>
            <a:ext cx="71759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عقرب الدقائق أسرع ، يتحرك عقرب الدقائق دورة كاملة ليتحرك عقرب الساعات الى الرقم التالي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49" t="20792" r="36214" b="21358"/>
          <a:stretch/>
        </p:blipFill>
        <p:spPr>
          <a:xfrm>
            <a:off x="3157385" y="264448"/>
            <a:ext cx="961936" cy="1674287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2" b="78969"/>
          <a:stretch/>
        </p:blipFill>
        <p:spPr>
          <a:xfrm>
            <a:off x="6589330" y="3291420"/>
            <a:ext cx="1700681" cy="1028912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6960963" y="3600300"/>
            <a:ext cx="4088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٩</a:t>
            </a:r>
            <a:endParaRPr lang="ar-SA" sz="24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7312011" y="3600300"/>
            <a:ext cx="5997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١٠</a:t>
            </a:r>
            <a:endParaRPr lang="ar-SA" sz="2400" b="1" dirty="0"/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119" b="97881" l="805" r="98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18" y="3105082"/>
            <a:ext cx="1537557" cy="1605618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8354524" y="3573304"/>
            <a:ext cx="19360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44" grpId="0"/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275</Words>
  <Application>Microsoft Office PowerPoint</Application>
  <PresentationFormat>شاشة عريضة</PresentationFormat>
  <Paragraphs>90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167</cp:revision>
  <dcterms:created xsi:type="dcterms:W3CDTF">2022-12-02T21:48:32Z</dcterms:created>
  <dcterms:modified xsi:type="dcterms:W3CDTF">2023-03-24T02:08:39Z</dcterms:modified>
</cp:coreProperties>
</file>