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809" r:id="rId2"/>
    <p:sldId id="582" r:id="rId3"/>
    <p:sldId id="756" r:id="rId4"/>
    <p:sldId id="786" r:id="rId5"/>
    <p:sldId id="902" r:id="rId6"/>
    <p:sldId id="1189" r:id="rId7"/>
    <p:sldId id="874" r:id="rId8"/>
    <p:sldId id="1178" r:id="rId9"/>
    <p:sldId id="1179" r:id="rId10"/>
    <p:sldId id="906" r:id="rId11"/>
    <p:sldId id="1180" r:id="rId12"/>
    <p:sldId id="1181" r:id="rId13"/>
    <p:sldId id="904" r:id="rId14"/>
    <p:sldId id="903" r:id="rId15"/>
    <p:sldId id="1183" r:id="rId16"/>
    <p:sldId id="1187" r:id="rId17"/>
    <p:sldId id="1186" r:id="rId18"/>
    <p:sldId id="1184" r:id="rId19"/>
    <p:sldId id="901" r:id="rId20"/>
    <p:sldId id="899" r:id="rId21"/>
    <p:sldId id="1190" r:id="rId22"/>
    <p:sldId id="1182" r:id="rId23"/>
    <p:sldId id="1188" r:id="rId24"/>
    <p:sldId id="897" r:id="rId25"/>
    <p:sldId id="896" r:id="rId26"/>
    <p:sldId id="905" r:id="rId27"/>
    <p:sldId id="884" r:id="rId28"/>
    <p:sldId id="900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8000"/>
    <a:srgbClr val="F9FF05"/>
    <a:srgbClr val="EA5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68" autoAdjust="0"/>
    <p:restoredTop sz="94660"/>
  </p:normalViewPr>
  <p:slideViewPr>
    <p:cSldViewPr>
      <p:cViewPr>
        <p:scale>
          <a:sx n="48" d="100"/>
          <a:sy n="48" d="100"/>
        </p:scale>
        <p:origin x="-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323B16A-2588-4CA3-A6C0-7DF91ED1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52C1DD39-BDA9-4ACA-A183-FFEE7FB7B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8181576-EF19-43E1-864C-ED7C618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6959712-9B50-468F-BB74-E073CD8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6F4C8BB-3E09-49A8-8F82-02BF198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DE7B2BC-FE2D-4405-9DB1-EE4012D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2D8B751-0AB7-4578-BFD7-7DC4EE1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5C31383-6356-4518-B43B-B9E9304D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90EC34-33FC-4DF1-B8A6-519878A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FA54CF2-212A-4325-8F50-901FF14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F2A53715-4585-4F11-A877-13951BA2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E3A38DA-613E-44B9-BE12-7A4FA0CB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9C841F9-7AA7-4DD9-86AA-8746886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603EDEE-5CB6-4771-BD1A-23A761C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F5B6E02-6A06-4791-A2E0-B0870EAC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7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1063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94EF5CB-A072-446E-9C61-C618A6B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E3593C9-3787-4943-B522-D38FA697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D927A68-CB10-477E-BEBF-0BF4B4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906EAEF-742E-4DB0-BA2B-E6111E4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9EDE1FD-C70B-47B8-81F6-08656DA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82D9B76-7394-49A9-B8C0-405943B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E1066F-2716-4264-8DA6-E496EE58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CD7FEEF-A01F-4145-B107-D75FEDC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62859D-20EB-4BF6-BAB7-95AAD2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C2FC0D7-5320-42C1-AE6D-25F037A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11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AF7DAEA-49F6-4BD2-B002-3905C65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AAE3F33-2CE8-4265-BF78-C2277CF3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476BE48-D626-42A4-BA26-C962B8AD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DEE4CB8-6930-4EEE-8936-FDF9D67B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2B77C46-AAF1-48ED-A587-334EA70E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E283FDE-6B49-4C95-A638-80A4398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F75F331-717C-4AD9-A23F-C4E0DEEA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E44651C-DCD5-4728-A3EE-43B0470F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2158440-D879-4056-9913-43C1A00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10F07D6A-5429-4F9D-9244-AD720908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33B85FBD-D148-4863-820F-D426ACAB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AE0FDCDF-78B2-471A-837F-2EE52C8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7027BC62-F176-422A-9169-F25B37E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7388F568-90D3-45E6-A917-7E72B5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63BB74A-1396-4C78-9BA7-D9CE8647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95C78129-8828-492B-A10A-C9BF4E6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B78652D-7458-481B-B233-1F11F17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4A8CEE87-9958-4ECD-AA46-3A8AED7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B232FA67-C51F-4759-BE73-42356E0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7495DAC-E8AB-4D50-A241-3D59EA2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AB381925-912B-4B3B-BCED-17FA1BC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68B7B8-BD63-482B-81A5-E35959B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B1C096A-1734-4AE8-B9F6-C909C2B3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FEC160E-C548-4087-B61C-59FC99E5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72DF5F8-02DA-4B97-A855-D9131F7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A6398ABF-529B-44DC-9893-3D73F3A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61A0D94-4237-4648-8910-163BBCD4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C72D0D5-3846-4FE4-954B-2907A47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8C924714-3624-48AD-BE26-805B1D34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ABF50FA-E054-4DCF-8276-4ABB954E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85CA946-CA67-460B-885E-41B2F88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31A5DD4-1F2F-42D3-9CAA-14947A7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C3DFAF8-6523-425A-B25D-52AA801B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45A6ED1-648A-4218-BB8C-EFCF6629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6795819-8F3D-4454-BF86-B1C57DC7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172F296-3348-434B-B2E1-A8406A31D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F9D-6848-44C0-B421-766F803D931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CC685BF-05A5-43F4-B7FE-3A1967B8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D9CC8B8-61D3-49B8-8AEF-1DFFA1F7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graphy-be-careful-be-alert-warning-dangerous-hazard-image1966035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wall.net/resource/1211842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iveworksheets.com/1-ao1794782o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pptopia.com/google-play/app/all.lokeshhanumappa.thanks/intellig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staff/b/x/bxb11/Objectiv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imeline-The-Past-Perfect_fig8_265967982" TargetMode="External"/><Relationship Id="rId2" Type="http://schemas.openxmlformats.org/officeDocument/2006/relationships/image" Target="../media/image9.ppm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BD435B6E-BAD2-48F3-A3C1-7362079E7D2D}"/>
              </a:ext>
            </a:extLst>
          </p:cNvPr>
          <p:cNvGrpSpPr/>
          <p:nvPr/>
        </p:nvGrpSpPr>
        <p:grpSpPr>
          <a:xfrm>
            <a:off x="0" y="0"/>
            <a:ext cx="12192000" cy="4221089"/>
            <a:chOff x="6500964" y="349288"/>
            <a:chExt cx="7483609" cy="5417610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xmlns="" id="{79C56035-6DC5-4977-AF6B-99533D821704}"/>
                </a:ext>
              </a:extLst>
            </p:cNvPr>
            <p:cNvSpPr/>
            <p:nvPr/>
          </p:nvSpPr>
          <p:spPr>
            <a:xfrm>
              <a:off x="6501900" y="349288"/>
              <a:ext cx="7482673" cy="5378765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000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Goal </a:t>
              </a:r>
              <a:r>
                <a:rPr lang="en-US" sz="4000" dirty="0" smtClean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1.3</a:t>
              </a:r>
              <a:endPara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U: </a:t>
              </a:r>
              <a:r>
                <a:rPr lang="en-US" sz="48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endPara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8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Wonder What Happened</a:t>
              </a:r>
              <a:endParaRPr lang="en-U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800" b="1" u="sng" dirty="0">
                  <a:solidFill>
                    <a:srgbClr val="0B110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Grammar</a:t>
              </a:r>
            </a:p>
            <a:p>
              <a:pPr algn="ctr"/>
              <a:endParaRPr lang="en-US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3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 </a:t>
              </a:r>
              <a:r>
                <a:rPr lang="en-US" sz="36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3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xmlns="" id="{1972C50A-7488-4780-8916-F273BC4DFD6C}"/>
                </a:ext>
              </a:extLst>
            </p:cNvPr>
            <p:cNvSpPr/>
            <p:nvPr/>
          </p:nvSpPr>
          <p:spPr>
            <a:xfrm>
              <a:off x="6500964" y="354638"/>
              <a:ext cx="7483609" cy="54122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D0E0727-E2D2-4E2D-ADD5-41BBF5B2E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7"/>
          <a:stretch/>
        </p:blipFill>
        <p:spPr>
          <a:xfrm>
            <a:off x="0" y="4190823"/>
            <a:ext cx="12190475" cy="203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4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xmlns="" id="{7C699BDC-9898-4C81-A38A-7B63F92B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368" y="332656"/>
            <a:ext cx="2592288" cy="1728192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59100559-0D07-4558-AB53-002DF09C1190}"/>
              </a:ext>
            </a:extLst>
          </p:cNvPr>
          <p:cNvSpPr/>
          <p:nvPr/>
        </p:nvSpPr>
        <p:spPr>
          <a:xfrm>
            <a:off x="551384" y="2420888"/>
            <a:ext cx="7344816" cy="72008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 got out the car, I bought a parking ticket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190750-637D-41D6-851B-7269C8FCF449}"/>
              </a:ext>
            </a:extLst>
          </p:cNvPr>
          <p:cNvSpPr txBox="1"/>
          <p:nvPr/>
        </p:nvSpPr>
        <p:spPr>
          <a:xfrm>
            <a:off x="7968208" y="2550095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Connected: A follows B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6C10053B-517F-4B63-A6B4-BB30D2B82F4B}"/>
              </a:ext>
            </a:extLst>
          </p:cNvPr>
          <p:cNvSpPr/>
          <p:nvPr/>
        </p:nvSpPr>
        <p:spPr>
          <a:xfrm>
            <a:off x="551384" y="3683226"/>
            <a:ext cx="7560840" cy="72008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 had got out the car, a dog ran over to me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E917A-AA3E-4D67-BB58-430E044D165D}"/>
              </a:ext>
            </a:extLst>
          </p:cNvPr>
          <p:cNvSpPr txBox="1"/>
          <p:nvPr/>
        </p:nvSpPr>
        <p:spPr>
          <a:xfrm>
            <a:off x="8256240" y="38464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unconnected</a:t>
            </a:r>
          </a:p>
        </p:txBody>
      </p:sp>
    </p:spTree>
    <p:extLst>
      <p:ext uri="{BB962C8B-B14F-4D97-AF65-F5344CB8AC3E}">
        <p14:creationId xmlns:p14="http://schemas.microsoft.com/office/powerpoint/2010/main" val="27833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D2AA8A1F-2534-4347-A086-D3464717D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476672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verb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2FF5B4-75C5-44F6-809B-A9D89D1D4085}"/>
              </a:ext>
            </a:extLst>
          </p:cNvPr>
          <p:cNvSpPr/>
          <p:nvPr/>
        </p:nvSpPr>
        <p:spPr>
          <a:xfrm>
            <a:off x="2431144" y="1625600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Ali had left home before Sami arrived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D8686-8E58-45AF-9CCC-22362180257F}"/>
              </a:ext>
            </a:extLst>
          </p:cNvPr>
          <p:cNvSpPr txBox="1"/>
          <p:nvPr/>
        </p:nvSpPr>
        <p:spPr>
          <a:xfrm>
            <a:off x="682171" y="1412776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71F04A-AF49-4743-AFA8-014CF22D2233}"/>
              </a:ext>
            </a:extLst>
          </p:cNvPr>
          <p:cNvSpPr/>
          <p:nvPr/>
        </p:nvSpPr>
        <p:spPr>
          <a:xfrm>
            <a:off x="2431144" y="2745995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returned home because I had forget my books at home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833182-685C-49DD-B144-D0170C0E0C36}"/>
              </a:ext>
            </a:extLst>
          </p:cNvPr>
          <p:cNvSpPr/>
          <p:nvPr/>
        </p:nvSpPr>
        <p:spPr>
          <a:xfrm>
            <a:off x="2431144" y="3829402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Had lived they in London before I moved to Paris  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97F683-AA23-49D5-A389-23C263E7008E}"/>
              </a:ext>
            </a:extLst>
          </p:cNvPr>
          <p:cNvSpPr/>
          <p:nvPr/>
        </p:nvSpPr>
        <p:spPr>
          <a:xfrm>
            <a:off x="2431144" y="4949371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had finished not when the bell rang 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8B4E33-687D-4046-8FF5-9B844506E119}"/>
              </a:ext>
            </a:extLst>
          </p:cNvPr>
          <p:cNvSpPr txBox="1"/>
          <p:nvPr/>
        </p:nvSpPr>
        <p:spPr>
          <a:xfrm>
            <a:off x="682171" y="499220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D81D1B-3ECC-480D-B866-9E7E2218B20B}"/>
              </a:ext>
            </a:extLst>
          </p:cNvPr>
          <p:cNvSpPr txBox="1"/>
          <p:nvPr/>
        </p:nvSpPr>
        <p:spPr>
          <a:xfrm>
            <a:off x="682171" y="2815621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xmlns="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7" y="1820399"/>
            <a:ext cx="3118613" cy="32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D92F8C-F4E0-47D5-A54B-8A9B0F1060EC}"/>
              </a:ext>
            </a:extLst>
          </p:cNvPr>
          <p:cNvSpPr txBox="1"/>
          <p:nvPr/>
        </p:nvSpPr>
        <p:spPr>
          <a:xfrm>
            <a:off x="3799442" y="3613666"/>
            <a:ext cx="6987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https://wordwall.net/resource/12118423</a:t>
            </a:r>
            <a:endParaRPr lang="en-US" sz="2800" dirty="0"/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3041B79B-907B-49BB-9372-ABDA7293964E}"/>
              </a:ext>
            </a:extLst>
          </p:cNvPr>
          <p:cNvSpPr txBox="1">
            <a:spLocks/>
          </p:cNvSpPr>
          <p:nvPr/>
        </p:nvSpPr>
        <p:spPr>
          <a:xfrm>
            <a:off x="903058" y="1069086"/>
            <a:ext cx="3845357" cy="254458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1036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0690DA-8F3D-45EB-BBF0-831F00288235}"/>
              </a:ext>
            </a:extLst>
          </p:cNvPr>
          <p:cNvSpPr/>
          <p:nvPr/>
        </p:nvSpPr>
        <p:spPr>
          <a:xfrm>
            <a:off x="623392" y="342680"/>
            <a:ext cx="110892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He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must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live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near here because he always walks to work 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C1E0CA2-FE79-4188-8A88-31D0E6794134}"/>
              </a:ext>
            </a:extLst>
          </p:cNvPr>
          <p:cNvSpPr/>
          <p:nvPr/>
        </p:nvSpPr>
        <p:spPr>
          <a:xfrm>
            <a:off x="623392" y="1282012"/>
            <a:ext cx="110892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They’re not answering. They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could have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been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in class 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3943B6F-430F-4954-BAC2-0F6E80C3F90B}"/>
              </a:ext>
            </a:extLst>
          </p:cNvPr>
          <p:cNvSpPr/>
          <p:nvPr/>
        </p:nvSpPr>
        <p:spPr>
          <a:xfrm>
            <a:off x="623392" y="2190580"/>
            <a:ext cx="11233248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She’s not here yet. She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might have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been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stuck in traffic .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24924F19-121D-467A-A457-35B6E28B4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9"/>
          <a:stretch/>
        </p:blipFill>
        <p:spPr>
          <a:xfrm>
            <a:off x="731579" y="4149080"/>
            <a:ext cx="10728842" cy="2014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608E5D7-FA83-4318-814E-43274AB6A6BF}"/>
              </a:ext>
            </a:extLst>
          </p:cNvPr>
          <p:cNvSpPr/>
          <p:nvPr/>
        </p:nvSpPr>
        <p:spPr>
          <a:xfrm>
            <a:off x="623392" y="3099148"/>
            <a:ext cx="110892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It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can’t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be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far now . We’ve been driving for hours .</a:t>
            </a:r>
          </a:p>
        </p:txBody>
      </p: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6BD7E1A6-9F34-4B9F-A9F7-B6B9FD3166D4}"/>
              </a:ext>
            </a:extLst>
          </p:cNvPr>
          <p:cNvCxnSpPr>
            <a:cxnSpLocks/>
          </p:cNvCxnSpPr>
          <p:nvPr/>
        </p:nvCxnSpPr>
        <p:spPr>
          <a:xfrm>
            <a:off x="2711624" y="5517232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EE53BCAF-4720-4B9F-9CEA-5D0F002572E3}"/>
              </a:ext>
            </a:extLst>
          </p:cNvPr>
          <p:cNvCxnSpPr>
            <a:cxnSpLocks/>
          </p:cNvCxnSpPr>
          <p:nvPr/>
        </p:nvCxnSpPr>
        <p:spPr>
          <a:xfrm>
            <a:off x="2711624" y="5733256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67D69975-5E62-4E25-9168-AF68F9DA9C82}"/>
              </a:ext>
            </a:extLst>
          </p:cNvPr>
          <p:cNvCxnSpPr>
            <a:cxnSpLocks/>
          </p:cNvCxnSpPr>
          <p:nvPr/>
        </p:nvCxnSpPr>
        <p:spPr>
          <a:xfrm>
            <a:off x="2567608" y="6021288"/>
            <a:ext cx="4824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مستطيل: زوايا مستديرة 26">
            <a:extLst>
              <a:ext uri="{FF2B5EF4-FFF2-40B4-BE49-F238E27FC236}">
                <a16:creationId xmlns:a16="http://schemas.microsoft.com/office/drawing/2014/main" xmlns="" id="{B692F1ED-5D78-4990-ACAD-5ACA93BD2A06}"/>
              </a:ext>
            </a:extLst>
          </p:cNvPr>
          <p:cNvSpPr/>
          <p:nvPr/>
        </p:nvSpPr>
        <p:spPr>
          <a:xfrm>
            <a:off x="2999657" y="5325326"/>
            <a:ext cx="432048" cy="191906"/>
          </a:xfrm>
          <a:prstGeom prst="roundRect">
            <a:avLst/>
          </a:prstGeom>
          <a:solidFill>
            <a:srgbClr val="05C717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26">
            <a:extLst>
              <a:ext uri="{FF2B5EF4-FFF2-40B4-BE49-F238E27FC236}">
                <a16:creationId xmlns:a16="http://schemas.microsoft.com/office/drawing/2014/main" xmlns="" id="{0A06C911-2889-468A-AA1F-F01071B264CF}"/>
              </a:ext>
            </a:extLst>
          </p:cNvPr>
          <p:cNvSpPr/>
          <p:nvPr/>
        </p:nvSpPr>
        <p:spPr>
          <a:xfrm>
            <a:off x="2999657" y="5560885"/>
            <a:ext cx="432048" cy="191906"/>
          </a:xfrm>
          <a:prstGeom prst="roundRect">
            <a:avLst/>
          </a:prstGeom>
          <a:solidFill>
            <a:srgbClr val="FF00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26">
            <a:extLst>
              <a:ext uri="{FF2B5EF4-FFF2-40B4-BE49-F238E27FC236}">
                <a16:creationId xmlns:a16="http://schemas.microsoft.com/office/drawing/2014/main" xmlns="" id="{72944F8D-6329-4721-A761-113B508CB7CF}"/>
              </a:ext>
            </a:extLst>
          </p:cNvPr>
          <p:cNvSpPr/>
          <p:nvPr/>
        </p:nvSpPr>
        <p:spPr>
          <a:xfrm>
            <a:off x="3679372" y="5549323"/>
            <a:ext cx="688436" cy="140281"/>
          </a:xfrm>
          <a:prstGeom prst="roundRect">
            <a:avLst/>
          </a:prstGeom>
          <a:solidFill>
            <a:srgbClr val="FF00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26">
            <a:extLst>
              <a:ext uri="{FF2B5EF4-FFF2-40B4-BE49-F238E27FC236}">
                <a16:creationId xmlns:a16="http://schemas.microsoft.com/office/drawing/2014/main" xmlns="" id="{D023E46F-D2CB-4C64-A074-8A45DC7EDDC5}"/>
              </a:ext>
            </a:extLst>
          </p:cNvPr>
          <p:cNvSpPr/>
          <p:nvPr/>
        </p:nvSpPr>
        <p:spPr>
          <a:xfrm>
            <a:off x="2999657" y="5829382"/>
            <a:ext cx="432048" cy="191906"/>
          </a:xfrm>
          <a:prstGeom prst="roundRect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26">
            <a:extLst>
              <a:ext uri="{FF2B5EF4-FFF2-40B4-BE49-F238E27FC236}">
                <a16:creationId xmlns:a16="http://schemas.microsoft.com/office/drawing/2014/main" xmlns="" id="{941CD958-2322-465A-87EF-D4EFB55171B2}"/>
              </a:ext>
            </a:extLst>
          </p:cNvPr>
          <p:cNvSpPr/>
          <p:nvPr/>
        </p:nvSpPr>
        <p:spPr>
          <a:xfrm>
            <a:off x="3463348" y="5805264"/>
            <a:ext cx="432048" cy="152836"/>
          </a:xfrm>
          <a:prstGeom prst="roundRect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26">
            <a:extLst>
              <a:ext uri="{FF2B5EF4-FFF2-40B4-BE49-F238E27FC236}">
                <a16:creationId xmlns:a16="http://schemas.microsoft.com/office/drawing/2014/main" xmlns="" id="{60E9AA3D-183D-4EF2-AADD-78A125B11499}"/>
              </a:ext>
            </a:extLst>
          </p:cNvPr>
          <p:cNvSpPr/>
          <p:nvPr/>
        </p:nvSpPr>
        <p:spPr>
          <a:xfrm>
            <a:off x="4151784" y="5805263"/>
            <a:ext cx="576064" cy="191895"/>
          </a:xfrm>
          <a:prstGeom prst="roundRect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0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9CC1F6-A77D-49A0-8DE5-081CEC209BA8}"/>
              </a:ext>
            </a:extLst>
          </p:cNvPr>
          <p:cNvSpPr/>
          <p:nvPr/>
        </p:nvSpPr>
        <p:spPr>
          <a:xfrm>
            <a:off x="119336" y="3914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can’t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D69AD2-46BA-432C-A7CA-5EDF67BFA974}"/>
              </a:ext>
            </a:extLst>
          </p:cNvPr>
          <p:cNvSpPr/>
          <p:nvPr/>
        </p:nvSpPr>
        <p:spPr>
          <a:xfrm>
            <a:off x="2207568" y="3914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might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439076-6F04-4BE6-9AF1-66E4B03EC3D9}"/>
              </a:ext>
            </a:extLst>
          </p:cNvPr>
          <p:cNvSpPr/>
          <p:nvPr/>
        </p:nvSpPr>
        <p:spPr>
          <a:xfrm>
            <a:off x="4295800" y="391412"/>
            <a:ext cx="12961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C60A3306-17DA-4CC2-8475-93F1F955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8"/>
          <a:stretch/>
        </p:blipFill>
        <p:spPr>
          <a:xfrm>
            <a:off x="635929" y="3573016"/>
            <a:ext cx="9263958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5D3CD206-3584-4422-B35B-C1017366D316}"/>
              </a:ext>
            </a:extLst>
          </p:cNvPr>
          <p:cNvSpPr/>
          <p:nvPr/>
        </p:nvSpPr>
        <p:spPr>
          <a:xfrm>
            <a:off x="6013546" y="463420"/>
            <a:ext cx="152261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6088EF-AF54-47ED-8AFA-BCB1035B0354}"/>
              </a:ext>
            </a:extLst>
          </p:cNvPr>
          <p:cNvSpPr txBox="1"/>
          <p:nvPr/>
        </p:nvSpPr>
        <p:spPr>
          <a:xfrm>
            <a:off x="7501068" y="310693"/>
            <a:ext cx="17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Present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C4C728-F0E5-4DB5-B774-88948C721AFA}"/>
              </a:ext>
            </a:extLst>
          </p:cNvPr>
          <p:cNvSpPr/>
          <p:nvPr/>
        </p:nvSpPr>
        <p:spPr>
          <a:xfrm>
            <a:off x="119336" y="1628800"/>
            <a:ext cx="288032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couldn’t have been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D0A0D0-AB29-4C72-A3D7-4B466E628F8D}"/>
              </a:ext>
            </a:extLst>
          </p:cNvPr>
          <p:cNvSpPr/>
          <p:nvPr/>
        </p:nvSpPr>
        <p:spPr>
          <a:xfrm>
            <a:off x="3228459" y="1628800"/>
            <a:ext cx="255628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might have been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7B2093-97C6-425A-A62E-4153BD9BDA87}"/>
              </a:ext>
            </a:extLst>
          </p:cNvPr>
          <p:cNvSpPr/>
          <p:nvPr/>
        </p:nvSpPr>
        <p:spPr>
          <a:xfrm>
            <a:off x="6013546" y="1628800"/>
            <a:ext cx="237626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must have been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932BCAC2-D800-476A-839B-B3E1F81B8B95}"/>
              </a:ext>
            </a:extLst>
          </p:cNvPr>
          <p:cNvSpPr/>
          <p:nvPr/>
        </p:nvSpPr>
        <p:spPr>
          <a:xfrm>
            <a:off x="8583680" y="1700808"/>
            <a:ext cx="1482808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0675EE-FA33-4CC1-9033-99F8178A5386}"/>
              </a:ext>
            </a:extLst>
          </p:cNvPr>
          <p:cNvSpPr txBox="1"/>
          <p:nvPr/>
        </p:nvSpPr>
        <p:spPr>
          <a:xfrm>
            <a:off x="9899887" y="1588440"/>
            <a:ext cx="17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Past    </a:t>
            </a:r>
          </a:p>
        </p:txBody>
      </p:sp>
    </p:spTree>
    <p:extLst>
      <p:ext uri="{BB962C8B-B14F-4D97-AF65-F5344CB8AC3E}">
        <p14:creationId xmlns:p14="http://schemas.microsoft.com/office/powerpoint/2010/main" val="29922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28CA2-0858-4ACD-902E-C9F33D8ADFAA}"/>
              </a:ext>
            </a:extLst>
          </p:cNvPr>
          <p:cNvSpPr txBox="1"/>
          <p:nvPr/>
        </p:nvSpPr>
        <p:spPr>
          <a:xfrm>
            <a:off x="2988973" y="1628800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modal verb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main verb  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EEF8AA26-A65E-4ADD-9DC9-B15824842054}"/>
              </a:ext>
            </a:extLst>
          </p:cNvPr>
          <p:cNvSpPr txBox="1"/>
          <p:nvPr/>
        </p:nvSpPr>
        <p:spPr>
          <a:xfrm>
            <a:off x="0" y="1521078"/>
            <a:ext cx="25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Form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xmlns="" id="{854D1B80-9399-46A3-9687-5C1A18A57394}"/>
              </a:ext>
            </a:extLst>
          </p:cNvPr>
          <p:cNvSpPr txBox="1"/>
          <p:nvPr/>
        </p:nvSpPr>
        <p:spPr>
          <a:xfrm>
            <a:off x="0" y="3579415"/>
            <a:ext cx="27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Negative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027CB8-0858-4302-B71D-602841957445}"/>
              </a:ext>
            </a:extLst>
          </p:cNvPr>
          <p:cNvSpPr txBox="1"/>
          <p:nvPr/>
        </p:nvSpPr>
        <p:spPr>
          <a:xfrm>
            <a:off x="3548742" y="2583960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might go to the party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BF6371-568C-4B00-B8A2-89F662E5E823}"/>
              </a:ext>
            </a:extLst>
          </p:cNvPr>
          <p:cNvSpPr txBox="1"/>
          <p:nvPr/>
        </p:nvSpPr>
        <p:spPr>
          <a:xfrm>
            <a:off x="3548742" y="4869160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might not go to the party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F7E023-3839-43EC-8E79-8EF3549E781F}"/>
              </a:ext>
            </a:extLst>
          </p:cNvPr>
          <p:cNvSpPr txBox="1"/>
          <p:nvPr/>
        </p:nvSpPr>
        <p:spPr>
          <a:xfrm>
            <a:off x="3121857" y="3687137"/>
            <a:ext cx="825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modal verb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not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main verb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C70551B-E32D-42E4-AE9C-5A3D074545B7}"/>
              </a:ext>
            </a:extLst>
          </p:cNvPr>
          <p:cNvSpPr/>
          <p:nvPr/>
        </p:nvSpPr>
        <p:spPr>
          <a:xfrm>
            <a:off x="4007768" y="356881"/>
            <a:ext cx="4608512" cy="57606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9496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  <p:bldP spid="3" grpId="0" animBg="1"/>
      <p:bldP spid="2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28CA2-0858-4ACD-902E-C9F33D8ADFAA}"/>
              </a:ext>
            </a:extLst>
          </p:cNvPr>
          <p:cNvSpPr txBox="1"/>
          <p:nvPr/>
        </p:nvSpPr>
        <p:spPr>
          <a:xfrm>
            <a:off x="2720142" y="1715162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modal verb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have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V3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EEF8AA26-A65E-4ADD-9DC9-B15824842054}"/>
              </a:ext>
            </a:extLst>
          </p:cNvPr>
          <p:cNvSpPr txBox="1"/>
          <p:nvPr/>
        </p:nvSpPr>
        <p:spPr>
          <a:xfrm>
            <a:off x="-11766" y="1607440"/>
            <a:ext cx="25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Form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xmlns="" id="{854D1B80-9399-46A3-9687-5C1A18A57394}"/>
              </a:ext>
            </a:extLst>
          </p:cNvPr>
          <p:cNvSpPr txBox="1"/>
          <p:nvPr/>
        </p:nvSpPr>
        <p:spPr>
          <a:xfrm>
            <a:off x="8518" y="3933358"/>
            <a:ext cx="27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Negative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027CB8-0858-4302-B71D-602841957445}"/>
              </a:ext>
            </a:extLst>
          </p:cNvPr>
          <p:cNvSpPr txBox="1"/>
          <p:nvPr/>
        </p:nvSpPr>
        <p:spPr>
          <a:xfrm>
            <a:off x="3489399" y="2682045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must have stayed at home 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BF6371-568C-4B00-B8A2-89F662E5E823}"/>
              </a:ext>
            </a:extLst>
          </p:cNvPr>
          <p:cNvSpPr txBox="1"/>
          <p:nvPr/>
        </p:nvSpPr>
        <p:spPr>
          <a:xfrm>
            <a:off x="3548742" y="5006544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must not have stayed at home 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F7E023-3839-43EC-8E79-8EF3549E781F}"/>
              </a:ext>
            </a:extLst>
          </p:cNvPr>
          <p:cNvSpPr txBox="1"/>
          <p:nvPr/>
        </p:nvSpPr>
        <p:spPr>
          <a:xfrm>
            <a:off x="3143672" y="404108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modal verb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not  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+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have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V3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C70551B-E32D-42E4-AE9C-5A3D074545B7}"/>
              </a:ext>
            </a:extLst>
          </p:cNvPr>
          <p:cNvSpPr/>
          <p:nvPr/>
        </p:nvSpPr>
        <p:spPr>
          <a:xfrm>
            <a:off x="4007768" y="356881"/>
            <a:ext cx="4608512" cy="57606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18883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  <p:bldP spid="3" grpId="0" animBg="1"/>
      <p:bldP spid="2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verb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2FF5B4-75C5-44F6-809B-A9D89D1D4085}"/>
              </a:ext>
            </a:extLst>
          </p:cNvPr>
          <p:cNvSpPr/>
          <p:nvPr/>
        </p:nvSpPr>
        <p:spPr>
          <a:xfrm>
            <a:off x="1944913" y="1625600"/>
            <a:ext cx="9564915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think I must have left the air conditioning on please can you check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D8686-8E58-45AF-9CCC-22362180257F}"/>
              </a:ext>
            </a:extLst>
          </p:cNvPr>
          <p:cNvSpPr txBox="1"/>
          <p:nvPr/>
        </p:nvSpPr>
        <p:spPr>
          <a:xfrm>
            <a:off x="682171" y="164701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71F04A-AF49-4743-AFA8-014CF22D2233}"/>
              </a:ext>
            </a:extLst>
          </p:cNvPr>
          <p:cNvSpPr/>
          <p:nvPr/>
        </p:nvSpPr>
        <p:spPr>
          <a:xfrm>
            <a:off x="1944913" y="2745995"/>
            <a:ext cx="9818915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His car is here. He must have come home earlier than planned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833182-685C-49DD-B144-D0170C0E0C36}"/>
              </a:ext>
            </a:extLst>
          </p:cNvPr>
          <p:cNvSpPr/>
          <p:nvPr/>
        </p:nvSpPr>
        <p:spPr>
          <a:xfrm>
            <a:off x="1944913" y="3829402"/>
            <a:ext cx="9818915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have can’t cleaned the whole house on her own in one hour.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97F683-AA23-49D5-A389-23C263E7008E}"/>
              </a:ext>
            </a:extLst>
          </p:cNvPr>
          <p:cNvSpPr/>
          <p:nvPr/>
        </p:nvSpPr>
        <p:spPr>
          <a:xfrm>
            <a:off x="1847528" y="4949371"/>
            <a:ext cx="10247087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don’t know if she’s here or not. She was feeling well so she might go home.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8B4E33-687D-4046-8FF5-9B844506E119}"/>
              </a:ext>
            </a:extLst>
          </p:cNvPr>
          <p:cNvSpPr txBox="1"/>
          <p:nvPr/>
        </p:nvSpPr>
        <p:spPr>
          <a:xfrm>
            <a:off x="682171" y="4715210"/>
            <a:ext cx="754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D81D1B-3ECC-480D-B866-9E7E2218B20B}"/>
              </a:ext>
            </a:extLst>
          </p:cNvPr>
          <p:cNvSpPr txBox="1"/>
          <p:nvPr/>
        </p:nvSpPr>
        <p:spPr>
          <a:xfrm>
            <a:off x="682171" y="2511408"/>
            <a:ext cx="754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xmlns="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7" y="1820399"/>
            <a:ext cx="3118613" cy="32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D92F8C-F4E0-47D5-A54B-8A9B0F1060EC}"/>
              </a:ext>
            </a:extLst>
          </p:cNvPr>
          <p:cNvSpPr txBox="1"/>
          <p:nvPr/>
        </p:nvSpPr>
        <p:spPr>
          <a:xfrm>
            <a:off x="3799442" y="3613666"/>
            <a:ext cx="7769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hlinkClick r:id="rId4"/>
              </a:rPr>
              <a:t>https://www.liveworksheets.com/1-ao1794782ox</a:t>
            </a:r>
            <a:endParaRPr lang="en-US" sz="2800" dirty="0"/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3041B79B-907B-49BB-9372-ABDA7293964E}"/>
              </a:ext>
            </a:extLst>
          </p:cNvPr>
          <p:cNvSpPr txBox="1">
            <a:spLocks/>
          </p:cNvSpPr>
          <p:nvPr/>
        </p:nvSpPr>
        <p:spPr>
          <a:xfrm>
            <a:off x="903058" y="1069086"/>
            <a:ext cx="3845357" cy="254458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323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45DEDC78-77C6-43D2-86D8-5A0363D87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20688"/>
            <a:ext cx="8965540" cy="3745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BEE4B2-A3EB-4A8B-90A8-88B9CEC1AF8F}"/>
              </a:ext>
            </a:extLst>
          </p:cNvPr>
          <p:cNvSpPr txBox="1"/>
          <p:nvPr/>
        </p:nvSpPr>
        <p:spPr>
          <a:xfrm>
            <a:off x="983432" y="10922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felt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37E39B-8007-490C-9B43-877988700B1D}"/>
              </a:ext>
            </a:extLst>
          </p:cNvPr>
          <p:cNvSpPr txBox="1"/>
          <p:nvPr/>
        </p:nvSpPr>
        <p:spPr>
          <a:xfrm>
            <a:off x="4511824" y="10922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seen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89620-3D44-45D4-9513-5E5B96BF6D5D}"/>
              </a:ext>
            </a:extLst>
          </p:cNvPr>
          <p:cNvSpPr txBox="1"/>
          <p:nvPr/>
        </p:nvSpPr>
        <p:spPr>
          <a:xfrm>
            <a:off x="4295800" y="14034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arrived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7947A4-F988-4F3D-AD7D-B2474B4697D2}"/>
              </a:ext>
            </a:extLst>
          </p:cNvPr>
          <p:cNvSpPr txBox="1"/>
          <p:nvPr/>
        </p:nvSpPr>
        <p:spPr>
          <a:xfrm>
            <a:off x="6816080" y="14034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stopped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0D4B3F-19A9-4C82-8DE3-8FB3D6B0A17B}"/>
              </a:ext>
            </a:extLst>
          </p:cNvPr>
          <p:cNvSpPr txBox="1"/>
          <p:nvPr/>
        </p:nvSpPr>
        <p:spPr>
          <a:xfrm>
            <a:off x="2063552" y="16915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been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6D5C17-892A-4AA8-8660-E77DA409FB49}"/>
              </a:ext>
            </a:extLst>
          </p:cNvPr>
          <p:cNvSpPr txBox="1"/>
          <p:nvPr/>
        </p:nvSpPr>
        <p:spPr>
          <a:xfrm>
            <a:off x="1277106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appeared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715C75-2976-433B-AAC8-DD22C202FBF6}"/>
              </a:ext>
            </a:extLst>
          </p:cNvPr>
          <p:cNvSpPr txBox="1"/>
          <p:nvPr/>
        </p:nvSpPr>
        <p:spPr>
          <a:xfrm>
            <a:off x="947428" y="24584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never traveled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81DC8-4C63-4DBD-BEE2-22394DB13822}"/>
              </a:ext>
            </a:extLst>
          </p:cNvPr>
          <p:cNvSpPr txBox="1"/>
          <p:nvPr/>
        </p:nvSpPr>
        <p:spPr>
          <a:xfrm>
            <a:off x="5879976" y="230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went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C3104B-2601-4172-BB99-831815C78E84}"/>
              </a:ext>
            </a:extLst>
          </p:cNvPr>
          <p:cNvSpPr txBox="1"/>
          <p:nvPr/>
        </p:nvSpPr>
        <p:spPr>
          <a:xfrm>
            <a:off x="5879976" y="29156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arrived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3B285B-D712-4F51-93F7-C902E265B236}"/>
              </a:ext>
            </a:extLst>
          </p:cNvPr>
          <p:cNvSpPr txBox="1"/>
          <p:nvPr/>
        </p:nvSpPr>
        <p:spPr>
          <a:xfrm>
            <a:off x="569116" y="3212976"/>
            <a:ext cx="241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already taken 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BE1D1C-11DE-471F-9502-8FD6929F968C}"/>
              </a:ext>
            </a:extLst>
          </p:cNvPr>
          <p:cNvSpPr txBox="1"/>
          <p:nvPr/>
        </p:nvSpPr>
        <p:spPr>
          <a:xfrm>
            <a:off x="2413631" y="371393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had never seen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B46832-4033-4A6F-8FD9-6DD7A71C89AD}"/>
              </a:ext>
            </a:extLst>
          </p:cNvPr>
          <p:cNvSpPr txBox="1"/>
          <p:nvPr/>
        </p:nvSpPr>
        <p:spPr>
          <a:xfrm>
            <a:off x="7212670" y="352230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broke into</a:t>
            </a:r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3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1312606" y="-5564"/>
            <a:ext cx="717810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WORKBOO </a:t>
            </a:r>
            <a:r>
              <a:rPr lang="en-US" sz="3600" dirty="0"/>
              <a:t>at page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92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/>
          <a:stretch/>
        </p:blipFill>
        <p:spPr>
          <a:xfrm>
            <a:off x="1238864" y="988141"/>
            <a:ext cx="7517317" cy="542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1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0F426895-E3F7-49BA-9C51-E062AF9C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836712"/>
            <a:ext cx="8780952" cy="4123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007DD9-0DA8-40E8-AC72-5208C8711F4B}"/>
              </a:ext>
            </a:extLst>
          </p:cNvPr>
          <p:cNvSpPr txBox="1"/>
          <p:nvPr/>
        </p:nvSpPr>
        <p:spPr>
          <a:xfrm>
            <a:off x="4583832" y="16711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can’t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C43035-4B06-4A9B-AC5C-0D098E7F1A6E}"/>
              </a:ext>
            </a:extLst>
          </p:cNvPr>
          <p:cNvSpPr txBox="1"/>
          <p:nvPr/>
        </p:nvSpPr>
        <p:spPr>
          <a:xfrm>
            <a:off x="2711624" y="21752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must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74FC33-DC30-497C-8086-213F03BCC172}"/>
              </a:ext>
            </a:extLst>
          </p:cNvPr>
          <p:cNvSpPr txBox="1"/>
          <p:nvPr/>
        </p:nvSpPr>
        <p:spPr>
          <a:xfrm>
            <a:off x="4151784" y="26369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5E03F9-C84E-451F-91B8-BD55C08B0798}"/>
              </a:ext>
            </a:extLst>
          </p:cNvPr>
          <p:cNvSpPr txBox="1"/>
          <p:nvPr/>
        </p:nvSpPr>
        <p:spPr>
          <a:xfrm>
            <a:off x="5303912" y="314114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must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7E380C-6923-4F93-9068-622B07264285}"/>
              </a:ext>
            </a:extLst>
          </p:cNvPr>
          <p:cNvSpPr txBox="1"/>
          <p:nvPr/>
        </p:nvSpPr>
        <p:spPr>
          <a:xfrm>
            <a:off x="2804153" y="36282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can’t 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45F306-A3FB-45FF-90B6-6D2832F46C0E}"/>
              </a:ext>
            </a:extLst>
          </p:cNvPr>
          <p:cNvSpPr txBox="1"/>
          <p:nvPr/>
        </p:nvSpPr>
        <p:spPr>
          <a:xfrm>
            <a:off x="3935760" y="408989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1238864" y="74837"/>
            <a:ext cx="9177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23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/>
          <a:stretch/>
        </p:blipFill>
        <p:spPr>
          <a:xfrm>
            <a:off x="1238864" y="988141"/>
            <a:ext cx="7517317" cy="542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83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7FD54A9-C436-4216-A7E5-01642C12C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92696"/>
            <a:ext cx="6192688" cy="3174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38C7F4-4E3A-4225-AC8F-49345180A8CD}"/>
              </a:ext>
            </a:extLst>
          </p:cNvPr>
          <p:cNvSpPr txBox="1"/>
          <p:nvPr/>
        </p:nvSpPr>
        <p:spPr>
          <a:xfrm>
            <a:off x="3575720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must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3A3FB7-6127-474E-A7F4-DFA125FEDC55}"/>
              </a:ext>
            </a:extLst>
          </p:cNvPr>
          <p:cNvSpPr txBox="1"/>
          <p:nvPr/>
        </p:nvSpPr>
        <p:spPr>
          <a:xfrm>
            <a:off x="2783632" y="138315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can’t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2AC839-89B1-4396-A452-EDFD5F5DC1CC}"/>
              </a:ext>
            </a:extLst>
          </p:cNvPr>
          <p:cNvSpPr txBox="1"/>
          <p:nvPr/>
        </p:nvSpPr>
        <p:spPr>
          <a:xfrm>
            <a:off x="5015880" y="16711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must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B9DE08-1723-4B72-A6D1-B8587CC444C4}"/>
              </a:ext>
            </a:extLst>
          </p:cNvPr>
          <p:cNvSpPr txBox="1"/>
          <p:nvPr/>
        </p:nvSpPr>
        <p:spPr>
          <a:xfrm>
            <a:off x="1631504" y="24632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A168BB-A4D9-48BD-89D1-F52D144BBBCA}"/>
              </a:ext>
            </a:extLst>
          </p:cNvPr>
          <p:cNvSpPr txBox="1"/>
          <p:nvPr/>
        </p:nvSpPr>
        <p:spPr>
          <a:xfrm>
            <a:off x="3935760" y="27089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must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0BFB2F-29E2-4D10-B2AF-A723659F96D4}"/>
              </a:ext>
            </a:extLst>
          </p:cNvPr>
          <p:cNvSpPr txBox="1"/>
          <p:nvPr/>
        </p:nvSpPr>
        <p:spPr>
          <a:xfrm>
            <a:off x="2927648" y="29969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can’t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89689"/>
            <a:ext cx="3838095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6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AA44D1-9484-47EA-9CD3-E65E3BDE41BC}"/>
              </a:ext>
            </a:extLst>
          </p:cNvPr>
          <p:cNvSpPr txBox="1"/>
          <p:nvPr/>
        </p:nvSpPr>
        <p:spPr>
          <a:xfrm>
            <a:off x="2855640" y="2819133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1-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Something must have scared the girl. The girl might have hurt herself.          The girl could be hurt.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EED9D4-64F2-401D-8B7C-CD91BD0FE354}"/>
              </a:ext>
            </a:extLst>
          </p:cNvPr>
          <p:cNvSpPr txBox="1"/>
          <p:nvPr/>
        </p:nvSpPr>
        <p:spPr>
          <a:xfrm>
            <a:off x="2855640" y="5074355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The man must have heard some good news. The man might have heard a funny joke. The man could have gotten an A on his test.</a:t>
            </a:r>
          </a:p>
        </p:txBody>
      </p:sp>
      <p:pic>
        <p:nvPicPr>
          <p:cNvPr id="3" name="Picture 2" descr="A picture containing grass, outdoor, little, field&#10;&#10;Description automatically generated">
            <a:extLst>
              <a:ext uri="{FF2B5EF4-FFF2-40B4-BE49-F238E27FC236}">
                <a16:creationId xmlns:a16="http://schemas.microsoft.com/office/drawing/2014/main" xmlns="" id="{B612EEA2-1FA2-45A5-A194-A976A443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" y="2071597"/>
            <a:ext cx="1917780" cy="1962627"/>
          </a:xfrm>
          <a:prstGeom prst="rect">
            <a:avLst/>
          </a:prstGeom>
        </p:spPr>
      </p:pic>
      <p:pic>
        <p:nvPicPr>
          <p:cNvPr id="16" name="Picture 15" descr="A picture containing person, wall, indoor, hat&#10;&#10;Description automatically generated">
            <a:extLst>
              <a:ext uri="{FF2B5EF4-FFF2-40B4-BE49-F238E27FC236}">
                <a16:creationId xmlns:a16="http://schemas.microsoft.com/office/drawing/2014/main" xmlns="" id="{FD6D8992-1B9B-47C6-981A-F56ABE8D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4" y="4293096"/>
            <a:ext cx="1887151" cy="1962628"/>
          </a:xfrm>
          <a:prstGeom prst="rect">
            <a:avLst/>
          </a:prstGeom>
        </p:spPr>
      </p:pic>
      <p:pic>
        <p:nvPicPr>
          <p:cNvPr id="18" name="Picture 1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5C6FF910-3B80-44F5-A05D-92505EE7E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60648"/>
            <a:ext cx="5400600" cy="1552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628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AA44D1-9484-47EA-9CD3-E65E3BDE41BC}"/>
              </a:ext>
            </a:extLst>
          </p:cNvPr>
          <p:cNvSpPr txBox="1"/>
          <p:nvPr/>
        </p:nvSpPr>
        <p:spPr>
          <a:xfrm>
            <a:off x="3143672" y="1775226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3-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The man must have tripped on something and fallen. The man might have fallen while he was running. The man could have slipped on some water.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EED9D4-64F2-401D-8B7C-CD91BD0FE354}"/>
              </a:ext>
            </a:extLst>
          </p:cNvPr>
          <p:cNvSpPr txBox="1"/>
          <p:nvPr/>
        </p:nvSpPr>
        <p:spPr>
          <a:xfrm>
            <a:off x="3263008" y="4999617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The boy must have seen a ghost. There could be an earthquake. The boy might have seen a horror film.</a:t>
            </a:r>
          </a:p>
        </p:txBody>
      </p: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xmlns="" id="{C4825859-5B70-4460-A2E2-05D19E09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92696"/>
            <a:ext cx="2520280" cy="2565171"/>
          </a:xfrm>
          <a:prstGeom prst="rect">
            <a:avLst/>
          </a:prstGeom>
        </p:spPr>
      </p:pic>
      <p:pic>
        <p:nvPicPr>
          <p:cNvPr id="8" name="Picture 7" descr="A person holding his hands to his face&#10;&#10;Description automatically generated with low confidence">
            <a:extLst>
              <a:ext uri="{FF2B5EF4-FFF2-40B4-BE49-F238E27FC236}">
                <a16:creationId xmlns:a16="http://schemas.microsoft.com/office/drawing/2014/main" xmlns="" id="{8E4493A8-78E3-4EF3-8F17-DD67E9AD6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717032"/>
            <a:ext cx="2520280" cy="25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4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1C940F0-891D-48D9-A7EC-F2927B02FAC2}"/>
              </a:ext>
            </a:extLst>
          </p:cNvPr>
          <p:cNvSpPr txBox="1"/>
          <p:nvPr/>
        </p:nvSpPr>
        <p:spPr>
          <a:xfrm>
            <a:off x="119336" y="4077072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Algerian" panose="04020705040A02060702" pitchFamily="82" charset="0"/>
              </a:rPr>
              <a:t>Workbook   P. </a:t>
            </a:r>
            <a:r>
              <a:rPr lang="en-US" sz="6000" dirty="0" smtClean="0">
                <a:latin typeface="Algerian" panose="04020705040A02060702" pitchFamily="82" charset="0"/>
              </a:rPr>
              <a:t>92 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(</a:t>
            </a:r>
            <a:r>
              <a:rPr lang="en-US" sz="6000" dirty="0">
                <a:latin typeface="Algerian" panose="04020705040A02060702" pitchFamily="82" charset="0"/>
              </a:rPr>
              <a:t>  E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62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C4F25F7-7673-4FF1-97E1-E196C5D8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/>
          <a:stretch/>
        </p:blipFill>
        <p:spPr>
          <a:xfrm>
            <a:off x="2567608" y="692696"/>
            <a:ext cx="6604582" cy="559696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4E31B9B-E8E5-418F-904C-F22ECC651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7551" y="1402944"/>
            <a:ext cx="6264696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276872"/>
            <a:ext cx="11089232" cy="3947715"/>
          </a:xfr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98821"/>
            <a:ext cx="10081120" cy="155733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xmlns="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335359" y="476672"/>
            <a:ext cx="6433255" cy="9362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Lesson Objectives</a:t>
            </a:r>
            <a:endParaRPr lang="ar-SA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0" y="1542636"/>
            <a:ext cx="11712624" cy="3686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TC-Regular"/>
              </a:rPr>
              <a:t>T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STC-Regular"/>
              </a:rPr>
              <a:t>The students will be able to 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the past perfect to show the order </a:t>
            </a:r>
            <a:r>
              <a:rPr 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of two past events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“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must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" to assure an information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3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“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can’t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 /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couldn’t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" to negate a statement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4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“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may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 / 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might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  //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" correctly .</a:t>
            </a:r>
          </a:p>
          <a:p>
            <a:pPr marL="0" indent="0">
              <a:buNone/>
            </a:pP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3" name="Picture 2" descr="A dart hitting a dart&#10;&#10;Description automatically generated with low confidence">
            <a:extLst>
              <a:ext uri="{FF2B5EF4-FFF2-40B4-BE49-F238E27FC236}">
                <a16:creationId xmlns:a16="http://schemas.microsoft.com/office/drawing/2014/main" xmlns="" id="{A3FF4CA6-0FAD-461B-BB16-312B9690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2144" y="260648"/>
            <a:ext cx="511256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F1E943-0F64-4A8C-8A29-7F50F97B55F1}"/>
              </a:ext>
            </a:extLst>
          </p:cNvPr>
          <p:cNvSpPr txBox="1"/>
          <p:nvPr/>
        </p:nvSpPr>
        <p:spPr>
          <a:xfrm>
            <a:off x="263352" y="332656"/>
            <a:ext cx="11449272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had never seen such beautiful sights before I visited Paris in 2012. I had saved money for 5 years before I booked my trip to Paris. I was very excited ! Before my trip to Paris, I had never been out of the United States.</a:t>
            </a: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When I went to Paris, I spent many days touring the city. The city was big. Sometimes I got lost and asked for directions. I asked for directions in French. That was easy because I had studied French for 2 years before I visited Paris.</a:t>
            </a: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ar-SA" sz="2400" dirty="0">
                <a:latin typeface="Comic Sans MS" panose="030F0702030302020204" pitchFamily="66" charset="0"/>
              </a:rPr>
              <a:t>    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By the time I left Paris, I had toured many beautiful places. The Eiffel Tower, Notre Dame Cathedral, and Luxembourg Gardens were just a few of the places I saw. Before I visited Paris, I had only seen those places on television.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l"/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7F3CAD2-D6F9-443E-923E-82E828898FA9}"/>
              </a:ext>
            </a:extLst>
          </p:cNvPr>
          <p:cNvSpPr/>
          <p:nvPr/>
        </p:nvSpPr>
        <p:spPr>
          <a:xfrm>
            <a:off x="551384" y="391412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C0AB9C3-1BBB-4656-A3B7-FC8820FA6F3B}"/>
              </a:ext>
            </a:extLst>
          </p:cNvPr>
          <p:cNvSpPr/>
          <p:nvPr/>
        </p:nvSpPr>
        <p:spPr>
          <a:xfrm>
            <a:off x="2063552" y="404664"/>
            <a:ext cx="720080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DAD5059-75F3-4970-9EE1-F092BF09DF39}"/>
              </a:ext>
            </a:extLst>
          </p:cNvPr>
          <p:cNvSpPr/>
          <p:nvPr/>
        </p:nvSpPr>
        <p:spPr>
          <a:xfrm>
            <a:off x="7104112" y="404664"/>
            <a:ext cx="1080120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78744B-277C-4CBD-9198-76A6C49799D8}"/>
              </a:ext>
            </a:extLst>
          </p:cNvPr>
          <p:cNvSpPr/>
          <p:nvPr/>
        </p:nvSpPr>
        <p:spPr>
          <a:xfrm>
            <a:off x="10416480" y="378160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A27F140-5E6B-4A72-91DA-91AB007206C7}"/>
              </a:ext>
            </a:extLst>
          </p:cNvPr>
          <p:cNvSpPr/>
          <p:nvPr/>
        </p:nvSpPr>
        <p:spPr>
          <a:xfrm>
            <a:off x="263352" y="764704"/>
            <a:ext cx="936104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E3DD419-EE13-4D05-BE6B-D7BD19A408FD}"/>
              </a:ext>
            </a:extLst>
          </p:cNvPr>
          <p:cNvSpPr/>
          <p:nvPr/>
        </p:nvSpPr>
        <p:spPr>
          <a:xfrm>
            <a:off x="5148538" y="751452"/>
            <a:ext cx="1163486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906648E-7CCE-4DC7-9B66-39E25564780B}"/>
              </a:ext>
            </a:extLst>
          </p:cNvPr>
          <p:cNvSpPr/>
          <p:nvPr/>
        </p:nvSpPr>
        <p:spPr>
          <a:xfrm>
            <a:off x="8904312" y="764704"/>
            <a:ext cx="648072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8169EB7-D55C-44BA-9240-953B94D152D6}"/>
              </a:ext>
            </a:extLst>
          </p:cNvPr>
          <p:cNvSpPr/>
          <p:nvPr/>
        </p:nvSpPr>
        <p:spPr>
          <a:xfrm>
            <a:off x="4007768" y="1124744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7254ED1-F607-4845-B9BE-9DEC7CAC85AA}"/>
              </a:ext>
            </a:extLst>
          </p:cNvPr>
          <p:cNvSpPr/>
          <p:nvPr/>
        </p:nvSpPr>
        <p:spPr>
          <a:xfrm>
            <a:off x="5519936" y="1143744"/>
            <a:ext cx="720080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2838FF2-85E2-4A2B-AE80-E9A95F1B8248}"/>
              </a:ext>
            </a:extLst>
          </p:cNvPr>
          <p:cNvSpPr/>
          <p:nvPr/>
        </p:nvSpPr>
        <p:spPr>
          <a:xfrm>
            <a:off x="5015880" y="2578156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FAB0062-EDA5-4D75-BB32-4342DB9DCDB4}"/>
              </a:ext>
            </a:extLst>
          </p:cNvPr>
          <p:cNvSpPr/>
          <p:nvPr/>
        </p:nvSpPr>
        <p:spPr>
          <a:xfrm>
            <a:off x="5663952" y="2604105"/>
            <a:ext cx="1163486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10FA7C9-DB1F-4059-8D03-BB39E8E6F74F}"/>
              </a:ext>
            </a:extLst>
          </p:cNvPr>
          <p:cNvSpPr/>
          <p:nvPr/>
        </p:nvSpPr>
        <p:spPr>
          <a:xfrm>
            <a:off x="293677" y="2968156"/>
            <a:ext cx="1049795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7390949-BAC1-4CD8-ACB9-AEFDBC759F97}"/>
              </a:ext>
            </a:extLst>
          </p:cNvPr>
          <p:cNvSpPr/>
          <p:nvPr/>
        </p:nvSpPr>
        <p:spPr>
          <a:xfrm>
            <a:off x="2258735" y="3645024"/>
            <a:ext cx="720080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B3E1236-DBC7-4BFD-85E6-7A992CE82385}"/>
              </a:ext>
            </a:extLst>
          </p:cNvPr>
          <p:cNvSpPr/>
          <p:nvPr/>
        </p:nvSpPr>
        <p:spPr>
          <a:xfrm>
            <a:off x="4007768" y="3651447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B123969-B7E7-406D-9C57-EAC577BBA5A8}"/>
              </a:ext>
            </a:extLst>
          </p:cNvPr>
          <p:cNvSpPr/>
          <p:nvPr/>
        </p:nvSpPr>
        <p:spPr>
          <a:xfrm>
            <a:off x="4716490" y="3681924"/>
            <a:ext cx="1091478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775BF3-77A6-46C3-9E8E-69358B7D8793}"/>
              </a:ext>
            </a:extLst>
          </p:cNvPr>
          <p:cNvSpPr/>
          <p:nvPr/>
        </p:nvSpPr>
        <p:spPr>
          <a:xfrm>
            <a:off x="4098743" y="4404860"/>
            <a:ext cx="1049795" cy="36004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305479E-4C3D-4F0D-85FE-903923C7BE9D}"/>
              </a:ext>
            </a:extLst>
          </p:cNvPr>
          <p:cNvSpPr/>
          <p:nvPr/>
        </p:nvSpPr>
        <p:spPr>
          <a:xfrm>
            <a:off x="6255499" y="4404860"/>
            <a:ext cx="648072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D91E639-8904-41BE-AE35-8385DD0225F7}"/>
              </a:ext>
            </a:extLst>
          </p:cNvPr>
          <p:cNvSpPr/>
          <p:nvPr/>
        </p:nvSpPr>
        <p:spPr>
          <a:xfrm>
            <a:off x="7536160" y="4437112"/>
            <a:ext cx="720080" cy="36004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1238864" y="74837"/>
            <a:ext cx="9177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22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/>
          <a:stretch/>
        </p:blipFill>
        <p:spPr>
          <a:xfrm>
            <a:off x="1238864" y="988141"/>
            <a:ext cx="7517317" cy="5420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71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xmlns="" id="{A3631E33-4BD7-414A-A6D3-8D010F80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212976"/>
            <a:ext cx="7427331" cy="2942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0690DA-8F3D-45EB-BBF0-831F00288235}"/>
              </a:ext>
            </a:extLst>
          </p:cNvPr>
          <p:cNvSpPr/>
          <p:nvPr/>
        </p:nvSpPr>
        <p:spPr>
          <a:xfrm>
            <a:off x="1235460" y="342680"/>
            <a:ext cx="972108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thief </a:t>
            </a:r>
            <a:r>
              <a:rPr lang="en-US" sz="32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had escaped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the police 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arrived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C1E0CA2-FE79-4188-8A88-31D0E6794134}"/>
              </a:ext>
            </a:extLst>
          </p:cNvPr>
          <p:cNvSpPr/>
          <p:nvPr/>
        </p:nvSpPr>
        <p:spPr>
          <a:xfrm>
            <a:off x="1235460" y="1268760"/>
            <a:ext cx="972108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They 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left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before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</a:t>
            </a:r>
            <a:r>
              <a:rPr lang="en-US" sz="32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’d spoken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them .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3943B6F-430F-4954-BAC2-0F6E80C3F90B}"/>
              </a:ext>
            </a:extLst>
          </p:cNvPr>
          <p:cNvSpPr/>
          <p:nvPr/>
        </p:nvSpPr>
        <p:spPr>
          <a:xfrm>
            <a:off x="695400" y="2217085"/>
            <a:ext cx="11017224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 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the cinema, the film </a:t>
            </a:r>
            <a:r>
              <a:rPr lang="en-US" sz="32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had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already </a:t>
            </a:r>
            <a:r>
              <a:rPr lang="en-US" sz="32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started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2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28CA2-0858-4ACD-902E-C9F33D8ADFAA}"/>
              </a:ext>
            </a:extLst>
          </p:cNvPr>
          <p:cNvSpPr txBox="1"/>
          <p:nvPr/>
        </p:nvSpPr>
        <p:spPr>
          <a:xfrm>
            <a:off x="3338283" y="284524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had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V3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EEF8AA26-A65E-4ADD-9DC9-B15824842054}"/>
              </a:ext>
            </a:extLst>
          </p:cNvPr>
          <p:cNvSpPr txBox="1"/>
          <p:nvPr/>
        </p:nvSpPr>
        <p:spPr>
          <a:xfrm>
            <a:off x="-159657" y="270055"/>
            <a:ext cx="25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Form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xmlns="" id="{854D1B80-9399-46A3-9687-5C1A18A57394}"/>
              </a:ext>
            </a:extLst>
          </p:cNvPr>
          <p:cNvSpPr txBox="1"/>
          <p:nvPr/>
        </p:nvSpPr>
        <p:spPr>
          <a:xfrm>
            <a:off x="0" y="2170530"/>
            <a:ext cx="27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Negative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EC16A9-9DED-44B4-8C45-A4C7ECAA7D31}"/>
              </a:ext>
            </a:extLst>
          </p:cNvPr>
          <p:cNvSpPr txBox="1"/>
          <p:nvPr/>
        </p:nvSpPr>
        <p:spPr>
          <a:xfrm>
            <a:off x="3338284" y="2278252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had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not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V3</a:t>
            </a: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xmlns="" id="{5D1FACD7-4EA1-4C2F-81EB-D55B9F70AFEE}"/>
              </a:ext>
            </a:extLst>
          </p:cNvPr>
          <p:cNvSpPr txBox="1"/>
          <p:nvPr/>
        </p:nvSpPr>
        <p:spPr>
          <a:xfrm>
            <a:off x="0" y="4175086"/>
            <a:ext cx="292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Question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635DF-B15C-4D07-9757-E568D48E335B}"/>
              </a:ext>
            </a:extLst>
          </p:cNvPr>
          <p:cNvSpPr txBox="1"/>
          <p:nvPr/>
        </p:nvSpPr>
        <p:spPr>
          <a:xfrm>
            <a:off x="3338285" y="4390530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Had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V3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   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027CB8-0858-4302-B71D-602841957445}"/>
              </a:ext>
            </a:extLst>
          </p:cNvPr>
          <p:cNvSpPr txBox="1"/>
          <p:nvPr/>
        </p:nvSpPr>
        <p:spPr>
          <a:xfrm>
            <a:off x="3671957" y="1245310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had finished the test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BF6371-568C-4B00-B8A2-89F662E5E823}"/>
              </a:ext>
            </a:extLst>
          </p:cNvPr>
          <p:cNvSpPr txBox="1"/>
          <p:nvPr/>
        </p:nvSpPr>
        <p:spPr>
          <a:xfrm>
            <a:off x="3671957" y="3239038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had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finished the test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EC0BBD-04A7-4D22-BC62-72AFDA111871}"/>
              </a:ext>
            </a:extLst>
          </p:cNvPr>
          <p:cNvSpPr txBox="1"/>
          <p:nvPr/>
        </p:nvSpPr>
        <p:spPr>
          <a:xfrm>
            <a:off x="3671957" y="5139767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Had she finished the test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9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  <p:bldP spid="14" grpId="0"/>
      <p:bldP spid="15" grpId="0"/>
      <p:bldP spid="17" grpId="0"/>
      <p:bldP spid="3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E12581E5-59C2-4B65-8FAE-EFC8EDCF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408" y="764704"/>
            <a:ext cx="9298179" cy="348955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122971-2DCF-45F3-AF96-93E8B56DA73F}"/>
              </a:ext>
            </a:extLst>
          </p:cNvPr>
          <p:cNvSpPr txBox="1"/>
          <p:nvPr/>
        </p:nvSpPr>
        <p:spPr>
          <a:xfrm>
            <a:off x="911424" y="980728"/>
            <a:ext cx="41044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708</Words>
  <Application>Microsoft Office PowerPoint</Application>
  <PresentationFormat>Custom</PresentationFormat>
  <Paragraphs>111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pc</cp:lastModifiedBy>
  <cp:revision>95</cp:revision>
  <dcterms:created xsi:type="dcterms:W3CDTF">2021-01-06T00:44:00Z</dcterms:created>
  <dcterms:modified xsi:type="dcterms:W3CDTF">2023-03-23T17:49:54Z</dcterms:modified>
</cp:coreProperties>
</file>