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7" r:id="rId3"/>
    <p:sldId id="258" r:id="rId4"/>
    <p:sldId id="266" r:id="rId5"/>
    <p:sldId id="284" r:id="rId6"/>
    <p:sldId id="286" r:id="rId7"/>
    <p:sldId id="285" r:id="rId8"/>
    <p:sldId id="287" r:id="rId9"/>
    <p:sldId id="288" r:id="rId10"/>
    <p:sldId id="289" r:id="rId11"/>
    <p:sldId id="293" r:id="rId12"/>
    <p:sldId id="290" r:id="rId13"/>
    <p:sldId id="291" r:id="rId14"/>
    <p:sldId id="292" r:id="rId15"/>
    <p:sldId id="294" r:id="rId16"/>
    <p:sldId id="295" r:id="rId17"/>
    <p:sldId id="297" r:id="rId18"/>
    <p:sldId id="296" r:id="rId19"/>
    <p:sldId id="299" r:id="rId20"/>
    <p:sldId id="300" r:id="rId21"/>
    <p:sldId id="1194" r:id="rId22"/>
    <p:sldId id="298" r:id="rId23"/>
    <p:sldId id="283" r:id="rId24"/>
    <p:sldId id="1183" r:id="rId25"/>
    <p:sldId id="1182" r:id="rId26"/>
    <p:sldId id="1184" r:id="rId27"/>
    <p:sldId id="1188" r:id="rId28"/>
    <p:sldId id="1187" r:id="rId29"/>
    <p:sldId id="1185" r:id="rId30"/>
    <p:sldId id="1186" r:id="rId31"/>
    <p:sldId id="1189" r:id="rId32"/>
    <p:sldId id="1190" r:id="rId33"/>
    <p:sldId id="1191" r:id="rId34"/>
    <p:sldId id="1192" r:id="rId35"/>
    <p:sldId id="1193" r:id="rId36"/>
    <p:sldId id="275" r:id="rId3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6EA"/>
    <a:srgbClr val="F2F0E8"/>
    <a:srgbClr val="E25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نمط متوسط 1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667" autoAdjust="0"/>
    <p:restoredTop sz="93842" autoAdjust="0"/>
  </p:normalViewPr>
  <p:slideViewPr>
    <p:cSldViewPr snapToGrid="0">
      <p:cViewPr>
        <p:scale>
          <a:sx n="46" d="100"/>
          <a:sy n="46" d="100"/>
        </p:scale>
        <p:origin x="-24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CE144ECD-CC97-4F50-8D88-EFF57AC4C016}"/>
    <pc:docChg chg="undo custSel addSld delSld modSld sldOrd addMainMaster modMainMaster">
      <pc:chgData name="حصه بنت العتيبي" userId="c1fe605c-1aaf-4791-a440-af891effc177" providerId="ADAL" clId="{CE144ECD-CC97-4F50-8D88-EFF57AC4C016}" dt="2022-03-29T15:31:54.105" v="2718" actId="478"/>
      <pc:docMkLst>
        <pc:docMk/>
      </pc:docMkLst>
      <pc:sldChg chg="new del">
        <pc:chgData name="حصه بنت العتيبي" userId="c1fe605c-1aaf-4791-a440-af891effc177" providerId="ADAL" clId="{CE144ECD-CC97-4F50-8D88-EFF57AC4C016}" dt="2022-03-28T04:43:30.570" v="15" actId="47"/>
        <pc:sldMkLst>
          <pc:docMk/>
          <pc:sldMk cId="704411094" sldId="256"/>
        </pc:sldMkLst>
      </pc:sldChg>
      <pc:sldChg chg="modSp add mod setBg">
        <pc:chgData name="حصه بنت العتيبي" userId="c1fe605c-1aaf-4791-a440-af891effc177" providerId="ADAL" clId="{CE144ECD-CC97-4F50-8D88-EFF57AC4C016}" dt="2022-03-28T07:40:54.156" v="198"/>
        <pc:sldMkLst>
          <pc:docMk/>
          <pc:sldMk cId="2911682882" sldId="257"/>
        </pc:sldMkLst>
        <pc:spChg chg="mod">
          <ac:chgData name="حصه بنت العتيبي" userId="c1fe605c-1aaf-4791-a440-af891effc177" providerId="ADAL" clId="{CE144ECD-CC97-4F50-8D88-EFF57AC4C016}" dt="2022-03-28T05:06:31.815" v="61" actId="339"/>
          <ac:spMkLst>
            <pc:docMk/>
            <pc:sldMk cId="2911682882" sldId="257"/>
            <ac:spMk id="4" creationId="{854B4C9F-66B0-4342-80CE-A4320F266C6D}"/>
          </ac:spMkLst>
        </pc:spChg>
      </pc:sldChg>
      <pc:sldChg chg="modSp add mod">
        <pc:chgData name="حصه بنت العتيبي" userId="c1fe605c-1aaf-4791-a440-af891effc177" providerId="ADAL" clId="{CE144ECD-CC97-4F50-8D88-EFF57AC4C016}" dt="2022-03-28T04:43:21.130" v="14" actId="1076"/>
        <pc:sldMkLst>
          <pc:docMk/>
          <pc:sldMk cId="4016543918" sldId="258"/>
        </pc:sldMkLst>
        <pc:picChg chg="mod">
          <ac:chgData name="حصه بنت العتيبي" userId="c1fe605c-1aaf-4791-a440-af891effc177" providerId="ADAL" clId="{CE144ECD-CC97-4F50-8D88-EFF57AC4C016}" dt="2022-03-28T04:43:21.130" v="14" actId="1076"/>
          <ac:picMkLst>
            <pc:docMk/>
            <pc:sldMk cId="4016543918" sldId="258"/>
            <ac:picMk id="2" creationId="{502A2394-3CC2-4162-A71E-7FA839154651}"/>
          </ac:picMkLst>
        </pc:picChg>
      </pc:sldChg>
      <pc:sldChg chg="addSp delSp modSp add mod ord">
        <pc:chgData name="حصه بنت العتيبي" userId="c1fe605c-1aaf-4791-a440-af891effc177" providerId="ADAL" clId="{CE144ECD-CC97-4F50-8D88-EFF57AC4C016}" dt="2022-03-28T10:00:23.609" v="417" actId="1076"/>
        <pc:sldMkLst>
          <pc:docMk/>
          <pc:sldMk cId="1901204550" sldId="266"/>
        </pc:sldMkLst>
        <pc:spChg chg="mod topLvl">
          <ac:chgData name="حصه بنت العتيبي" userId="c1fe605c-1aaf-4791-a440-af891effc177" providerId="ADAL" clId="{CE144ECD-CC97-4F50-8D88-EFF57AC4C016}" dt="2022-03-28T07:43:10.184" v="232" actId="2710"/>
          <ac:spMkLst>
            <pc:docMk/>
            <pc:sldMk cId="1901204550" sldId="266"/>
            <ac:spMk id="4" creationId="{03E67341-A285-49B1-9C66-204B1170C269}"/>
          </ac:spMkLst>
        </pc:spChg>
        <pc:spChg chg="add del">
          <ac:chgData name="حصه بنت العتيبي" userId="c1fe605c-1aaf-4791-a440-af891effc177" providerId="ADAL" clId="{CE144ECD-CC97-4F50-8D88-EFF57AC4C016}" dt="2022-03-28T10:00:11.356" v="414" actId="22"/>
          <ac:spMkLst>
            <pc:docMk/>
            <pc:sldMk cId="1901204550" sldId="266"/>
            <ac:spMk id="8" creationId="{EA605730-C05E-4288-9999-2C87DFE199EA}"/>
          </ac:spMkLst>
        </pc:spChg>
        <pc:spChg chg="mod">
          <ac:chgData name="حصه بنت العتيبي" userId="c1fe605c-1aaf-4791-a440-af891effc177" providerId="ADAL" clId="{CE144ECD-CC97-4F50-8D88-EFF57AC4C016}" dt="2022-03-28T05:10:59.712" v="77" actId="20577"/>
          <ac:spMkLst>
            <pc:docMk/>
            <pc:sldMk cId="1901204550" sldId="266"/>
            <ac:spMk id="12" creationId="{35424EB8-F799-42D8-94DB-3C0072D46B71}"/>
          </ac:spMkLst>
        </pc:spChg>
        <pc:grpChg chg="del">
          <ac:chgData name="حصه بنت العتيبي" userId="c1fe605c-1aaf-4791-a440-af891effc177" providerId="ADAL" clId="{CE144ECD-CC97-4F50-8D88-EFF57AC4C016}" dt="2022-03-28T07:42:02.956" v="202" actId="478"/>
          <ac:grpSpMkLst>
            <pc:docMk/>
            <pc:sldMk cId="1901204550" sldId="266"/>
            <ac:grpSpMk id="5" creationId="{72D743FF-A0A2-43A9-B821-FFE6C0B7AABA}"/>
          </ac:grpSpMkLst>
        </pc:grpChg>
        <pc:grpChg chg="mod">
          <ac:chgData name="حصه بنت العتيبي" userId="c1fe605c-1aaf-4791-a440-af891effc177" providerId="ADAL" clId="{CE144ECD-CC97-4F50-8D88-EFF57AC4C016}" dt="2022-03-28T05:08:54.080" v="63"/>
          <ac:grpSpMkLst>
            <pc:docMk/>
            <pc:sldMk cId="1901204550" sldId="266"/>
            <ac:grpSpMk id="10" creationId="{D1BA6EE0-7321-4E1B-B4E1-6A3432EB215E}"/>
          </ac:grpSpMkLst>
        </pc:grpChg>
        <pc:picChg chg="del mod topLvl">
          <ac:chgData name="حصه بنت العتيبي" userId="c1fe605c-1aaf-4791-a440-af891effc177" providerId="ADAL" clId="{CE144ECD-CC97-4F50-8D88-EFF57AC4C016}" dt="2022-03-28T07:42:02.956" v="202" actId="478"/>
          <ac:picMkLst>
            <pc:docMk/>
            <pc:sldMk cId="1901204550" sldId="266"/>
            <ac:picMk id="3" creationId="{B7599DEE-89CA-455F-8BBF-F62DC4183285}"/>
          </ac:picMkLst>
        </pc:picChg>
        <pc:picChg chg="del">
          <ac:chgData name="حصه بنت العتيبي" userId="c1fe605c-1aaf-4791-a440-af891effc177" providerId="ADAL" clId="{CE144ECD-CC97-4F50-8D88-EFF57AC4C016}" dt="2022-03-28T04:43:13.526" v="11" actId="478"/>
          <ac:picMkLst>
            <pc:docMk/>
            <pc:sldMk cId="1901204550" sldId="266"/>
            <ac:picMk id="6" creationId="{CA1886A7-9096-4E1E-B785-91190D6C4E2F}"/>
          </ac:picMkLst>
        </pc:picChg>
        <pc:picChg chg="add mod">
          <ac:chgData name="حصه بنت العتيبي" userId="c1fe605c-1aaf-4791-a440-af891effc177" providerId="ADAL" clId="{CE144ECD-CC97-4F50-8D88-EFF57AC4C016}" dt="2022-03-28T07:43:12.692" v="233" actId="1076"/>
          <ac:picMkLst>
            <pc:docMk/>
            <pc:sldMk cId="1901204550" sldId="266"/>
            <ac:picMk id="6" creationId="{FF4828C3-A999-4E21-8EC7-7E813D6DFE58}"/>
          </ac:picMkLst>
        </pc:picChg>
        <pc:picChg chg="del">
          <ac:chgData name="حصه بنت العتيبي" userId="c1fe605c-1aaf-4791-a440-af891effc177" providerId="ADAL" clId="{CE144ECD-CC97-4F50-8D88-EFF57AC4C016}" dt="2022-03-28T04:43:13.526" v="11" actId="478"/>
          <ac:picMkLst>
            <pc:docMk/>
            <pc:sldMk cId="1901204550" sldId="266"/>
            <ac:picMk id="7" creationId="{7D76C777-476C-4A1C-9BB1-30BC963231BC}"/>
          </ac:picMkLst>
        </pc:picChg>
        <pc:picChg chg="add mod">
          <ac:chgData name="حصه بنت العتيبي" userId="c1fe605c-1aaf-4791-a440-af891effc177" providerId="ADAL" clId="{CE144ECD-CC97-4F50-8D88-EFF57AC4C016}" dt="2022-03-28T10:00:23.609" v="417" actId="1076"/>
          <ac:picMkLst>
            <pc:docMk/>
            <pc:sldMk cId="1901204550" sldId="266"/>
            <ac:picMk id="9" creationId="{8C2200AC-A113-42C3-A274-5BA32F3E71D1}"/>
          </ac:picMkLst>
        </pc:picChg>
      </pc:sldChg>
      <pc:sldChg chg="add ord">
        <pc:chgData name="حصه بنت العتيبي" userId="c1fe605c-1aaf-4791-a440-af891effc177" providerId="ADAL" clId="{CE144ECD-CC97-4F50-8D88-EFF57AC4C016}" dt="2022-03-28T04:43:07.021" v="8"/>
        <pc:sldMkLst>
          <pc:docMk/>
          <pc:sldMk cId="1294781472" sldId="275"/>
        </pc:sldMkLst>
      </pc:sldChg>
      <pc:sldChg chg="delSp modSp add mod modTransition">
        <pc:chgData name="حصه بنت العتيبي" userId="c1fe605c-1aaf-4791-a440-af891effc177" providerId="ADAL" clId="{CE144ECD-CC97-4F50-8D88-EFF57AC4C016}" dt="2022-03-29T15:31:54.105" v="2718" actId="478"/>
        <pc:sldMkLst>
          <pc:docMk/>
          <pc:sldMk cId="2550762611" sldId="283"/>
        </pc:sldMkLst>
        <pc:grpChg chg="del">
          <ac:chgData name="حصه بنت العتيبي" userId="c1fe605c-1aaf-4791-a440-af891effc177" providerId="ADAL" clId="{CE144ECD-CC97-4F50-8D88-EFF57AC4C016}" dt="2022-03-29T15:31:54.105" v="2718" actId="478"/>
          <ac:grpSpMkLst>
            <pc:docMk/>
            <pc:sldMk cId="2550762611" sldId="283"/>
            <ac:grpSpMk id="6" creationId="{DC03DCB1-A9C4-406E-A4E2-04E2E7F57D23}"/>
          </ac:grpSpMkLst>
        </pc:grpChg>
        <pc:picChg chg="mod">
          <ac:chgData name="حصه بنت العتيبي" userId="c1fe605c-1aaf-4791-a440-af891effc177" providerId="ADAL" clId="{CE144ECD-CC97-4F50-8D88-EFF57AC4C016}" dt="2022-03-28T20:17:52.911" v="2295"/>
          <ac:picMkLst>
            <pc:docMk/>
            <pc:sldMk cId="2550762611" sldId="283"/>
            <ac:picMk id="3" creationId="{4494EFB8-0BFF-47A6-87DC-B705126F7658}"/>
          </ac:picMkLst>
        </pc:picChg>
        <pc:picChg chg="del">
          <ac:chgData name="حصه بنت العتيبي" userId="c1fe605c-1aaf-4791-a440-af891effc177" providerId="ADAL" clId="{CE144ECD-CC97-4F50-8D88-EFF57AC4C016}" dt="2022-03-28T04:43:02.105" v="6" actId="478"/>
          <ac:picMkLst>
            <pc:docMk/>
            <pc:sldMk cId="2550762611" sldId="283"/>
            <ac:picMk id="9" creationId="{ED60A6E0-B667-4B87-A7D2-41FDFF33FFCA}"/>
          </ac:picMkLst>
        </pc:picChg>
      </pc:sldChg>
      <pc:sldChg chg="addSp delSp modSp new mod modTransition delAnim modAnim">
        <pc:chgData name="حصه بنت العتيبي" userId="c1fe605c-1aaf-4791-a440-af891effc177" providerId="ADAL" clId="{CE144ECD-CC97-4F50-8D88-EFF57AC4C016}" dt="2022-03-28T10:28:20.598" v="803" actId="2711"/>
        <pc:sldMkLst>
          <pc:docMk/>
          <pc:sldMk cId="951200931" sldId="284"/>
        </pc:sldMkLst>
        <pc:spChg chg="mod">
          <ac:chgData name="حصه بنت العتيبي" userId="c1fe605c-1aaf-4791-a440-af891effc177" providerId="ADAL" clId="{CE144ECD-CC97-4F50-8D88-EFF57AC4C016}" dt="2022-03-28T05:11:09.931" v="84" actId="20577"/>
          <ac:spMkLst>
            <pc:docMk/>
            <pc:sldMk cId="951200931" sldId="284"/>
            <ac:spMk id="4" creationId="{B5473CE7-30EB-4622-AE6A-47558AFBC8EA}"/>
          </ac:spMkLst>
        </pc:spChg>
        <pc:spChg chg="add mod ord">
          <ac:chgData name="حصه بنت العتيبي" userId="c1fe605c-1aaf-4791-a440-af891effc177" providerId="ADAL" clId="{CE144ECD-CC97-4F50-8D88-EFF57AC4C016}" dt="2022-03-28T10:26:47.810" v="780" actId="1076"/>
          <ac:spMkLst>
            <pc:docMk/>
            <pc:sldMk cId="951200931" sldId="284"/>
            <ac:spMk id="5" creationId="{1D904738-C671-4ACC-9CC3-F7DB362E52E2}"/>
          </ac:spMkLst>
        </pc:spChg>
        <pc:spChg chg="add mod ord">
          <ac:chgData name="حصه بنت العتيبي" userId="c1fe605c-1aaf-4791-a440-af891effc177" providerId="ADAL" clId="{CE144ECD-CC97-4F50-8D88-EFF57AC4C016}" dt="2022-03-28T10:26:47.810" v="780" actId="1076"/>
          <ac:spMkLst>
            <pc:docMk/>
            <pc:sldMk cId="951200931" sldId="284"/>
            <ac:spMk id="6" creationId="{AFB97FFC-3468-4BBE-BED4-878D6D837687}"/>
          </ac:spMkLst>
        </pc:spChg>
        <pc:spChg chg="add mod ord">
          <ac:chgData name="حصه بنت العتيبي" userId="c1fe605c-1aaf-4791-a440-af891effc177" providerId="ADAL" clId="{CE144ECD-CC97-4F50-8D88-EFF57AC4C016}" dt="2022-03-28T10:26:47.810" v="780" actId="1076"/>
          <ac:spMkLst>
            <pc:docMk/>
            <pc:sldMk cId="951200931" sldId="284"/>
            <ac:spMk id="7" creationId="{5000BB24-6726-43CB-9E64-C187D00A9E62}"/>
          </ac:spMkLst>
        </pc:spChg>
        <pc:spChg chg="add mod ord">
          <ac:chgData name="حصه بنت العتيبي" userId="c1fe605c-1aaf-4791-a440-af891effc177" providerId="ADAL" clId="{CE144ECD-CC97-4F50-8D88-EFF57AC4C016}" dt="2022-03-28T10:26:47.810" v="780" actId="1076"/>
          <ac:spMkLst>
            <pc:docMk/>
            <pc:sldMk cId="951200931" sldId="284"/>
            <ac:spMk id="8" creationId="{7778B315-4954-453F-906B-753D07CE0896}"/>
          </ac:spMkLst>
        </pc:spChg>
        <pc:spChg chg="add mod">
          <ac:chgData name="حصه بنت العتيبي" userId="c1fe605c-1aaf-4791-a440-af891effc177" providerId="ADAL" clId="{CE144ECD-CC97-4F50-8D88-EFF57AC4C016}" dt="2022-03-28T10:26:47.810" v="780" actId="1076"/>
          <ac:spMkLst>
            <pc:docMk/>
            <pc:sldMk cId="951200931" sldId="284"/>
            <ac:spMk id="9" creationId="{C00B9FB6-4A73-4C74-8E0A-1DDAA9DB4284}"/>
          </ac:spMkLst>
        </pc:spChg>
        <pc:spChg chg="add del mod">
          <ac:chgData name="حصه بنت العتيبي" userId="c1fe605c-1aaf-4791-a440-af891effc177" providerId="ADAL" clId="{CE144ECD-CC97-4F50-8D88-EFF57AC4C016}" dt="2022-03-28T07:51:40.363" v="286" actId="478"/>
          <ac:spMkLst>
            <pc:docMk/>
            <pc:sldMk cId="951200931" sldId="284"/>
            <ac:spMk id="10" creationId="{7485D668-AE93-4BF3-B91F-D7898AB15369}"/>
          </ac:spMkLst>
        </pc:spChg>
        <pc:spChg chg="add mod ord">
          <ac:chgData name="حصه بنت العتيبي" userId="c1fe605c-1aaf-4791-a440-af891effc177" providerId="ADAL" clId="{CE144ECD-CC97-4F50-8D88-EFF57AC4C016}" dt="2022-03-28T10:26:47.810" v="780" actId="1076"/>
          <ac:spMkLst>
            <pc:docMk/>
            <pc:sldMk cId="951200931" sldId="284"/>
            <ac:spMk id="11" creationId="{AB7A611E-1AEE-4D6D-BFE3-4C7F34187EB5}"/>
          </ac:spMkLst>
        </pc:spChg>
        <pc:spChg chg="add del mod">
          <ac:chgData name="حصه بنت العتيبي" userId="c1fe605c-1aaf-4791-a440-af891effc177" providerId="ADAL" clId="{CE144ECD-CC97-4F50-8D88-EFF57AC4C016}" dt="2022-03-28T07:51:40.363" v="286" actId="478"/>
          <ac:spMkLst>
            <pc:docMk/>
            <pc:sldMk cId="951200931" sldId="284"/>
            <ac:spMk id="12" creationId="{92A78129-AEC1-45F4-BDFE-16B13F992FBB}"/>
          </ac:spMkLst>
        </pc:spChg>
        <pc:spChg chg="add del mod">
          <ac:chgData name="حصه بنت العتيبي" userId="c1fe605c-1aaf-4791-a440-af891effc177" providerId="ADAL" clId="{CE144ECD-CC97-4F50-8D88-EFF57AC4C016}" dt="2022-03-28T07:51:40.363" v="286" actId="478"/>
          <ac:spMkLst>
            <pc:docMk/>
            <pc:sldMk cId="951200931" sldId="284"/>
            <ac:spMk id="13" creationId="{2C47FDA9-6245-41A5-8FCC-5A2E9F889250}"/>
          </ac:spMkLst>
        </pc:spChg>
        <pc:spChg chg="add mod">
          <ac:chgData name="حصه بنت العتيبي" userId="c1fe605c-1aaf-4791-a440-af891effc177" providerId="ADAL" clId="{CE144ECD-CC97-4F50-8D88-EFF57AC4C016}" dt="2022-03-28T09:59:57.942" v="412" actId="1076"/>
          <ac:spMkLst>
            <pc:docMk/>
            <pc:sldMk cId="951200931" sldId="284"/>
            <ac:spMk id="13" creationId="{C7F1FA90-A7C8-418C-9267-E690A4C0CC0A}"/>
          </ac:spMkLst>
        </pc:spChg>
        <pc:spChg chg="add del mod">
          <ac:chgData name="حصه بنت العتيبي" userId="c1fe605c-1aaf-4791-a440-af891effc177" providerId="ADAL" clId="{CE144ECD-CC97-4F50-8D88-EFF57AC4C016}" dt="2022-03-28T07:51:40.363" v="286" actId="478"/>
          <ac:spMkLst>
            <pc:docMk/>
            <pc:sldMk cId="951200931" sldId="284"/>
            <ac:spMk id="14" creationId="{778B4CC1-B6A8-4838-865E-E727DC9ECAEC}"/>
          </ac:spMkLst>
        </pc:spChg>
        <pc:spChg chg="add del mod">
          <ac:chgData name="حصه بنت العتيبي" userId="c1fe605c-1aaf-4791-a440-af891effc177" providerId="ADAL" clId="{CE144ECD-CC97-4F50-8D88-EFF57AC4C016}" dt="2022-03-28T07:51:40.363" v="286" actId="478"/>
          <ac:spMkLst>
            <pc:docMk/>
            <pc:sldMk cId="951200931" sldId="284"/>
            <ac:spMk id="15" creationId="{9852B804-A259-4CAE-8CDB-9C5C32EF159A}"/>
          </ac:spMkLst>
        </pc:spChg>
        <pc:spChg chg="add mod ord">
          <ac:chgData name="حصه بنت العتيبي" userId="c1fe605c-1aaf-4791-a440-af891effc177" providerId="ADAL" clId="{CE144ECD-CC97-4F50-8D88-EFF57AC4C016}" dt="2022-03-28T10:26:47.810" v="780" actId="1076"/>
          <ac:spMkLst>
            <pc:docMk/>
            <pc:sldMk cId="951200931" sldId="284"/>
            <ac:spMk id="16" creationId="{541B53B4-662E-4C15-9AEE-D2F206EBCCC3}"/>
          </ac:spMkLst>
        </pc:spChg>
        <pc:spChg chg="add mod ord">
          <ac:chgData name="حصه بنت العتيبي" userId="c1fe605c-1aaf-4791-a440-af891effc177" providerId="ADAL" clId="{CE144ECD-CC97-4F50-8D88-EFF57AC4C016}" dt="2022-03-28T10:26:47.810" v="780" actId="1076"/>
          <ac:spMkLst>
            <pc:docMk/>
            <pc:sldMk cId="951200931" sldId="284"/>
            <ac:spMk id="17" creationId="{BDF16622-0174-4162-96A7-AF07ACDC82DB}"/>
          </ac:spMkLst>
        </pc:spChg>
        <pc:spChg chg="add mod ord">
          <ac:chgData name="حصه بنت العتيبي" userId="c1fe605c-1aaf-4791-a440-af891effc177" providerId="ADAL" clId="{CE144ECD-CC97-4F50-8D88-EFF57AC4C016}" dt="2022-03-28T10:26:47.810" v="780" actId="1076"/>
          <ac:spMkLst>
            <pc:docMk/>
            <pc:sldMk cId="951200931" sldId="284"/>
            <ac:spMk id="18" creationId="{D76F295F-9C5E-4034-BBC6-99BA219BD4FE}"/>
          </ac:spMkLst>
        </pc:spChg>
        <pc:spChg chg="add mod ord">
          <ac:chgData name="حصه بنت العتيبي" userId="c1fe605c-1aaf-4791-a440-af891effc177" providerId="ADAL" clId="{CE144ECD-CC97-4F50-8D88-EFF57AC4C016}" dt="2022-03-28T10:26:47.810" v="780" actId="1076"/>
          <ac:spMkLst>
            <pc:docMk/>
            <pc:sldMk cId="951200931" sldId="284"/>
            <ac:spMk id="19" creationId="{49174FC8-7448-48C9-85A0-EDF2BF37CE44}"/>
          </ac:spMkLst>
        </pc:spChg>
        <pc:spChg chg="add mod ord">
          <ac:chgData name="حصه بنت العتيبي" userId="c1fe605c-1aaf-4791-a440-af891effc177" providerId="ADAL" clId="{CE144ECD-CC97-4F50-8D88-EFF57AC4C016}" dt="2022-03-28T10:26:47.810" v="780" actId="1076"/>
          <ac:spMkLst>
            <pc:docMk/>
            <pc:sldMk cId="951200931" sldId="284"/>
            <ac:spMk id="20" creationId="{326ECAA3-F4E8-4AF8-A816-5587B75652DD}"/>
          </ac:spMkLst>
        </pc:spChg>
        <pc:spChg chg="add del mod ord">
          <ac:chgData name="حصه بنت العتيبي" userId="c1fe605c-1aaf-4791-a440-af891effc177" providerId="ADAL" clId="{CE144ECD-CC97-4F50-8D88-EFF57AC4C016}" dt="2022-03-28T09:52:13.710" v="345" actId="478"/>
          <ac:spMkLst>
            <pc:docMk/>
            <pc:sldMk cId="951200931" sldId="284"/>
            <ac:spMk id="21" creationId="{8F513369-7A8C-4FF6-9E7E-EE570A17F89B}"/>
          </ac:spMkLst>
        </pc:spChg>
        <pc:spChg chg="add mod ord">
          <ac:chgData name="حصه بنت العتيبي" userId="c1fe605c-1aaf-4791-a440-af891effc177" providerId="ADAL" clId="{CE144ECD-CC97-4F50-8D88-EFF57AC4C016}" dt="2022-03-28T10:26:47.810" v="780" actId="1076"/>
          <ac:spMkLst>
            <pc:docMk/>
            <pc:sldMk cId="951200931" sldId="284"/>
            <ac:spMk id="22" creationId="{D88411C5-668E-4F50-A775-3E865E96ACAD}"/>
          </ac:spMkLst>
        </pc:spChg>
        <pc:spChg chg="add mod">
          <ac:chgData name="حصه بنت العتيبي" userId="c1fe605c-1aaf-4791-a440-af891effc177" providerId="ADAL" clId="{CE144ECD-CC97-4F50-8D88-EFF57AC4C016}" dt="2022-03-28T10:21:37.770" v="728" actId="1076"/>
          <ac:spMkLst>
            <pc:docMk/>
            <pc:sldMk cId="951200931" sldId="284"/>
            <ac:spMk id="23" creationId="{527711F4-BEC6-4AAB-BFB4-981DD61024B8}"/>
          </ac:spMkLst>
        </pc:spChg>
        <pc:grpChg chg="add mod">
          <ac:chgData name="حصه بنت العتيبي" userId="c1fe605c-1aaf-4791-a440-af891effc177" providerId="ADAL" clId="{CE144ECD-CC97-4F50-8D88-EFF57AC4C016}" dt="2022-03-28T09:56:18.578" v="368" actId="1076"/>
          <ac:grpSpMkLst>
            <pc:docMk/>
            <pc:sldMk cId="951200931" sldId="284"/>
            <ac:grpSpMk id="2" creationId="{279DD04F-BE7A-4C9E-A0DE-946996DE2C8D}"/>
          </ac:grpSpMkLst>
        </pc:grpChg>
        <pc:graphicFrameChg chg="add mod ord modGraphic">
          <ac:chgData name="حصه بنت العتيبي" userId="c1fe605c-1aaf-4791-a440-af891effc177" providerId="ADAL" clId="{CE144ECD-CC97-4F50-8D88-EFF57AC4C016}" dt="2022-03-28T10:28:20.598" v="803" actId="2711"/>
          <ac:graphicFrameMkLst>
            <pc:docMk/>
            <pc:sldMk cId="951200931" sldId="284"/>
            <ac:graphicFrameMk id="14" creationId="{72E6CD27-7480-4079-BEA0-73005C87DF53}"/>
          </ac:graphicFrameMkLst>
        </pc:graphicFrameChg>
        <pc:picChg chg="mod">
          <ac:chgData name="حصه بنت العتيبي" userId="c1fe605c-1aaf-4791-a440-af891effc177" providerId="ADAL" clId="{CE144ECD-CC97-4F50-8D88-EFF57AC4C016}" dt="2022-03-28T05:09:05.546" v="64"/>
          <ac:picMkLst>
            <pc:docMk/>
            <pc:sldMk cId="951200931" sldId="284"/>
            <ac:picMk id="3" creationId="{67589019-1B3C-4F9C-AA62-ACA773436D20}"/>
          </ac:picMkLst>
        </pc:picChg>
        <pc:picChg chg="add mod modCrop">
          <ac:chgData name="حصه بنت العتيبي" userId="c1fe605c-1aaf-4791-a440-af891effc177" providerId="ADAL" clId="{CE144ECD-CC97-4F50-8D88-EFF57AC4C016}" dt="2022-03-28T09:58:28.492" v="376" actId="14100"/>
          <ac:picMkLst>
            <pc:docMk/>
            <pc:sldMk cId="951200931" sldId="284"/>
            <ac:picMk id="12" creationId="{642BBA1E-7128-4D46-88EB-CED0D9AEFA68}"/>
          </ac:picMkLst>
        </pc:picChg>
      </pc:sldChg>
      <pc:sldChg chg="addSp modSp new mod modTransition modAnim">
        <pc:chgData name="حصه بنت العتيبي" userId="c1fe605c-1aaf-4791-a440-af891effc177" providerId="ADAL" clId="{CE144ECD-CC97-4F50-8D88-EFF57AC4C016}" dt="2022-03-28T18:20:43.458" v="1365"/>
        <pc:sldMkLst>
          <pc:docMk/>
          <pc:sldMk cId="3677418481" sldId="285"/>
        </pc:sldMkLst>
        <pc:spChg chg="add mod">
          <ac:chgData name="حصه بنت العتيبي" userId="c1fe605c-1aaf-4791-a440-af891effc177" providerId="ADAL" clId="{CE144ECD-CC97-4F50-8D88-EFF57AC4C016}" dt="2022-03-28T10:03:16.518" v="485" actId="113"/>
          <ac:spMkLst>
            <pc:docMk/>
            <pc:sldMk cId="3677418481" sldId="285"/>
            <ac:spMk id="2" creationId="{E613CE61-35B1-44E3-B527-5719D2FD41C1}"/>
          </ac:spMkLst>
        </pc:spChg>
        <pc:spChg chg="add mod">
          <ac:chgData name="حصه بنت العتيبي" userId="c1fe605c-1aaf-4791-a440-af891effc177" providerId="ADAL" clId="{CE144ECD-CC97-4F50-8D88-EFF57AC4C016}" dt="2022-03-28T10:04:51.767" v="510" actId="113"/>
          <ac:spMkLst>
            <pc:docMk/>
            <pc:sldMk cId="3677418481" sldId="285"/>
            <ac:spMk id="3" creationId="{81730803-327D-4956-B4A9-B360C75C1EB9}"/>
          </ac:spMkLst>
        </pc:spChg>
      </pc:sldChg>
      <pc:sldChg chg="addSp delSp modSp new mod ord modTransition modAnim">
        <pc:chgData name="حصه بنت العتيبي" userId="c1fe605c-1aaf-4791-a440-af891effc177" providerId="ADAL" clId="{CE144ECD-CC97-4F50-8D88-EFF57AC4C016}" dt="2022-03-29T15:19:28.798" v="2694" actId="207"/>
        <pc:sldMkLst>
          <pc:docMk/>
          <pc:sldMk cId="2318806753" sldId="286"/>
        </pc:sldMkLst>
        <pc:spChg chg="add del mod">
          <ac:chgData name="حصه بنت العتيبي" userId="c1fe605c-1aaf-4791-a440-af891effc177" providerId="ADAL" clId="{CE144ECD-CC97-4F50-8D88-EFF57AC4C016}" dt="2022-03-28T10:11:44.158" v="549" actId="478"/>
          <ac:spMkLst>
            <pc:docMk/>
            <pc:sldMk cId="2318806753" sldId="286"/>
            <ac:spMk id="2" creationId="{2E8BC9F8-6556-4061-AE17-09F926BB73A1}"/>
          </ac:spMkLst>
        </pc:spChg>
        <pc:spChg chg="add mod">
          <ac:chgData name="حصه بنت العتيبي" userId="c1fe605c-1aaf-4791-a440-af891effc177" providerId="ADAL" clId="{CE144ECD-CC97-4F50-8D88-EFF57AC4C016}" dt="2022-03-28T19:29:39.155" v="1784" actId="1076"/>
          <ac:spMkLst>
            <pc:docMk/>
            <pc:sldMk cId="2318806753" sldId="286"/>
            <ac:spMk id="3" creationId="{E4E693A5-00A2-418C-9C7F-B21416F83429}"/>
          </ac:spMkLst>
        </pc:spChg>
        <pc:spChg chg="add mod">
          <ac:chgData name="حصه بنت العتيبي" userId="c1fe605c-1aaf-4791-a440-af891effc177" providerId="ADAL" clId="{CE144ECD-CC97-4F50-8D88-EFF57AC4C016}" dt="2022-03-29T15:19:10.802" v="2688" actId="207"/>
          <ac:spMkLst>
            <pc:docMk/>
            <pc:sldMk cId="2318806753" sldId="286"/>
            <ac:spMk id="4" creationId="{03D4B8A0-98E3-4EA7-BE37-EE631B4B9BD9}"/>
          </ac:spMkLst>
        </pc:spChg>
        <pc:spChg chg="add mod">
          <ac:chgData name="حصه بنت العتيبي" userId="c1fe605c-1aaf-4791-a440-af891effc177" providerId="ADAL" clId="{CE144ECD-CC97-4F50-8D88-EFF57AC4C016}" dt="2022-03-28T19:30:16.669" v="1811" actId="1076"/>
          <ac:spMkLst>
            <pc:docMk/>
            <pc:sldMk cId="2318806753" sldId="286"/>
            <ac:spMk id="5" creationId="{0E7C434B-2A8B-4D75-939A-C43D2001D7D8}"/>
          </ac:spMkLst>
        </pc:spChg>
        <pc:spChg chg="add mod">
          <ac:chgData name="حصه بنت العتيبي" userId="c1fe605c-1aaf-4791-a440-af891effc177" providerId="ADAL" clId="{CE144ECD-CC97-4F50-8D88-EFF57AC4C016}" dt="2022-03-29T15:19:22.410" v="2692" actId="207"/>
          <ac:spMkLst>
            <pc:docMk/>
            <pc:sldMk cId="2318806753" sldId="286"/>
            <ac:spMk id="6" creationId="{A49A3B69-E9FF-4E15-AC12-32269D969401}"/>
          </ac:spMkLst>
        </pc:spChg>
        <pc:spChg chg="add mod">
          <ac:chgData name="حصه بنت العتيبي" userId="c1fe605c-1aaf-4791-a440-af891effc177" providerId="ADAL" clId="{CE144ECD-CC97-4F50-8D88-EFF57AC4C016}" dt="2022-03-29T15:19:28.798" v="2694" actId="207"/>
          <ac:spMkLst>
            <pc:docMk/>
            <pc:sldMk cId="2318806753" sldId="286"/>
            <ac:spMk id="7" creationId="{D0289236-8F53-4433-A485-10B7349F8C35}"/>
          </ac:spMkLst>
        </pc:spChg>
        <pc:spChg chg="add mod ord">
          <ac:chgData name="حصه بنت العتيبي" userId="c1fe605c-1aaf-4791-a440-af891effc177" providerId="ADAL" clId="{CE144ECD-CC97-4F50-8D88-EFF57AC4C016}" dt="2022-03-28T10:14:09.633" v="710" actId="14100"/>
          <ac:spMkLst>
            <pc:docMk/>
            <pc:sldMk cId="2318806753" sldId="286"/>
            <ac:spMk id="8" creationId="{11938F9C-9373-4697-8483-E146068A8112}"/>
          </ac:spMkLst>
        </pc:spChg>
        <pc:spChg chg="add mod">
          <ac:chgData name="حصه بنت العتيبي" userId="c1fe605c-1aaf-4791-a440-af891effc177" providerId="ADAL" clId="{CE144ECD-CC97-4F50-8D88-EFF57AC4C016}" dt="2022-03-28T19:30:24.460" v="1815" actId="20577"/>
          <ac:spMkLst>
            <pc:docMk/>
            <pc:sldMk cId="2318806753" sldId="286"/>
            <ac:spMk id="9" creationId="{3A51A2A5-95D9-4A92-8237-D1E65982A7C6}"/>
          </ac:spMkLst>
        </pc:spChg>
      </pc:sldChg>
      <pc:sldChg chg="addSp delSp modSp new mod delAnim modAnim">
        <pc:chgData name="حصه بنت العتيبي" userId="c1fe605c-1aaf-4791-a440-af891effc177" providerId="ADAL" clId="{CE144ECD-CC97-4F50-8D88-EFF57AC4C016}" dt="2022-03-29T14:27:39.774" v="2367" actId="1076"/>
        <pc:sldMkLst>
          <pc:docMk/>
          <pc:sldMk cId="3244497790" sldId="287"/>
        </pc:sldMkLst>
        <pc:spChg chg="add mod">
          <ac:chgData name="حصه بنت العتيبي" userId="c1fe605c-1aaf-4791-a440-af891effc177" providerId="ADAL" clId="{CE144ECD-CC97-4F50-8D88-EFF57AC4C016}" dt="2022-03-29T14:27:39.774" v="2367" actId="1076"/>
          <ac:spMkLst>
            <pc:docMk/>
            <pc:sldMk cId="3244497790" sldId="287"/>
            <ac:spMk id="2" creationId="{19A40FAE-0F82-4A92-8656-89026C629675}"/>
          </ac:spMkLst>
        </pc:spChg>
        <pc:spChg chg="add mod">
          <ac:chgData name="حصه بنت العتيبي" userId="c1fe605c-1aaf-4791-a440-af891effc177" providerId="ADAL" clId="{CE144ECD-CC97-4F50-8D88-EFF57AC4C016}" dt="2022-03-28T15:32:07.270" v="807" actId="1076"/>
          <ac:spMkLst>
            <pc:docMk/>
            <pc:sldMk cId="3244497790" sldId="287"/>
            <ac:spMk id="3" creationId="{CD69ED3C-BDC3-4EDD-99B4-C1546E905B92}"/>
          </ac:spMkLst>
        </pc:spChg>
        <pc:spChg chg="add del mod">
          <ac:chgData name="حصه بنت العتيبي" userId="c1fe605c-1aaf-4791-a440-af891effc177" providerId="ADAL" clId="{CE144ECD-CC97-4F50-8D88-EFF57AC4C016}" dt="2022-03-28T15:32:03.250" v="805" actId="478"/>
          <ac:spMkLst>
            <pc:docMk/>
            <pc:sldMk cId="3244497790" sldId="287"/>
            <ac:spMk id="4" creationId="{B6289A16-ADBC-4A57-9C32-B3EAD8DDB57A}"/>
          </ac:spMkLst>
        </pc:spChg>
        <pc:spChg chg="add del mod">
          <ac:chgData name="حصه بنت العتيبي" userId="c1fe605c-1aaf-4791-a440-af891effc177" providerId="ADAL" clId="{CE144ECD-CC97-4F50-8D88-EFF57AC4C016}" dt="2022-03-28T15:32:03.250" v="805" actId="478"/>
          <ac:spMkLst>
            <pc:docMk/>
            <pc:sldMk cId="3244497790" sldId="287"/>
            <ac:spMk id="5" creationId="{FDE1C24B-A711-4DA9-832F-9931A4E6AA85}"/>
          </ac:spMkLst>
        </pc:spChg>
        <pc:spChg chg="add del mod">
          <ac:chgData name="حصه بنت العتيبي" userId="c1fe605c-1aaf-4791-a440-af891effc177" providerId="ADAL" clId="{CE144ECD-CC97-4F50-8D88-EFF57AC4C016}" dt="2022-03-28T15:32:03.250" v="805" actId="478"/>
          <ac:spMkLst>
            <pc:docMk/>
            <pc:sldMk cId="3244497790" sldId="287"/>
            <ac:spMk id="6" creationId="{04254E81-C817-4112-907E-9082DC98F695}"/>
          </ac:spMkLst>
        </pc:spChg>
        <pc:spChg chg="add del mod">
          <ac:chgData name="حصه بنت العتيبي" userId="c1fe605c-1aaf-4791-a440-af891effc177" providerId="ADAL" clId="{CE144ECD-CC97-4F50-8D88-EFF57AC4C016}" dt="2022-03-28T15:32:03.250" v="805" actId="478"/>
          <ac:spMkLst>
            <pc:docMk/>
            <pc:sldMk cId="3244497790" sldId="287"/>
            <ac:spMk id="7" creationId="{60A5CC55-9E49-4B05-8F9A-80F9809D2F61}"/>
          </ac:spMkLst>
        </pc:spChg>
        <pc:picChg chg="add mod">
          <ac:chgData name="حصه بنت العتيبي" userId="c1fe605c-1aaf-4791-a440-af891effc177" providerId="ADAL" clId="{CE144ECD-CC97-4F50-8D88-EFF57AC4C016}" dt="2022-03-28T18:21:14.332" v="1368" actId="1076"/>
          <ac:picMkLst>
            <pc:docMk/>
            <pc:sldMk cId="3244497790" sldId="287"/>
            <ac:picMk id="4" creationId="{2A0FED26-CC13-4392-B2B1-0F1DFFD0C793}"/>
          </ac:picMkLst>
        </pc:picChg>
        <pc:picChg chg="add mod">
          <ac:chgData name="حصه بنت العتيبي" userId="c1fe605c-1aaf-4791-a440-af891effc177" providerId="ADAL" clId="{CE144ECD-CC97-4F50-8D88-EFF57AC4C016}" dt="2022-03-28T18:21:14.332" v="1368" actId="1076"/>
          <ac:picMkLst>
            <pc:docMk/>
            <pc:sldMk cId="3244497790" sldId="287"/>
            <ac:picMk id="5" creationId="{509761D6-BFDD-44A9-AB3C-BCCAB7E7EE07}"/>
          </ac:picMkLst>
        </pc:picChg>
      </pc:sldChg>
      <pc:sldChg chg="addSp delSp modSp new mod modTransition modAnim">
        <pc:chgData name="حصه بنت العتيبي" userId="c1fe605c-1aaf-4791-a440-af891effc177" providerId="ADAL" clId="{CE144ECD-CC97-4F50-8D88-EFF57AC4C016}" dt="2022-03-29T15:20:37.380" v="2697"/>
        <pc:sldMkLst>
          <pc:docMk/>
          <pc:sldMk cId="3215697215" sldId="288"/>
        </pc:sldMkLst>
        <pc:spChg chg="add mod">
          <ac:chgData name="حصه بنت العتيبي" userId="c1fe605c-1aaf-4791-a440-af891effc177" providerId="ADAL" clId="{CE144ECD-CC97-4F50-8D88-EFF57AC4C016}" dt="2022-03-28T17:28:40.759" v="1077" actId="20577"/>
          <ac:spMkLst>
            <pc:docMk/>
            <pc:sldMk cId="3215697215" sldId="288"/>
            <ac:spMk id="2" creationId="{8AE413E4-5C57-407A-9CD5-F64FA395FED3}"/>
          </ac:spMkLst>
        </pc:spChg>
        <pc:spChg chg="add mod">
          <ac:chgData name="حصه بنت العتيبي" userId="c1fe605c-1aaf-4791-a440-af891effc177" providerId="ADAL" clId="{CE144ECD-CC97-4F50-8D88-EFF57AC4C016}" dt="2022-03-28T17:34:58.027" v="1079" actId="20577"/>
          <ac:spMkLst>
            <pc:docMk/>
            <pc:sldMk cId="3215697215" sldId="288"/>
            <ac:spMk id="4" creationId="{64E3831D-9CD9-49CA-B05E-A8DF4A030855}"/>
          </ac:spMkLst>
        </pc:spChg>
        <pc:picChg chg="add mod">
          <ac:chgData name="حصه بنت العتيبي" userId="c1fe605c-1aaf-4791-a440-af891effc177" providerId="ADAL" clId="{CE144ECD-CC97-4F50-8D88-EFF57AC4C016}" dt="2022-03-28T15:53:54.176" v="906" actId="1076"/>
          <ac:picMkLst>
            <pc:docMk/>
            <pc:sldMk cId="3215697215" sldId="288"/>
            <ac:picMk id="3" creationId="{E56821DE-ECFE-427F-9E77-017E47E68149}"/>
          </ac:picMkLst>
        </pc:picChg>
        <pc:picChg chg="add del mod">
          <ac:chgData name="حصه بنت العتيبي" userId="c1fe605c-1aaf-4791-a440-af891effc177" providerId="ADAL" clId="{CE144ECD-CC97-4F50-8D88-EFF57AC4C016}" dt="2022-03-28T18:03:58.188" v="1275" actId="21"/>
          <ac:picMkLst>
            <pc:docMk/>
            <pc:sldMk cId="3215697215" sldId="288"/>
            <ac:picMk id="6" creationId="{4C5B5E3E-E624-484E-A1DD-A63279871DF6}"/>
          </ac:picMkLst>
        </pc:picChg>
        <pc:picChg chg="add mod">
          <ac:chgData name="حصه بنت العتيبي" userId="c1fe605c-1aaf-4791-a440-af891effc177" providerId="ADAL" clId="{CE144ECD-CC97-4F50-8D88-EFF57AC4C016}" dt="2022-03-28T15:50:38.058" v="887" actId="1076"/>
          <ac:picMkLst>
            <pc:docMk/>
            <pc:sldMk cId="3215697215" sldId="288"/>
            <ac:picMk id="1026" creationId="{EFE56C5E-76A6-4E8A-8D86-3577DD669E22}"/>
          </ac:picMkLst>
        </pc:picChg>
      </pc:sldChg>
      <pc:sldChg chg="addSp modSp add mod modTransition modAnim">
        <pc:chgData name="حصه بنت العتيبي" userId="c1fe605c-1aaf-4791-a440-af891effc177" providerId="ADAL" clId="{CE144ECD-CC97-4F50-8D88-EFF57AC4C016}" dt="2022-03-29T15:21:14.654" v="2699"/>
        <pc:sldMkLst>
          <pc:docMk/>
          <pc:sldMk cId="205578877" sldId="289"/>
        </pc:sldMkLst>
        <pc:spChg chg="mod">
          <ac:chgData name="حصه بنت العتيبي" userId="c1fe605c-1aaf-4791-a440-af891effc177" providerId="ADAL" clId="{CE144ECD-CC97-4F50-8D88-EFF57AC4C016}" dt="2022-03-28T18:15:04.424" v="1347" actId="1076"/>
          <ac:spMkLst>
            <pc:docMk/>
            <pc:sldMk cId="205578877" sldId="289"/>
            <ac:spMk id="2" creationId="{8AE413E4-5C57-407A-9CD5-F64FA395FED3}"/>
          </ac:spMkLst>
        </pc:spChg>
        <pc:spChg chg="mod">
          <ac:chgData name="حصه بنت العتيبي" userId="c1fe605c-1aaf-4791-a440-af891effc177" providerId="ADAL" clId="{CE144ECD-CC97-4F50-8D88-EFF57AC4C016}" dt="2022-03-28T18:15:06.685" v="1348" actId="1076"/>
          <ac:spMkLst>
            <pc:docMk/>
            <pc:sldMk cId="205578877" sldId="289"/>
            <ac:spMk id="4" creationId="{64E3831D-9CD9-49CA-B05E-A8DF4A030855}"/>
          </ac:spMkLst>
        </pc:spChg>
        <pc:spChg chg="add mod">
          <ac:chgData name="حصه بنت العتيبي" userId="c1fe605c-1aaf-4791-a440-af891effc177" providerId="ADAL" clId="{CE144ECD-CC97-4F50-8D88-EFF57AC4C016}" dt="2022-03-28T17:04:38.642" v="954" actId="14100"/>
          <ac:spMkLst>
            <pc:docMk/>
            <pc:sldMk cId="205578877" sldId="289"/>
            <ac:spMk id="7" creationId="{9245A4BD-3BC9-4136-A437-516FFC532A68}"/>
          </ac:spMkLst>
        </pc:spChg>
        <pc:spChg chg="add mod">
          <ac:chgData name="حصه بنت العتيبي" userId="c1fe605c-1aaf-4791-a440-af891effc177" providerId="ADAL" clId="{CE144ECD-CC97-4F50-8D88-EFF57AC4C016}" dt="2022-03-28T17:06:25.909" v="971" actId="208"/>
          <ac:spMkLst>
            <pc:docMk/>
            <pc:sldMk cId="205578877" sldId="289"/>
            <ac:spMk id="9" creationId="{704E36F5-D126-4A80-93E4-023EA9FFE5D1}"/>
          </ac:spMkLst>
        </pc:spChg>
        <pc:spChg chg="add mod">
          <ac:chgData name="حصه بنت العتيبي" userId="c1fe605c-1aaf-4791-a440-af891effc177" providerId="ADAL" clId="{CE144ECD-CC97-4F50-8D88-EFF57AC4C016}" dt="2022-03-28T17:06:02.389" v="970" actId="208"/>
          <ac:spMkLst>
            <pc:docMk/>
            <pc:sldMk cId="205578877" sldId="289"/>
            <ac:spMk id="10" creationId="{084B0A84-69A4-440A-803E-0A977CA22530}"/>
          </ac:spMkLst>
        </pc:spChg>
        <pc:spChg chg="add mod">
          <ac:chgData name="حصه بنت العتيبي" userId="c1fe605c-1aaf-4791-a440-af891effc177" providerId="ADAL" clId="{CE144ECD-CC97-4F50-8D88-EFF57AC4C016}" dt="2022-03-28T17:09:18.374" v="987" actId="1076"/>
          <ac:spMkLst>
            <pc:docMk/>
            <pc:sldMk cId="205578877" sldId="289"/>
            <ac:spMk id="12" creationId="{7BAD1BD7-9DAD-4A7D-A1FE-716B68317B73}"/>
          </ac:spMkLst>
        </pc:spChg>
        <pc:spChg chg="add mod">
          <ac:chgData name="حصه بنت العتيبي" userId="c1fe605c-1aaf-4791-a440-af891effc177" providerId="ADAL" clId="{CE144ECD-CC97-4F50-8D88-EFF57AC4C016}" dt="2022-03-28T17:10:41.802" v="1004" actId="207"/>
          <ac:spMkLst>
            <pc:docMk/>
            <pc:sldMk cId="205578877" sldId="289"/>
            <ac:spMk id="14" creationId="{FCA61DD6-4721-4D5F-9D6D-8DB0D01A7B3B}"/>
          </ac:spMkLst>
        </pc:spChg>
        <pc:spChg chg="add mod">
          <ac:chgData name="حصه بنت العتيبي" userId="c1fe605c-1aaf-4791-a440-af891effc177" providerId="ADAL" clId="{CE144ECD-CC97-4F50-8D88-EFF57AC4C016}" dt="2022-03-28T18:19:22.785" v="1364" actId="1076"/>
          <ac:spMkLst>
            <pc:docMk/>
            <pc:sldMk cId="205578877" sldId="289"/>
            <ac:spMk id="19" creationId="{B5F8D821-D955-4A7E-93CB-8F7184F62164}"/>
          </ac:spMkLst>
        </pc:spChg>
        <pc:spChg chg="add mod">
          <ac:chgData name="حصه بنت العتيبي" userId="c1fe605c-1aaf-4791-a440-af891effc177" providerId="ADAL" clId="{CE144ECD-CC97-4F50-8D88-EFF57AC4C016}" dt="2022-03-28T18:19:22.785" v="1364" actId="1076"/>
          <ac:spMkLst>
            <pc:docMk/>
            <pc:sldMk cId="205578877" sldId="289"/>
            <ac:spMk id="20" creationId="{43DBD40D-6D92-4385-A411-ABF503915FA3}"/>
          </ac:spMkLst>
        </pc:spChg>
        <pc:grpChg chg="add mod">
          <ac:chgData name="حصه بنت العتيبي" userId="c1fe605c-1aaf-4791-a440-af891effc177" providerId="ADAL" clId="{CE144ECD-CC97-4F50-8D88-EFF57AC4C016}" dt="2022-03-28T18:19:22.785" v="1364" actId="1076"/>
          <ac:grpSpMkLst>
            <pc:docMk/>
            <pc:sldMk cId="205578877" sldId="289"/>
            <ac:grpSpMk id="16" creationId="{D11D81A6-CB1F-4182-91F4-467B08D9F913}"/>
          </ac:grpSpMkLst>
        </pc:grpChg>
        <pc:picChg chg="mod">
          <ac:chgData name="حصه بنت العتيبي" userId="c1fe605c-1aaf-4791-a440-af891effc177" providerId="ADAL" clId="{CE144ECD-CC97-4F50-8D88-EFF57AC4C016}" dt="2022-03-28T17:10:07.088" v="995" actId="14100"/>
          <ac:picMkLst>
            <pc:docMk/>
            <pc:sldMk cId="205578877" sldId="289"/>
            <ac:picMk id="3" creationId="{E56821DE-ECFE-427F-9E77-017E47E68149}"/>
          </ac:picMkLst>
        </pc:picChg>
        <pc:picChg chg="add mod modCrop">
          <ac:chgData name="حصه بنت العتيبي" userId="c1fe605c-1aaf-4791-a440-af891effc177" providerId="ADAL" clId="{CE144ECD-CC97-4F50-8D88-EFF57AC4C016}" dt="2022-03-28T17:05:09.768" v="964" actId="1076"/>
          <ac:picMkLst>
            <pc:docMk/>
            <pc:sldMk cId="205578877" sldId="289"/>
            <ac:picMk id="6" creationId="{8765C214-5130-49B1-BF0B-0993672784BB}"/>
          </ac:picMkLst>
        </pc:picChg>
        <pc:picChg chg="add mod">
          <ac:chgData name="حصه بنت العتيبي" userId="c1fe605c-1aaf-4791-a440-af891effc177" providerId="ADAL" clId="{CE144ECD-CC97-4F50-8D88-EFF57AC4C016}" dt="2022-03-28T18:04:02.738" v="1276"/>
          <ac:picMkLst>
            <pc:docMk/>
            <pc:sldMk cId="205578877" sldId="289"/>
            <ac:picMk id="15" creationId="{F615B271-D217-4AED-9DF9-2170144213D2}"/>
          </ac:picMkLst>
        </pc:picChg>
        <pc:picChg chg="mod">
          <ac:chgData name="حصه بنت العتيبي" userId="c1fe605c-1aaf-4791-a440-af891effc177" providerId="ADAL" clId="{CE144ECD-CC97-4F50-8D88-EFF57AC4C016}" dt="2022-03-28T18:15:01.322" v="1346" actId="14100"/>
          <ac:picMkLst>
            <pc:docMk/>
            <pc:sldMk cId="205578877" sldId="289"/>
            <ac:picMk id="1026" creationId="{EFE56C5E-76A6-4E8A-8D86-3577DD669E22}"/>
          </ac:picMkLst>
        </pc:picChg>
        <pc:cxnChg chg="mod">
          <ac:chgData name="حصه بنت العتيبي" userId="c1fe605c-1aaf-4791-a440-af891effc177" providerId="ADAL" clId="{CE144ECD-CC97-4F50-8D88-EFF57AC4C016}" dt="2022-03-28T18:19:18.921" v="1363"/>
          <ac:cxnSpMkLst>
            <pc:docMk/>
            <pc:sldMk cId="205578877" sldId="289"/>
            <ac:cxnSpMk id="17" creationId="{8FE4EBE7-E94A-4A9B-A471-D77123561049}"/>
          </ac:cxnSpMkLst>
        </pc:cxnChg>
        <pc:cxnChg chg="mod">
          <ac:chgData name="حصه بنت العتيبي" userId="c1fe605c-1aaf-4791-a440-af891effc177" providerId="ADAL" clId="{CE144ECD-CC97-4F50-8D88-EFF57AC4C016}" dt="2022-03-28T18:19:18.921" v="1363"/>
          <ac:cxnSpMkLst>
            <pc:docMk/>
            <pc:sldMk cId="205578877" sldId="289"/>
            <ac:cxnSpMk id="18" creationId="{C06C302A-D88C-481B-A623-E556A9EFD1F0}"/>
          </ac:cxnSpMkLst>
        </pc:cxnChg>
      </pc:sldChg>
      <pc:sldChg chg="new del">
        <pc:chgData name="حصه بنت العتيبي" userId="c1fe605c-1aaf-4791-a440-af891effc177" providerId="ADAL" clId="{CE144ECD-CC97-4F50-8D88-EFF57AC4C016}" dt="2022-03-28T15:58:36.781" v="920" actId="680"/>
        <pc:sldMkLst>
          <pc:docMk/>
          <pc:sldMk cId="3572401839" sldId="289"/>
        </pc:sldMkLst>
      </pc:sldChg>
      <pc:sldChg chg="addSp modSp new mod modTransition modAnim">
        <pc:chgData name="حصه بنت العتيبي" userId="c1fe605c-1aaf-4791-a440-af891effc177" providerId="ADAL" clId="{CE144ECD-CC97-4F50-8D88-EFF57AC4C016}" dt="2022-03-28T18:21:39.321" v="1369"/>
        <pc:sldMkLst>
          <pc:docMk/>
          <pc:sldMk cId="761774835" sldId="290"/>
        </pc:sldMkLst>
        <pc:spChg chg="add mod">
          <ac:chgData name="حصه بنت العتيبي" userId="c1fe605c-1aaf-4791-a440-af891effc177" providerId="ADAL" clId="{CE144ECD-CC97-4F50-8D88-EFF57AC4C016}" dt="2022-03-28T17:22:26.753" v="1052" actId="962"/>
          <ac:spMkLst>
            <pc:docMk/>
            <pc:sldMk cId="761774835" sldId="290"/>
            <ac:spMk id="2" creationId="{5A35F5CD-60CC-468A-901D-C67ACDED9E8E}"/>
          </ac:spMkLst>
        </pc:spChg>
        <pc:spChg chg="add mod">
          <ac:chgData name="حصه بنت العتيبي" userId="c1fe605c-1aaf-4791-a440-af891effc177" providerId="ADAL" clId="{CE144ECD-CC97-4F50-8D88-EFF57AC4C016}" dt="2022-03-28T17:22:46.502" v="1054" actId="962"/>
          <ac:spMkLst>
            <pc:docMk/>
            <pc:sldMk cId="761774835" sldId="290"/>
            <ac:spMk id="3" creationId="{FB6466EA-5074-4D97-93BA-E396BCCEACE3}"/>
          </ac:spMkLst>
        </pc:spChg>
        <pc:spChg chg="add mod">
          <ac:chgData name="حصه بنت العتيبي" userId="c1fe605c-1aaf-4791-a440-af891effc177" providerId="ADAL" clId="{CE144ECD-CC97-4F50-8D88-EFF57AC4C016}" dt="2022-03-28T17:23:01.743" v="1056" actId="962"/>
          <ac:spMkLst>
            <pc:docMk/>
            <pc:sldMk cId="761774835" sldId="290"/>
            <ac:spMk id="4" creationId="{924E7505-D190-47FA-B61B-C7F1071A85E7}"/>
          </ac:spMkLst>
        </pc:spChg>
        <pc:spChg chg="add mod">
          <ac:chgData name="حصه بنت العتيبي" userId="c1fe605c-1aaf-4791-a440-af891effc177" providerId="ADAL" clId="{CE144ECD-CC97-4F50-8D88-EFF57AC4C016}" dt="2022-03-28T17:22:34.701" v="1053" actId="962"/>
          <ac:spMkLst>
            <pc:docMk/>
            <pc:sldMk cId="761774835" sldId="290"/>
            <ac:spMk id="5" creationId="{8771F81D-B675-46A6-8EDB-1112791A1CF4}"/>
          </ac:spMkLst>
        </pc:spChg>
        <pc:spChg chg="add mod">
          <ac:chgData name="حصه بنت العتيبي" userId="c1fe605c-1aaf-4791-a440-af891effc177" providerId="ADAL" clId="{CE144ECD-CC97-4F50-8D88-EFF57AC4C016}" dt="2022-03-28T17:22:53.438" v="1055" actId="962"/>
          <ac:spMkLst>
            <pc:docMk/>
            <pc:sldMk cId="761774835" sldId="290"/>
            <ac:spMk id="6" creationId="{D0287744-50C3-466E-9D54-706C9639387E}"/>
          </ac:spMkLst>
        </pc:spChg>
        <pc:spChg chg="add mod">
          <ac:chgData name="حصه بنت العتيبي" userId="c1fe605c-1aaf-4791-a440-af891effc177" providerId="ADAL" clId="{CE144ECD-CC97-4F50-8D88-EFF57AC4C016}" dt="2022-03-28T17:23:07.884" v="1057" actId="962"/>
          <ac:spMkLst>
            <pc:docMk/>
            <pc:sldMk cId="761774835" sldId="290"/>
            <ac:spMk id="7" creationId="{BC249EA6-26DF-4ED5-A57A-4EBD86CD070F}"/>
          </ac:spMkLst>
        </pc:spChg>
        <pc:spChg chg="add mod">
          <ac:chgData name="حصه بنت العتيبي" userId="c1fe605c-1aaf-4791-a440-af891effc177" providerId="ADAL" clId="{CE144ECD-CC97-4F50-8D88-EFF57AC4C016}" dt="2022-03-28T17:18:41.280" v="1034" actId="962"/>
          <ac:spMkLst>
            <pc:docMk/>
            <pc:sldMk cId="761774835" sldId="290"/>
            <ac:spMk id="8" creationId="{B25AEB46-5F08-449A-AD9A-5DC8144CBE57}"/>
          </ac:spMkLst>
        </pc:spChg>
        <pc:spChg chg="add mod">
          <ac:chgData name="حصه بنت العتيبي" userId="c1fe605c-1aaf-4791-a440-af891effc177" providerId="ADAL" clId="{CE144ECD-CC97-4F50-8D88-EFF57AC4C016}" dt="2022-03-28T17:18:32.764" v="1033" actId="962"/>
          <ac:spMkLst>
            <pc:docMk/>
            <pc:sldMk cId="761774835" sldId="290"/>
            <ac:spMk id="9" creationId="{C4398E25-47AD-4A7D-87FB-5B62F1CA0228}"/>
          </ac:spMkLst>
        </pc:spChg>
        <pc:spChg chg="add mod">
          <ac:chgData name="حصه بنت العتيبي" userId="c1fe605c-1aaf-4791-a440-af891effc177" providerId="ADAL" clId="{CE144ECD-CC97-4F50-8D88-EFF57AC4C016}" dt="2022-03-28T17:18:21.677" v="1032" actId="962"/>
          <ac:spMkLst>
            <pc:docMk/>
            <pc:sldMk cId="761774835" sldId="290"/>
            <ac:spMk id="10" creationId="{475BAC16-836D-4E2B-AA39-8212BD86B192}"/>
          </ac:spMkLst>
        </pc:spChg>
      </pc:sldChg>
      <pc:sldChg chg="addSp delSp modSp add mod delAnim">
        <pc:chgData name="حصه بنت العتيبي" userId="c1fe605c-1aaf-4791-a440-af891effc177" providerId="ADAL" clId="{CE144ECD-CC97-4F50-8D88-EFF57AC4C016}" dt="2022-03-29T14:27:31.801" v="2365" actId="1076"/>
        <pc:sldMkLst>
          <pc:docMk/>
          <pc:sldMk cId="1481930700" sldId="291"/>
        </pc:sldMkLst>
        <pc:spChg chg="mod">
          <ac:chgData name="حصه بنت العتيبي" userId="c1fe605c-1aaf-4791-a440-af891effc177" providerId="ADAL" clId="{CE144ECD-CC97-4F50-8D88-EFF57AC4C016}" dt="2022-03-28T17:37:20.677" v="1093" actId="1076"/>
          <ac:spMkLst>
            <pc:docMk/>
            <pc:sldMk cId="1481930700" sldId="291"/>
            <ac:spMk id="3" creationId="{E4E693A5-00A2-418C-9C7F-B21416F83429}"/>
          </ac:spMkLst>
        </pc:spChg>
        <pc:spChg chg="del">
          <ac:chgData name="حصه بنت العتيبي" userId="c1fe605c-1aaf-4791-a440-af891effc177" providerId="ADAL" clId="{CE144ECD-CC97-4F50-8D88-EFF57AC4C016}" dt="2022-03-28T17:37:02.344" v="1089" actId="478"/>
          <ac:spMkLst>
            <pc:docMk/>
            <pc:sldMk cId="1481930700" sldId="291"/>
            <ac:spMk id="4" creationId="{03D4B8A0-98E3-4EA7-BE37-EE631B4B9BD9}"/>
          </ac:spMkLst>
        </pc:spChg>
        <pc:spChg chg="del">
          <ac:chgData name="حصه بنت العتيبي" userId="c1fe605c-1aaf-4791-a440-af891effc177" providerId="ADAL" clId="{CE144ECD-CC97-4F50-8D88-EFF57AC4C016}" dt="2022-03-28T17:37:02.344" v="1089" actId="478"/>
          <ac:spMkLst>
            <pc:docMk/>
            <pc:sldMk cId="1481930700" sldId="291"/>
            <ac:spMk id="5" creationId="{0E7C434B-2A8B-4D75-939A-C43D2001D7D8}"/>
          </ac:spMkLst>
        </pc:spChg>
        <pc:spChg chg="del">
          <ac:chgData name="حصه بنت العتيبي" userId="c1fe605c-1aaf-4791-a440-af891effc177" providerId="ADAL" clId="{CE144ECD-CC97-4F50-8D88-EFF57AC4C016}" dt="2022-03-28T17:37:02.344" v="1089" actId="478"/>
          <ac:spMkLst>
            <pc:docMk/>
            <pc:sldMk cId="1481930700" sldId="291"/>
            <ac:spMk id="6" creationId="{A49A3B69-E9FF-4E15-AC12-32269D969401}"/>
          </ac:spMkLst>
        </pc:spChg>
        <pc:spChg chg="del">
          <ac:chgData name="حصه بنت العتيبي" userId="c1fe605c-1aaf-4791-a440-af891effc177" providerId="ADAL" clId="{CE144ECD-CC97-4F50-8D88-EFF57AC4C016}" dt="2022-03-28T17:37:02.344" v="1089" actId="478"/>
          <ac:spMkLst>
            <pc:docMk/>
            <pc:sldMk cId="1481930700" sldId="291"/>
            <ac:spMk id="7" creationId="{D0289236-8F53-4433-A485-10B7349F8C35}"/>
          </ac:spMkLst>
        </pc:spChg>
        <pc:spChg chg="mod">
          <ac:chgData name="حصه بنت العتيبي" userId="c1fe605c-1aaf-4791-a440-af891effc177" providerId="ADAL" clId="{CE144ECD-CC97-4F50-8D88-EFF57AC4C016}" dt="2022-03-29T14:27:31.801" v="2365" actId="1076"/>
          <ac:spMkLst>
            <pc:docMk/>
            <pc:sldMk cId="1481930700" sldId="291"/>
            <ac:spMk id="8" creationId="{11938F9C-9373-4697-8483-E146068A8112}"/>
          </ac:spMkLst>
        </pc:spChg>
        <pc:picChg chg="add mod">
          <ac:chgData name="حصه بنت العتيبي" userId="c1fe605c-1aaf-4791-a440-af891effc177" providerId="ADAL" clId="{CE144ECD-CC97-4F50-8D88-EFF57AC4C016}" dt="2022-03-28T18:22:06.926" v="1372" actId="1076"/>
          <ac:picMkLst>
            <pc:docMk/>
            <pc:sldMk cId="1481930700" sldId="291"/>
            <ac:picMk id="9" creationId="{AACEE6AF-2E4E-4039-9FB6-C4DC5FF09830}"/>
          </ac:picMkLst>
        </pc:picChg>
        <pc:picChg chg="add mod">
          <ac:chgData name="حصه بنت العتيبي" userId="c1fe605c-1aaf-4791-a440-af891effc177" providerId="ADAL" clId="{CE144ECD-CC97-4F50-8D88-EFF57AC4C016}" dt="2022-03-28T18:22:06.926" v="1372" actId="1076"/>
          <ac:picMkLst>
            <pc:docMk/>
            <pc:sldMk cId="1481930700" sldId="291"/>
            <ac:picMk id="10" creationId="{69B28CBA-A925-4CE5-9904-5D05DC299E0E}"/>
          </ac:picMkLst>
        </pc:picChg>
      </pc:sldChg>
      <pc:sldChg chg="addSp modSp new mod modTransition modNotesTx">
        <pc:chgData name="حصه بنت العتيبي" userId="c1fe605c-1aaf-4791-a440-af891effc177" providerId="ADAL" clId="{CE144ECD-CC97-4F50-8D88-EFF57AC4C016}" dt="2022-03-28T18:21:49.340" v="1370"/>
        <pc:sldMkLst>
          <pc:docMk/>
          <pc:sldMk cId="1529333388" sldId="292"/>
        </pc:sldMkLst>
        <pc:spChg chg="add mod">
          <ac:chgData name="حصه بنت العتيبي" userId="c1fe605c-1aaf-4791-a440-af891effc177" providerId="ADAL" clId="{CE144ECD-CC97-4F50-8D88-EFF57AC4C016}" dt="2022-03-28T17:39:09.087" v="1104" actId="13926"/>
          <ac:spMkLst>
            <pc:docMk/>
            <pc:sldMk cId="1529333388" sldId="292"/>
            <ac:spMk id="3" creationId="{0181190E-A854-493B-AB8B-DABBB249850F}"/>
          </ac:spMkLst>
        </pc:spChg>
        <pc:spChg chg="add mod">
          <ac:chgData name="حصه بنت العتيبي" userId="c1fe605c-1aaf-4791-a440-af891effc177" providerId="ADAL" clId="{CE144ECD-CC97-4F50-8D88-EFF57AC4C016}" dt="2022-03-28T17:45:25.786" v="1116"/>
          <ac:spMkLst>
            <pc:docMk/>
            <pc:sldMk cId="1529333388" sldId="292"/>
            <ac:spMk id="4" creationId="{A7B6ECFB-77F1-4853-8476-A7D0C1104F17}"/>
          </ac:spMkLst>
        </pc:spChg>
        <pc:picChg chg="add mod">
          <ac:chgData name="حصه بنت العتيبي" userId="c1fe605c-1aaf-4791-a440-af891effc177" providerId="ADAL" clId="{CE144ECD-CC97-4F50-8D88-EFF57AC4C016}" dt="2022-03-28T17:38:44.487" v="1095"/>
          <ac:picMkLst>
            <pc:docMk/>
            <pc:sldMk cId="1529333388" sldId="292"/>
            <ac:picMk id="2" creationId="{793F9F13-6D49-4D8C-A0B1-75B127442611}"/>
          </ac:picMkLst>
        </pc:picChg>
        <pc:picChg chg="add mod">
          <ac:chgData name="حصه بنت العتيبي" userId="c1fe605c-1aaf-4791-a440-af891effc177" providerId="ADAL" clId="{CE144ECD-CC97-4F50-8D88-EFF57AC4C016}" dt="2022-03-28T17:38:44.487" v="1095"/>
          <ac:picMkLst>
            <pc:docMk/>
            <pc:sldMk cId="1529333388" sldId="292"/>
            <ac:picMk id="5" creationId="{4B643573-1DF2-4CE1-A3EF-934F207A493C}"/>
          </ac:picMkLst>
        </pc:picChg>
      </pc:sldChg>
      <pc:sldChg chg="addSp delSp modSp new mod ord modAnim">
        <pc:chgData name="حصه بنت العتيبي" userId="c1fe605c-1aaf-4791-a440-af891effc177" providerId="ADAL" clId="{CE144ECD-CC97-4F50-8D88-EFF57AC4C016}" dt="2022-03-28T18:03:18.484" v="1274"/>
        <pc:sldMkLst>
          <pc:docMk/>
          <pc:sldMk cId="4284870099" sldId="293"/>
        </pc:sldMkLst>
        <pc:spChg chg="mod topLvl">
          <ac:chgData name="حصه بنت العتيبي" userId="c1fe605c-1aaf-4791-a440-af891effc177" providerId="ADAL" clId="{CE144ECD-CC97-4F50-8D88-EFF57AC4C016}" dt="2022-03-28T18:01:37.185" v="1260" actId="120"/>
          <ac:spMkLst>
            <pc:docMk/>
            <pc:sldMk cId="4284870099" sldId="293"/>
            <ac:spMk id="5" creationId="{E294B2C4-3266-4605-85BA-52376FB8FA35}"/>
          </ac:spMkLst>
        </pc:spChg>
        <pc:spChg chg="mod topLvl">
          <ac:chgData name="حصه بنت العتيبي" userId="c1fe605c-1aaf-4791-a440-af891effc177" providerId="ADAL" clId="{CE144ECD-CC97-4F50-8D88-EFF57AC4C016}" dt="2022-03-28T18:01:49.656" v="1264" actId="1076"/>
          <ac:spMkLst>
            <pc:docMk/>
            <pc:sldMk cId="4284870099" sldId="293"/>
            <ac:spMk id="6" creationId="{8ABE4F7B-0298-49D8-8F34-7C57869EAB15}"/>
          </ac:spMkLst>
        </pc:spChg>
        <pc:spChg chg="mod topLvl">
          <ac:chgData name="حصه بنت العتيبي" userId="c1fe605c-1aaf-4791-a440-af891effc177" providerId="ADAL" clId="{CE144ECD-CC97-4F50-8D88-EFF57AC4C016}" dt="2022-03-28T18:01:45.626" v="1263" actId="1076"/>
          <ac:spMkLst>
            <pc:docMk/>
            <pc:sldMk cId="4284870099" sldId="293"/>
            <ac:spMk id="7" creationId="{48E0E04B-F6C0-499B-B929-DBE712FE6EE3}"/>
          </ac:spMkLst>
        </pc:spChg>
        <pc:spChg chg="del mod">
          <ac:chgData name="حصه بنت العتيبي" userId="c1fe605c-1aaf-4791-a440-af891effc177" providerId="ADAL" clId="{CE144ECD-CC97-4F50-8D88-EFF57AC4C016}" dt="2022-03-28T17:52:48.950" v="1183" actId="478"/>
          <ac:spMkLst>
            <pc:docMk/>
            <pc:sldMk cId="4284870099" sldId="293"/>
            <ac:spMk id="8" creationId="{EAC5BA27-C8ED-4BA1-A06B-7166CE2D9AD8}"/>
          </ac:spMkLst>
        </pc:spChg>
        <pc:spChg chg="mod topLvl">
          <ac:chgData name="حصه بنت العتيبي" userId="c1fe605c-1aaf-4791-a440-af891effc177" providerId="ADAL" clId="{CE144ECD-CC97-4F50-8D88-EFF57AC4C016}" dt="2022-03-28T18:00:58.616" v="1254" actId="122"/>
          <ac:spMkLst>
            <pc:docMk/>
            <pc:sldMk cId="4284870099" sldId="293"/>
            <ac:spMk id="10" creationId="{3A6457C6-1868-4F5E-B8DC-1C7914B1FF73}"/>
          </ac:spMkLst>
        </pc:spChg>
        <pc:spChg chg="mod topLvl">
          <ac:chgData name="حصه بنت العتيبي" userId="c1fe605c-1aaf-4791-a440-af891effc177" providerId="ADAL" clId="{CE144ECD-CC97-4F50-8D88-EFF57AC4C016}" dt="2022-03-28T18:00:17.723" v="1248" actId="1076"/>
          <ac:spMkLst>
            <pc:docMk/>
            <pc:sldMk cId="4284870099" sldId="293"/>
            <ac:spMk id="11" creationId="{D8FD0EB8-186B-4678-9407-207DE6E562A4}"/>
          </ac:spMkLst>
        </pc:spChg>
        <pc:spChg chg="del mod">
          <ac:chgData name="حصه بنت العتيبي" userId="c1fe605c-1aaf-4791-a440-af891effc177" providerId="ADAL" clId="{CE144ECD-CC97-4F50-8D88-EFF57AC4C016}" dt="2022-03-28T17:52:26.576" v="1171" actId="478"/>
          <ac:spMkLst>
            <pc:docMk/>
            <pc:sldMk cId="4284870099" sldId="293"/>
            <ac:spMk id="12" creationId="{C4978A8C-A9A7-4D6D-934F-0BB31DD1D8E8}"/>
          </ac:spMkLst>
        </pc:spChg>
        <pc:spChg chg="mod topLvl">
          <ac:chgData name="حصه بنت العتيبي" userId="c1fe605c-1aaf-4791-a440-af891effc177" providerId="ADAL" clId="{CE144ECD-CC97-4F50-8D88-EFF57AC4C016}" dt="2022-03-28T18:00:33.381" v="1250" actId="164"/>
          <ac:spMkLst>
            <pc:docMk/>
            <pc:sldMk cId="4284870099" sldId="293"/>
            <ac:spMk id="13" creationId="{092946A0-C4D6-49A3-9680-AFA31F5708C6}"/>
          </ac:spMkLst>
        </pc:spChg>
        <pc:grpChg chg="add mod topLvl">
          <ac:chgData name="حصه بنت العتيبي" userId="c1fe605c-1aaf-4791-a440-af891effc177" providerId="ADAL" clId="{CE144ECD-CC97-4F50-8D88-EFF57AC4C016}" dt="2022-03-28T18:00:33.381" v="1250" actId="164"/>
          <ac:grpSpMkLst>
            <pc:docMk/>
            <pc:sldMk cId="4284870099" sldId="293"/>
            <ac:grpSpMk id="2" creationId="{9A7D4DA0-D8DF-48A4-997E-EFE5C7511A93}"/>
          </ac:grpSpMkLst>
        </pc:grpChg>
        <pc:grpChg chg="add del mod">
          <ac:chgData name="حصه بنت العتيبي" userId="c1fe605c-1aaf-4791-a440-af891effc177" providerId="ADAL" clId="{CE144ECD-CC97-4F50-8D88-EFF57AC4C016}" dt="2022-03-28T18:01:06.603" v="1255" actId="165"/>
          <ac:grpSpMkLst>
            <pc:docMk/>
            <pc:sldMk cId="4284870099" sldId="293"/>
            <ac:grpSpMk id="3" creationId="{0944970A-A911-4ED1-BEEC-D7DBF5589A36}"/>
          </ac:grpSpMkLst>
        </pc:grpChg>
        <pc:grpChg chg="add del mod">
          <ac:chgData name="حصه بنت العتيبي" userId="c1fe605c-1aaf-4791-a440-af891effc177" providerId="ADAL" clId="{CE144ECD-CC97-4F50-8D88-EFF57AC4C016}" dt="2022-03-28T17:58:36.164" v="1223" actId="165"/>
          <ac:grpSpMkLst>
            <pc:docMk/>
            <pc:sldMk cId="4284870099" sldId="293"/>
            <ac:grpSpMk id="4" creationId="{03419407-112D-49C2-9A0C-040CAF652F3E}"/>
          </ac:grpSpMkLst>
        </pc:grpChg>
        <pc:grpChg chg="add del mod">
          <ac:chgData name="حصه بنت العتيبي" userId="c1fe605c-1aaf-4791-a440-af891effc177" providerId="ADAL" clId="{CE144ECD-CC97-4F50-8D88-EFF57AC4C016}" dt="2022-03-28T17:57:56.166" v="1216" actId="165"/>
          <ac:grpSpMkLst>
            <pc:docMk/>
            <pc:sldMk cId="4284870099" sldId="293"/>
            <ac:grpSpMk id="9" creationId="{EAA49750-A7A7-4253-B068-2178A9939EA8}"/>
          </ac:grpSpMkLst>
        </pc:grpChg>
        <pc:grpChg chg="add del mod">
          <ac:chgData name="حصه بنت العتيبي" userId="c1fe605c-1aaf-4791-a440-af891effc177" providerId="ADAL" clId="{CE144ECD-CC97-4F50-8D88-EFF57AC4C016}" dt="2022-03-28T18:00:11.602" v="1247" actId="165"/>
          <ac:grpSpMkLst>
            <pc:docMk/>
            <pc:sldMk cId="4284870099" sldId="293"/>
            <ac:grpSpMk id="14" creationId="{1A84A933-A29E-4A55-B8A8-1131DB298BDA}"/>
          </ac:grpSpMkLst>
        </pc:grpChg>
        <pc:grpChg chg="add mod">
          <ac:chgData name="حصه بنت العتيبي" userId="c1fe605c-1aaf-4791-a440-af891effc177" providerId="ADAL" clId="{CE144ECD-CC97-4F50-8D88-EFF57AC4C016}" dt="2022-03-28T18:00:50.886" v="1252" actId="14100"/>
          <ac:grpSpMkLst>
            <pc:docMk/>
            <pc:sldMk cId="4284870099" sldId="293"/>
            <ac:grpSpMk id="15" creationId="{88C3C2CA-9AB5-4E73-A94D-9850EDC0BBF1}"/>
          </ac:grpSpMkLst>
        </pc:grpChg>
        <pc:grpChg chg="add mod">
          <ac:chgData name="حصه بنت العتيبي" userId="c1fe605c-1aaf-4791-a440-af891effc177" providerId="ADAL" clId="{CE144ECD-CC97-4F50-8D88-EFF57AC4C016}" dt="2022-03-28T18:01:34.323" v="1259" actId="164"/>
          <ac:grpSpMkLst>
            <pc:docMk/>
            <pc:sldMk cId="4284870099" sldId="293"/>
            <ac:grpSpMk id="16" creationId="{22384C99-63D9-40AD-965E-C56D5C98AECA}"/>
          </ac:grpSpMkLst>
        </pc:grpChg>
        <pc:picChg chg="add mod">
          <ac:chgData name="حصه بنت العتيبي" userId="c1fe605c-1aaf-4791-a440-af891effc177" providerId="ADAL" clId="{CE144ECD-CC97-4F50-8D88-EFF57AC4C016}" dt="2022-03-28T18:01:53.861" v="1265" actId="1076"/>
          <ac:picMkLst>
            <pc:docMk/>
            <pc:sldMk cId="4284870099" sldId="293"/>
            <ac:picMk id="2050" creationId="{3CFBB647-B378-4BA5-A412-37B8B22BA515}"/>
          </ac:picMkLst>
        </pc:picChg>
        <pc:picChg chg="add del">
          <ac:chgData name="حصه بنت العتيبي" userId="c1fe605c-1aaf-4791-a440-af891effc177" providerId="ADAL" clId="{CE144ECD-CC97-4F50-8D88-EFF57AC4C016}" dt="2022-03-28T17:49:36.700" v="1135"/>
          <ac:picMkLst>
            <pc:docMk/>
            <pc:sldMk cId="4284870099" sldId="293"/>
            <ac:picMk id="2052" creationId="{220EFEC7-C099-4FE8-86C5-89BF0D612AE0}"/>
          </ac:picMkLst>
        </pc:picChg>
      </pc:sldChg>
      <pc:sldChg chg="new del">
        <pc:chgData name="حصه بنت العتيبي" userId="c1fe605c-1aaf-4791-a440-af891effc177" providerId="ADAL" clId="{CE144ECD-CC97-4F50-8D88-EFF57AC4C016}" dt="2022-03-28T18:06:54.400" v="1278" actId="680"/>
        <pc:sldMkLst>
          <pc:docMk/>
          <pc:sldMk cId="2039347522" sldId="294"/>
        </pc:sldMkLst>
      </pc:sldChg>
      <pc:sldChg chg="addSp modSp add mod modTransition modAnim">
        <pc:chgData name="حصه بنت العتيبي" userId="c1fe605c-1aaf-4791-a440-af891effc177" providerId="ADAL" clId="{CE144ECD-CC97-4F50-8D88-EFF57AC4C016}" dt="2022-03-29T15:23:46.884" v="2702"/>
        <pc:sldMkLst>
          <pc:docMk/>
          <pc:sldMk cId="2582945988" sldId="294"/>
        </pc:sldMkLst>
        <pc:spChg chg="mod">
          <ac:chgData name="حصه بنت العتيبي" userId="c1fe605c-1aaf-4791-a440-af891effc177" providerId="ADAL" clId="{CE144ECD-CC97-4F50-8D88-EFF57AC4C016}" dt="2022-03-28T18:13:51.965" v="1342" actId="1076"/>
          <ac:spMkLst>
            <pc:docMk/>
            <pc:sldMk cId="2582945988" sldId="294"/>
            <ac:spMk id="3" creationId="{0181190E-A854-493B-AB8B-DABBB249850F}"/>
          </ac:spMkLst>
        </pc:spChg>
        <pc:spChg chg="mod">
          <ac:chgData name="حصه بنت العتيبي" userId="c1fe605c-1aaf-4791-a440-af891effc177" providerId="ADAL" clId="{CE144ECD-CC97-4F50-8D88-EFF57AC4C016}" dt="2022-03-28T18:13:54.728" v="1343" actId="1076"/>
          <ac:spMkLst>
            <pc:docMk/>
            <pc:sldMk cId="2582945988" sldId="294"/>
            <ac:spMk id="4" creationId="{A7B6ECFB-77F1-4853-8476-A7D0C1104F17}"/>
          </ac:spMkLst>
        </pc:spChg>
        <pc:spChg chg="add mod">
          <ac:chgData name="حصه بنت العتيبي" userId="c1fe605c-1aaf-4791-a440-af891effc177" providerId="ADAL" clId="{CE144ECD-CC97-4F50-8D88-EFF57AC4C016}" dt="2022-03-28T18:09:18.157" v="1301" actId="1076"/>
          <ac:spMkLst>
            <pc:docMk/>
            <pc:sldMk cId="2582945988" sldId="294"/>
            <ac:spMk id="8" creationId="{A3664CC1-C586-4D79-AD15-82907D8DCAA4}"/>
          </ac:spMkLst>
        </pc:spChg>
        <pc:spChg chg="add mod">
          <ac:chgData name="حصه بنت العتيبي" userId="c1fe605c-1aaf-4791-a440-af891effc177" providerId="ADAL" clId="{CE144ECD-CC97-4F50-8D88-EFF57AC4C016}" dt="2022-03-28T18:09:23.597" v="1302" actId="1076"/>
          <ac:spMkLst>
            <pc:docMk/>
            <pc:sldMk cId="2582945988" sldId="294"/>
            <ac:spMk id="9" creationId="{5BFB10C6-E0A0-4119-AF4C-961EE1EFA401}"/>
          </ac:spMkLst>
        </pc:spChg>
        <pc:spChg chg="add mod">
          <ac:chgData name="حصه بنت العتيبي" userId="c1fe605c-1aaf-4791-a440-af891effc177" providerId="ADAL" clId="{CE144ECD-CC97-4F50-8D88-EFF57AC4C016}" dt="2022-03-28T18:09:37.412" v="1305" actId="14100"/>
          <ac:spMkLst>
            <pc:docMk/>
            <pc:sldMk cId="2582945988" sldId="294"/>
            <ac:spMk id="10" creationId="{7B95D875-AC23-45FA-9255-62A8CAFA60DA}"/>
          </ac:spMkLst>
        </pc:spChg>
        <pc:spChg chg="add mod">
          <ac:chgData name="حصه بنت العتيبي" userId="c1fe605c-1aaf-4791-a440-af891effc177" providerId="ADAL" clId="{CE144ECD-CC97-4F50-8D88-EFF57AC4C016}" dt="2022-03-28T18:19:02.862" v="1362" actId="1076"/>
          <ac:spMkLst>
            <pc:docMk/>
            <pc:sldMk cId="2582945988" sldId="294"/>
            <ac:spMk id="12" creationId="{D64DF1E6-1E1E-4D21-A830-C5376BE0FA64}"/>
          </ac:spMkLst>
        </pc:spChg>
        <pc:spChg chg="add mod">
          <ac:chgData name="حصه بنت العتيبي" userId="c1fe605c-1aaf-4791-a440-af891effc177" providerId="ADAL" clId="{CE144ECD-CC97-4F50-8D88-EFF57AC4C016}" dt="2022-03-28T18:13:23.229" v="1335" actId="403"/>
          <ac:spMkLst>
            <pc:docMk/>
            <pc:sldMk cId="2582945988" sldId="294"/>
            <ac:spMk id="17" creationId="{C88D67C1-5EA4-4C37-945E-D804DAE60A4B}"/>
          </ac:spMkLst>
        </pc:spChg>
        <pc:spChg chg="add mod">
          <ac:chgData name="حصه بنت العتيبي" userId="c1fe605c-1aaf-4791-a440-af891effc177" providerId="ADAL" clId="{CE144ECD-CC97-4F50-8D88-EFF57AC4C016}" dt="2022-03-28T18:16:15.084" v="1354" actId="208"/>
          <ac:spMkLst>
            <pc:docMk/>
            <pc:sldMk cId="2582945988" sldId="294"/>
            <ac:spMk id="18" creationId="{54462C78-385B-4CA9-8873-07764F5369D3}"/>
          </ac:spMkLst>
        </pc:spChg>
        <pc:spChg chg="mod">
          <ac:chgData name="حصه بنت العتيبي" userId="c1fe605c-1aaf-4791-a440-af891effc177" providerId="ADAL" clId="{CE144ECD-CC97-4F50-8D88-EFF57AC4C016}" dt="2022-03-28T18:37:26.269" v="1464"/>
          <ac:spMkLst>
            <pc:docMk/>
            <pc:sldMk cId="2582945988" sldId="294"/>
            <ac:spMk id="22" creationId="{C5081430-F466-481C-9B0B-18049C30AEFA}"/>
          </ac:spMkLst>
        </pc:spChg>
        <pc:grpChg chg="add mod">
          <ac:chgData name="حصه بنت العتيبي" userId="c1fe605c-1aaf-4791-a440-af891effc177" providerId="ADAL" clId="{CE144ECD-CC97-4F50-8D88-EFF57AC4C016}" dt="2022-03-28T18:16:40.898" v="1355" actId="164"/>
          <ac:grpSpMkLst>
            <pc:docMk/>
            <pc:sldMk cId="2582945988" sldId="294"/>
            <ac:grpSpMk id="19" creationId="{37628DE0-B585-47AA-A074-04B810BA6C2A}"/>
          </ac:grpSpMkLst>
        </pc:grpChg>
        <pc:grpChg chg="add mod">
          <ac:chgData name="حصه بنت العتيبي" userId="c1fe605c-1aaf-4791-a440-af891effc177" providerId="ADAL" clId="{CE144ECD-CC97-4F50-8D88-EFF57AC4C016}" dt="2022-03-28T18:37:37.817" v="1468" actId="1076"/>
          <ac:grpSpMkLst>
            <pc:docMk/>
            <pc:sldMk cId="2582945988" sldId="294"/>
            <ac:grpSpMk id="20" creationId="{F15EB097-0812-4DE2-AC71-E6546940B105}"/>
          </ac:grpSpMkLst>
        </pc:grpChg>
        <pc:picChg chg="mod">
          <ac:chgData name="حصه بنت العتيبي" userId="c1fe605c-1aaf-4791-a440-af891effc177" providerId="ADAL" clId="{CE144ECD-CC97-4F50-8D88-EFF57AC4C016}" dt="2022-03-28T18:13:49.541" v="1341" actId="1076"/>
          <ac:picMkLst>
            <pc:docMk/>
            <pc:sldMk cId="2582945988" sldId="294"/>
            <ac:picMk id="2" creationId="{793F9F13-6D49-4D8C-A0B1-75B127442611}"/>
          </ac:picMkLst>
        </pc:picChg>
        <pc:picChg chg="mod">
          <ac:chgData name="حصه بنت العتيبي" userId="c1fe605c-1aaf-4791-a440-af891effc177" providerId="ADAL" clId="{CE144ECD-CC97-4F50-8D88-EFF57AC4C016}" dt="2022-03-28T18:13:46.414" v="1339" actId="14100"/>
          <ac:picMkLst>
            <pc:docMk/>
            <pc:sldMk cId="2582945988" sldId="294"/>
            <ac:picMk id="5" creationId="{4B643573-1DF2-4CE1-A3EF-934F207A493C}"/>
          </ac:picMkLst>
        </pc:picChg>
        <pc:picChg chg="add mod modCrop">
          <ac:chgData name="حصه بنت العتيبي" userId="c1fe605c-1aaf-4791-a440-af891effc177" providerId="ADAL" clId="{CE144ECD-CC97-4F50-8D88-EFF57AC4C016}" dt="2022-03-28T18:37:30.282" v="1466" actId="1076"/>
          <ac:picMkLst>
            <pc:docMk/>
            <pc:sldMk cId="2582945988" sldId="294"/>
            <ac:picMk id="7" creationId="{9523B32A-9123-4F03-8CA7-A9D83F4540DD}"/>
          </ac:picMkLst>
        </pc:picChg>
        <pc:picChg chg="mod">
          <ac:chgData name="حصه بنت العتيبي" userId="c1fe605c-1aaf-4791-a440-af891effc177" providerId="ADAL" clId="{CE144ECD-CC97-4F50-8D88-EFF57AC4C016}" dt="2022-03-28T18:37:26.269" v="1464"/>
          <ac:picMkLst>
            <pc:docMk/>
            <pc:sldMk cId="2582945988" sldId="294"/>
            <ac:picMk id="21" creationId="{5B54BE4E-3C6A-4B81-B4C8-EB9ECBEED8AD}"/>
          </ac:picMkLst>
        </pc:picChg>
        <pc:picChg chg="add mod">
          <ac:chgData name="حصه بنت العتيبي" userId="c1fe605c-1aaf-4791-a440-af891effc177" providerId="ADAL" clId="{CE144ECD-CC97-4F50-8D88-EFF57AC4C016}" dt="2022-03-28T18:51:44.226" v="1531" actId="1076"/>
          <ac:picMkLst>
            <pc:docMk/>
            <pc:sldMk cId="2582945988" sldId="294"/>
            <ac:picMk id="23" creationId="{996E8EE5-2811-42BC-9D5F-A32E63732FC5}"/>
          </ac:picMkLst>
        </pc:picChg>
        <pc:cxnChg chg="add mod">
          <ac:chgData name="حصه بنت العتيبي" userId="c1fe605c-1aaf-4791-a440-af891effc177" providerId="ADAL" clId="{CE144ECD-CC97-4F50-8D88-EFF57AC4C016}" dt="2022-03-28T18:16:40.898" v="1355" actId="164"/>
          <ac:cxnSpMkLst>
            <pc:docMk/>
            <pc:sldMk cId="2582945988" sldId="294"/>
            <ac:cxnSpMk id="14" creationId="{E859C08C-0F6A-41F0-A7A5-D02FF35DC0AC}"/>
          </ac:cxnSpMkLst>
        </pc:cxnChg>
        <pc:cxnChg chg="add mod">
          <ac:chgData name="حصه بنت العتيبي" userId="c1fe605c-1aaf-4791-a440-af891effc177" providerId="ADAL" clId="{CE144ECD-CC97-4F50-8D88-EFF57AC4C016}" dt="2022-03-28T18:16:40.898" v="1355" actId="164"/>
          <ac:cxnSpMkLst>
            <pc:docMk/>
            <pc:sldMk cId="2582945988" sldId="294"/>
            <ac:cxnSpMk id="16" creationId="{FE9CFAE0-C310-4712-8931-93BF5085D34A}"/>
          </ac:cxnSpMkLst>
        </pc:cxnChg>
      </pc:sldChg>
      <pc:sldChg chg="addSp delSp modSp new mod modTransition modAnim">
        <pc:chgData name="حصه بنت العتيبي" userId="c1fe605c-1aaf-4791-a440-af891effc177" providerId="ADAL" clId="{CE144ECD-CC97-4F50-8D88-EFF57AC4C016}" dt="2022-03-28T18:51:27.109" v="1529"/>
        <pc:sldMkLst>
          <pc:docMk/>
          <pc:sldMk cId="3744820659" sldId="295"/>
        </pc:sldMkLst>
        <pc:spChg chg="add del mod">
          <ac:chgData name="حصه بنت العتيبي" userId="c1fe605c-1aaf-4791-a440-af891effc177" providerId="ADAL" clId="{CE144ECD-CC97-4F50-8D88-EFF57AC4C016}" dt="2022-03-28T18:35:24.499" v="1446" actId="478"/>
          <ac:spMkLst>
            <pc:docMk/>
            <pc:sldMk cId="3744820659" sldId="295"/>
            <ac:spMk id="2" creationId="{0E00FBB5-6683-4445-8F83-434D802B2CC3}"/>
          </ac:spMkLst>
        </pc:spChg>
        <pc:spChg chg="add del mod">
          <ac:chgData name="حصه بنت العتيبي" userId="c1fe605c-1aaf-4791-a440-af891effc177" providerId="ADAL" clId="{CE144ECD-CC97-4F50-8D88-EFF57AC4C016}" dt="2022-03-28T18:41:08.755" v="1480" actId="478"/>
          <ac:spMkLst>
            <pc:docMk/>
            <pc:sldMk cId="3744820659" sldId="295"/>
            <ac:spMk id="3" creationId="{C57F4F88-393C-41DD-BFB5-F6EF0BA51E5C}"/>
          </ac:spMkLst>
        </pc:spChg>
        <pc:spChg chg="add mod">
          <ac:chgData name="حصه بنت العتيبي" userId="c1fe605c-1aaf-4791-a440-af891effc177" providerId="ADAL" clId="{CE144ECD-CC97-4F50-8D88-EFF57AC4C016}" dt="2022-03-28T18:39:25.005" v="1473" actId="962"/>
          <ac:spMkLst>
            <pc:docMk/>
            <pc:sldMk cId="3744820659" sldId="295"/>
            <ac:spMk id="4" creationId="{DF6E826A-CB9E-4EB6-BCF4-85A7F10C60CD}"/>
          </ac:spMkLst>
        </pc:spChg>
        <pc:spChg chg="add mod">
          <ac:chgData name="حصه بنت العتيبي" userId="c1fe605c-1aaf-4791-a440-af891effc177" providerId="ADAL" clId="{CE144ECD-CC97-4F50-8D88-EFF57AC4C016}" dt="2022-03-28T18:44:00.564" v="1501" actId="962"/>
          <ac:spMkLst>
            <pc:docMk/>
            <pc:sldMk cId="3744820659" sldId="295"/>
            <ac:spMk id="5" creationId="{F3158A1C-393D-4FA2-99A1-94DE871C9F8D}"/>
          </ac:spMkLst>
        </pc:spChg>
        <pc:spChg chg="add del mod">
          <ac:chgData name="حصه بنت العتيبي" userId="c1fe605c-1aaf-4791-a440-af891effc177" providerId="ADAL" clId="{CE144ECD-CC97-4F50-8D88-EFF57AC4C016}" dt="2022-03-28T18:41:08.755" v="1480" actId="478"/>
          <ac:spMkLst>
            <pc:docMk/>
            <pc:sldMk cId="3744820659" sldId="295"/>
            <ac:spMk id="6" creationId="{D2BFCDD6-B91B-4D8F-B40D-27BACFB390FB}"/>
          </ac:spMkLst>
        </pc:spChg>
        <pc:spChg chg="add del mod">
          <ac:chgData name="حصه بنت العتيبي" userId="c1fe605c-1aaf-4791-a440-af891effc177" providerId="ADAL" clId="{CE144ECD-CC97-4F50-8D88-EFF57AC4C016}" dt="2022-03-28T18:41:08.755" v="1480" actId="478"/>
          <ac:spMkLst>
            <pc:docMk/>
            <pc:sldMk cId="3744820659" sldId="295"/>
            <ac:spMk id="7" creationId="{5C859B76-0D5A-4809-A344-C0309F02631F}"/>
          </ac:spMkLst>
        </pc:spChg>
        <pc:spChg chg="add mod">
          <ac:chgData name="حصه بنت العتيبي" userId="c1fe605c-1aaf-4791-a440-af891effc177" providerId="ADAL" clId="{CE144ECD-CC97-4F50-8D88-EFF57AC4C016}" dt="2022-03-28T18:39:15.931" v="1472" actId="962"/>
          <ac:spMkLst>
            <pc:docMk/>
            <pc:sldMk cId="3744820659" sldId="295"/>
            <ac:spMk id="8" creationId="{D460C552-C076-4588-9632-1D2BC149BB39}"/>
          </ac:spMkLst>
        </pc:spChg>
        <pc:spChg chg="add mod">
          <ac:chgData name="حصه بنت العتيبي" userId="c1fe605c-1aaf-4791-a440-af891effc177" providerId="ADAL" clId="{CE144ECD-CC97-4F50-8D88-EFF57AC4C016}" dt="2022-03-28T18:39:05.722" v="1471" actId="962"/>
          <ac:spMkLst>
            <pc:docMk/>
            <pc:sldMk cId="3744820659" sldId="295"/>
            <ac:spMk id="9" creationId="{2CCFB946-BA9D-4B53-89F2-972AC6DF3482}"/>
          </ac:spMkLst>
        </pc:spChg>
        <pc:spChg chg="add mod">
          <ac:chgData name="حصه بنت العتيبي" userId="c1fe605c-1aaf-4791-a440-af891effc177" providerId="ADAL" clId="{CE144ECD-CC97-4F50-8D88-EFF57AC4C016}" dt="2022-03-28T18:42:01.182" v="1494" actId="1076"/>
          <ac:spMkLst>
            <pc:docMk/>
            <pc:sldMk cId="3744820659" sldId="295"/>
            <ac:spMk id="10" creationId="{B73ABE2B-AFDC-4FA6-B156-BAD174B10AEB}"/>
          </ac:spMkLst>
        </pc:spChg>
        <pc:spChg chg="add del mod">
          <ac:chgData name="حصه بنت العتيبي" userId="c1fe605c-1aaf-4791-a440-af891effc177" providerId="ADAL" clId="{CE144ECD-CC97-4F50-8D88-EFF57AC4C016}" dt="2022-03-28T18:41:08.755" v="1480" actId="478"/>
          <ac:spMkLst>
            <pc:docMk/>
            <pc:sldMk cId="3744820659" sldId="295"/>
            <ac:spMk id="11" creationId="{9867F659-D303-427D-8CC9-F2AB0E1BDE0E}"/>
          </ac:spMkLst>
        </pc:spChg>
        <pc:spChg chg="add del mod">
          <ac:chgData name="حصه بنت العتيبي" userId="c1fe605c-1aaf-4791-a440-af891effc177" providerId="ADAL" clId="{CE144ECD-CC97-4F50-8D88-EFF57AC4C016}" dt="2022-03-28T18:41:08.755" v="1480" actId="478"/>
          <ac:spMkLst>
            <pc:docMk/>
            <pc:sldMk cId="3744820659" sldId="295"/>
            <ac:spMk id="12" creationId="{18DD4B6C-335F-4331-A7E9-4DEBFE861160}"/>
          </ac:spMkLst>
        </pc:spChg>
        <pc:spChg chg="add del mod">
          <ac:chgData name="حصه بنت العتيبي" userId="c1fe605c-1aaf-4791-a440-af891effc177" providerId="ADAL" clId="{CE144ECD-CC97-4F50-8D88-EFF57AC4C016}" dt="2022-03-28T18:41:08.755" v="1480" actId="478"/>
          <ac:spMkLst>
            <pc:docMk/>
            <pc:sldMk cId="3744820659" sldId="295"/>
            <ac:spMk id="13" creationId="{D94D1C18-E440-4FCA-8700-E56375AD43CA}"/>
          </ac:spMkLst>
        </pc:spChg>
        <pc:spChg chg="add mod">
          <ac:chgData name="حصه بنت العتيبي" userId="c1fe605c-1aaf-4791-a440-af891effc177" providerId="ADAL" clId="{CE144ECD-CC97-4F50-8D88-EFF57AC4C016}" dt="2022-03-28T18:42:01.182" v="1494" actId="1076"/>
          <ac:spMkLst>
            <pc:docMk/>
            <pc:sldMk cId="3744820659" sldId="295"/>
            <ac:spMk id="14" creationId="{DB3EBB5E-181A-40D0-BCA5-4D7D1C150E19}"/>
          </ac:spMkLst>
        </pc:spChg>
        <pc:spChg chg="add mod">
          <ac:chgData name="حصه بنت العتيبي" userId="c1fe605c-1aaf-4791-a440-af891effc177" providerId="ADAL" clId="{CE144ECD-CC97-4F50-8D88-EFF57AC4C016}" dt="2022-03-28T18:41:36.332" v="1487" actId="1076"/>
          <ac:spMkLst>
            <pc:docMk/>
            <pc:sldMk cId="3744820659" sldId="295"/>
            <ac:spMk id="15" creationId="{58D44BA3-DA63-4F90-A719-49186D027CFD}"/>
          </ac:spMkLst>
        </pc:spChg>
        <pc:spChg chg="add mod">
          <ac:chgData name="حصه بنت العتيبي" userId="c1fe605c-1aaf-4791-a440-af891effc177" providerId="ADAL" clId="{CE144ECD-CC97-4F50-8D88-EFF57AC4C016}" dt="2022-03-28T18:41:38.389" v="1488" actId="1076"/>
          <ac:spMkLst>
            <pc:docMk/>
            <pc:sldMk cId="3744820659" sldId="295"/>
            <ac:spMk id="16" creationId="{5C7BADD3-22B5-4A09-9778-383D77DFFFB3}"/>
          </ac:spMkLst>
        </pc:spChg>
        <pc:spChg chg="add mod">
          <ac:chgData name="حصه بنت العتيبي" userId="c1fe605c-1aaf-4791-a440-af891effc177" providerId="ADAL" clId="{CE144ECD-CC97-4F50-8D88-EFF57AC4C016}" dt="2022-03-28T18:41:40.853" v="1489" actId="1076"/>
          <ac:spMkLst>
            <pc:docMk/>
            <pc:sldMk cId="3744820659" sldId="295"/>
            <ac:spMk id="17" creationId="{F348CFC4-4B33-441C-81A6-64BBDE34CB62}"/>
          </ac:spMkLst>
        </pc:spChg>
        <pc:spChg chg="mod">
          <ac:chgData name="حصه بنت العتيبي" userId="c1fe605c-1aaf-4791-a440-af891effc177" providerId="ADAL" clId="{CE144ECD-CC97-4F50-8D88-EFF57AC4C016}" dt="2022-03-28T18:38:57.845" v="1470" actId="962"/>
          <ac:spMkLst>
            <pc:docMk/>
            <pc:sldMk cId="3744820659" sldId="295"/>
            <ac:spMk id="20" creationId="{05B6E95F-E4B2-496E-B79E-0064153DE5EB}"/>
          </ac:spMkLst>
        </pc:spChg>
        <pc:grpChg chg="add mod">
          <ac:chgData name="حصه بنت العتيبي" userId="c1fe605c-1aaf-4791-a440-af891effc177" providerId="ADAL" clId="{CE144ECD-CC97-4F50-8D88-EFF57AC4C016}" dt="2022-03-28T18:29:15.910" v="1405" actId="1076"/>
          <ac:grpSpMkLst>
            <pc:docMk/>
            <pc:sldMk cId="3744820659" sldId="295"/>
            <ac:grpSpMk id="18" creationId="{EB7554E8-50A5-4E96-A5D1-5CC0B90EF082}"/>
          </ac:grpSpMkLst>
        </pc:grpChg>
        <pc:picChg chg="mod">
          <ac:chgData name="حصه بنت العتيبي" userId="c1fe605c-1aaf-4791-a440-af891effc177" providerId="ADAL" clId="{CE144ECD-CC97-4F50-8D88-EFF57AC4C016}" dt="2022-03-28T18:25:55.787" v="1380"/>
          <ac:picMkLst>
            <pc:docMk/>
            <pc:sldMk cId="3744820659" sldId="295"/>
            <ac:picMk id="19" creationId="{1251DE45-9CF7-439D-B712-EC264A6E703D}"/>
          </ac:picMkLst>
        </pc:picChg>
        <pc:picChg chg="add mod">
          <ac:chgData name="حصه بنت العتيبي" userId="c1fe605c-1aaf-4791-a440-af891effc177" providerId="ADAL" clId="{CE144ECD-CC97-4F50-8D88-EFF57AC4C016}" dt="2022-03-28T18:48:51.281" v="1528" actId="1076"/>
          <ac:picMkLst>
            <pc:docMk/>
            <pc:sldMk cId="3744820659" sldId="295"/>
            <ac:picMk id="22" creationId="{A5C85E18-287C-4935-903D-C94615C2F799}"/>
          </ac:picMkLst>
        </pc:picChg>
      </pc:sldChg>
      <pc:sldChg chg="addSp delSp modSp new mod modTransition modAnim">
        <pc:chgData name="حصه بنت العتيبي" userId="c1fe605c-1aaf-4791-a440-af891effc177" providerId="ADAL" clId="{CE144ECD-CC97-4F50-8D88-EFF57AC4C016}" dt="2022-03-28T19:21:37.450" v="1702" actId="1076"/>
        <pc:sldMkLst>
          <pc:docMk/>
          <pc:sldMk cId="260864434" sldId="296"/>
        </pc:sldMkLst>
        <pc:spChg chg="add del mod">
          <ac:chgData name="حصه بنت العتيبي" userId="c1fe605c-1aaf-4791-a440-af891effc177" providerId="ADAL" clId="{CE144ECD-CC97-4F50-8D88-EFF57AC4C016}" dt="2022-03-28T19:05:53.604" v="1638"/>
          <ac:spMkLst>
            <pc:docMk/>
            <pc:sldMk cId="260864434" sldId="296"/>
            <ac:spMk id="12" creationId="{5A0EB976-B1CC-402C-BFD9-4BF2BF5D700B}"/>
          </ac:spMkLst>
        </pc:spChg>
        <pc:spChg chg="add del mod">
          <ac:chgData name="حصه بنت العتيبي" userId="c1fe605c-1aaf-4791-a440-af891effc177" providerId="ADAL" clId="{CE144ECD-CC97-4F50-8D88-EFF57AC4C016}" dt="2022-03-28T19:05:53.604" v="1638"/>
          <ac:spMkLst>
            <pc:docMk/>
            <pc:sldMk cId="260864434" sldId="296"/>
            <ac:spMk id="13" creationId="{67638E93-8118-4F62-A023-F91285B87C1A}"/>
          </ac:spMkLst>
        </pc:spChg>
        <pc:spChg chg="add del mod">
          <ac:chgData name="حصه بنت العتيبي" userId="c1fe605c-1aaf-4791-a440-af891effc177" providerId="ADAL" clId="{CE144ECD-CC97-4F50-8D88-EFF57AC4C016}" dt="2022-03-28T19:05:53.604" v="1638"/>
          <ac:spMkLst>
            <pc:docMk/>
            <pc:sldMk cId="260864434" sldId="296"/>
            <ac:spMk id="14" creationId="{2A8031B7-2B1F-4C3C-9431-48F3CD687277}"/>
          </ac:spMkLst>
        </pc:spChg>
        <pc:spChg chg="add del mod">
          <ac:chgData name="حصه بنت العتيبي" userId="c1fe605c-1aaf-4791-a440-af891effc177" providerId="ADAL" clId="{CE144ECD-CC97-4F50-8D88-EFF57AC4C016}" dt="2022-03-28T19:05:53.604" v="1638"/>
          <ac:spMkLst>
            <pc:docMk/>
            <pc:sldMk cId="260864434" sldId="296"/>
            <ac:spMk id="15" creationId="{416A535C-BA0B-4D52-9B13-B45ECC51E004}"/>
          </ac:spMkLst>
        </pc:spChg>
        <pc:spChg chg="add mod">
          <ac:chgData name="حصه بنت العتيبي" userId="c1fe605c-1aaf-4791-a440-af891effc177" providerId="ADAL" clId="{CE144ECD-CC97-4F50-8D88-EFF57AC4C016}" dt="2022-03-28T19:06:51.505" v="1655" actId="1076"/>
          <ac:spMkLst>
            <pc:docMk/>
            <pc:sldMk cId="260864434" sldId="296"/>
            <ac:spMk id="16" creationId="{DAB69BB4-EF9C-4CF0-A9B0-AE5FEB24EB1A}"/>
          </ac:spMkLst>
        </pc:spChg>
        <pc:spChg chg="add mod">
          <ac:chgData name="حصه بنت العتيبي" userId="c1fe605c-1aaf-4791-a440-af891effc177" providerId="ADAL" clId="{CE144ECD-CC97-4F50-8D88-EFF57AC4C016}" dt="2022-03-28T19:06:54.395" v="1656" actId="1076"/>
          <ac:spMkLst>
            <pc:docMk/>
            <pc:sldMk cId="260864434" sldId="296"/>
            <ac:spMk id="17" creationId="{E918E445-58F5-4F87-8451-51F08297FF52}"/>
          </ac:spMkLst>
        </pc:spChg>
        <pc:spChg chg="add mod">
          <ac:chgData name="حصه بنت العتيبي" userId="c1fe605c-1aaf-4791-a440-af891effc177" providerId="ADAL" clId="{CE144ECD-CC97-4F50-8D88-EFF57AC4C016}" dt="2022-03-28T19:07:05.940" v="1661" actId="1076"/>
          <ac:spMkLst>
            <pc:docMk/>
            <pc:sldMk cId="260864434" sldId="296"/>
            <ac:spMk id="18" creationId="{627989FE-93B9-4395-927C-CA02CEE4F316}"/>
          </ac:spMkLst>
        </pc:spChg>
        <pc:spChg chg="add mod">
          <ac:chgData name="حصه بنت العتيبي" userId="c1fe605c-1aaf-4791-a440-af891effc177" providerId="ADAL" clId="{CE144ECD-CC97-4F50-8D88-EFF57AC4C016}" dt="2022-03-28T19:07:07.908" v="1662" actId="1076"/>
          <ac:spMkLst>
            <pc:docMk/>
            <pc:sldMk cId="260864434" sldId="296"/>
            <ac:spMk id="19" creationId="{215D3097-9366-4B07-9761-56BBB72100BB}"/>
          </ac:spMkLst>
        </pc:spChg>
        <pc:picChg chg="add del mod modCrop">
          <ac:chgData name="حصه بنت العتيبي" userId="c1fe605c-1aaf-4791-a440-af891effc177" providerId="ADAL" clId="{CE144ECD-CC97-4F50-8D88-EFF57AC4C016}" dt="2022-03-28T18:53:29.742" v="1535" actId="478"/>
          <ac:picMkLst>
            <pc:docMk/>
            <pc:sldMk cId="260864434" sldId="296"/>
            <ac:picMk id="3" creationId="{587FCE23-E7CE-4B4C-885D-CB4DD3FED454}"/>
          </ac:picMkLst>
        </pc:picChg>
        <pc:picChg chg="add mod modCrop">
          <ac:chgData name="حصه بنت العتيبي" userId="c1fe605c-1aaf-4791-a440-af891effc177" providerId="ADAL" clId="{CE144ECD-CC97-4F50-8D88-EFF57AC4C016}" dt="2022-03-28T19:04:03.660" v="1628" actId="1076"/>
          <ac:picMkLst>
            <pc:docMk/>
            <pc:sldMk cId="260864434" sldId="296"/>
            <ac:picMk id="5" creationId="{77F2B6C9-19DC-4F81-879C-0B81201714B8}"/>
          </ac:picMkLst>
        </pc:picChg>
        <pc:picChg chg="add mod modCrop">
          <ac:chgData name="حصه بنت العتيبي" userId="c1fe605c-1aaf-4791-a440-af891effc177" providerId="ADAL" clId="{CE144ECD-CC97-4F50-8D88-EFF57AC4C016}" dt="2022-03-28T19:06:40.036" v="1651" actId="1076"/>
          <ac:picMkLst>
            <pc:docMk/>
            <pc:sldMk cId="260864434" sldId="296"/>
            <ac:picMk id="6" creationId="{A7384709-F736-4E3F-8A25-387AC0654EF6}"/>
          </ac:picMkLst>
        </pc:picChg>
        <pc:picChg chg="add mod modCrop">
          <ac:chgData name="حصه بنت العتيبي" userId="c1fe605c-1aaf-4791-a440-af891effc177" providerId="ADAL" clId="{CE144ECD-CC97-4F50-8D88-EFF57AC4C016}" dt="2022-03-28T19:06:57.491" v="1657" actId="1076"/>
          <ac:picMkLst>
            <pc:docMk/>
            <pc:sldMk cId="260864434" sldId="296"/>
            <ac:picMk id="7" creationId="{4B06B650-6D54-4EB5-9E9F-E9D149864725}"/>
          </ac:picMkLst>
        </pc:picChg>
        <pc:picChg chg="add mod modCrop">
          <ac:chgData name="حصه بنت العتيبي" userId="c1fe605c-1aaf-4791-a440-af891effc177" providerId="ADAL" clId="{CE144ECD-CC97-4F50-8D88-EFF57AC4C016}" dt="2022-03-28T19:06:59.253" v="1658" actId="1076"/>
          <ac:picMkLst>
            <pc:docMk/>
            <pc:sldMk cId="260864434" sldId="296"/>
            <ac:picMk id="8" creationId="{DEEF2227-FE15-42CC-BC32-D18576EDC69F}"/>
          </ac:picMkLst>
        </pc:picChg>
        <pc:picChg chg="add mod modCrop">
          <ac:chgData name="حصه بنت العتيبي" userId="c1fe605c-1aaf-4791-a440-af891effc177" providerId="ADAL" clId="{CE144ECD-CC97-4F50-8D88-EFF57AC4C016}" dt="2022-03-28T19:07:00.868" v="1659" actId="1076"/>
          <ac:picMkLst>
            <pc:docMk/>
            <pc:sldMk cId="260864434" sldId="296"/>
            <ac:picMk id="9" creationId="{FEDF4912-AD81-4DC6-96CD-51FADCD85AF8}"/>
          </ac:picMkLst>
        </pc:picChg>
        <pc:picChg chg="add mod modCrop">
          <ac:chgData name="حصه بنت العتيبي" userId="c1fe605c-1aaf-4791-a440-af891effc177" providerId="ADAL" clId="{CE144ECD-CC97-4F50-8D88-EFF57AC4C016}" dt="2022-03-28T19:07:02.700" v="1660" actId="1076"/>
          <ac:picMkLst>
            <pc:docMk/>
            <pc:sldMk cId="260864434" sldId="296"/>
            <ac:picMk id="10" creationId="{A81652C9-41A2-4623-9382-7992B670F924}"/>
          </ac:picMkLst>
        </pc:picChg>
        <pc:picChg chg="add mod">
          <ac:chgData name="حصه بنت العتيبي" userId="c1fe605c-1aaf-4791-a440-af891effc177" providerId="ADAL" clId="{CE144ECD-CC97-4F50-8D88-EFF57AC4C016}" dt="2022-03-28T19:04:58.468" v="1630" actId="1076"/>
          <ac:picMkLst>
            <pc:docMk/>
            <pc:sldMk cId="260864434" sldId="296"/>
            <ac:picMk id="11" creationId="{2A9B88B8-3E2F-40A5-B89C-074D0309A301}"/>
          </ac:picMkLst>
        </pc:picChg>
        <pc:picChg chg="add mod">
          <ac:chgData name="حصه بنت العتيبي" userId="c1fe605c-1aaf-4791-a440-af891effc177" providerId="ADAL" clId="{CE144ECD-CC97-4F50-8D88-EFF57AC4C016}" dt="2022-03-28T19:21:37.450" v="1702" actId="1076"/>
          <ac:picMkLst>
            <pc:docMk/>
            <pc:sldMk cId="260864434" sldId="296"/>
            <ac:picMk id="20" creationId="{799453B9-9DB2-4CC6-A918-C5587D16C54B}"/>
          </ac:picMkLst>
        </pc:picChg>
      </pc:sldChg>
      <pc:sldChg chg="addSp modSp new mod modTransition">
        <pc:chgData name="حصه بنت العتيبي" userId="c1fe605c-1aaf-4791-a440-af891effc177" providerId="ADAL" clId="{CE144ECD-CC97-4F50-8D88-EFF57AC4C016}" dt="2022-03-28T19:05:15.657" v="1632" actId="1076"/>
        <pc:sldMkLst>
          <pc:docMk/>
          <pc:sldMk cId="3076128643" sldId="297"/>
        </pc:sldMkLst>
        <pc:picChg chg="add mod">
          <ac:chgData name="حصه بنت العتيبي" userId="c1fe605c-1aaf-4791-a440-af891effc177" providerId="ADAL" clId="{CE144ECD-CC97-4F50-8D88-EFF57AC4C016}" dt="2022-03-28T18:57:49.300" v="1554" actId="1076"/>
          <ac:picMkLst>
            <pc:docMk/>
            <pc:sldMk cId="3076128643" sldId="297"/>
            <ac:picMk id="2" creationId="{5B099BFC-F0F3-4698-A0C0-D538913D7281}"/>
          </ac:picMkLst>
        </pc:picChg>
        <pc:picChg chg="add mod">
          <ac:chgData name="حصه بنت العتيبي" userId="c1fe605c-1aaf-4791-a440-af891effc177" providerId="ADAL" clId="{CE144ECD-CC97-4F50-8D88-EFF57AC4C016}" dt="2022-03-28T18:57:52.020" v="1555" actId="1076"/>
          <ac:picMkLst>
            <pc:docMk/>
            <pc:sldMk cId="3076128643" sldId="297"/>
            <ac:picMk id="4" creationId="{76B78FB4-76A5-4FD7-B5EE-80478B9EE1DB}"/>
          </ac:picMkLst>
        </pc:picChg>
        <pc:picChg chg="add mod">
          <ac:chgData name="حصه بنت العتيبي" userId="c1fe605c-1aaf-4791-a440-af891effc177" providerId="ADAL" clId="{CE144ECD-CC97-4F50-8D88-EFF57AC4C016}" dt="2022-03-28T19:05:15.657" v="1632" actId="1076"/>
          <ac:picMkLst>
            <pc:docMk/>
            <pc:sldMk cId="3076128643" sldId="297"/>
            <ac:picMk id="5" creationId="{26B2EAD3-A2E6-422B-B44B-C4BE22867607}"/>
          </ac:picMkLst>
        </pc:picChg>
      </pc:sldChg>
      <pc:sldChg chg="addSp modSp new mod ord modTransition modAnim">
        <pc:chgData name="حصه بنت العتيبي" userId="c1fe605c-1aaf-4791-a440-af891effc177" providerId="ADAL" clId="{CE144ECD-CC97-4F50-8D88-EFF57AC4C016}" dt="2022-03-29T15:27:33.609" v="2708"/>
        <pc:sldMkLst>
          <pc:docMk/>
          <pc:sldMk cId="2875442427" sldId="298"/>
        </pc:sldMkLst>
        <pc:spChg chg="add mod">
          <ac:chgData name="حصه بنت العتيبي" userId="c1fe605c-1aaf-4791-a440-af891effc177" providerId="ADAL" clId="{CE144ECD-CC97-4F50-8D88-EFF57AC4C016}" dt="2022-03-28T19:24:44.644" v="1744" actId="1076"/>
          <ac:spMkLst>
            <pc:docMk/>
            <pc:sldMk cId="2875442427" sldId="298"/>
            <ac:spMk id="5" creationId="{93A7FF99-41DF-48BF-ADC7-02871F4CBBE4}"/>
          </ac:spMkLst>
        </pc:spChg>
        <pc:spChg chg="add mod">
          <ac:chgData name="حصه بنت العتيبي" userId="c1fe605c-1aaf-4791-a440-af891effc177" providerId="ADAL" clId="{CE144ECD-CC97-4F50-8D88-EFF57AC4C016}" dt="2022-03-28T19:24:42.266" v="1743" actId="1076"/>
          <ac:spMkLst>
            <pc:docMk/>
            <pc:sldMk cId="2875442427" sldId="298"/>
            <ac:spMk id="6" creationId="{FE040850-A8B4-4A39-A9BD-0573B2B45FCF}"/>
          </ac:spMkLst>
        </pc:spChg>
        <pc:spChg chg="add mod">
          <ac:chgData name="حصه بنت العتيبي" userId="c1fe605c-1aaf-4791-a440-af891effc177" providerId="ADAL" clId="{CE144ECD-CC97-4F50-8D88-EFF57AC4C016}" dt="2022-03-28T19:24:40.301" v="1742" actId="1076"/>
          <ac:spMkLst>
            <pc:docMk/>
            <pc:sldMk cId="2875442427" sldId="298"/>
            <ac:spMk id="7" creationId="{56CA80A0-2DE0-48AA-A77D-7A3ED140E986}"/>
          </ac:spMkLst>
        </pc:spChg>
        <pc:spChg chg="add mod">
          <ac:chgData name="حصه بنت العتيبي" userId="c1fe605c-1aaf-4791-a440-af891effc177" providerId="ADAL" clId="{CE144ECD-CC97-4F50-8D88-EFF57AC4C016}" dt="2022-03-28T19:24:32.679" v="1739" actId="1076"/>
          <ac:spMkLst>
            <pc:docMk/>
            <pc:sldMk cId="2875442427" sldId="298"/>
            <ac:spMk id="8" creationId="{8CC3B37D-7FEC-4C3D-BD71-35EB5B0A15A4}"/>
          </ac:spMkLst>
        </pc:spChg>
        <pc:spChg chg="add mod">
          <ac:chgData name="حصه بنت العتيبي" userId="c1fe605c-1aaf-4791-a440-af891effc177" providerId="ADAL" clId="{CE144ECD-CC97-4F50-8D88-EFF57AC4C016}" dt="2022-03-28T19:24:29.180" v="1738" actId="1076"/>
          <ac:spMkLst>
            <pc:docMk/>
            <pc:sldMk cId="2875442427" sldId="298"/>
            <ac:spMk id="9" creationId="{4DB41173-B1EF-4D59-A84B-A4343141BC1B}"/>
          </ac:spMkLst>
        </pc:spChg>
        <pc:spChg chg="add mod">
          <ac:chgData name="حصه بنت العتيبي" userId="c1fe605c-1aaf-4791-a440-af891effc177" providerId="ADAL" clId="{CE144ECD-CC97-4F50-8D88-EFF57AC4C016}" dt="2022-03-28T19:24:26.226" v="1737" actId="1076"/>
          <ac:spMkLst>
            <pc:docMk/>
            <pc:sldMk cId="2875442427" sldId="298"/>
            <ac:spMk id="10" creationId="{721E920E-564D-4E23-8C40-34AAEF616F0D}"/>
          </ac:spMkLst>
        </pc:spChg>
        <pc:picChg chg="add mod modCrop">
          <ac:chgData name="حصه بنت العتيبي" userId="c1fe605c-1aaf-4791-a440-af891effc177" providerId="ADAL" clId="{CE144ECD-CC97-4F50-8D88-EFF57AC4C016}" dt="2022-03-28T19:24:36.787" v="1741" actId="1076"/>
          <ac:picMkLst>
            <pc:docMk/>
            <pc:sldMk cId="2875442427" sldId="298"/>
            <ac:picMk id="3" creationId="{2B0EEA86-8147-470C-B510-B2D4EC097A40}"/>
          </ac:picMkLst>
        </pc:picChg>
        <pc:picChg chg="add mod">
          <ac:chgData name="حصه بنت العتيبي" userId="c1fe605c-1aaf-4791-a440-af891effc177" providerId="ADAL" clId="{CE144ECD-CC97-4F50-8D88-EFF57AC4C016}" dt="2022-03-28T19:23:05.556" v="1725" actId="403"/>
          <ac:picMkLst>
            <pc:docMk/>
            <pc:sldMk cId="2875442427" sldId="298"/>
            <ac:picMk id="4" creationId="{FCB22057-A25C-42C0-9317-1F098F1A5C64}"/>
          </ac:picMkLst>
        </pc:picChg>
      </pc:sldChg>
      <pc:sldChg chg="delSp modSp add mod delAnim">
        <pc:chgData name="حصه بنت العتيبي" userId="c1fe605c-1aaf-4791-a440-af891effc177" providerId="ADAL" clId="{CE144ECD-CC97-4F50-8D88-EFF57AC4C016}" dt="2022-03-29T14:27:22.824" v="2363" actId="1076"/>
        <pc:sldMkLst>
          <pc:docMk/>
          <pc:sldMk cId="1857838301" sldId="299"/>
        </pc:sldMkLst>
        <pc:spChg chg="del">
          <ac:chgData name="حصه بنت العتيبي" userId="c1fe605c-1aaf-4791-a440-af891effc177" providerId="ADAL" clId="{CE144ECD-CC97-4F50-8D88-EFF57AC4C016}" dt="2022-03-28T19:29:05.190" v="1781" actId="478"/>
          <ac:spMkLst>
            <pc:docMk/>
            <pc:sldMk cId="1857838301" sldId="299"/>
            <ac:spMk id="3" creationId="{E4E693A5-00A2-418C-9C7F-B21416F83429}"/>
          </ac:spMkLst>
        </pc:spChg>
        <pc:spChg chg="mod">
          <ac:chgData name="حصه بنت العتيبي" userId="c1fe605c-1aaf-4791-a440-af891effc177" providerId="ADAL" clId="{CE144ECD-CC97-4F50-8D88-EFF57AC4C016}" dt="2022-03-29T14:27:22.824" v="2363" actId="1076"/>
          <ac:spMkLst>
            <pc:docMk/>
            <pc:sldMk cId="1857838301" sldId="299"/>
            <ac:spMk id="4" creationId="{03D4B8A0-98E3-4EA7-BE37-EE631B4B9BD9}"/>
          </ac:spMkLst>
        </pc:spChg>
        <pc:spChg chg="del">
          <ac:chgData name="حصه بنت العتيبي" userId="c1fe605c-1aaf-4791-a440-af891effc177" providerId="ADAL" clId="{CE144ECD-CC97-4F50-8D88-EFF57AC4C016}" dt="2022-03-28T19:29:05.190" v="1781" actId="478"/>
          <ac:spMkLst>
            <pc:docMk/>
            <pc:sldMk cId="1857838301" sldId="299"/>
            <ac:spMk id="5" creationId="{0E7C434B-2A8B-4D75-939A-C43D2001D7D8}"/>
          </ac:spMkLst>
        </pc:spChg>
        <pc:spChg chg="del">
          <ac:chgData name="حصه بنت العتيبي" userId="c1fe605c-1aaf-4791-a440-af891effc177" providerId="ADAL" clId="{CE144ECD-CC97-4F50-8D88-EFF57AC4C016}" dt="2022-03-28T19:29:05.190" v="1781" actId="478"/>
          <ac:spMkLst>
            <pc:docMk/>
            <pc:sldMk cId="1857838301" sldId="299"/>
            <ac:spMk id="6" creationId="{A49A3B69-E9FF-4E15-AC12-32269D969401}"/>
          </ac:spMkLst>
        </pc:spChg>
        <pc:spChg chg="del">
          <ac:chgData name="حصه بنت العتيبي" userId="c1fe605c-1aaf-4791-a440-af891effc177" providerId="ADAL" clId="{CE144ECD-CC97-4F50-8D88-EFF57AC4C016}" dt="2022-03-28T19:29:05.190" v="1781" actId="478"/>
          <ac:spMkLst>
            <pc:docMk/>
            <pc:sldMk cId="1857838301" sldId="299"/>
            <ac:spMk id="7" creationId="{D0289236-8F53-4433-A485-10B7349F8C35}"/>
          </ac:spMkLst>
        </pc:spChg>
        <pc:spChg chg="mod">
          <ac:chgData name="حصه بنت العتيبي" userId="c1fe605c-1aaf-4791-a440-af891effc177" providerId="ADAL" clId="{CE144ECD-CC97-4F50-8D88-EFF57AC4C016}" dt="2022-03-29T14:27:20.824" v="2362" actId="14100"/>
          <ac:spMkLst>
            <pc:docMk/>
            <pc:sldMk cId="1857838301" sldId="299"/>
            <ac:spMk id="8" creationId="{11938F9C-9373-4697-8483-E146068A8112}"/>
          </ac:spMkLst>
        </pc:spChg>
      </pc:sldChg>
      <pc:sldChg chg="addSp delSp modSp new mod modAnim">
        <pc:chgData name="حصه بنت العتيبي" userId="c1fe605c-1aaf-4791-a440-af891effc177" providerId="ADAL" clId="{CE144ECD-CC97-4F50-8D88-EFF57AC4C016}" dt="2022-03-28T20:15:47.159" v="2294"/>
        <pc:sldMkLst>
          <pc:docMk/>
          <pc:sldMk cId="1048348008" sldId="300"/>
        </pc:sldMkLst>
        <pc:spChg chg="add mod">
          <ac:chgData name="حصه بنت العتيبي" userId="c1fe605c-1aaf-4791-a440-af891effc177" providerId="ADAL" clId="{CE144ECD-CC97-4F50-8D88-EFF57AC4C016}" dt="2022-03-28T20:13:53.255" v="2283" actId="1076"/>
          <ac:spMkLst>
            <pc:docMk/>
            <pc:sldMk cId="1048348008" sldId="300"/>
            <ac:spMk id="7" creationId="{CFA62180-B2C8-4310-BC42-DC9B5E48ED94}"/>
          </ac:spMkLst>
        </pc:spChg>
        <pc:spChg chg="add mod">
          <ac:chgData name="حصه بنت العتيبي" userId="c1fe605c-1aaf-4791-a440-af891effc177" providerId="ADAL" clId="{CE144ECD-CC97-4F50-8D88-EFF57AC4C016}" dt="2022-03-28T20:13:53.255" v="2283" actId="1076"/>
          <ac:spMkLst>
            <pc:docMk/>
            <pc:sldMk cId="1048348008" sldId="300"/>
            <ac:spMk id="8" creationId="{545F01D4-FEDC-404F-A2BA-B625795CE2F0}"/>
          </ac:spMkLst>
        </pc:spChg>
        <pc:spChg chg="add mod">
          <ac:chgData name="حصه بنت العتيبي" userId="c1fe605c-1aaf-4791-a440-af891effc177" providerId="ADAL" clId="{CE144ECD-CC97-4F50-8D88-EFF57AC4C016}" dt="2022-03-28T20:13:53.255" v="2283" actId="1076"/>
          <ac:spMkLst>
            <pc:docMk/>
            <pc:sldMk cId="1048348008" sldId="300"/>
            <ac:spMk id="9" creationId="{E1D27185-B3AF-4B08-AFCA-F7F60A57071B}"/>
          </ac:spMkLst>
        </pc:spChg>
        <pc:spChg chg="add mod">
          <ac:chgData name="حصه بنت العتيبي" userId="c1fe605c-1aaf-4791-a440-af891effc177" providerId="ADAL" clId="{CE144ECD-CC97-4F50-8D88-EFF57AC4C016}" dt="2022-03-28T20:13:53.255" v="2283" actId="1076"/>
          <ac:spMkLst>
            <pc:docMk/>
            <pc:sldMk cId="1048348008" sldId="300"/>
            <ac:spMk id="10" creationId="{99BB4963-9192-41D9-9421-54068D8844C4}"/>
          </ac:spMkLst>
        </pc:spChg>
        <pc:spChg chg="add mod">
          <ac:chgData name="حصه بنت العتيبي" userId="c1fe605c-1aaf-4791-a440-af891effc177" providerId="ADAL" clId="{CE144ECD-CC97-4F50-8D88-EFF57AC4C016}" dt="2022-03-28T20:13:53.255" v="2283" actId="1076"/>
          <ac:spMkLst>
            <pc:docMk/>
            <pc:sldMk cId="1048348008" sldId="300"/>
            <ac:spMk id="11" creationId="{5E537606-F3D4-4862-AFC7-7DC8E79F6FC7}"/>
          </ac:spMkLst>
        </pc:spChg>
        <pc:spChg chg="add mod">
          <ac:chgData name="حصه بنت العتيبي" userId="c1fe605c-1aaf-4791-a440-af891effc177" providerId="ADAL" clId="{CE144ECD-CC97-4F50-8D88-EFF57AC4C016}" dt="2022-03-28T20:13:53.255" v="2283" actId="1076"/>
          <ac:spMkLst>
            <pc:docMk/>
            <pc:sldMk cId="1048348008" sldId="300"/>
            <ac:spMk id="12" creationId="{E5463118-3F93-4B74-B0E0-B848FA20B1B6}"/>
          </ac:spMkLst>
        </pc:spChg>
        <pc:spChg chg="add mod">
          <ac:chgData name="حصه بنت العتيبي" userId="c1fe605c-1aaf-4791-a440-af891effc177" providerId="ADAL" clId="{CE144ECD-CC97-4F50-8D88-EFF57AC4C016}" dt="2022-03-28T20:13:53.255" v="2283" actId="1076"/>
          <ac:spMkLst>
            <pc:docMk/>
            <pc:sldMk cId="1048348008" sldId="300"/>
            <ac:spMk id="13" creationId="{FA5138E0-3A0C-48C7-9558-67A69C28D0FB}"/>
          </ac:spMkLst>
        </pc:spChg>
        <pc:spChg chg="add mod">
          <ac:chgData name="حصه بنت العتيبي" userId="c1fe605c-1aaf-4791-a440-af891effc177" providerId="ADAL" clId="{CE144ECD-CC97-4F50-8D88-EFF57AC4C016}" dt="2022-03-28T20:13:53.255" v="2283" actId="1076"/>
          <ac:spMkLst>
            <pc:docMk/>
            <pc:sldMk cId="1048348008" sldId="300"/>
            <ac:spMk id="14" creationId="{E06D8CBA-CC95-4AD2-AA18-5AB3BE25AADC}"/>
          </ac:spMkLst>
        </pc:spChg>
        <pc:spChg chg="add mod">
          <ac:chgData name="حصه بنت العتيبي" userId="c1fe605c-1aaf-4791-a440-af891effc177" providerId="ADAL" clId="{CE144ECD-CC97-4F50-8D88-EFF57AC4C016}" dt="2022-03-28T20:13:53.255" v="2283" actId="1076"/>
          <ac:spMkLst>
            <pc:docMk/>
            <pc:sldMk cId="1048348008" sldId="300"/>
            <ac:spMk id="15" creationId="{31935AC4-8984-4E14-9632-5AC696E1EB27}"/>
          </ac:spMkLst>
        </pc:spChg>
        <pc:spChg chg="add mod">
          <ac:chgData name="حصه بنت العتيبي" userId="c1fe605c-1aaf-4791-a440-af891effc177" providerId="ADAL" clId="{CE144ECD-CC97-4F50-8D88-EFF57AC4C016}" dt="2022-03-28T20:13:53.255" v="2283" actId="1076"/>
          <ac:spMkLst>
            <pc:docMk/>
            <pc:sldMk cId="1048348008" sldId="300"/>
            <ac:spMk id="16" creationId="{29BC5D4D-C65B-4AD3-84D7-A728EFB4F279}"/>
          </ac:spMkLst>
        </pc:spChg>
        <pc:spChg chg="add mod">
          <ac:chgData name="حصه بنت العتيبي" userId="c1fe605c-1aaf-4791-a440-af891effc177" providerId="ADAL" clId="{CE144ECD-CC97-4F50-8D88-EFF57AC4C016}" dt="2022-03-28T20:13:53.255" v="2283" actId="1076"/>
          <ac:spMkLst>
            <pc:docMk/>
            <pc:sldMk cId="1048348008" sldId="300"/>
            <ac:spMk id="17" creationId="{6B981F68-1BC3-458E-B089-2891237F4D2E}"/>
          </ac:spMkLst>
        </pc:spChg>
        <pc:spChg chg="add mod">
          <ac:chgData name="حصه بنت العتيبي" userId="c1fe605c-1aaf-4791-a440-af891effc177" providerId="ADAL" clId="{CE144ECD-CC97-4F50-8D88-EFF57AC4C016}" dt="2022-03-28T20:13:53.255" v="2283" actId="1076"/>
          <ac:spMkLst>
            <pc:docMk/>
            <pc:sldMk cId="1048348008" sldId="300"/>
            <ac:spMk id="18" creationId="{20AD0835-126D-4EAB-99FD-F55C93E2DD79}"/>
          </ac:spMkLst>
        </pc:spChg>
        <pc:spChg chg="add mod">
          <ac:chgData name="حصه بنت العتيبي" userId="c1fe605c-1aaf-4791-a440-af891effc177" providerId="ADAL" clId="{CE144ECD-CC97-4F50-8D88-EFF57AC4C016}" dt="2022-03-28T20:03:30.094" v="2260" actId="207"/>
          <ac:spMkLst>
            <pc:docMk/>
            <pc:sldMk cId="1048348008" sldId="300"/>
            <ac:spMk id="20" creationId="{538D2A52-EEEC-4F1F-8D65-F1373C91FE14}"/>
          </ac:spMkLst>
        </pc:spChg>
        <pc:spChg chg="add mod">
          <ac:chgData name="حصه بنت العتيبي" userId="c1fe605c-1aaf-4791-a440-af891effc177" providerId="ADAL" clId="{CE144ECD-CC97-4F50-8D88-EFF57AC4C016}" dt="2022-03-28T20:03:40.472" v="2262" actId="207"/>
          <ac:spMkLst>
            <pc:docMk/>
            <pc:sldMk cId="1048348008" sldId="300"/>
            <ac:spMk id="21" creationId="{819C3CCA-5713-4C43-B94F-12687DC925F4}"/>
          </ac:spMkLst>
        </pc:spChg>
        <pc:spChg chg="add mod">
          <ac:chgData name="حصه بنت العتيبي" userId="c1fe605c-1aaf-4791-a440-af891effc177" providerId="ADAL" clId="{CE144ECD-CC97-4F50-8D88-EFF57AC4C016}" dt="2022-03-28T20:03:35.921" v="2261" actId="207"/>
          <ac:spMkLst>
            <pc:docMk/>
            <pc:sldMk cId="1048348008" sldId="300"/>
            <ac:spMk id="22" creationId="{3984EE50-F4FC-4389-BEA2-C87630D185CA}"/>
          </ac:spMkLst>
        </pc:spChg>
        <pc:spChg chg="add mod">
          <ac:chgData name="حصه بنت العتيبي" userId="c1fe605c-1aaf-4791-a440-af891effc177" providerId="ADAL" clId="{CE144ECD-CC97-4F50-8D88-EFF57AC4C016}" dt="2022-03-28T20:03:44.514" v="2263" actId="207"/>
          <ac:spMkLst>
            <pc:docMk/>
            <pc:sldMk cId="1048348008" sldId="300"/>
            <ac:spMk id="23" creationId="{9BC4E1D2-6121-47B0-ACEA-51BCF29FD3FE}"/>
          </ac:spMkLst>
        </pc:spChg>
        <pc:spChg chg="add mod">
          <ac:chgData name="حصه بنت العتيبي" userId="c1fe605c-1aaf-4791-a440-af891effc177" providerId="ADAL" clId="{CE144ECD-CC97-4F50-8D88-EFF57AC4C016}" dt="2022-03-28T20:12:25.003" v="2280" actId="1076"/>
          <ac:spMkLst>
            <pc:docMk/>
            <pc:sldMk cId="1048348008" sldId="300"/>
            <ac:spMk id="25" creationId="{9A282941-3DE6-4B0C-B1EC-27E87B057D7B}"/>
          </ac:spMkLst>
        </pc:spChg>
        <pc:picChg chg="add del mod modCrop">
          <ac:chgData name="حصه بنت العتيبي" userId="c1fe605c-1aaf-4791-a440-af891effc177" providerId="ADAL" clId="{CE144ECD-CC97-4F50-8D88-EFF57AC4C016}" dt="2022-03-28T19:39:44.163" v="1835" actId="478"/>
          <ac:picMkLst>
            <pc:docMk/>
            <pc:sldMk cId="1048348008" sldId="300"/>
            <ac:picMk id="3" creationId="{E5056290-5A42-4022-A49D-58046941B70A}"/>
          </ac:picMkLst>
        </pc:picChg>
        <pc:picChg chg="add del mod modCrop">
          <ac:chgData name="حصه بنت العتيبي" userId="c1fe605c-1aaf-4791-a440-af891effc177" providerId="ADAL" clId="{CE144ECD-CC97-4F50-8D88-EFF57AC4C016}" dt="2022-03-28T19:58:21.986" v="2017" actId="478"/>
          <ac:picMkLst>
            <pc:docMk/>
            <pc:sldMk cId="1048348008" sldId="300"/>
            <ac:picMk id="5" creationId="{BD137DB4-BA0A-469F-8B74-8DF24098ED01}"/>
          </ac:picMkLst>
        </pc:picChg>
        <pc:picChg chg="add mod modCrop">
          <ac:chgData name="حصه بنت العتيبي" userId="c1fe605c-1aaf-4791-a440-af891effc177" providerId="ADAL" clId="{CE144ECD-CC97-4F50-8D88-EFF57AC4C016}" dt="2022-03-28T20:14:14.662" v="2290" actId="732"/>
          <ac:picMkLst>
            <pc:docMk/>
            <pc:sldMk cId="1048348008" sldId="300"/>
            <ac:picMk id="27" creationId="{AC7CA222-E3DF-49C1-9E9A-2222C4859D8B}"/>
          </ac:picMkLst>
        </pc:picChg>
      </pc:sldChg>
      <pc:sldChg chg="addSp modSp add mod modTransition modAnim">
        <pc:chgData name="حصه بنت العتيبي" userId="c1fe605c-1aaf-4791-a440-af891effc177" providerId="ADAL" clId="{CE144ECD-CC97-4F50-8D88-EFF57AC4C016}" dt="2022-03-29T14:33:58.529" v="2407"/>
        <pc:sldMkLst>
          <pc:docMk/>
          <pc:sldMk cId="2727176354" sldId="1182"/>
        </pc:sldMkLst>
        <pc:spChg chg="mod">
          <ac:chgData name="حصه بنت العتيبي" userId="c1fe605c-1aaf-4791-a440-af891effc177" providerId="ADAL" clId="{CE144ECD-CC97-4F50-8D88-EFF57AC4C016}" dt="2022-03-28T20:21:17.394" v="2312" actId="113"/>
          <ac:spMkLst>
            <pc:docMk/>
            <pc:sldMk cId="2727176354" sldId="1182"/>
            <ac:spMk id="6" creationId="{41F7383C-0663-46A9-8E92-AEE0857A2CE9}"/>
          </ac:spMkLst>
        </pc:spChg>
        <pc:spChg chg="mod">
          <ac:chgData name="حصه بنت العتيبي" userId="c1fe605c-1aaf-4791-a440-af891effc177" providerId="ADAL" clId="{CE144ECD-CC97-4F50-8D88-EFF57AC4C016}" dt="2022-03-28T20:21:17.394" v="2312" actId="113"/>
          <ac:spMkLst>
            <pc:docMk/>
            <pc:sldMk cId="2727176354" sldId="1182"/>
            <ac:spMk id="7" creationId="{D7D1D7D2-FFD7-4E6F-BBF6-3E8ED695F92E}"/>
          </ac:spMkLst>
        </pc:spChg>
        <pc:spChg chg="mod">
          <ac:chgData name="حصه بنت العتيبي" userId="c1fe605c-1aaf-4791-a440-af891effc177" providerId="ADAL" clId="{CE144ECD-CC97-4F50-8D88-EFF57AC4C016}" dt="2022-03-28T20:21:17.394" v="2312" actId="113"/>
          <ac:spMkLst>
            <pc:docMk/>
            <pc:sldMk cId="2727176354" sldId="1182"/>
            <ac:spMk id="9" creationId="{BF18EEE8-DFB4-4CDD-A299-D1CEF408113B}"/>
          </ac:spMkLst>
        </pc:spChg>
        <pc:spChg chg="mod">
          <ac:chgData name="حصه بنت العتيبي" userId="c1fe605c-1aaf-4791-a440-af891effc177" providerId="ADAL" clId="{CE144ECD-CC97-4F50-8D88-EFF57AC4C016}" dt="2022-03-28T20:21:17.394" v="2312" actId="113"/>
          <ac:spMkLst>
            <pc:docMk/>
            <pc:sldMk cId="2727176354" sldId="1182"/>
            <ac:spMk id="10" creationId="{EB4A7BBA-B774-463D-BDB5-BC60868A50A9}"/>
          </ac:spMkLst>
        </pc:spChg>
        <pc:spChg chg="mod">
          <ac:chgData name="حصه بنت العتيبي" userId="c1fe605c-1aaf-4791-a440-af891effc177" providerId="ADAL" clId="{CE144ECD-CC97-4F50-8D88-EFF57AC4C016}" dt="2022-03-28T20:21:17.394" v="2312" actId="113"/>
          <ac:spMkLst>
            <pc:docMk/>
            <pc:sldMk cId="2727176354" sldId="1182"/>
            <ac:spMk id="11" creationId="{0C7D03F6-A48C-49D7-B865-5D261ED2BF36}"/>
          </ac:spMkLst>
        </pc:spChg>
        <pc:spChg chg="mod">
          <ac:chgData name="حصه بنت العتيبي" userId="c1fe605c-1aaf-4791-a440-af891effc177" providerId="ADAL" clId="{CE144ECD-CC97-4F50-8D88-EFF57AC4C016}" dt="2022-03-28T20:21:17.394" v="2312" actId="113"/>
          <ac:spMkLst>
            <pc:docMk/>
            <pc:sldMk cId="2727176354" sldId="1182"/>
            <ac:spMk id="12" creationId="{A2CD9638-630B-4481-A342-143EC3426FCF}"/>
          </ac:spMkLst>
        </pc:spChg>
        <pc:spChg chg="mod">
          <ac:chgData name="حصه بنت العتيبي" userId="c1fe605c-1aaf-4791-a440-af891effc177" providerId="ADAL" clId="{CE144ECD-CC97-4F50-8D88-EFF57AC4C016}" dt="2022-03-28T20:21:17.394" v="2312" actId="113"/>
          <ac:spMkLst>
            <pc:docMk/>
            <pc:sldMk cId="2727176354" sldId="1182"/>
            <ac:spMk id="13" creationId="{7325C103-0BD1-43D3-B3C3-E20BB8421CDD}"/>
          </ac:spMkLst>
        </pc:spChg>
        <pc:graphicFrameChg chg="mod">
          <ac:chgData name="حصه بنت العتيبي" userId="c1fe605c-1aaf-4791-a440-af891effc177" providerId="ADAL" clId="{CE144ECD-CC97-4F50-8D88-EFF57AC4C016}" dt="2022-03-28T20:21:17.394" v="2312" actId="113"/>
          <ac:graphicFrameMkLst>
            <pc:docMk/>
            <pc:sldMk cId="2727176354" sldId="1182"/>
            <ac:graphicFrameMk id="4" creationId="{D2714DC0-007F-481F-88B2-3160CAA79CFA}"/>
          </ac:graphicFrameMkLst>
        </pc:graphicFrameChg>
        <pc:picChg chg="add mod">
          <ac:chgData name="حصه بنت العتيبي" userId="c1fe605c-1aaf-4791-a440-af891effc177" providerId="ADAL" clId="{CE144ECD-CC97-4F50-8D88-EFF57AC4C016}" dt="2022-03-28T20:21:29.051" v="2316" actId="1076"/>
          <ac:picMkLst>
            <pc:docMk/>
            <pc:sldMk cId="2727176354" sldId="1182"/>
            <ac:picMk id="14" creationId="{805B4CD5-FC44-4A00-9DAB-0D3500BADE0D}"/>
          </ac:picMkLst>
        </pc:picChg>
        <pc:picChg chg="add mod">
          <ac:chgData name="حصه بنت العتيبي" userId="c1fe605c-1aaf-4791-a440-af891effc177" providerId="ADAL" clId="{CE144ECD-CC97-4F50-8D88-EFF57AC4C016}" dt="2022-03-29T14:33:46.163" v="2406" actId="1076"/>
          <ac:picMkLst>
            <pc:docMk/>
            <pc:sldMk cId="2727176354" sldId="1182"/>
            <ac:picMk id="15" creationId="{ED33B956-FF25-4647-99CC-A60EA8F9C944}"/>
          </ac:picMkLst>
        </pc:picChg>
      </pc:sldChg>
      <pc:sldChg chg="delSp modSp add mod ord delAnim">
        <pc:chgData name="حصه بنت العتيبي" userId="c1fe605c-1aaf-4791-a440-af891effc177" providerId="ADAL" clId="{CE144ECD-CC97-4F50-8D88-EFF57AC4C016}" dt="2022-03-29T14:27:15.158" v="2361" actId="1076"/>
        <pc:sldMkLst>
          <pc:docMk/>
          <pc:sldMk cId="663771054" sldId="1183"/>
        </pc:sldMkLst>
        <pc:spChg chg="del">
          <ac:chgData name="حصه بنت العتيبي" userId="c1fe605c-1aaf-4791-a440-af891effc177" providerId="ADAL" clId="{CE144ECD-CC97-4F50-8D88-EFF57AC4C016}" dt="2022-03-28T20:19:45.404" v="2301" actId="478"/>
          <ac:spMkLst>
            <pc:docMk/>
            <pc:sldMk cId="663771054" sldId="1183"/>
            <ac:spMk id="3" creationId="{E4E693A5-00A2-418C-9C7F-B21416F83429}"/>
          </ac:spMkLst>
        </pc:spChg>
        <pc:spChg chg="del">
          <ac:chgData name="حصه بنت العتيبي" userId="c1fe605c-1aaf-4791-a440-af891effc177" providerId="ADAL" clId="{CE144ECD-CC97-4F50-8D88-EFF57AC4C016}" dt="2022-03-28T20:19:45.404" v="2301" actId="478"/>
          <ac:spMkLst>
            <pc:docMk/>
            <pc:sldMk cId="663771054" sldId="1183"/>
            <ac:spMk id="4" creationId="{03D4B8A0-98E3-4EA7-BE37-EE631B4B9BD9}"/>
          </ac:spMkLst>
        </pc:spChg>
        <pc:spChg chg="del">
          <ac:chgData name="حصه بنت العتيبي" userId="c1fe605c-1aaf-4791-a440-af891effc177" providerId="ADAL" clId="{CE144ECD-CC97-4F50-8D88-EFF57AC4C016}" dt="2022-03-28T20:19:45.404" v="2301" actId="478"/>
          <ac:spMkLst>
            <pc:docMk/>
            <pc:sldMk cId="663771054" sldId="1183"/>
            <ac:spMk id="5" creationId="{0E7C434B-2A8B-4D75-939A-C43D2001D7D8}"/>
          </ac:spMkLst>
        </pc:spChg>
        <pc:spChg chg="mod">
          <ac:chgData name="حصه بنت العتيبي" userId="c1fe605c-1aaf-4791-a440-af891effc177" providerId="ADAL" clId="{CE144ECD-CC97-4F50-8D88-EFF57AC4C016}" dt="2022-03-28T20:19:49.301" v="2302" actId="1076"/>
          <ac:spMkLst>
            <pc:docMk/>
            <pc:sldMk cId="663771054" sldId="1183"/>
            <ac:spMk id="6" creationId="{A49A3B69-E9FF-4E15-AC12-32269D969401}"/>
          </ac:spMkLst>
        </pc:spChg>
        <pc:spChg chg="del">
          <ac:chgData name="حصه بنت العتيبي" userId="c1fe605c-1aaf-4791-a440-af891effc177" providerId="ADAL" clId="{CE144ECD-CC97-4F50-8D88-EFF57AC4C016}" dt="2022-03-28T20:19:45.404" v="2301" actId="478"/>
          <ac:spMkLst>
            <pc:docMk/>
            <pc:sldMk cId="663771054" sldId="1183"/>
            <ac:spMk id="7" creationId="{D0289236-8F53-4433-A485-10B7349F8C35}"/>
          </ac:spMkLst>
        </pc:spChg>
        <pc:spChg chg="mod">
          <ac:chgData name="حصه بنت العتيبي" userId="c1fe605c-1aaf-4791-a440-af891effc177" providerId="ADAL" clId="{CE144ECD-CC97-4F50-8D88-EFF57AC4C016}" dt="2022-03-29T14:27:15.158" v="2361" actId="1076"/>
          <ac:spMkLst>
            <pc:docMk/>
            <pc:sldMk cId="663771054" sldId="1183"/>
            <ac:spMk id="8" creationId="{11938F9C-9373-4697-8483-E146068A8112}"/>
          </ac:spMkLst>
        </pc:spChg>
        <pc:spChg chg="del">
          <ac:chgData name="حصه بنت العتيبي" userId="c1fe605c-1aaf-4791-a440-af891effc177" providerId="ADAL" clId="{CE144ECD-CC97-4F50-8D88-EFF57AC4C016}" dt="2022-03-28T20:19:45.404" v="2301" actId="478"/>
          <ac:spMkLst>
            <pc:docMk/>
            <pc:sldMk cId="663771054" sldId="1183"/>
            <ac:spMk id="9" creationId="{3A51A2A5-95D9-4A92-8237-D1E65982A7C6}"/>
          </ac:spMkLst>
        </pc:spChg>
      </pc:sldChg>
      <pc:sldChg chg="addSp delSp modSp new mod modTransition modAnim">
        <pc:chgData name="حصه بنت العتيبي" userId="c1fe605c-1aaf-4791-a440-af891effc177" providerId="ADAL" clId="{CE144ECD-CC97-4F50-8D88-EFF57AC4C016}" dt="2022-03-29T14:34:08.906" v="2408"/>
        <pc:sldMkLst>
          <pc:docMk/>
          <pc:sldMk cId="3148817252" sldId="1184"/>
        </pc:sldMkLst>
        <pc:spChg chg="add mod">
          <ac:chgData name="حصه بنت العتيبي" userId="c1fe605c-1aaf-4791-a440-af891effc177" providerId="ADAL" clId="{CE144ECD-CC97-4F50-8D88-EFF57AC4C016}" dt="2022-03-29T14:28:01.949" v="2368" actId="1076"/>
          <ac:spMkLst>
            <pc:docMk/>
            <pc:sldMk cId="3148817252" sldId="1184"/>
            <ac:spMk id="5" creationId="{185C6487-7B88-4229-8AC5-3DA401B9037C}"/>
          </ac:spMkLst>
        </pc:spChg>
        <pc:spChg chg="add mod">
          <ac:chgData name="حصه بنت العتيبي" userId="c1fe605c-1aaf-4791-a440-af891effc177" providerId="ADAL" clId="{CE144ECD-CC97-4F50-8D88-EFF57AC4C016}" dt="2022-03-29T14:28:01.949" v="2368" actId="1076"/>
          <ac:spMkLst>
            <pc:docMk/>
            <pc:sldMk cId="3148817252" sldId="1184"/>
            <ac:spMk id="6" creationId="{8DE51961-6B62-41AB-8D5B-D58C4A54D5BE}"/>
          </ac:spMkLst>
        </pc:spChg>
        <pc:spChg chg="add mod">
          <ac:chgData name="حصه بنت العتيبي" userId="c1fe605c-1aaf-4791-a440-af891effc177" providerId="ADAL" clId="{CE144ECD-CC97-4F50-8D88-EFF57AC4C016}" dt="2022-03-29T14:28:10.356" v="2370" actId="1076"/>
          <ac:spMkLst>
            <pc:docMk/>
            <pc:sldMk cId="3148817252" sldId="1184"/>
            <ac:spMk id="7" creationId="{E2C3E128-8E6E-4A19-88E4-615323F3EB86}"/>
          </ac:spMkLst>
        </pc:spChg>
        <pc:spChg chg="add mod">
          <ac:chgData name="حصه بنت العتيبي" userId="c1fe605c-1aaf-4791-a440-af891effc177" providerId="ADAL" clId="{CE144ECD-CC97-4F50-8D88-EFF57AC4C016}" dt="2022-03-29T14:33:21.568" v="2402" actId="14100"/>
          <ac:spMkLst>
            <pc:docMk/>
            <pc:sldMk cId="3148817252" sldId="1184"/>
            <ac:spMk id="8" creationId="{4CAFCCE9-58E6-45C4-A04F-67295B639D54}"/>
          </ac:spMkLst>
        </pc:spChg>
        <pc:spChg chg="add mod">
          <ac:chgData name="حصه بنت العتيبي" userId="c1fe605c-1aaf-4791-a440-af891effc177" providerId="ADAL" clId="{CE144ECD-CC97-4F50-8D88-EFF57AC4C016}" dt="2022-03-29T14:33:17.910" v="2401" actId="14100"/>
          <ac:spMkLst>
            <pc:docMk/>
            <pc:sldMk cId="3148817252" sldId="1184"/>
            <ac:spMk id="9" creationId="{633BC749-7437-43DE-8B56-A9DA5B9D40B4}"/>
          </ac:spMkLst>
        </pc:spChg>
        <pc:spChg chg="add mod">
          <ac:chgData name="حصه بنت العتيبي" userId="c1fe605c-1aaf-4791-a440-af891effc177" providerId="ADAL" clId="{CE144ECD-CC97-4F50-8D88-EFF57AC4C016}" dt="2022-03-29T14:33:13.356" v="2399" actId="1076"/>
          <ac:spMkLst>
            <pc:docMk/>
            <pc:sldMk cId="3148817252" sldId="1184"/>
            <ac:spMk id="10" creationId="{0A6F7EA0-3028-4BC5-8A0F-E90A976C9CBD}"/>
          </ac:spMkLst>
        </pc:spChg>
        <pc:picChg chg="add mod modCrop">
          <ac:chgData name="حصه بنت العتيبي" userId="c1fe605c-1aaf-4791-a440-af891effc177" providerId="ADAL" clId="{CE144ECD-CC97-4F50-8D88-EFF57AC4C016}" dt="2022-03-29T14:28:01.949" v="2368" actId="1076"/>
          <ac:picMkLst>
            <pc:docMk/>
            <pc:sldMk cId="3148817252" sldId="1184"/>
            <ac:picMk id="3" creationId="{E6F90588-73C8-4CE2-9E7E-DD93317E090A}"/>
          </ac:picMkLst>
        </pc:picChg>
        <pc:picChg chg="add del mod">
          <ac:chgData name="حصه بنت العتيبي" userId="c1fe605c-1aaf-4791-a440-af891effc177" providerId="ADAL" clId="{CE144ECD-CC97-4F50-8D88-EFF57AC4C016}" dt="2022-03-29T14:21:02.901" v="2331" actId="478"/>
          <ac:picMkLst>
            <pc:docMk/>
            <pc:sldMk cId="3148817252" sldId="1184"/>
            <ac:picMk id="4" creationId="{5E1C1944-AEF1-4590-B346-3580AB844865}"/>
          </ac:picMkLst>
        </pc:picChg>
        <pc:picChg chg="add mod modCrop">
          <ac:chgData name="حصه بنت العتيبي" userId="c1fe605c-1aaf-4791-a440-af891effc177" providerId="ADAL" clId="{CE144ECD-CC97-4F50-8D88-EFF57AC4C016}" dt="2022-03-29T14:33:27.343" v="2404" actId="14100"/>
          <ac:picMkLst>
            <pc:docMk/>
            <pc:sldMk cId="3148817252" sldId="1184"/>
            <ac:picMk id="12" creationId="{82F73D09-B99D-4BCF-B905-FB5365EF153D}"/>
          </ac:picMkLst>
        </pc:picChg>
      </pc:sldChg>
      <pc:sldChg chg="delSp modSp add mod ord delAnim">
        <pc:chgData name="حصه بنت العتيبي" userId="c1fe605c-1aaf-4791-a440-af891effc177" providerId="ADAL" clId="{CE144ECD-CC97-4F50-8D88-EFF57AC4C016}" dt="2022-03-29T14:27:07.598" v="2359" actId="1076"/>
        <pc:sldMkLst>
          <pc:docMk/>
          <pc:sldMk cId="231316789" sldId="1185"/>
        </pc:sldMkLst>
        <pc:spChg chg="del">
          <ac:chgData name="حصه بنت العتيبي" userId="c1fe605c-1aaf-4791-a440-af891effc177" providerId="ADAL" clId="{CE144ECD-CC97-4F50-8D88-EFF57AC4C016}" dt="2022-03-29T14:26:49.305" v="2356" actId="478"/>
          <ac:spMkLst>
            <pc:docMk/>
            <pc:sldMk cId="231316789" sldId="1185"/>
            <ac:spMk id="3" creationId="{E4E693A5-00A2-418C-9C7F-B21416F83429}"/>
          </ac:spMkLst>
        </pc:spChg>
        <pc:spChg chg="del">
          <ac:chgData name="حصه بنت العتيبي" userId="c1fe605c-1aaf-4791-a440-af891effc177" providerId="ADAL" clId="{CE144ECD-CC97-4F50-8D88-EFF57AC4C016}" dt="2022-03-29T14:26:49.305" v="2356" actId="478"/>
          <ac:spMkLst>
            <pc:docMk/>
            <pc:sldMk cId="231316789" sldId="1185"/>
            <ac:spMk id="4" creationId="{03D4B8A0-98E3-4EA7-BE37-EE631B4B9BD9}"/>
          </ac:spMkLst>
        </pc:spChg>
        <pc:spChg chg="mod">
          <ac:chgData name="حصه بنت العتيبي" userId="c1fe605c-1aaf-4791-a440-af891effc177" providerId="ADAL" clId="{CE144ECD-CC97-4F50-8D88-EFF57AC4C016}" dt="2022-03-29T14:27:07.598" v="2359" actId="1076"/>
          <ac:spMkLst>
            <pc:docMk/>
            <pc:sldMk cId="231316789" sldId="1185"/>
            <ac:spMk id="5" creationId="{0E7C434B-2A8B-4D75-939A-C43D2001D7D8}"/>
          </ac:spMkLst>
        </pc:spChg>
        <pc:spChg chg="del">
          <ac:chgData name="حصه بنت العتيبي" userId="c1fe605c-1aaf-4791-a440-af891effc177" providerId="ADAL" clId="{CE144ECD-CC97-4F50-8D88-EFF57AC4C016}" dt="2022-03-29T14:26:49.305" v="2356" actId="478"/>
          <ac:spMkLst>
            <pc:docMk/>
            <pc:sldMk cId="231316789" sldId="1185"/>
            <ac:spMk id="6" creationId="{A49A3B69-E9FF-4E15-AC12-32269D969401}"/>
          </ac:spMkLst>
        </pc:spChg>
        <pc:spChg chg="del">
          <ac:chgData name="حصه بنت العتيبي" userId="c1fe605c-1aaf-4791-a440-af891effc177" providerId="ADAL" clId="{CE144ECD-CC97-4F50-8D88-EFF57AC4C016}" dt="2022-03-29T14:26:49.305" v="2356" actId="478"/>
          <ac:spMkLst>
            <pc:docMk/>
            <pc:sldMk cId="231316789" sldId="1185"/>
            <ac:spMk id="7" creationId="{D0289236-8F53-4433-A485-10B7349F8C35}"/>
          </ac:spMkLst>
        </pc:spChg>
        <pc:spChg chg="mod">
          <ac:chgData name="حصه بنت العتيبي" userId="c1fe605c-1aaf-4791-a440-af891effc177" providerId="ADAL" clId="{CE144ECD-CC97-4F50-8D88-EFF57AC4C016}" dt="2022-03-29T14:27:04.006" v="2358" actId="14100"/>
          <ac:spMkLst>
            <pc:docMk/>
            <pc:sldMk cId="231316789" sldId="1185"/>
            <ac:spMk id="8" creationId="{11938F9C-9373-4697-8483-E146068A8112}"/>
          </ac:spMkLst>
        </pc:spChg>
        <pc:spChg chg="del">
          <ac:chgData name="حصه بنت العتيبي" userId="c1fe605c-1aaf-4791-a440-af891effc177" providerId="ADAL" clId="{CE144ECD-CC97-4F50-8D88-EFF57AC4C016}" dt="2022-03-29T14:26:49.305" v="2356" actId="478"/>
          <ac:spMkLst>
            <pc:docMk/>
            <pc:sldMk cId="231316789" sldId="1185"/>
            <ac:spMk id="9" creationId="{3A51A2A5-95D9-4A92-8237-D1E65982A7C6}"/>
          </ac:spMkLst>
        </pc:spChg>
      </pc:sldChg>
      <pc:sldChg chg="addSp delSp modSp new mod modTransition modAnim">
        <pc:chgData name="حصه بنت العتيبي" userId="c1fe605c-1aaf-4791-a440-af891effc177" providerId="ADAL" clId="{CE144ECD-CC97-4F50-8D88-EFF57AC4C016}" dt="2022-03-29T15:29:53.108" v="2711"/>
        <pc:sldMkLst>
          <pc:docMk/>
          <pc:sldMk cId="756608710" sldId="1186"/>
        </pc:sldMkLst>
        <pc:spChg chg="add mod">
          <ac:chgData name="حصه بنت العتيبي" userId="c1fe605c-1aaf-4791-a440-af891effc177" providerId="ADAL" clId="{CE144ECD-CC97-4F50-8D88-EFF57AC4C016}" dt="2022-03-29T14:43:48" v="2450" actId="20577"/>
          <ac:spMkLst>
            <pc:docMk/>
            <pc:sldMk cId="756608710" sldId="1186"/>
            <ac:spMk id="4" creationId="{6A9079EE-928F-4FD8-9DE5-266BA4C97986}"/>
          </ac:spMkLst>
        </pc:spChg>
        <pc:spChg chg="add mod">
          <ac:chgData name="حصه بنت العتيبي" userId="c1fe605c-1aaf-4791-a440-af891effc177" providerId="ADAL" clId="{CE144ECD-CC97-4F50-8D88-EFF57AC4C016}" dt="2022-03-29T14:44:12.380" v="2456" actId="1076"/>
          <ac:spMkLst>
            <pc:docMk/>
            <pc:sldMk cId="756608710" sldId="1186"/>
            <ac:spMk id="8" creationId="{74273724-D325-4EB5-A1F7-594C9203B6C2}"/>
          </ac:spMkLst>
        </pc:spChg>
        <pc:spChg chg="add mod">
          <ac:chgData name="حصه بنت العتيبي" userId="c1fe605c-1aaf-4791-a440-af891effc177" providerId="ADAL" clId="{CE144ECD-CC97-4F50-8D88-EFF57AC4C016}" dt="2022-03-29T14:46:40.981" v="2485" actId="1076"/>
          <ac:spMkLst>
            <pc:docMk/>
            <pc:sldMk cId="756608710" sldId="1186"/>
            <ac:spMk id="9" creationId="{FAF249FD-FCFF-452F-8BF3-5740449B5C5C}"/>
          </ac:spMkLst>
        </pc:spChg>
        <pc:spChg chg="add mod">
          <ac:chgData name="حصه بنت العتيبي" userId="c1fe605c-1aaf-4791-a440-af891effc177" providerId="ADAL" clId="{CE144ECD-CC97-4F50-8D88-EFF57AC4C016}" dt="2022-03-29T14:52:03.040" v="2533" actId="14100"/>
          <ac:spMkLst>
            <pc:docMk/>
            <pc:sldMk cId="756608710" sldId="1186"/>
            <ac:spMk id="13" creationId="{1F257814-4C1F-4466-8DE3-1C497C5E28AF}"/>
          </ac:spMkLst>
        </pc:spChg>
        <pc:spChg chg="add mod ord">
          <ac:chgData name="حصه بنت العتيبي" userId="c1fe605c-1aaf-4791-a440-af891effc177" providerId="ADAL" clId="{CE144ECD-CC97-4F50-8D88-EFF57AC4C016}" dt="2022-03-29T14:52:59.455" v="2545" actId="1076"/>
          <ac:spMkLst>
            <pc:docMk/>
            <pc:sldMk cId="756608710" sldId="1186"/>
            <ac:spMk id="14" creationId="{0BCC0A06-33FC-49E7-8D06-8A91ED91A311}"/>
          </ac:spMkLst>
        </pc:spChg>
        <pc:spChg chg="add mod">
          <ac:chgData name="حصه بنت العتيبي" userId="c1fe605c-1aaf-4791-a440-af891effc177" providerId="ADAL" clId="{CE144ECD-CC97-4F50-8D88-EFF57AC4C016}" dt="2022-03-29T14:52:15.827" v="2537" actId="14100"/>
          <ac:spMkLst>
            <pc:docMk/>
            <pc:sldMk cId="756608710" sldId="1186"/>
            <ac:spMk id="15" creationId="{A0F91FF5-D2E5-41B7-9D7C-BC0B5384A985}"/>
          </ac:spMkLst>
        </pc:spChg>
        <pc:picChg chg="add mod modCrop">
          <ac:chgData name="حصه بنت العتيبي" userId="c1fe605c-1aaf-4791-a440-af891effc177" providerId="ADAL" clId="{CE144ECD-CC97-4F50-8D88-EFF57AC4C016}" dt="2022-03-29T14:51:25.350" v="2529" actId="14100"/>
          <ac:picMkLst>
            <pc:docMk/>
            <pc:sldMk cId="756608710" sldId="1186"/>
            <ac:picMk id="3" creationId="{AEF0986E-A746-421E-8263-D0159D2C3572}"/>
          </ac:picMkLst>
        </pc:picChg>
        <pc:picChg chg="add del mod">
          <ac:chgData name="حصه بنت العتيبي" userId="c1fe605c-1aaf-4791-a440-af891effc177" providerId="ADAL" clId="{CE144ECD-CC97-4F50-8D88-EFF57AC4C016}" dt="2022-03-29T14:41:23.357" v="2441" actId="478"/>
          <ac:picMkLst>
            <pc:docMk/>
            <pc:sldMk cId="756608710" sldId="1186"/>
            <ac:picMk id="6" creationId="{9A6A0B5C-AFA7-49C4-93AA-CC2B5B9BF50B}"/>
          </ac:picMkLst>
        </pc:picChg>
        <pc:picChg chg="add del mod">
          <ac:chgData name="حصه بنت العتيبي" userId="c1fe605c-1aaf-4791-a440-af891effc177" providerId="ADAL" clId="{CE144ECD-CC97-4F50-8D88-EFF57AC4C016}" dt="2022-03-29T14:51:48.093" v="2531" actId="478"/>
          <ac:picMkLst>
            <pc:docMk/>
            <pc:sldMk cId="756608710" sldId="1186"/>
            <ac:picMk id="12" creationId="{8E4A6B55-0595-4175-B6C6-18EB8F366AC3}"/>
          </ac:picMkLst>
        </pc:picChg>
        <pc:picChg chg="add mod">
          <ac:chgData name="حصه بنت العتيبي" userId="c1fe605c-1aaf-4791-a440-af891effc177" providerId="ADAL" clId="{CE144ECD-CC97-4F50-8D88-EFF57AC4C016}" dt="2022-03-29T14:50:42.685" v="2521" actId="1076"/>
          <ac:picMkLst>
            <pc:docMk/>
            <pc:sldMk cId="756608710" sldId="1186"/>
            <ac:picMk id="1026" creationId="{43380467-CD77-4CCF-9408-5493ECFACB5B}"/>
          </ac:picMkLst>
        </pc:picChg>
        <pc:picChg chg="add mod">
          <ac:chgData name="حصه بنت العتيبي" userId="c1fe605c-1aaf-4791-a440-af891effc177" providerId="ADAL" clId="{CE144ECD-CC97-4F50-8D88-EFF57AC4C016}" dt="2022-03-29T14:50:59.907" v="2525" actId="1076"/>
          <ac:picMkLst>
            <pc:docMk/>
            <pc:sldMk cId="756608710" sldId="1186"/>
            <ac:picMk id="1028" creationId="{1BADE435-C9C4-4ED8-BD7F-9F3FA14DD8E9}"/>
          </ac:picMkLst>
        </pc:picChg>
        <pc:picChg chg="add mod">
          <ac:chgData name="حصه بنت العتيبي" userId="c1fe605c-1aaf-4791-a440-af891effc177" providerId="ADAL" clId="{CE144ECD-CC97-4F50-8D88-EFF57AC4C016}" dt="2022-03-29T14:50:38.952" v="2520" actId="1076"/>
          <ac:picMkLst>
            <pc:docMk/>
            <pc:sldMk cId="756608710" sldId="1186"/>
            <ac:picMk id="1030" creationId="{CFFD5B37-F623-4462-B819-13705528E1D9}"/>
          </ac:picMkLst>
        </pc:picChg>
      </pc:sldChg>
      <pc:sldChg chg="addSp delSp modSp new mod modTransition modAnim">
        <pc:chgData name="حصه بنت العتيبي" userId="c1fe605c-1aaf-4791-a440-af891effc177" providerId="ADAL" clId="{CE144ECD-CC97-4F50-8D88-EFF57AC4C016}" dt="2022-03-29T15:29:03.861" v="2710"/>
        <pc:sldMkLst>
          <pc:docMk/>
          <pc:sldMk cId="2236912142" sldId="1187"/>
        </pc:sldMkLst>
        <pc:spChg chg="add mod">
          <ac:chgData name="حصه بنت العتيبي" userId="c1fe605c-1aaf-4791-a440-af891effc177" providerId="ADAL" clId="{CE144ECD-CC97-4F50-8D88-EFF57AC4C016}" dt="2022-03-29T15:01:26.183" v="2591" actId="1076"/>
          <ac:spMkLst>
            <pc:docMk/>
            <pc:sldMk cId="2236912142" sldId="1187"/>
            <ac:spMk id="9" creationId="{318B95DF-8F2E-4FB7-A4DE-00D4A4832B78}"/>
          </ac:spMkLst>
        </pc:spChg>
        <pc:spChg chg="add mod">
          <ac:chgData name="حصه بنت العتيبي" userId="c1fe605c-1aaf-4791-a440-af891effc177" providerId="ADAL" clId="{CE144ECD-CC97-4F50-8D88-EFF57AC4C016}" dt="2022-03-29T15:01:22.477" v="2590" actId="1076"/>
          <ac:spMkLst>
            <pc:docMk/>
            <pc:sldMk cId="2236912142" sldId="1187"/>
            <ac:spMk id="10" creationId="{30A2BE3B-58E6-4AD6-B13A-7E3BFF21876E}"/>
          </ac:spMkLst>
        </pc:spChg>
        <pc:spChg chg="add mod">
          <ac:chgData name="حصه بنت العتيبي" userId="c1fe605c-1aaf-4791-a440-af891effc177" providerId="ADAL" clId="{CE144ECD-CC97-4F50-8D88-EFF57AC4C016}" dt="2022-03-29T15:01:14.671" v="2587" actId="1076"/>
          <ac:spMkLst>
            <pc:docMk/>
            <pc:sldMk cId="2236912142" sldId="1187"/>
            <ac:spMk id="11" creationId="{45E54EF9-2AC3-47AE-AB45-FEA2B369669F}"/>
          </ac:spMkLst>
        </pc:spChg>
        <pc:spChg chg="add mod">
          <ac:chgData name="حصه بنت العتيبي" userId="c1fe605c-1aaf-4791-a440-af891effc177" providerId="ADAL" clId="{CE144ECD-CC97-4F50-8D88-EFF57AC4C016}" dt="2022-03-29T15:01:09.608" v="2586" actId="1076"/>
          <ac:spMkLst>
            <pc:docMk/>
            <pc:sldMk cId="2236912142" sldId="1187"/>
            <ac:spMk id="12" creationId="{9830C8E6-B513-425B-B416-482FBDE71C8F}"/>
          </ac:spMkLst>
        </pc:spChg>
        <pc:spChg chg="add mod">
          <ac:chgData name="حصه بنت العتيبي" userId="c1fe605c-1aaf-4791-a440-af891effc177" providerId="ADAL" clId="{CE144ECD-CC97-4F50-8D88-EFF57AC4C016}" dt="2022-03-29T15:01:05.978" v="2585" actId="1076"/>
          <ac:spMkLst>
            <pc:docMk/>
            <pc:sldMk cId="2236912142" sldId="1187"/>
            <ac:spMk id="13" creationId="{397CFC4E-3533-435B-A877-448080DE9ED4}"/>
          </ac:spMkLst>
        </pc:spChg>
        <pc:picChg chg="add del mod">
          <ac:chgData name="حصه بنت العتيبي" userId="c1fe605c-1aaf-4791-a440-af891effc177" providerId="ADAL" clId="{CE144ECD-CC97-4F50-8D88-EFF57AC4C016}" dt="2022-03-29T14:57:56.353" v="2552" actId="478"/>
          <ac:picMkLst>
            <pc:docMk/>
            <pc:sldMk cId="2236912142" sldId="1187"/>
            <ac:picMk id="3" creationId="{BB46DC27-3AE9-43C2-BD82-1F4F6C6AD7F6}"/>
          </ac:picMkLst>
        </pc:picChg>
        <pc:picChg chg="add del mod modCrop">
          <ac:chgData name="حصه بنت العتيبي" userId="c1fe605c-1aaf-4791-a440-af891effc177" providerId="ADAL" clId="{CE144ECD-CC97-4F50-8D88-EFF57AC4C016}" dt="2022-03-29T14:58:31.259" v="2556" actId="478"/>
          <ac:picMkLst>
            <pc:docMk/>
            <pc:sldMk cId="2236912142" sldId="1187"/>
            <ac:picMk id="5" creationId="{0CA50D05-CA0E-440A-AFB6-89C733F3BA99}"/>
          </ac:picMkLst>
        </pc:picChg>
        <pc:picChg chg="add mod modCrop">
          <ac:chgData name="حصه بنت العتيبي" userId="c1fe605c-1aaf-4791-a440-af891effc177" providerId="ADAL" clId="{CE144ECD-CC97-4F50-8D88-EFF57AC4C016}" dt="2022-03-29T15:01:18.814" v="2589" actId="1076"/>
          <ac:picMkLst>
            <pc:docMk/>
            <pc:sldMk cId="2236912142" sldId="1187"/>
            <ac:picMk id="7" creationId="{ABF1626F-9C2A-4DF6-A1DC-67BF77BB6CC4}"/>
          </ac:picMkLst>
        </pc:picChg>
        <pc:picChg chg="add mod">
          <ac:chgData name="حصه بنت العتيبي" userId="c1fe605c-1aaf-4791-a440-af891effc177" providerId="ADAL" clId="{CE144ECD-CC97-4F50-8D88-EFF57AC4C016}" dt="2022-03-29T15:00:22.124" v="2578" actId="1076"/>
          <ac:picMkLst>
            <pc:docMk/>
            <pc:sldMk cId="2236912142" sldId="1187"/>
            <ac:picMk id="8" creationId="{4BF82F2D-DAD3-4DE3-9289-94784AEEA6D6}"/>
          </ac:picMkLst>
        </pc:picChg>
      </pc:sldChg>
      <pc:sldChg chg="add ord">
        <pc:chgData name="حصه بنت العتيبي" userId="c1fe605c-1aaf-4791-a440-af891effc177" providerId="ADAL" clId="{CE144ECD-CC97-4F50-8D88-EFF57AC4C016}" dt="2022-03-29T14:59:29.207" v="2571"/>
        <pc:sldMkLst>
          <pc:docMk/>
          <pc:sldMk cId="2672792400" sldId="1188"/>
        </pc:sldMkLst>
      </pc:sldChg>
      <pc:sldChg chg="addSp delSp modSp add mod ord delAnim">
        <pc:chgData name="حصه بنت العتيبي" userId="c1fe605c-1aaf-4791-a440-af891effc177" providerId="ADAL" clId="{CE144ECD-CC97-4F50-8D88-EFF57AC4C016}" dt="2022-03-29T15:06:57.458" v="2629" actId="1076"/>
        <pc:sldMkLst>
          <pc:docMk/>
          <pc:sldMk cId="2611393562" sldId="1189"/>
        </pc:sldMkLst>
        <pc:spChg chg="del">
          <ac:chgData name="حصه بنت العتيبي" userId="c1fe605c-1aaf-4791-a440-af891effc177" providerId="ADAL" clId="{CE144ECD-CC97-4F50-8D88-EFF57AC4C016}" dt="2022-03-29T15:02:41.631" v="2597" actId="478"/>
          <ac:spMkLst>
            <pc:docMk/>
            <pc:sldMk cId="2611393562" sldId="1189"/>
            <ac:spMk id="3" creationId="{E4E693A5-00A2-418C-9C7F-B21416F83429}"/>
          </ac:spMkLst>
        </pc:spChg>
        <pc:spChg chg="del">
          <ac:chgData name="حصه بنت العتيبي" userId="c1fe605c-1aaf-4791-a440-af891effc177" providerId="ADAL" clId="{CE144ECD-CC97-4F50-8D88-EFF57AC4C016}" dt="2022-03-29T15:02:41.631" v="2597" actId="478"/>
          <ac:spMkLst>
            <pc:docMk/>
            <pc:sldMk cId="2611393562" sldId="1189"/>
            <ac:spMk id="4" creationId="{03D4B8A0-98E3-4EA7-BE37-EE631B4B9BD9}"/>
          </ac:spMkLst>
        </pc:spChg>
        <pc:spChg chg="del">
          <ac:chgData name="حصه بنت العتيبي" userId="c1fe605c-1aaf-4791-a440-af891effc177" providerId="ADAL" clId="{CE144ECD-CC97-4F50-8D88-EFF57AC4C016}" dt="2022-03-29T15:02:41.631" v="2597" actId="478"/>
          <ac:spMkLst>
            <pc:docMk/>
            <pc:sldMk cId="2611393562" sldId="1189"/>
            <ac:spMk id="5" creationId="{0E7C434B-2A8B-4D75-939A-C43D2001D7D8}"/>
          </ac:spMkLst>
        </pc:spChg>
        <pc:spChg chg="del">
          <ac:chgData name="حصه بنت العتيبي" userId="c1fe605c-1aaf-4791-a440-af891effc177" providerId="ADAL" clId="{CE144ECD-CC97-4F50-8D88-EFF57AC4C016}" dt="2022-03-29T15:02:41.631" v="2597" actId="478"/>
          <ac:spMkLst>
            <pc:docMk/>
            <pc:sldMk cId="2611393562" sldId="1189"/>
            <ac:spMk id="6" creationId="{A49A3B69-E9FF-4E15-AC12-32269D969401}"/>
          </ac:spMkLst>
        </pc:spChg>
        <pc:spChg chg="mod">
          <ac:chgData name="حصه بنت العتيبي" userId="c1fe605c-1aaf-4791-a440-af891effc177" providerId="ADAL" clId="{CE144ECD-CC97-4F50-8D88-EFF57AC4C016}" dt="2022-03-29T15:02:44.293" v="2598" actId="1076"/>
          <ac:spMkLst>
            <pc:docMk/>
            <pc:sldMk cId="2611393562" sldId="1189"/>
            <ac:spMk id="7" creationId="{D0289236-8F53-4433-A485-10B7349F8C35}"/>
          </ac:spMkLst>
        </pc:spChg>
        <pc:spChg chg="mod">
          <ac:chgData name="حصه بنت العتيبي" userId="c1fe605c-1aaf-4791-a440-af891effc177" providerId="ADAL" clId="{CE144ECD-CC97-4F50-8D88-EFF57AC4C016}" dt="2022-03-29T15:02:49.229" v="2600" actId="1076"/>
          <ac:spMkLst>
            <pc:docMk/>
            <pc:sldMk cId="2611393562" sldId="1189"/>
            <ac:spMk id="8" creationId="{11938F9C-9373-4697-8483-E146068A8112}"/>
          </ac:spMkLst>
        </pc:spChg>
        <pc:spChg chg="del">
          <ac:chgData name="حصه بنت العتيبي" userId="c1fe605c-1aaf-4791-a440-af891effc177" providerId="ADAL" clId="{CE144ECD-CC97-4F50-8D88-EFF57AC4C016}" dt="2022-03-29T15:02:41.631" v="2597" actId="478"/>
          <ac:spMkLst>
            <pc:docMk/>
            <pc:sldMk cId="2611393562" sldId="1189"/>
            <ac:spMk id="9" creationId="{3A51A2A5-95D9-4A92-8237-D1E65982A7C6}"/>
          </ac:spMkLst>
        </pc:spChg>
        <pc:picChg chg="add mod">
          <ac:chgData name="حصه بنت العتيبي" userId="c1fe605c-1aaf-4791-a440-af891effc177" providerId="ADAL" clId="{CE144ECD-CC97-4F50-8D88-EFF57AC4C016}" dt="2022-03-29T15:06:57.458" v="2629" actId="1076"/>
          <ac:picMkLst>
            <pc:docMk/>
            <pc:sldMk cId="2611393562" sldId="1189"/>
            <ac:picMk id="10" creationId="{0E910098-B4C9-42C1-B92E-3F3F194FB342}"/>
          </ac:picMkLst>
        </pc:picChg>
      </pc:sldChg>
      <pc:sldChg chg="addSp modSp new mod modAnim">
        <pc:chgData name="حصه بنت العتيبي" userId="c1fe605c-1aaf-4791-a440-af891effc177" providerId="ADAL" clId="{CE144ECD-CC97-4F50-8D88-EFF57AC4C016}" dt="2022-03-29T15:30:51.529" v="2714"/>
        <pc:sldMkLst>
          <pc:docMk/>
          <pc:sldMk cId="1985241675" sldId="1190"/>
        </pc:sldMkLst>
        <pc:spChg chg="add mod">
          <ac:chgData name="حصه بنت العتيبي" userId="c1fe605c-1aaf-4791-a440-af891effc177" providerId="ADAL" clId="{CE144ECD-CC97-4F50-8D88-EFF57AC4C016}" dt="2022-03-29T15:04:40.736" v="2618" actId="207"/>
          <ac:spMkLst>
            <pc:docMk/>
            <pc:sldMk cId="1985241675" sldId="1190"/>
            <ac:spMk id="4" creationId="{22A1109A-AA47-4E69-AE8E-AB0020BB99E7}"/>
          </ac:spMkLst>
        </pc:spChg>
        <pc:spChg chg="add mod">
          <ac:chgData name="حصه بنت العتيبي" userId="c1fe605c-1aaf-4791-a440-af891effc177" providerId="ADAL" clId="{CE144ECD-CC97-4F50-8D88-EFF57AC4C016}" dt="2022-03-29T15:04:47.711" v="2620" actId="207"/>
          <ac:spMkLst>
            <pc:docMk/>
            <pc:sldMk cId="1985241675" sldId="1190"/>
            <ac:spMk id="5" creationId="{CCD79DBE-E44F-48C1-9CEB-59A16D0C2AE1}"/>
          </ac:spMkLst>
        </pc:spChg>
        <pc:spChg chg="add mod">
          <ac:chgData name="حصه بنت العتيبي" userId="c1fe605c-1aaf-4791-a440-af891effc177" providerId="ADAL" clId="{CE144ECD-CC97-4F50-8D88-EFF57AC4C016}" dt="2022-03-29T15:04:55.481" v="2622" actId="207"/>
          <ac:spMkLst>
            <pc:docMk/>
            <pc:sldMk cId="1985241675" sldId="1190"/>
            <ac:spMk id="6" creationId="{DAE19466-3C58-4E86-8756-3D6C388007C4}"/>
          </ac:spMkLst>
        </pc:spChg>
        <pc:spChg chg="add mod">
          <ac:chgData name="حصه بنت العتيبي" userId="c1fe605c-1aaf-4791-a440-af891effc177" providerId="ADAL" clId="{CE144ECD-CC97-4F50-8D88-EFF57AC4C016}" dt="2022-03-29T15:30:47.984" v="2713" actId="14100"/>
          <ac:spMkLst>
            <pc:docMk/>
            <pc:sldMk cId="1985241675" sldId="1190"/>
            <ac:spMk id="13" creationId="{4DB00D77-C61E-4094-9529-59BE87540552}"/>
          </ac:spMkLst>
        </pc:spChg>
        <pc:picChg chg="add mod modCrop">
          <ac:chgData name="حصه بنت العتيبي" userId="c1fe605c-1aaf-4791-a440-af891effc177" providerId="ADAL" clId="{CE144ECD-CC97-4F50-8D88-EFF57AC4C016}" dt="2022-03-29T15:03:57.209" v="2609" actId="1076"/>
          <ac:picMkLst>
            <pc:docMk/>
            <pc:sldMk cId="1985241675" sldId="1190"/>
            <ac:picMk id="3" creationId="{A4A53644-69ED-42C1-96DC-F81B3938F8B2}"/>
          </ac:picMkLst>
        </pc:picChg>
        <pc:picChg chg="add mod modCrop">
          <ac:chgData name="حصه بنت العتيبي" userId="c1fe605c-1aaf-4791-a440-af891effc177" providerId="ADAL" clId="{CE144ECD-CC97-4F50-8D88-EFF57AC4C016}" dt="2022-03-29T15:06:42.330" v="2627" actId="14100"/>
          <ac:picMkLst>
            <pc:docMk/>
            <pc:sldMk cId="1985241675" sldId="1190"/>
            <ac:picMk id="8" creationId="{16BA1A8A-BD9D-4ACA-9592-F54690A07401}"/>
          </ac:picMkLst>
        </pc:picChg>
        <pc:picChg chg="add mod modCrop">
          <ac:chgData name="حصه بنت العتيبي" userId="c1fe605c-1aaf-4791-a440-af891effc177" providerId="ADAL" clId="{CE144ECD-CC97-4F50-8D88-EFF57AC4C016}" dt="2022-03-29T15:07:57.334" v="2638" actId="1076"/>
          <ac:picMkLst>
            <pc:docMk/>
            <pc:sldMk cId="1985241675" sldId="1190"/>
            <ac:picMk id="9" creationId="{B7BCC047-A9AA-4DFC-A70E-95C199E9EB91}"/>
          </ac:picMkLst>
        </pc:picChg>
        <pc:cxnChg chg="add mod">
          <ac:chgData name="حصه بنت العتيبي" userId="c1fe605c-1aaf-4791-a440-af891effc177" providerId="ADAL" clId="{CE144ECD-CC97-4F50-8D88-EFF57AC4C016}" dt="2022-03-29T15:08:33.939" v="2642" actId="14100"/>
          <ac:cxnSpMkLst>
            <pc:docMk/>
            <pc:sldMk cId="1985241675" sldId="1190"/>
            <ac:cxnSpMk id="10" creationId="{6B60A617-3179-4E73-AE37-E0AD4730A658}"/>
          </ac:cxnSpMkLst>
        </pc:cxnChg>
        <pc:cxnChg chg="add mod">
          <ac:chgData name="حصه بنت العتيبي" userId="c1fe605c-1aaf-4791-a440-af891effc177" providerId="ADAL" clId="{CE144ECD-CC97-4F50-8D88-EFF57AC4C016}" dt="2022-03-29T15:08:27.655" v="2640" actId="1076"/>
          <ac:cxnSpMkLst>
            <pc:docMk/>
            <pc:sldMk cId="1985241675" sldId="1190"/>
            <ac:cxnSpMk id="11" creationId="{F460A659-9B00-447A-A20A-5E106FDCFEC2}"/>
          </ac:cxnSpMkLst>
        </pc:cxnChg>
      </pc:sldChg>
      <pc:sldChg chg="add ord">
        <pc:chgData name="حصه بنت العتيبي" userId="c1fe605c-1aaf-4791-a440-af891effc177" providerId="ADAL" clId="{CE144ECD-CC97-4F50-8D88-EFF57AC4C016}" dt="2022-03-29T15:10:34.813" v="2646"/>
        <pc:sldMkLst>
          <pc:docMk/>
          <pc:sldMk cId="3468480386" sldId="1191"/>
        </pc:sldMkLst>
      </pc:sldChg>
      <pc:sldChg chg="addSp modSp new mod modTransition modAnim">
        <pc:chgData name="حصه بنت العتيبي" userId="c1fe605c-1aaf-4791-a440-af891effc177" providerId="ADAL" clId="{CE144ECD-CC97-4F50-8D88-EFF57AC4C016}" dt="2022-03-29T15:31:34.058" v="2716"/>
        <pc:sldMkLst>
          <pc:docMk/>
          <pc:sldMk cId="2040625120" sldId="1192"/>
        </pc:sldMkLst>
        <pc:spChg chg="add mod">
          <ac:chgData name="حصه بنت العتيبي" userId="c1fe605c-1aaf-4791-a440-af891effc177" providerId="ADAL" clId="{CE144ECD-CC97-4F50-8D88-EFF57AC4C016}" dt="2022-03-29T15:13:34.371" v="2680" actId="1076"/>
          <ac:spMkLst>
            <pc:docMk/>
            <pc:sldMk cId="2040625120" sldId="1192"/>
            <ac:spMk id="5" creationId="{1ED5EF49-CBBD-472D-B6AC-BF7B4F63F229}"/>
          </ac:spMkLst>
        </pc:spChg>
        <pc:spChg chg="add mod">
          <ac:chgData name="حصه بنت العتيبي" userId="c1fe605c-1aaf-4791-a440-af891effc177" providerId="ADAL" clId="{CE144ECD-CC97-4F50-8D88-EFF57AC4C016}" dt="2022-03-29T15:13:31.501" v="2679" actId="1076"/>
          <ac:spMkLst>
            <pc:docMk/>
            <pc:sldMk cId="2040625120" sldId="1192"/>
            <ac:spMk id="6" creationId="{C4FC099D-9493-45C7-A59C-D1F780C56821}"/>
          </ac:spMkLst>
        </pc:spChg>
        <pc:spChg chg="add mod">
          <ac:chgData name="حصه بنت العتيبي" userId="c1fe605c-1aaf-4791-a440-af891effc177" providerId="ADAL" clId="{CE144ECD-CC97-4F50-8D88-EFF57AC4C016}" dt="2022-03-29T15:13:23.610" v="2678" actId="1076"/>
          <ac:spMkLst>
            <pc:docMk/>
            <pc:sldMk cId="2040625120" sldId="1192"/>
            <ac:spMk id="7" creationId="{227C39CD-5F3A-4455-9D09-B42C263195E1}"/>
          </ac:spMkLst>
        </pc:spChg>
        <pc:spChg chg="add mod">
          <ac:chgData name="حصه بنت العتيبي" userId="c1fe605c-1aaf-4791-a440-af891effc177" providerId="ADAL" clId="{CE144ECD-CC97-4F50-8D88-EFF57AC4C016}" dt="2022-03-29T15:13:19.399" v="2677" actId="14100"/>
          <ac:spMkLst>
            <pc:docMk/>
            <pc:sldMk cId="2040625120" sldId="1192"/>
            <ac:spMk id="8" creationId="{C151B21E-A888-44E5-8D49-AD8670D3DFDD}"/>
          </ac:spMkLst>
        </pc:spChg>
        <pc:spChg chg="add mod">
          <ac:chgData name="حصه بنت العتيبي" userId="c1fe605c-1aaf-4791-a440-af891effc177" providerId="ADAL" clId="{CE144ECD-CC97-4F50-8D88-EFF57AC4C016}" dt="2022-03-29T15:13:02.909" v="2672" actId="1076"/>
          <ac:spMkLst>
            <pc:docMk/>
            <pc:sldMk cId="2040625120" sldId="1192"/>
            <ac:spMk id="9" creationId="{5428F255-E6B7-4947-BBC9-197D6FD8914E}"/>
          </ac:spMkLst>
        </pc:spChg>
        <pc:spChg chg="add mod">
          <ac:chgData name="حصه بنت العتيبي" userId="c1fe605c-1aaf-4791-a440-af891effc177" providerId="ADAL" clId="{CE144ECD-CC97-4F50-8D88-EFF57AC4C016}" dt="2022-03-29T15:13:06.096" v="2673" actId="1076"/>
          <ac:spMkLst>
            <pc:docMk/>
            <pc:sldMk cId="2040625120" sldId="1192"/>
            <ac:spMk id="10" creationId="{D249FEDD-61E4-47AA-8586-7EBC73876430}"/>
          </ac:spMkLst>
        </pc:spChg>
        <pc:spChg chg="add mod">
          <ac:chgData name="حصه بنت العتيبي" userId="c1fe605c-1aaf-4791-a440-af891effc177" providerId="ADAL" clId="{CE144ECD-CC97-4F50-8D88-EFF57AC4C016}" dt="2022-03-29T15:12:54.861" v="2669" actId="1076"/>
          <ac:spMkLst>
            <pc:docMk/>
            <pc:sldMk cId="2040625120" sldId="1192"/>
            <ac:spMk id="11" creationId="{E1BF08FB-8218-4218-B615-E7A3FEC99C1D}"/>
          </ac:spMkLst>
        </pc:spChg>
        <pc:picChg chg="add mod ord">
          <ac:chgData name="حصه بنت العتيبي" userId="c1fe605c-1aaf-4791-a440-af891effc177" providerId="ADAL" clId="{CE144ECD-CC97-4F50-8D88-EFF57AC4C016}" dt="2022-03-29T15:11:59.773" v="2661" actId="170"/>
          <ac:picMkLst>
            <pc:docMk/>
            <pc:sldMk cId="2040625120" sldId="1192"/>
            <ac:picMk id="2" creationId="{77099723-3DD6-48F5-B171-3B514B474F55}"/>
          </ac:picMkLst>
        </pc:picChg>
        <pc:picChg chg="add mod modCrop">
          <ac:chgData name="حصه بنت العتيبي" userId="c1fe605c-1aaf-4791-a440-af891effc177" providerId="ADAL" clId="{CE144ECD-CC97-4F50-8D88-EFF57AC4C016}" dt="2022-03-29T15:13:09.846" v="2675" actId="1076"/>
          <ac:picMkLst>
            <pc:docMk/>
            <pc:sldMk cId="2040625120" sldId="1192"/>
            <ac:picMk id="4" creationId="{009A451B-B244-4130-A540-6A1E587AC2D2}"/>
          </ac:picMkLst>
        </pc:picChg>
      </pc:sldChg>
      <pc:sldChg chg="delSp modSp add mod ord">
        <pc:chgData name="حصه بنت العتيبي" userId="c1fe605c-1aaf-4791-a440-af891effc177" providerId="ADAL" clId="{CE144ECD-CC97-4F50-8D88-EFF57AC4C016}" dt="2022-03-29T15:31:47.194" v="2717" actId="478"/>
        <pc:sldMkLst>
          <pc:docMk/>
          <pc:sldMk cId="1235663137" sldId="1193"/>
        </pc:sldMkLst>
        <pc:grpChg chg="del">
          <ac:chgData name="حصه بنت العتيبي" userId="c1fe605c-1aaf-4791-a440-af891effc177" providerId="ADAL" clId="{CE144ECD-CC97-4F50-8D88-EFF57AC4C016}" dt="2022-03-29T15:31:47.194" v="2717" actId="478"/>
          <ac:grpSpMkLst>
            <pc:docMk/>
            <pc:sldMk cId="1235663137" sldId="1193"/>
            <ac:grpSpMk id="6" creationId="{DC03DCB1-A9C4-406E-A4E2-04E2E7F57D23}"/>
          </ac:grpSpMkLst>
        </pc:grpChg>
        <pc:picChg chg="mod">
          <ac:chgData name="حصه بنت العتيبي" userId="c1fe605c-1aaf-4791-a440-af891effc177" providerId="ADAL" clId="{CE144ECD-CC97-4F50-8D88-EFF57AC4C016}" dt="2022-03-29T15:15:22.919" v="2684"/>
          <ac:picMkLst>
            <pc:docMk/>
            <pc:sldMk cId="1235663137" sldId="1193"/>
            <ac:picMk id="3" creationId="{4494EFB8-0BFF-47A6-87DC-B705126F7658}"/>
          </ac:picMkLst>
        </pc:picChg>
      </pc:sldChg>
      <pc:sldChg chg="add ord">
        <pc:chgData name="حصه بنت العتيبي" userId="c1fe605c-1aaf-4791-a440-af891effc177" providerId="ADAL" clId="{CE144ECD-CC97-4F50-8D88-EFF57AC4C016}" dt="2022-03-29T15:26:39.149" v="2707"/>
        <pc:sldMkLst>
          <pc:docMk/>
          <pc:sldMk cId="1149549425" sldId="1194"/>
        </pc:sldMkLst>
      </pc:sldChg>
      <pc:sldMasterChg chg="addSp modSp mod setBg modSldLayout">
        <pc:chgData name="حصه بنت العتيبي" userId="c1fe605c-1aaf-4791-a440-af891effc177" providerId="ADAL" clId="{CE144ECD-CC97-4F50-8D88-EFF57AC4C016}" dt="2022-03-28T07:40:54.156" v="198"/>
        <pc:sldMasterMkLst>
          <pc:docMk/>
          <pc:sldMasterMk cId="3521616893" sldId="2147483648"/>
        </pc:sldMasterMkLst>
        <pc:spChg chg="add mod">
          <ac:chgData name="حصه بنت العتيبي" userId="c1fe605c-1aaf-4791-a440-af891effc177" providerId="ADAL" clId="{CE144ECD-CC97-4F50-8D88-EFF57AC4C016}" dt="2022-03-28T04:44:26.773" v="47" actId="1076"/>
          <ac:spMkLst>
            <pc:docMk/>
            <pc:sldMasterMk cId="3521616893" sldId="2147483648"/>
            <ac:spMk id="7" creationId="{E5AACC08-D400-4034-AA1D-E19349A2F7F3}"/>
          </ac:spMkLst>
        </pc:spChg>
        <pc:spChg chg="add mod">
          <ac:chgData name="حصه بنت العتيبي" userId="c1fe605c-1aaf-4791-a440-af891effc177" providerId="ADAL" clId="{CE144ECD-CC97-4F50-8D88-EFF57AC4C016}" dt="2022-03-28T04:44:51.486" v="53" actId="207"/>
          <ac:spMkLst>
            <pc:docMk/>
            <pc:sldMasterMk cId="3521616893" sldId="2147483648"/>
            <ac:spMk id="8" creationId="{CB8D22AC-BEBF-4512-B5F6-CFC8557A14B2}"/>
          </ac:spMkLst>
        </pc:spChg>
        <pc:sldLayoutChg chg="setBg">
          <pc:chgData name="حصه بنت العتيبي" userId="c1fe605c-1aaf-4791-a440-af891effc177" providerId="ADAL" clId="{CE144ECD-CC97-4F50-8D88-EFF57AC4C016}" dt="2022-03-28T07:40:54.156" v="198"/>
          <pc:sldLayoutMkLst>
            <pc:docMk/>
            <pc:sldMasterMk cId="3521616893" sldId="2147483648"/>
            <pc:sldLayoutMk cId="3217024993" sldId="2147483649"/>
          </pc:sldLayoutMkLst>
        </pc:sldLayoutChg>
        <pc:sldLayoutChg chg="setBg">
          <pc:chgData name="حصه بنت العتيبي" userId="c1fe605c-1aaf-4791-a440-af891effc177" providerId="ADAL" clId="{CE144ECD-CC97-4F50-8D88-EFF57AC4C016}" dt="2022-03-28T07:40:54.156" v="198"/>
          <pc:sldLayoutMkLst>
            <pc:docMk/>
            <pc:sldMasterMk cId="3521616893" sldId="2147483648"/>
            <pc:sldLayoutMk cId="3502072629" sldId="2147483650"/>
          </pc:sldLayoutMkLst>
        </pc:sldLayoutChg>
        <pc:sldLayoutChg chg="setBg">
          <pc:chgData name="حصه بنت العتيبي" userId="c1fe605c-1aaf-4791-a440-af891effc177" providerId="ADAL" clId="{CE144ECD-CC97-4F50-8D88-EFF57AC4C016}" dt="2022-03-28T07:40:54.156" v="198"/>
          <pc:sldLayoutMkLst>
            <pc:docMk/>
            <pc:sldMasterMk cId="3521616893" sldId="2147483648"/>
            <pc:sldLayoutMk cId="2839593682" sldId="2147483651"/>
          </pc:sldLayoutMkLst>
        </pc:sldLayoutChg>
        <pc:sldLayoutChg chg="setBg">
          <pc:chgData name="حصه بنت العتيبي" userId="c1fe605c-1aaf-4791-a440-af891effc177" providerId="ADAL" clId="{CE144ECD-CC97-4F50-8D88-EFF57AC4C016}" dt="2022-03-28T07:40:54.156" v="198"/>
          <pc:sldLayoutMkLst>
            <pc:docMk/>
            <pc:sldMasterMk cId="3521616893" sldId="2147483648"/>
            <pc:sldLayoutMk cId="3635011066" sldId="2147483652"/>
          </pc:sldLayoutMkLst>
        </pc:sldLayoutChg>
        <pc:sldLayoutChg chg="setBg">
          <pc:chgData name="حصه بنت العتيبي" userId="c1fe605c-1aaf-4791-a440-af891effc177" providerId="ADAL" clId="{CE144ECD-CC97-4F50-8D88-EFF57AC4C016}" dt="2022-03-28T07:40:54.156" v="198"/>
          <pc:sldLayoutMkLst>
            <pc:docMk/>
            <pc:sldMasterMk cId="3521616893" sldId="2147483648"/>
            <pc:sldLayoutMk cId="3558689455" sldId="2147483653"/>
          </pc:sldLayoutMkLst>
        </pc:sldLayoutChg>
        <pc:sldLayoutChg chg="setBg">
          <pc:chgData name="حصه بنت العتيبي" userId="c1fe605c-1aaf-4791-a440-af891effc177" providerId="ADAL" clId="{CE144ECD-CC97-4F50-8D88-EFF57AC4C016}" dt="2022-03-28T07:40:54.156" v="198"/>
          <pc:sldLayoutMkLst>
            <pc:docMk/>
            <pc:sldMasterMk cId="3521616893" sldId="2147483648"/>
            <pc:sldLayoutMk cId="679259925" sldId="2147483654"/>
          </pc:sldLayoutMkLst>
        </pc:sldLayoutChg>
        <pc:sldLayoutChg chg="setBg">
          <pc:chgData name="حصه بنت العتيبي" userId="c1fe605c-1aaf-4791-a440-af891effc177" providerId="ADAL" clId="{CE144ECD-CC97-4F50-8D88-EFF57AC4C016}" dt="2022-03-28T07:40:54.156" v="198"/>
          <pc:sldLayoutMkLst>
            <pc:docMk/>
            <pc:sldMasterMk cId="3521616893" sldId="2147483648"/>
            <pc:sldLayoutMk cId="2621144627" sldId="2147483655"/>
          </pc:sldLayoutMkLst>
        </pc:sldLayoutChg>
        <pc:sldLayoutChg chg="setBg">
          <pc:chgData name="حصه بنت العتيبي" userId="c1fe605c-1aaf-4791-a440-af891effc177" providerId="ADAL" clId="{CE144ECD-CC97-4F50-8D88-EFF57AC4C016}" dt="2022-03-28T07:40:54.156" v="198"/>
          <pc:sldLayoutMkLst>
            <pc:docMk/>
            <pc:sldMasterMk cId="3521616893" sldId="2147483648"/>
            <pc:sldLayoutMk cId="1525039501" sldId="2147483656"/>
          </pc:sldLayoutMkLst>
        </pc:sldLayoutChg>
        <pc:sldLayoutChg chg="setBg">
          <pc:chgData name="حصه بنت العتيبي" userId="c1fe605c-1aaf-4791-a440-af891effc177" providerId="ADAL" clId="{CE144ECD-CC97-4F50-8D88-EFF57AC4C016}" dt="2022-03-28T07:40:54.156" v="198"/>
          <pc:sldLayoutMkLst>
            <pc:docMk/>
            <pc:sldMasterMk cId="3521616893" sldId="2147483648"/>
            <pc:sldLayoutMk cId="1484218315" sldId="2147483657"/>
          </pc:sldLayoutMkLst>
        </pc:sldLayoutChg>
        <pc:sldLayoutChg chg="setBg">
          <pc:chgData name="حصه بنت العتيبي" userId="c1fe605c-1aaf-4791-a440-af891effc177" providerId="ADAL" clId="{CE144ECD-CC97-4F50-8D88-EFF57AC4C016}" dt="2022-03-28T07:40:54.156" v="198"/>
          <pc:sldLayoutMkLst>
            <pc:docMk/>
            <pc:sldMasterMk cId="3521616893" sldId="2147483648"/>
            <pc:sldLayoutMk cId="1411976454" sldId="2147483658"/>
          </pc:sldLayoutMkLst>
        </pc:sldLayoutChg>
        <pc:sldLayoutChg chg="setBg">
          <pc:chgData name="حصه بنت العتيبي" userId="c1fe605c-1aaf-4791-a440-af891effc177" providerId="ADAL" clId="{CE144ECD-CC97-4F50-8D88-EFF57AC4C016}" dt="2022-03-28T07:40:54.156" v="198"/>
          <pc:sldLayoutMkLst>
            <pc:docMk/>
            <pc:sldMasterMk cId="3521616893" sldId="2147483648"/>
            <pc:sldLayoutMk cId="346174474" sldId="2147483659"/>
          </pc:sldLayoutMkLst>
        </pc:sldLayoutChg>
      </pc:sldMasterChg>
      <pc:sldMasterChg chg="new mod addSldLayout">
        <pc:chgData name="حصه بنت العتيبي" userId="c1fe605c-1aaf-4791-a440-af891effc177" providerId="ADAL" clId="{CE144ECD-CC97-4F50-8D88-EFF57AC4C016}" dt="2022-03-28T10:06:46.392" v="513" actId="6938"/>
        <pc:sldMasterMkLst>
          <pc:docMk/>
          <pc:sldMasterMk cId="2681884797" sldId="2147483660"/>
        </pc:sldMasterMkLst>
        <pc:sldLayoutChg chg="new replId">
          <pc:chgData name="حصه بنت العتيبي" userId="c1fe605c-1aaf-4791-a440-af891effc177" providerId="ADAL" clId="{CE144ECD-CC97-4F50-8D88-EFF57AC4C016}" dt="2022-03-28T10:06:46.392" v="513" actId="6938"/>
          <pc:sldLayoutMkLst>
            <pc:docMk/>
            <pc:sldMasterMk cId="2681884797" sldId="2147483660"/>
            <pc:sldLayoutMk cId="3606845984" sldId="2147483661"/>
          </pc:sldLayoutMkLst>
        </pc:sldLayoutChg>
        <pc:sldLayoutChg chg="new replId">
          <pc:chgData name="حصه بنت العتيبي" userId="c1fe605c-1aaf-4791-a440-af891effc177" providerId="ADAL" clId="{CE144ECD-CC97-4F50-8D88-EFF57AC4C016}" dt="2022-03-28T10:06:46.392" v="513" actId="6938"/>
          <pc:sldLayoutMkLst>
            <pc:docMk/>
            <pc:sldMasterMk cId="2681884797" sldId="2147483660"/>
            <pc:sldLayoutMk cId="3799854918" sldId="2147483662"/>
          </pc:sldLayoutMkLst>
        </pc:sldLayoutChg>
        <pc:sldLayoutChg chg="new replId">
          <pc:chgData name="حصه بنت العتيبي" userId="c1fe605c-1aaf-4791-a440-af891effc177" providerId="ADAL" clId="{CE144ECD-CC97-4F50-8D88-EFF57AC4C016}" dt="2022-03-28T10:06:46.392" v="513" actId="6938"/>
          <pc:sldLayoutMkLst>
            <pc:docMk/>
            <pc:sldMasterMk cId="2681884797" sldId="2147483660"/>
            <pc:sldLayoutMk cId="3147780480" sldId="2147483663"/>
          </pc:sldLayoutMkLst>
        </pc:sldLayoutChg>
        <pc:sldLayoutChg chg="new replId">
          <pc:chgData name="حصه بنت العتيبي" userId="c1fe605c-1aaf-4791-a440-af891effc177" providerId="ADAL" clId="{CE144ECD-CC97-4F50-8D88-EFF57AC4C016}" dt="2022-03-28T10:06:46.392" v="513" actId="6938"/>
          <pc:sldLayoutMkLst>
            <pc:docMk/>
            <pc:sldMasterMk cId="2681884797" sldId="2147483660"/>
            <pc:sldLayoutMk cId="3397761663" sldId="2147483664"/>
          </pc:sldLayoutMkLst>
        </pc:sldLayoutChg>
        <pc:sldLayoutChg chg="new replId">
          <pc:chgData name="حصه بنت العتيبي" userId="c1fe605c-1aaf-4791-a440-af891effc177" providerId="ADAL" clId="{CE144ECD-CC97-4F50-8D88-EFF57AC4C016}" dt="2022-03-28T10:06:46.392" v="513" actId="6938"/>
          <pc:sldLayoutMkLst>
            <pc:docMk/>
            <pc:sldMasterMk cId="2681884797" sldId="2147483660"/>
            <pc:sldLayoutMk cId="1544640703" sldId="2147483665"/>
          </pc:sldLayoutMkLst>
        </pc:sldLayoutChg>
        <pc:sldLayoutChg chg="new replId">
          <pc:chgData name="حصه بنت العتيبي" userId="c1fe605c-1aaf-4791-a440-af891effc177" providerId="ADAL" clId="{CE144ECD-CC97-4F50-8D88-EFF57AC4C016}" dt="2022-03-28T10:06:46.392" v="513" actId="6938"/>
          <pc:sldLayoutMkLst>
            <pc:docMk/>
            <pc:sldMasterMk cId="2681884797" sldId="2147483660"/>
            <pc:sldLayoutMk cId="4039254232" sldId="2147483666"/>
          </pc:sldLayoutMkLst>
        </pc:sldLayoutChg>
        <pc:sldLayoutChg chg="new replId">
          <pc:chgData name="حصه بنت العتيبي" userId="c1fe605c-1aaf-4791-a440-af891effc177" providerId="ADAL" clId="{CE144ECD-CC97-4F50-8D88-EFF57AC4C016}" dt="2022-03-28T10:06:46.392" v="513" actId="6938"/>
          <pc:sldLayoutMkLst>
            <pc:docMk/>
            <pc:sldMasterMk cId="2681884797" sldId="2147483660"/>
            <pc:sldLayoutMk cId="3983149988" sldId="2147483667"/>
          </pc:sldLayoutMkLst>
        </pc:sldLayoutChg>
        <pc:sldLayoutChg chg="new replId">
          <pc:chgData name="حصه بنت العتيبي" userId="c1fe605c-1aaf-4791-a440-af891effc177" providerId="ADAL" clId="{CE144ECD-CC97-4F50-8D88-EFF57AC4C016}" dt="2022-03-28T10:06:46.392" v="513" actId="6938"/>
          <pc:sldLayoutMkLst>
            <pc:docMk/>
            <pc:sldMasterMk cId="2681884797" sldId="2147483660"/>
            <pc:sldLayoutMk cId="811983552" sldId="2147483668"/>
          </pc:sldLayoutMkLst>
        </pc:sldLayoutChg>
        <pc:sldLayoutChg chg="new replId">
          <pc:chgData name="حصه بنت العتيبي" userId="c1fe605c-1aaf-4791-a440-af891effc177" providerId="ADAL" clId="{CE144ECD-CC97-4F50-8D88-EFF57AC4C016}" dt="2022-03-28T10:06:46.392" v="513" actId="6938"/>
          <pc:sldLayoutMkLst>
            <pc:docMk/>
            <pc:sldMasterMk cId="2681884797" sldId="2147483660"/>
            <pc:sldLayoutMk cId="1560074739" sldId="2147483669"/>
          </pc:sldLayoutMkLst>
        </pc:sldLayoutChg>
        <pc:sldLayoutChg chg="new replId">
          <pc:chgData name="حصه بنت العتيبي" userId="c1fe605c-1aaf-4791-a440-af891effc177" providerId="ADAL" clId="{CE144ECD-CC97-4F50-8D88-EFF57AC4C016}" dt="2022-03-28T10:06:46.392" v="513" actId="6938"/>
          <pc:sldLayoutMkLst>
            <pc:docMk/>
            <pc:sldMasterMk cId="2681884797" sldId="2147483660"/>
            <pc:sldLayoutMk cId="416460985" sldId="2147483670"/>
          </pc:sldLayoutMkLst>
        </pc:sldLayoutChg>
        <pc:sldLayoutChg chg="new replId">
          <pc:chgData name="حصه بنت العتيبي" userId="c1fe605c-1aaf-4791-a440-af891effc177" providerId="ADAL" clId="{CE144ECD-CC97-4F50-8D88-EFF57AC4C016}" dt="2022-03-28T10:06:46.392" v="513" actId="6938"/>
          <pc:sldLayoutMkLst>
            <pc:docMk/>
            <pc:sldMasterMk cId="2681884797" sldId="2147483660"/>
            <pc:sldLayoutMk cId="2823143011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48E03C8-1246-41AF-BB23-5B4C4FEA73AA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2080B93-67CA-4B28-8E31-7D8D09F34F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498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80B93-67CA-4B28-8E31-7D8D09F34FD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72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80B93-67CA-4B28-8E31-7D8D09F34FD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864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1" u="none" strike="noStrike" baseline="0" dirty="0">
                <a:latin typeface="ProximaNova-LightIt"/>
              </a:rPr>
              <a:t>just = a short time ago</a:t>
            </a:r>
          </a:p>
          <a:p>
            <a:pPr algn="l"/>
            <a:r>
              <a:rPr lang="en-US" sz="1800" b="0" i="1" u="none" strike="noStrike" baseline="0" dirty="0">
                <a:latin typeface="ProximaNova-LightIt"/>
              </a:rPr>
              <a:t>not yet = something expected hasn’t happened but we</a:t>
            </a:r>
          </a:p>
          <a:p>
            <a:pPr algn="l"/>
            <a:r>
              <a:rPr lang="en-US" sz="1800" b="0" i="1" u="none" strike="noStrike" baseline="0" dirty="0">
                <a:latin typeface="ProximaNova-LightIt"/>
              </a:rPr>
              <a:t>expect it will</a:t>
            </a:r>
          </a:p>
          <a:p>
            <a:pPr algn="l"/>
            <a:r>
              <a:rPr lang="en-US" sz="1800" b="0" i="1" u="none" strike="noStrike" baseline="0" dirty="0">
                <a:latin typeface="ProximaNova-LightIt"/>
              </a:rPr>
              <a:t>yet = in questions, this asks whether something</a:t>
            </a:r>
          </a:p>
          <a:p>
            <a:pPr algn="l"/>
            <a:r>
              <a:rPr lang="en-US" sz="1800" b="0" i="1" u="none" strike="noStrike" baseline="0" dirty="0">
                <a:latin typeface="ProximaNova-LightIt"/>
              </a:rPr>
              <a:t>expected has happened</a:t>
            </a:r>
          </a:p>
          <a:p>
            <a:pPr algn="l"/>
            <a:r>
              <a:rPr lang="en-US" sz="1800" b="0" i="1" u="none" strike="noStrike" baseline="0" dirty="0">
                <a:latin typeface="ProximaNova-LightIt"/>
              </a:rPr>
              <a:t>already = something happened before we</a:t>
            </a:r>
          </a:p>
          <a:p>
            <a:pPr algn="l"/>
            <a:r>
              <a:rPr lang="en-US" sz="1800" b="0" i="1" u="none" strike="noStrike" baseline="0" dirty="0">
                <a:latin typeface="ProximaNova-LightIt"/>
              </a:rPr>
              <a:t>expected it to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80B93-67CA-4B28-8E31-7D8D09F34FD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527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1" u="none" strike="noStrike" baseline="0" dirty="0">
                <a:latin typeface="ProximaNova-LightIt"/>
              </a:rPr>
              <a:t>just = a short time ago</a:t>
            </a:r>
          </a:p>
          <a:p>
            <a:pPr algn="l"/>
            <a:r>
              <a:rPr lang="en-US" sz="1800" b="0" i="1" u="none" strike="noStrike" baseline="0" dirty="0">
                <a:latin typeface="ProximaNova-LightIt"/>
              </a:rPr>
              <a:t>not yet = something expected hasn’t happened but we</a:t>
            </a:r>
          </a:p>
          <a:p>
            <a:pPr algn="l"/>
            <a:r>
              <a:rPr lang="en-US" sz="1800" b="0" i="1" u="none" strike="noStrike" baseline="0" dirty="0">
                <a:latin typeface="ProximaNova-LightIt"/>
              </a:rPr>
              <a:t>expect it will</a:t>
            </a:r>
          </a:p>
          <a:p>
            <a:pPr algn="l"/>
            <a:r>
              <a:rPr lang="en-US" sz="1800" b="0" i="1" u="none" strike="noStrike" baseline="0" dirty="0">
                <a:latin typeface="ProximaNova-LightIt"/>
              </a:rPr>
              <a:t>yet = in questions, this asks whether something</a:t>
            </a:r>
          </a:p>
          <a:p>
            <a:pPr algn="l"/>
            <a:r>
              <a:rPr lang="en-US" sz="1800" b="0" i="1" u="none" strike="noStrike" baseline="0" dirty="0">
                <a:latin typeface="ProximaNova-LightIt"/>
              </a:rPr>
              <a:t>expected has happened</a:t>
            </a:r>
          </a:p>
          <a:p>
            <a:pPr algn="l"/>
            <a:r>
              <a:rPr lang="en-US" sz="1800" b="0" i="1" u="none" strike="noStrike" baseline="0" dirty="0">
                <a:latin typeface="ProximaNova-LightIt"/>
              </a:rPr>
              <a:t>already = something happened before we</a:t>
            </a:r>
          </a:p>
          <a:p>
            <a:pPr algn="l"/>
            <a:r>
              <a:rPr lang="en-US" sz="1800" b="0" i="1" u="none" strike="noStrike" baseline="0" dirty="0">
                <a:latin typeface="ProximaNova-LightIt"/>
              </a:rPr>
              <a:t>expected it to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80B93-67CA-4B28-8E31-7D8D09F34FD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606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80B93-67CA-4B28-8E31-7D8D09F34FD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106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80B93-67CA-4B28-8E31-7D8D09F34FD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4733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80B93-67CA-4B28-8E31-7D8D09F34FD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224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80B93-67CA-4B28-8E31-7D8D09F34FD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504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80B93-67CA-4B28-8E31-7D8D09F34FDB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01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D38859B-25F2-427B-A582-45BC14B22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43BEBDA3-355E-494F-9652-2A989D1B2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0796AF7-E1D3-458C-9CC7-EAE9B953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102-98D8-49F9-9D74-BEF5F67E2331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0262DA4-250C-4B38-8C72-2EDB7043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26D7FF0-8C81-42B8-86C4-F70C560DF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D1C5-F768-4548-A5CC-9ED39FF7BD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02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7845258-C9F7-4726-B38E-E76F5590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6A66BB47-A0A3-4E0D-B4DF-D1C57C936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0353749-A756-4387-82C2-1B216BBC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102-98D8-49F9-9D74-BEF5F67E2331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3A70288-32FA-4036-A862-851DD154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78B0957-FFE6-45ED-9D24-C7455ED2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D1C5-F768-4548-A5CC-9ED39FF7BD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197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50C68433-1EBD-438E-BACD-27C71EF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851F3EB2-A330-4CEE-9DAD-33A38D0A5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6DC65F6-516F-4BCC-82BC-03012341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102-98D8-49F9-9D74-BEF5F67E2331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509719CE-356D-40D2-B23C-2E549189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77DCFFC-A0D3-49DB-AA14-F71337D0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D1C5-F768-4548-A5CC-9ED39FF7BD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74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594A5DD-D4B5-4C54-861C-A3DA1072B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3DCB2024-CA9A-49DB-A9B1-83BA913B0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2FAB0E0-3BDD-403E-9C3F-FE040FFDE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01-344B-4358-ABDB-22A78346B824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842F013C-01A4-488B-916C-1A8BFAF9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4268134-10AD-4D0C-8211-86EDC188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836-BD24-4B8B-8193-27DEBB2498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684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46E4C74-6D1A-4558-8736-E535B2BF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9486C67-F488-4665-93D5-C6AA72814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6CA3A2B-725A-44C9-9BCA-3FDABCF6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01-344B-4358-ABDB-22A78346B824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E80678F-2E1C-4B17-BF81-9E4F0C91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8249BA5B-C68A-46AA-81A0-CF382C8B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836-BD24-4B8B-8193-27DEBB2498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9854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AF8F7EB-710C-49FF-A274-A75EE92C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9872D3F-FFBC-490A-BBB3-E4843622C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A75294A-F079-4B6F-B664-426541DA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01-344B-4358-ABDB-22A78346B824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67EB972-BD05-4A40-9746-773685D14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F3E0DE9-AC10-4F01-B8F2-D2825CCB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836-BD24-4B8B-8193-27DEBB2498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778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88B5B6D-DEEE-4A79-8398-63287382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70A22DC-4BC2-46F8-BDF4-C66569CC1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5D6ECDC-D79A-400C-B24B-B08A651B4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15BA3A49-3359-4571-A23F-81755CAA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01-344B-4358-ABDB-22A78346B824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5DC3CF96-1D99-44E8-924E-18DFF4303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1039B01A-1BFB-4623-905A-1DBB5B0D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836-BD24-4B8B-8193-27DEBB2498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76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DA96ABF-F190-4BD8-83C3-7FECE95D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B482FC9A-7011-4C13-8167-CC96C7012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97FBFAB1-6A2F-4EE8-821B-AC8C23C3E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1D17A80E-EC99-4254-BB29-DCA330EAE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B06DEC6B-98B5-464C-B54D-160763FAF6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6FC7AF4B-531C-44A4-8A4D-266809CC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01-344B-4358-ABDB-22A78346B824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246B155D-0DC5-452A-A795-E3461B2D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4FFF92AF-2408-4872-BC60-33BBBE80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836-BD24-4B8B-8193-27DEBB2498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64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BD5A294-6F86-46EE-B4C2-5946A70D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83C85D52-313E-4D43-9451-552EC7BA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01-344B-4358-ABDB-22A78346B824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7EF14C90-8195-45FA-BA99-8ECAB87B1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025B42C4-AE70-4475-A634-825C7755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836-BD24-4B8B-8193-27DEBB2498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9254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5E9BE1FE-2B13-41CE-9F91-709906B0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01-344B-4358-ABDB-22A78346B824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ABF1603C-CE09-4C71-9705-DDBEDDD3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39551D99-1369-4592-8F97-F0BA0450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836-BD24-4B8B-8193-27DEBB2498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3149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13BC20-799C-4AD6-9AB0-591E22848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AC0C7359-E319-4EDD-A286-97F52340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21D20A58-9CA5-4B9F-9A25-C09DEE8F9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9B33A7AA-29EE-477C-9766-44C62554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01-344B-4358-ABDB-22A78346B824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CA1FCDA2-C92D-4173-859D-15A081DB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40A65003-7F35-4E52-89CB-591DBCD5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836-BD24-4B8B-8193-27DEBB2498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198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784A0AE-52C1-42A2-AC91-2E3954F5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E605891-6555-4287-A980-3FDE3BE35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C21DE05-4643-453C-B943-7AFCB427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102-98D8-49F9-9D74-BEF5F67E2331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EBD4506-612A-4B39-8916-ABEA7204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1971394-60F0-439C-B083-8B1A1235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D1C5-F768-4548-A5CC-9ED39FF7BD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207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69770D5-56F8-4AD3-9792-451CC806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5103B160-F923-4F2F-AC17-504E26832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F3099051-6841-4C42-8DAF-AA175F33D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D30569F7-88A7-4270-BBAA-5AE31726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01-344B-4358-ABDB-22A78346B824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6A481E54-BBAF-4ABB-83A9-4250F383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5308ED5F-4535-420A-BE3B-C9732B59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836-BD24-4B8B-8193-27DEBB2498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074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26716C1-B3DE-44E0-A7C2-4BBDDCE4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C7C87720-7563-47AC-A831-BCD534DD7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29874F9-7E9F-4AA2-8696-E3F2B18D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01-344B-4358-ABDB-22A78346B824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9DD6B40-89B7-46A1-A1B2-5F7718F8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A406396B-978C-4D08-8070-13358642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836-BD24-4B8B-8193-27DEBB2498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460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FCA54940-A987-4BA4-AE66-E565C8EFC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03C1F641-C679-4191-B5A4-100F28D11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FAD1148-298F-41D7-AEA5-6BB71A68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C5101-344B-4358-ABDB-22A78346B824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3592972-5F3C-4CDE-90EB-23548846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E5EF9EC-79B3-4A36-BB93-2919527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C836-BD24-4B8B-8193-27DEBB2498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314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7CD59C7-F03B-4210-B75A-D7F9A20A2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2E42409D-3EDE-4793-B946-CBD426349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93DC73C8-4A93-4630-BD40-D54BA8D9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102-98D8-49F9-9D74-BEF5F67E2331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27293F7-0D99-4E7B-B02A-3F8B8BC1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92F3807-340B-421F-B126-A7B72CF8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D1C5-F768-4548-A5CC-9ED39FF7BD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959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A40CDD7-0B01-4B9A-844A-064456736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4B91785-3973-4B68-B1A5-DB40BCF0B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86148889-82FA-483A-A466-88C47309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E52602A-D567-4676-9E85-2D1ED9C4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102-98D8-49F9-9D74-BEF5F67E2331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51C58E1-A2A6-4C26-B97D-7682B43B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56C7932A-8542-4661-B380-A8331B38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D1C5-F768-4548-A5CC-9ED39FF7BD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501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1984673-A8C8-43C0-B2D9-1A8F2BB2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714019A5-5A8D-4FEB-A053-AEF49AD83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AC0FB732-1347-496B-8AEC-192A79A48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8E229781-63EB-4175-ABB9-54ED00FE9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86E2A137-FB61-4B02-8209-EBC3B19EA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7152DE9A-6991-4A2C-8631-59A554221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102-98D8-49F9-9D74-BEF5F67E2331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F3BD336A-69B8-49F4-B108-DC1B0ABA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0860B75F-F091-4BBA-9716-71A7C0348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D1C5-F768-4548-A5CC-9ED39FF7BD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868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C29B1D9-949F-4E7E-83C3-FDC409D7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31F2BC15-E7C4-4B69-B272-2E3C797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102-98D8-49F9-9D74-BEF5F67E2331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2498D955-188E-4F6D-BAE3-03708AC9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5C1DAD28-FBD0-427C-B59B-DABA5BF9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D1C5-F768-4548-A5CC-9ED39FF7BD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925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D988C02A-F884-4132-B96E-A9909965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102-98D8-49F9-9D74-BEF5F67E2331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DEB900DC-9DB6-412E-B911-78AD7E64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A4319D92-E0B4-48BF-B426-DE20D45C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D1C5-F768-4548-A5CC-9ED39FF7BD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114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63D81F5-F35A-4FA3-A894-A7C2D11B6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C9DCE240-817E-46A3-8773-7E2500A5C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94836F74-E45A-4384-8FA8-290460C81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72809B57-8B19-4FE1-8CE7-925870B6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102-98D8-49F9-9D74-BEF5F67E2331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BEA7912F-D7E3-4202-8844-B79D2035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C680119A-3785-4524-82BE-61D9635F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D1C5-F768-4548-A5CC-9ED39FF7BD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503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3CCC604-7C6A-44C2-8735-806E52AC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866EC903-CFA3-4D3B-ADB7-99AFF22F3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B0170046-3415-4DCF-8AE7-8BAEB12C3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FD53586D-E4ED-4506-938D-BF823336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5102-98D8-49F9-9D74-BEF5F67E2331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6B88E01C-2AF7-4FAD-B1A1-DFEA7CEFF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F9C9072E-2BD5-44FB-8F49-09B618DD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D1C5-F768-4548-A5CC-9ED39FF7BD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21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7362A652-2DA6-4FD4-90F4-D1579F44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F5BE892-B82A-4C23-8FBA-250ED261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D586F28-1291-40EC-ADBA-AB7F7E31F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5102-98D8-49F9-9D74-BEF5F67E2331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886C3785-1D4C-455E-A9D3-A62D10C2A1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B25E041-5C7F-441A-97E3-518E2CE83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D1C5-F768-4548-A5CC-9ED39FF7BDCD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E5AACC08-D400-4034-AA1D-E19349A2F7F3}"/>
              </a:ext>
            </a:extLst>
          </p:cNvPr>
          <p:cNvSpPr txBox="1"/>
          <p:nvPr userDrawn="1"/>
        </p:nvSpPr>
        <p:spPr>
          <a:xfrm>
            <a:off x="0" y="6858000"/>
            <a:ext cx="54326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CB8D22AC-BEBF-4512-B5F6-CFC8557A14B2}"/>
              </a:ext>
            </a:extLst>
          </p:cNvPr>
          <p:cNvSpPr txBox="1"/>
          <p:nvPr userDrawn="1"/>
        </p:nvSpPr>
        <p:spPr>
          <a:xfrm rot="16200000">
            <a:off x="9810757" y="4641485"/>
            <a:ext cx="39713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bg1">
                  <a:lumMod val="8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1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255A0771-C4A0-424B-85C2-B72385342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3B0C4EAE-BB6A-41F5-8EEC-C042CD778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8CD45F1-BDFA-439B-AB68-C9C35E490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C5101-344B-4358-ABDB-22A78346B824}" type="datetimeFigureOut">
              <a:rPr lang="ar-SA" smtClean="0"/>
              <a:t>02/09/1444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C204437-0462-4CBA-9FDD-2FECE8640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A0DB3C3-EBE8-4755-8BC5-787951789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C836-BD24-4B8B-8193-27DEBB24988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188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4.png"/><Relationship Id="rId7" Type="http://schemas.openxmlformats.org/officeDocument/2006/relationships/image" Target="../media/image1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10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4.wdp"/><Relationship Id="rId2" Type="http://schemas.openxmlformats.org/officeDocument/2006/relationships/hyperlink" Target="https://www.liveworksheets.com/1-ae1768715t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31.tmp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4.wdp"/><Relationship Id="rId2" Type="http://schemas.openxmlformats.org/officeDocument/2006/relationships/hyperlink" Target="https://wordwall.net/resource/1156026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عاء الصباح ">
            <a:extLst>
              <a:ext uri="{FF2B5EF4-FFF2-40B4-BE49-F238E27FC236}">
                <a16:creationId xmlns:a16="http://schemas.microsoft.com/office/drawing/2014/main" xmlns="" id="{E4DE4F6E-EA1C-4E3C-AEC0-2BDD96AA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r="2848" b="46114"/>
          <a:stretch/>
        </p:blipFill>
        <p:spPr bwMode="auto">
          <a:xfrm>
            <a:off x="3031787" y="873435"/>
            <a:ext cx="6595354" cy="4760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رسم 2" descr="دبوس">
            <a:extLst>
              <a:ext uri="{FF2B5EF4-FFF2-40B4-BE49-F238E27FC236}">
                <a16:creationId xmlns:a16="http://schemas.microsoft.com/office/drawing/2014/main" xmlns="" id="{854B4C9F-66B0-4342-80CE-A4320F266C6D}"/>
              </a:ext>
            </a:extLst>
          </p:cNvPr>
          <p:cNvSpPr/>
          <p:nvPr/>
        </p:nvSpPr>
        <p:spPr>
          <a:xfrm>
            <a:off x="4941651" y="56312"/>
            <a:ext cx="947868" cy="907676"/>
          </a:xfrm>
          <a:custGeom>
            <a:avLst/>
            <a:gdLst>
              <a:gd name="connsiteX0" fmla="*/ 330035 w 676876"/>
              <a:gd name="connsiteY0" fmla="*/ 653885 h 677265"/>
              <a:gd name="connsiteX1" fmla="*/ 466243 w 676876"/>
              <a:gd name="connsiteY1" fmla="*/ 517678 h 677265"/>
              <a:gd name="connsiteX2" fmla="*/ 659600 w 676876"/>
              <a:gd name="connsiteY2" fmla="*/ 674840 h 677265"/>
              <a:gd name="connsiteX3" fmla="*/ 673888 w 676876"/>
              <a:gd name="connsiteY3" fmla="*/ 673888 h 677265"/>
              <a:gd name="connsiteX4" fmla="*/ 674840 w 676876"/>
              <a:gd name="connsiteY4" fmla="*/ 659600 h 677265"/>
              <a:gd name="connsiteX5" fmla="*/ 517678 w 676876"/>
              <a:gd name="connsiteY5" fmla="*/ 467195 h 677265"/>
              <a:gd name="connsiteX6" fmla="*/ 653885 w 676876"/>
              <a:gd name="connsiteY6" fmla="*/ 330988 h 677265"/>
              <a:gd name="connsiteX7" fmla="*/ 662458 w 676876"/>
              <a:gd name="connsiteY7" fmla="*/ 290983 h 677265"/>
              <a:gd name="connsiteX8" fmla="*/ 630073 w 676876"/>
              <a:gd name="connsiteY8" fmla="*/ 266218 h 677265"/>
              <a:gd name="connsiteX9" fmla="*/ 497675 w 676876"/>
              <a:gd name="connsiteY9" fmla="*/ 300508 h 677265"/>
              <a:gd name="connsiteX10" fmla="*/ 295745 w 676876"/>
              <a:gd name="connsiteY10" fmla="*/ 138583 h 677265"/>
              <a:gd name="connsiteX11" fmla="*/ 317653 w 676876"/>
              <a:gd name="connsiteY11" fmla="*/ 30950 h 677265"/>
              <a:gd name="connsiteX12" fmla="*/ 262408 w 676876"/>
              <a:gd name="connsiteY12" fmla="*/ 8090 h 677265"/>
              <a:gd name="connsiteX13" fmla="*/ 8090 w 676876"/>
              <a:gd name="connsiteY13" fmla="*/ 262408 h 677265"/>
              <a:gd name="connsiteX14" fmla="*/ 30950 w 676876"/>
              <a:gd name="connsiteY14" fmla="*/ 317653 h 677265"/>
              <a:gd name="connsiteX15" fmla="*/ 138583 w 676876"/>
              <a:gd name="connsiteY15" fmla="*/ 295745 h 677265"/>
              <a:gd name="connsiteX16" fmla="*/ 300508 w 676876"/>
              <a:gd name="connsiteY16" fmla="*/ 497675 h 677265"/>
              <a:gd name="connsiteX17" fmla="*/ 266218 w 676876"/>
              <a:gd name="connsiteY17" fmla="*/ 630073 h 677265"/>
              <a:gd name="connsiteX18" fmla="*/ 290983 w 676876"/>
              <a:gd name="connsiteY18" fmla="*/ 662458 h 677265"/>
              <a:gd name="connsiteX19" fmla="*/ 330035 w 676876"/>
              <a:gd name="connsiteY19" fmla="*/ 653885 h 67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6876" h="677265">
                <a:moveTo>
                  <a:pt x="330035" y="653885"/>
                </a:moveTo>
                <a:lnTo>
                  <a:pt x="466243" y="517678"/>
                </a:lnTo>
                <a:lnTo>
                  <a:pt x="659600" y="674840"/>
                </a:lnTo>
                <a:cubicBezTo>
                  <a:pt x="663410" y="678650"/>
                  <a:pt x="670078" y="677698"/>
                  <a:pt x="673888" y="673888"/>
                </a:cubicBezTo>
                <a:cubicBezTo>
                  <a:pt x="677698" y="670078"/>
                  <a:pt x="677698" y="664363"/>
                  <a:pt x="674840" y="659600"/>
                </a:cubicBezTo>
                <a:lnTo>
                  <a:pt x="517678" y="467195"/>
                </a:lnTo>
                <a:lnTo>
                  <a:pt x="653885" y="330988"/>
                </a:lnTo>
                <a:cubicBezTo>
                  <a:pt x="664363" y="320510"/>
                  <a:pt x="667220" y="305270"/>
                  <a:pt x="662458" y="290983"/>
                </a:cubicBezTo>
                <a:cubicBezTo>
                  <a:pt x="657695" y="276695"/>
                  <a:pt x="644360" y="267170"/>
                  <a:pt x="630073" y="266218"/>
                </a:cubicBezTo>
                <a:cubicBezTo>
                  <a:pt x="591973" y="262408"/>
                  <a:pt x="545300" y="274790"/>
                  <a:pt x="497675" y="300508"/>
                </a:cubicBezTo>
                <a:lnTo>
                  <a:pt x="295745" y="138583"/>
                </a:lnTo>
                <a:cubicBezTo>
                  <a:pt x="312890" y="105245"/>
                  <a:pt x="320510" y="68098"/>
                  <a:pt x="317653" y="30950"/>
                </a:cubicBezTo>
                <a:cubicBezTo>
                  <a:pt x="313843" y="4280"/>
                  <a:pt x="280505" y="-10007"/>
                  <a:pt x="262408" y="8090"/>
                </a:cubicBezTo>
                <a:lnTo>
                  <a:pt x="8090" y="262408"/>
                </a:lnTo>
                <a:cubicBezTo>
                  <a:pt x="-10007" y="280505"/>
                  <a:pt x="4280" y="313843"/>
                  <a:pt x="30950" y="317653"/>
                </a:cubicBezTo>
                <a:cubicBezTo>
                  <a:pt x="68098" y="320510"/>
                  <a:pt x="105245" y="313843"/>
                  <a:pt x="138583" y="295745"/>
                </a:cubicBezTo>
                <a:lnTo>
                  <a:pt x="300508" y="497675"/>
                </a:lnTo>
                <a:cubicBezTo>
                  <a:pt x="274790" y="545300"/>
                  <a:pt x="263360" y="591973"/>
                  <a:pt x="266218" y="630073"/>
                </a:cubicBezTo>
                <a:cubicBezTo>
                  <a:pt x="267170" y="644360"/>
                  <a:pt x="276695" y="657695"/>
                  <a:pt x="290983" y="662458"/>
                </a:cubicBezTo>
                <a:cubicBezTo>
                  <a:pt x="304318" y="668173"/>
                  <a:pt x="319558" y="664363"/>
                  <a:pt x="330035" y="653885"/>
                </a:cubicBez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tx1"/>
            </a:solidFill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1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16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Reminder Clip Art Pictures - Clipartix | Reminder, Just a reminder, Clip  art">
            <a:extLst>
              <a:ext uri="{FF2B5EF4-FFF2-40B4-BE49-F238E27FC236}">
                <a16:creationId xmlns:a16="http://schemas.microsoft.com/office/drawing/2014/main" xmlns="" id="{3CFBB647-B378-4BA5-A412-37B8B22B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9667" l="1773" r="89362">
                        <a14:foregroundMark x1="4255" y1="87000" x2="4255" y2="87000"/>
                        <a14:foregroundMark x1="7447" y1="94333" x2="7447" y2="94333"/>
                        <a14:foregroundMark x1="81915" y1="46667" x2="29433" y2="52333"/>
                        <a14:foregroundMark x1="56028" y1="68667" x2="46099" y2="71000"/>
                        <a14:foregroundMark x1="51773" y1="70000" x2="55674" y2="65000"/>
                        <a14:foregroundMark x1="36525" y1="2000" x2="43617" y2="43000"/>
                        <a14:foregroundMark x1="3901" y1="69667" x2="1773" y2="95000"/>
                        <a14:foregroundMark x1="1773" y1="95000" x2="4965" y2="9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615">
            <a:off x="58578" y="308816"/>
            <a:ext cx="3967663" cy="303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xmlns="" id="{22384C99-63D9-40AD-965E-C56D5C98AECA}"/>
              </a:ext>
            </a:extLst>
          </p:cNvPr>
          <p:cNvGrpSpPr/>
          <p:nvPr/>
        </p:nvGrpSpPr>
        <p:grpSpPr>
          <a:xfrm>
            <a:off x="4063649" y="823390"/>
            <a:ext cx="4924880" cy="2677656"/>
            <a:chOff x="4063649" y="823390"/>
            <a:chExt cx="4924880" cy="2677656"/>
          </a:xfrm>
        </p:grpSpPr>
        <p:sp>
          <p:nvSpPr>
            <p:cNvPr id="5" name="مربع نص 12">
              <a:extLst>
                <a:ext uri="{FF2B5EF4-FFF2-40B4-BE49-F238E27FC236}">
                  <a16:creationId xmlns:a16="http://schemas.microsoft.com/office/drawing/2014/main" xmlns="" id="{E294B2C4-3266-4605-85BA-52376FB8FA35}"/>
                </a:ext>
              </a:extLst>
            </p:cNvPr>
            <p:cNvSpPr txBox="1"/>
            <p:nvPr/>
          </p:nvSpPr>
          <p:spPr>
            <a:xfrm>
              <a:off x="4063649" y="823390"/>
              <a:ext cx="4066514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200" dirty="0">
                  <a:highlight>
                    <a:srgbClr val="FFFF00"/>
                  </a:highlight>
                  <a:latin typeface="Proxima Nova Light"/>
                </a:rPr>
                <a:t>I</a:t>
              </a:r>
            </a:p>
            <a:p>
              <a:pPr algn="l"/>
              <a:r>
                <a:rPr lang="en-US" sz="3200" dirty="0">
                  <a:highlight>
                    <a:srgbClr val="FFFF00"/>
                  </a:highlight>
                  <a:latin typeface="Proxima Nova Light"/>
                </a:rPr>
                <a:t>They</a:t>
              </a:r>
              <a:endParaRPr lang="en-US" sz="3200" dirty="0">
                <a:latin typeface="Proxima Nova Light"/>
              </a:endParaRPr>
            </a:p>
            <a:p>
              <a:pPr algn="l"/>
              <a:r>
                <a:rPr lang="en-US" sz="3200" dirty="0">
                  <a:highlight>
                    <a:srgbClr val="FFFF00"/>
                  </a:highlight>
                  <a:latin typeface="Proxima Nova Light"/>
                </a:rPr>
                <a:t>We</a:t>
              </a:r>
            </a:p>
            <a:p>
              <a:pPr algn="l"/>
              <a:r>
                <a:rPr lang="en-US" sz="3200" b="0" i="0" u="none" strike="noStrike" baseline="0" dirty="0">
                  <a:highlight>
                    <a:srgbClr val="FFFF00"/>
                  </a:highlight>
                  <a:latin typeface="Proxima Nova Light"/>
                </a:rPr>
                <a:t>you</a:t>
              </a:r>
            </a:p>
            <a:p>
              <a:pPr algn="l"/>
              <a:endParaRPr lang="en-US" sz="2000" b="0" i="0" u="none" strike="noStrike" baseline="0" dirty="0">
                <a:latin typeface="Proxima Nova Light"/>
              </a:endParaRPr>
            </a:p>
            <a:p>
              <a:pPr algn="l"/>
              <a:endParaRPr lang="en-US" sz="2000" dirty="0">
                <a:latin typeface="Proxima Nova Light"/>
              </a:endParaRPr>
            </a:p>
          </p:txBody>
        </p:sp>
        <p:sp>
          <p:nvSpPr>
            <p:cNvPr id="6" name="مربع نص 11">
              <a:extLst>
                <a:ext uri="{FF2B5EF4-FFF2-40B4-BE49-F238E27FC236}">
                  <a16:creationId xmlns:a16="http://schemas.microsoft.com/office/drawing/2014/main" xmlns="" id="{8ABE4F7B-0298-49D8-8F34-7C57869EAB15}"/>
                </a:ext>
              </a:extLst>
            </p:cNvPr>
            <p:cNvSpPr txBox="1"/>
            <p:nvPr/>
          </p:nvSpPr>
          <p:spPr>
            <a:xfrm>
              <a:off x="6552238" y="1158160"/>
              <a:ext cx="243629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endParaRPr lang="en-US" sz="3200" b="0" i="0" u="none" strike="noStrike" baseline="0" dirty="0">
                <a:solidFill>
                  <a:srgbClr val="FF0000"/>
                </a:solidFill>
                <a:latin typeface="Proxima Nova Light"/>
              </a:endParaRPr>
            </a:p>
            <a:p>
              <a:pPr algn="l"/>
              <a:r>
                <a:rPr lang="en-US" sz="3200" dirty="0">
                  <a:solidFill>
                    <a:srgbClr val="FF0000"/>
                  </a:solidFill>
                  <a:latin typeface="Proxima Nova Light"/>
                </a:rPr>
                <a:t>   </a:t>
              </a:r>
              <a:r>
                <a:rPr lang="en-US" sz="3200" b="0" i="0" u="none" strike="noStrike" baseline="0" dirty="0">
                  <a:solidFill>
                    <a:srgbClr val="FF0000"/>
                  </a:solidFill>
                  <a:latin typeface="Proxima Nova Light"/>
                </a:rPr>
                <a:t>have</a:t>
              </a:r>
              <a:endParaRPr lang="en-US" sz="4000" b="0" i="0" u="none" strike="noStrike" baseline="0" dirty="0">
                <a:solidFill>
                  <a:srgbClr val="FF0000"/>
                </a:solidFill>
                <a:latin typeface="Proxima Nova Light"/>
              </a:endParaRPr>
            </a:p>
          </p:txBody>
        </p:sp>
        <p:sp>
          <p:nvSpPr>
            <p:cNvPr id="7" name="قوس كبير أيمن 1">
              <a:extLst>
                <a:ext uri="{FF2B5EF4-FFF2-40B4-BE49-F238E27FC236}">
                  <a16:creationId xmlns:a16="http://schemas.microsoft.com/office/drawing/2014/main" xmlns="" id="{48E0E04B-F6C0-499B-B929-DBE712FE6EE3}"/>
                </a:ext>
              </a:extLst>
            </p:cNvPr>
            <p:cNvSpPr/>
            <p:nvPr/>
          </p:nvSpPr>
          <p:spPr>
            <a:xfrm>
              <a:off x="5494959" y="1525254"/>
              <a:ext cx="1489963" cy="1036983"/>
            </a:xfrm>
            <a:prstGeom prst="rightBrace">
              <a:avLst>
                <a:gd name="adj1" fmla="val 8333"/>
                <a:gd name="adj2" fmla="val 5087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xmlns="" id="{88C3C2CA-9AB5-4E73-A94D-9850EDC0BBF1}"/>
              </a:ext>
            </a:extLst>
          </p:cNvPr>
          <p:cNvGrpSpPr/>
          <p:nvPr/>
        </p:nvGrpSpPr>
        <p:grpSpPr>
          <a:xfrm>
            <a:off x="1978924" y="3316406"/>
            <a:ext cx="5323747" cy="2985433"/>
            <a:chOff x="5783267" y="3203065"/>
            <a:chExt cx="5617262" cy="3097773"/>
          </a:xfrm>
        </p:grpSpPr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xmlns="" id="{9A7D4DA0-D8DF-48A4-997E-EFE5C7511A93}"/>
                </a:ext>
              </a:extLst>
            </p:cNvPr>
            <p:cNvGrpSpPr/>
            <p:nvPr/>
          </p:nvGrpSpPr>
          <p:grpSpPr>
            <a:xfrm>
              <a:off x="5783267" y="3203065"/>
              <a:ext cx="5617262" cy="3097773"/>
              <a:chOff x="4063649" y="3395044"/>
              <a:chExt cx="5617262" cy="3097773"/>
            </a:xfrm>
          </p:grpSpPr>
          <p:sp>
            <p:nvSpPr>
              <p:cNvPr id="10" name="مربع نص 12">
                <a:extLst>
                  <a:ext uri="{FF2B5EF4-FFF2-40B4-BE49-F238E27FC236}">
                    <a16:creationId xmlns:a16="http://schemas.microsoft.com/office/drawing/2014/main" xmlns="" id="{3A6457C6-1868-4F5E-B8DC-1C7914B1FF73}"/>
                  </a:ext>
                </a:extLst>
              </p:cNvPr>
              <p:cNvSpPr txBox="1"/>
              <p:nvPr/>
            </p:nvSpPr>
            <p:spPr>
              <a:xfrm>
                <a:off x="4063649" y="3395044"/>
                <a:ext cx="2782755" cy="3097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3200" b="0" i="0" u="none" strike="noStrike" baseline="0" dirty="0">
                  <a:highlight>
                    <a:srgbClr val="FFFF00"/>
                  </a:highlight>
                  <a:latin typeface="Proxima Nova Light"/>
                </a:endParaRPr>
              </a:p>
              <a:p>
                <a:pPr algn="ctr"/>
                <a:endParaRPr lang="en-US" sz="2000" b="0" i="0" u="none" strike="noStrike" baseline="0" dirty="0">
                  <a:latin typeface="Proxima Nova Light"/>
                </a:endParaRPr>
              </a:p>
              <a:p>
                <a:pPr algn="ctr"/>
                <a:endParaRPr lang="en-US" sz="2000" dirty="0">
                  <a:latin typeface="Proxima Nova Light"/>
                </a:endParaRPr>
              </a:p>
              <a:p>
                <a:pPr algn="ctr"/>
                <a:endParaRPr lang="en-US" sz="2000" b="0" i="0" u="none" strike="noStrike" baseline="0" dirty="0">
                  <a:latin typeface="Proxima Nova Light"/>
                </a:endParaRPr>
              </a:p>
              <a:p>
                <a:pPr algn="ctr"/>
                <a:r>
                  <a:rPr lang="en-US" sz="3200" dirty="0">
                    <a:highlight>
                      <a:srgbClr val="FFFF00"/>
                    </a:highlight>
                    <a:latin typeface="Proxima Nova Light"/>
                  </a:rPr>
                  <a:t>He</a:t>
                </a:r>
              </a:p>
              <a:p>
                <a:pPr algn="ctr"/>
                <a:r>
                  <a:rPr lang="en-US" sz="3200" b="0" i="0" u="none" strike="noStrike" baseline="0" dirty="0">
                    <a:highlight>
                      <a:srgbClr val="FFFF00"/>
                    </a:highlight>
                    <a:latin typeface="Proxima Nova Light"/>
                  </a:rPr>
                  <a:t>She</a:t>
                </a:r>
              </a:p>
              <a:p>
                <a:pPr algn="ctr"/>
                <a:r>
                  <a:rPr lang="en-US" sz="3200" dirty="0">
                    <a:highlight>
                      <a:srgbClr val="FFFF00"/>
                    </a:highlight>
                    <a:latin typeface="Proxima Nova Light"/>
                  </a:rPr>
                  <a:t>It</a:t>
                </a:r>
                <a:endParaRPr lang="en-US" sz="2000" b="0" i="0" u="none" strike="noStrike" baseline="0" dirty="0">
                  <a:highlight>
                    <a:srgbClr val="FFFF00"/>
                  </a:highlight>
                  <a:latin typeface="Proxima Nova Light"/>
                </a:endParaRPr>
              </a:p>
            </p:txBody>
          </p:sp>
          <p:sp>
            <p:nvSpPr>
              <p:cNvPr id="11" name="مربع نص 11">
                <a:extLst>
                  <a:ext uri="{FF2B5EF4-FFF2-40B4-BE49-F238E27FC236}">
                    <a16:creationId xmlns:a16="http://schemas.microsoft.com/office/drawing/2014/main" xmlns="" id="{D8FD0EB8-186B-4678-9407-207DE6E562A4}"/>
                  </a:ext>
                </a:extLst>
              </p:cNvPr>
              <p:cNvSpPr txBox="1"/>
              <p:nvPr/>
            </p:nvSpPr>
            <p:spPr>
              <a:xfrm>
                <a:off x="8302451" y="4329622"/>
                <a:ext cx="1378460" cy="1785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3200" b="0" i="0" u="none" strike="noStrike" baseline="0" dirty="0">
                  <a:solidFill>
                    <a:srgbClr val="FF0000"/>
                  </a:solidFill>
                  <a:latin typeface="Proxima Nova Light"/>
                </a:endParaRP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Proxima Nova Light"/>
                  </a:rPr>
                  <a:t> 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Proxima Nova Light"/>
                  </a:rPr>
                  <a:t>has</a:t>
                </a:r>
                <a:endParaRPr lang="en-US" sz="3600" dirty="0">
                  <a:solidFill>
                    <a:srgbClr val="FF0000"/>
                  </a:solidFill>
                  <a:latin typeface="Proxima Nova Light"/>
                </a:endParaRPr>
              </a:p>
              <a:p>
                <a:endParaRPr lang="en-US" sz="1400" b="0" i="0" u="none" strike="noStrike" baseline="0" dirty="0">
                  <a:latin typeface="Proxima Nova Light"/>
                </a:endParaRPr>
              </a:p>
            </p:txBody>
          </p:sp>
        </p:grpSp>
        <p:sp>
          <p:nvSpPr>
            <p:cNvPr id="13" name="قوس كبير أيمن 15">
              <a:extLst>
                <a:ext uri="{FF2B5EF4-FFF2-40B4-BE49-F238E27FC236}">
                  <a16:creationId xmlns:a16="http://schemas.microsoft.com/office/drawing/2014/main" xmlns="" id="{092946A0-C4D6-49A3-9680-AFA31F5708C6}"/>
                </a:ext>
              </a:extLst>
            </p:cNvPr>
            <p:cNvSpPr/>
            <p:nvPr/>
          </p:nvSpPr>
          <p:spPr>
            <a:xfrm>
              <a:off x="8728721" y="4846473"/>
              <a:ext cx="1528864" cy="1155595"/>
            </a:xfrm>
            <a:prstGeom prst="rightBrace">
              <a:avLst>
                <a:gd name="adj1" fmla="val 8333"/>
                <a:gd name="adj2" fmla="val 5087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8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xmlns="" id="{5A35F5CD-60CC-468A-901D-C67ACDED9E8E}"/>
              </a:ext>
            </a:extLst>
          </p:cNvPr>
          <p:cNvSpPr txBox="1"/>
          <p:nvPr/>
        </p:nvSpPr>
        <p:spPr>
          <a:xfrm>
            <a:off x="3248264" y="756113"/>
            <a:ext cx="7844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</a:t>
            </a:r>
            <a:r>
              <a:rPr lang="en-US" sz="3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has  </a:t>
            </a:r>
            <a:r>
              <a:rPr lang="en-US" sz="2800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have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3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V3</a:t>
            </a: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xmlns="" id="{FB6466EA-5074-4D97-93BA-E396BCCEACE3}"/>
              </a:ext>
            </a:extLst>
          </p:cNvPr>
          <p:cNvSpPr txBox="1"/>
          <p:nvPr/>
        </p:nvSpPr>
        <p:spPr>
          <a:xfrm>
            <a:off x="3611001" y="2704542"/>
            <a:ext cx="922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3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has  </a:t>
            </a:r>
            <a:r>
              <a:rPr lang="en-US" sz="2800" dirty="0">
                <a:solidFill>
                  <a:srgbClr val="00CC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have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3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   </a:t>
            </a:r>
            <a:r>
              <a:rPr lang="en-US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 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V3</a:t>
            </a:r>
          </a:p>
        </p:txBody>
      </p:sp>
      <p:sp>
        <p:nvSpPr>
          <p:cNvPr id="4" name="5">
            <a:extLst>
              <a:ext uri="{FF2B5EF4-FFF2-40B4-BE49-F238E27FC236}">
                <a16:creationId xmlns:a16="http://schemas.microsoft.com/office/drawing/2014/main" xmlns="" id="{924E7505-D190-47FA-B61B-C7F1071A85E7}"/>
              </a:ext>
            </a:extLst>
          </p:cNvPr>
          <p:cNvSpPr txBox="1"/>
          <p:nvPr/>
        </p:nvSpPr>
        <p:spPr>
          <a:xfrm>
            <a:off x="3482665" y="4537917"/>
            <a:ext cx="922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Has  /  Have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3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36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V3   </a:t>
            </a:r>
            <a:r>
              <a:rPr lang="en-US" sz="28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   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?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xmlns="" id="{8771F81D-B675-46A6-8EDB-1112791A1CF4}"/>
              </a:ext>
            </a:extLst>
          </p:cNvPr>
          <p:cNvSpPr txBox="1"/>
          <p:nvPr/>
        </p:nvSpPr>
        <p:spPr>
          <a:xfrm>
            <a:off x="4062428" y="1673752"/>
            <a:ext cx="752933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He has developed a new app .</a:t>
            </a: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xmlns="" id="{D0287744-50C3-466E-9D54-706C9639387E}"/>
              </a:ext>
            </a:extLst>
          </p:cNvPr>
          <p:cNvSpPr txBox="1"/>
          <p:nvPr/>
        </p:nvSpPr>
        <p:spPr>
          <a:xfrm>
            <a:off x="4062428" y="3569457"/>
            <a:ext cx="752933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He hasn’t developed a new app .</a:t>
            </a:r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xmlns="" id="{BC249EA6-26DF-4ED5-A57A-4EBD86CD070F}"/>
              </a:ext>
            </a:extLst>
          </p:cNvPr>
          <p:cNvSpPr txBox="1"/>
          <p:nvPr/>
        </p:nvSpPr>
        <p:spPr>
          <a:xfrm>
            <a:off x="4079617" y="5691043"/>
            <a:ext cx="752933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Has he developed a new app  ?</a:t>
            </a:r>
          </a:p>
        </p:txBody>
      </p:sp>
      <p:sp>
        <p:nvSpPr>
          <p:cNvPr id="8" name="Form">
            <a:extLst>
              <a:ext uri="{FF2B5EF4-FFF2-40B4-BE49-F238E27FC236}">
                <a16:creationId xmlns:a16="http://schemas.microsoft.com/office/drawing/2014/main" xmlns="" id="{B25AEB46-5F08-449A-AD9A-5DC8144CBE57}"/>
              </a:ext>
            </a:extLst>
          </p:cNvPr>
          <p:cNvSpPr txBox="1"/>
          <p:nvPr/>
        </p:nvSpPr>
        <p:spPr>
          <a:xfrm>
            <a:off x="-287994" y="806341"/>
            <a:ext cx="287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egative">
            <a:extLst>
              <a:ext uri="{FF2B5EF4-FFF2-40B4-BE49-F238E27FC236}">
                <a16:creationId xmlns:a16="http://schemas.microsoft.com/office/drawing/2014/main" xmlns="" id="{C4398E25-47AD-4A7D-87FB-5B62F1CA0228}"/>
              </a:ext>
            </a:extLst>
          </p:cNvPr>
          <p:cNvSpPr txBox="1"/>
          <p:nvPr/>
        </p:nvSpPr>
        <p:spPr>
          <a:xfrm>
            <a:off x="-128337" y="2706816"/>
            <a:ext cx="333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">
            <a:extLst>
              <a:ext uri="{FF2B5EF4-FFF2-40B4-BE49-F238E27FC236}">
                <a16:creationId xmlns:a16="http://schemas.microsoft.com/office/drawing/2014/main" xmlns="" id="{475BAC16-836D-4E2B-AA39-8212BD86B192}"/>
              </a:ext>
            </a:extLst>
          </p:cNvPr>
          <p:cNvSpPr txBox="1"/>
          <p:nvPr/>
        </p:nvSpPr>
        <p:spPr>
          <a:xfrm>
            <a:off x="-128337" y="4711372"/>
            <a:ext cx="3338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xmlns="" id="{11938F9C-9373-4697-8483-E146068A8112}"/>
              </a:ext>
            </a:extLst>
          </p:cNvPr>
          <p:cNvSpPr/>
          <p:nvPr/>
        </p:nvSpPr>
        <p:spPr>
          <a:xfrm>
            <a:off x="1954924" y="1291515"/>
            <a:ext cx="7730502" cy="4274969"/>
          </a:xfrm>
          <a:prstGeom prst="round2DiagRect">
            <a:avLst>
              <a:gd name="adj1" fmla="val 35760"/>
              <a:gd name="adj2" fmla="val 4773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E4E693A5-00A2-418C-9C7F-B21416F83429}"/>
              </a:ext>
            </a:extLst>
          </p:cNvPr>
          <p:cNvSpPr txBox="1"/>
          <p:nvPr/>
        </p:nvSpPr>
        <p:spPr>
          <a:xfrm>
            <a:off x="2806371" y="2672931"/>
            <a:ext cx="5824282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200" rtl="0" hangingPunct="0">
              <a:lnSpc>
                <a:spcPct val="20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Present Perfect with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Already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Yet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Just</a:t>
            </a:r>
            <a:endParaRPr kumimoji="0" lang="en-US" sz="48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MV Boli" panose="02000500030200090000" pitchFamily="2" charset="0"/>
              <a:cs typeface="MV Boli" panose="02000500030200090000" pitchFamily="2" charset="0"/>
              <a:sym typeface="Arial Rounded MT Bold"/>
            </a:endParaRPr>
          </a:p>
        </p:txBody>
      </p:sp>
      <p:pic>
        <p:nvPicPr>
          <p:cNvPr id="9" name="Picture 2" descr="Girl Making a Dress Stock Photo by ©lenmdp 58949951">
            <a:extLst>
              <a:ext uri="{FF2B5EF4-FFF2-40B4-BE49-F238E27FC236}">
                <a16:creationId xmlns:a16="http://schemas.microsoft.com/office/drawing/2014/main" xmlns="" id="{AACEE6AF-2E4E-4039-9FB6-C4DC5FF09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7" b="99022" l="8147" r="90256">
                        <a14:foregroundMark x1="64696" y1="8993" x2="64696" y2="8993"/>
                        <a14:foregroundMark x1="64058" y1="4692" x2="64058" y2="4692"/>
                        <a14:foregroundMark x1="90575" y1="46628" x2="90575" y2="46628"/>
                        <a14:foregroundMark x1="10383" y1="47019" x2="10383" y2="47019"/>
                        <a14:foregroundMark x1="19329" y1="99120" x2="19329" y2="99120"/>
                        <a14:foregroundMark x1="81150" y1="99120" x2="81150" y2="99120"/>
                        <a14:foregroundMark x1="8147" y1="46139" x2="8147" y2="46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4" t="3063" r="3584"/>
          <a:stretch/>
        </p:blipFill>
        <p:spPr bwMode="auto">
          <a:xfrm>
            <a:off x="15585631" y="-1391448"/>
            <a:ext cx="1723056" cy="29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69B28CBA-A925-4CE5-9904-5D05DC299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89897" l="1231" r="96462">
                        <a14:foregroundMark x1="90077" y1="76923" x2="90077" y2="76923"/>
                        <a14:foregroundMark x1="89308" y1="53157" x2="95308" y2="60276"/>
                        <a14:foregroundMark x1="95308" y1="60276" x2="96615" y2="68427"/>
                        <a14:foregroundMark x1="96615" y1="68427" x2="96538" y2="71527"/>
                        <a14:foregroundMark x1="35385" y1="77727" x2="35385" y2="77727"/>
                        <a14:foregroundMark x1="36231" y1="76693" x2="36231" y2="76693"/>
                        <a14:foregroundMark x1="25692" y1="78530" x2="25692" y2="78530"/>
                        <a14:foregroundMark x1="16077" y1="75316" x2="16077" y2="75316"/>
                        <a14:foregroundMark x1="9077" y1="28932" x2="9308" y2="54994"/>
                        <a14:foregroundMark x1="1231" y1="38462" x2="16538" y2="42710"/>
                        <a14:foregroundMark x1="37077" y1="63835" x2="28769" y2="70264"/>
                        <a14:foregroundMark x1="3231" y1="50057" x2="3231" y2="50057"/>
                        <a14:foregroundMark x1="4231" y1="55224" x2="16462" y2="65212"/>
                        <a14:foregroundMark x1="43154" y1="6659" x2="43154" y2="6659"/>
                        <a14:foregroundMark x1="44077" y1="1033" x2="40308" y2="459"/>
                        <a14:foregroundMark x1="51615" y1="1722" x2="50769" y2="7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13205971" y="1915632"/>
            <a:ext cx="461877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rl Making a Dress Stock Photo by ©lenmdp 58949951">
            <a:extLst>
              <a:ext uri="{FF2B5EF4-FFF2-40B4-BE49-F238E27FC236}">
                <a16:creationId xmlns:a16="http://schemas.microsoft.com/office/drawing/2014/main" xmlns="" id="{793F9F13-6D49-4D8C-A0B1-75B127442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7" b="99022" l="8147" r="90256">
                        <a14:foregroundMark x1="64696" y1="8993" x2="64696" y2="8993"/>
                        <a14:foregroundMark x1="64058" y1="4692" x2="64058" y2="4692"/>
                        <a14:foregroundMark x1="90575" y1="46628" x2="90575" y2="46628"/>
                        <a14:foregroundMark x1="10383" y1="47019" x2="10383" y2="47019"/>
                        <a14:foregroundMark x1="19329" y1="99120" x2="19329" y2="99120"/>
                        <a14:foregroundMark x1="81150" y1="99120" x2="81150" y2="99120"/>
                        <a14:foregroundMark x1="8147" y1="46139" x2="8147" y2="46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4" t="3063" r="3584"/>
          <a:stretch/>
        </p:blipFill>
        <p:spPr bwMode="auto">
          <a:xfrm>
            <a:off x="9349423" y="121920"/>
            <a:ext cx="1723056" cy="29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0181190E-A854-493B-AB8B-DABBB249850F}"/>
              </a:ext>
            </a:extLst>
          </p:cNvPr>
          <p:cNvSpPr txBox="1"/>
          <p:nvPr/>
        </p:nvSpPr>
        <p:spPr>
          <a:xfrm>
            <a:off x="675775" y="1295112"/>
            <a:ext cx="4820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She 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has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sewn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already 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her dress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A7B6ECFB-77F1-4853-8476-A7D0C1104F17}"/>
              </a:ext>
            </a:extLst>
          </p:cNvPr>
          <p:cNvSpPr txBox="1"/>
          <p:nvPr/>
        </p:nvSpPr>
        <p:spPr>
          <a:xfrm>
            <a:off x="675776" y="4703940"/>
            <a:ext cx="4820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sz="2400" b="1" dirty="0">
                <a:solidFill>
                  <a:srgbClr val="E25B2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 </a:t>
            </a:r>
            <a:r>
              <a:rPr lang="en-US" sz="2400" b="1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just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crashed</a:t>
            </a:r>
            <a:endParaRPr lang="ar-SA" sz="2400" b="1" dirty="0"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B643573-1DF2-4CE1-A3EF-934F207A4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" b="89897" l="1231" r="96462">
                        <a14:foregroundMark x1="90077" y1="76923" x2="90077" y2="76923"/>
                        <a14:foregroundMark x1="89308" y1="53157" x2="95308" y2="60276"/>
                        <a14:foregroundMark x1="95308" y1="60276" x2="96615" y2="68427"/>
                        <a14:foregroundMark x1="96615" y1="68427" x2="96538" y2="71527"/>
                        <a14:foregroundMark x1="35385" y1="77727" x2="35385" y2="77727"/>
                        <a14:foregroundMark x1="36231" y1="76693" x2="36231" y2="76693"/>
                        <a14:foregroundMark x1="25692" y1="78530" x2="25692" y2="78530"/>
                        <a14:foregroundMark x1="16077" y1="75316" x2="16077" y2="75316"/>
                        <a14:foregroundMark x1="9077" y1="28932" x2="9308" y2="54994"/>
                        <a14:foregroundMark x1="1231" y1="38462" x2="16538" y2="42710"/>
                        <a14:foregroundMark x1="37077" y1="63835" x2="28769" y2="70264"/>
                        <a14:foregroundMark x1="3231" y1="50057" x2="3231" y2="50057"/>
                        <a14:foregroundMark x1="4231" y1="55224" x2="16462" y2="65212"/>
                        <a14:foregroundMark x1="43154" y1="6659" x2="43154" y2="6659"/>
                        <a14:foregroundMark x1="44077" y1="1033" x2="40308" y2="459"/>
                        <a14:foregroundMark x1="51615" y1="1722" x2="50769" y2="7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6969763" y="3429000"/>
            <a:ext cx="461877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3338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irl Making a Dress Stock Photo by ©lenmdp 58949951">
            <a:extLst>
              <a:ext uri="{FF2B5EF4-FFF2-40B4-BE49-F238E27FC236}">
                <a16:creationId xmlns:a16="http://schemas.microsoft.com/office/drawing/2014/main" xmlns="" id="{793F9F13-6D49-4D8C-A0B1-75B127442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7" b="99022" l="8147" r="90256">
                        <a14:foregroundMark x1="64696" y1="8993" x2="64696" y2="8993"/>
                        <a14:foregroundMark x1="64058" y1="4692" x2="64058" y2="4692"/>
                        <a14:foregroundMark x1="90575" y1="46628" x2="90575" y2="46628"/>
                        <a14:foregroundMark x1="10383" y1="47019" x2="10383" y2="47019"/>
                        <a14:foregroundMark x1="19329" y1="99120" x2="19329" y2="99120"/>
                        <a14:foregroundMark x1="81150" y1="99120" x2="81150" y2="99120"/>
                        <a14:foregroundMark x1="8147" y1="46139" x2="8147" y2="46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4" t="3063" r="3584"/>
          <a:stretch/>
        </p:blipFill>
        <p:spPr bwMode="auto">
          <a:xfrm>
            <a:off x="10861568" y="4382700"/>
            <a:ext cx="1093871" cy="13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0181190E-A854-493B-AB8B-DABBB249850F}"/>
              </a:ext>
            </a:extLst>
          </p:cNvPr>
          <p:cNvSpPr txBox="1"/>
          <p:nvPr/>
        </p:nvSpPr>
        <p:spPr>
          <a:xfrm>
            <a:off x="6045958" y="5356580"/>
            <a:ext cx="4820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She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has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sewn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already her dress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A7B6ECFB-77F1-4853-8476-A7D0C1104F17}"/>
              </a:ext>
            </a:extLst>
          </p:cNvPr>
          <p:cNvSpPr txBox="1"/>
          <p:nvPr/>
        </p:nvSpPr>
        <p:spPr>
          <a:xfrm>
            <a:off x="6719959" y="6188923"/>
            <a:ext cx="4820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have just crashed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B643573-1DF2-4CE1-A3EF-934F207A4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" b="89897" l="1231" r="96462">
                        <a14:foregroundMark x1="90077" y1="76923" x2="90077" y2="76923"/>
                        <a14:foregroundMark x1="89308" y1="53157" x2="95308" y2="60276"/>
                        <a14:foregroundMark x1="95308" y1="60276" x2="96615" y2="68427"/>
                        <a14:foregroundMark x1="96615" y1="68427" x2="96538" y2="71527"/>
                        <a14:foregroundMark x1="35385" y1="77727" x2="35385" y2="77727"/>
                        <a14:foregroundMark x1="36231" y1="76693" x2="36231" y2="76693"/>
                        <a14:foregroundMark x1="25692" y1="78530" x2="25692" y2="78530"/>
                        <a14:foregroundMark x1="16077" y1="75316" x2="16077" y2="75316"/>
                        <a14:foregroundMark x1="9077" y1="28932" x2="9308" y2="54994"/>
                        <a14:foregroundMark x1="1231" y1="38462" x2="16538" y2="42710"/>
                        <a14:foregroundMark x1="37077" y1="63835" x2="28769" y2="70264"/>
                        <a14:foregroundMark x1="3231" y1="50057" x2="3231" y2="50057"/>
                        <a14:foregroundMark x1="4231" y1="55224" x2="16462" y2="65212"/>
                        <a14:foregroundMark x1="43154" y1="6659" x2="43154" y2="6659"/>
                        <a14:foregroundMark x1="44077" y1="1033" x2="40308" y2="459"/>
                        <a14:foregroundMark x1="51615" y1="1722" x2="50769" y2="7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10003809" y="5745707"/>
            <a:ext cx="2100784" cy="9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9523B32A-9123-4F03-8CA7-A9D83F4540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45158" r="31279" b="42202"/>
          <a:stretch/>
        </p:blipFill>
        <p:spPr>
          <a:xfrm>
            <a:off x="136478" y="286603"/>
            <a:ext cx="11818961" cy="1665027"/>
          </a:xfrm>
          <a:prstGeom prst="rect">
            <a:avLst/>
          </a:prstGeom>
        </p:spPr>
      </p:pic>
      <p:sp>
        <p:nvSpPr>
          <p:cNvPr id="8" name="علامة الطرح 7">
            <a:extLst>
              <a:ext uri="{FF2B5EF4-FFF2-40B4-BE49-F238E27FC236}">
                <a16:creationId xmlns:a16="http://schemas.microsoft.com/office/drawing/2014/main" xmlns="" id="{A3664CC1-C586-4D79-AD15-82907D8DCAA4}"/>
              </a:ext>
            </a:extLst>
          </p:cNvPr>
          <p:cNvSpPr/>
          <p:nvPr/>
        </p:nvSpPr>
        <p:spPr>
          <a:xfrm>
            <a:off x="0" y="438245"/>
            <a:ext cx="2082800" cy="426720"/>
          </a:xfrm>
          <a:prstGeom prst="mathMinus">
            <a:avLst>
              <a:gd name="adj1" fmla="val 100000"/>
            </a:avLst>
          </a:prstGeom>
          <a:noFill/>
          <a:ln w="38100">
            <a:solidFill>
              <a:srgbClr val="E25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لامة الطرح 8">
            <a:extLst>
              <a:ext uri="{FF2B5EF4-FFF2-40B4-BE49-F238E27FC236}">
                <a16:creationId xmlns:a16="http://schemas.microsoft.com/office/drawing/2014/main" xmlns="" id="{5BFB10C6-E0A0-4119-AF4C-961EE1EFA401}"/>
              </a:ext>
            </a:extLst>
          </p:cNvPr>
          <p:cNvSpPr/>
          <p:nvPr/>
        </p:nvSpPr>
        <p:spPr>
          <a:xfrm>
            <a:off x="4222178" y="438244"/>
            <a:ext cx="3312160" cy="426720"/>
          </a:xfrm>
          <a:prstGeom prst="mathMinus">
            <a:avLst>
              <a:gd name="adj1" fmla="val 10000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علامة الطرح 9">
            <a:extLst>
              <a:ext uri="{FF2B5EF4-FFF2-40B4-BE49-F238E27FC236}">
                <a16:creationId xmlns:a16="http://schemas.microsoft.com/office/drawing/2014/main" xmlns="" id="{7B95D875-AC23-45FA-9255-62A8CAFA60DA}"/>
              </a:ext>
            </a:extLst>
          </p:cNvPr>
          <p:cNvSpPr/>
          <p:nvPr/>
        </p:nvSpPr>
        <p:spPr>
          <a:xfrm>
            <a:off x="7792872" y="438244"/>
            <a:ext cx="2674961" cy="426720"/>
          </a:xfrm>
          <a:prstGeom prst="mathMinus">
            <a:avLst>
              <a:gd name="adj1" fmla="val 10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D64DF1E6-1E1E-4D21-A830-C5376BE0FA64}"/>
              </a:ext>
            </a:extLst>
          </p:cNvPr>
          <p:cNvSpPr txBox="1"/>
          <p:nvPr/>
        </p:nvSpPr>
        <p:spPr>
          <a:xfrm>
            <a:off x="491319" y="2159728"/>
            <a:ext cx="100687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You can use the present perfect to talk </a:t>
            </a:r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about events that happened </a:t>
            </a:r>
            <a:r>
              <a:rPr lang="en-US" sz="2000" b="1" i="1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before now</a:t>
            </a:r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It is possible that the event happened earlier than expected</a:t>
            </a:r>
            <a:endParaRPr lang="ar-SA" sz="2000" dirty="0">
              <a:latin typeface="MV Boli" panose="02000500030200090000" pitchFamily="2" charset="0"/>
            </a:endParaRP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xmlns="" id="{37628DE0-B585-47AA-A074-04B810BA6C2A}"/>
              </a:ext>
            </a:extLst>
          </p:cNvPr>
          <p:cNvGrpSpPr/>
          <p:nvPr/>
        </p:nvGrpSpPr>
        <p:grpSpPr>
          <a:xfrm>
            <a:off x="491319" y="4121624"/>
            <a:ext cx="6660108" cy="600501"/>
            <a:chOff x="491319" y="4121624"/>
            <a:chExt cx="6660108" cy="600501"/>
          </a:xfrm>
        </p:grpSpPr>
        <p:cxnSp>
          <p:nvCxnSpPr>
            <p:cNvPr id="14" name="رابط كسهم مستقيم 13">
              <a:extLst>
                <a:ext uri="{FF2B5EF4-FFF2-40B4-BE49-F238E27FC236}">
                  <a16:creationId xmlns:a16="http://schemas.microsoft.com/office/drawing/2014/main" xmlns="" id="{E859C08C-0F6A-41F0-A7A5-D02FF35DC0AC}"/>
                </a:ext>
              </a:extLst>
            </p:cNvPr>
            <p:cNvCxnSpPr/>
            <p:nvPr/>
          </p:nvCxnSpPr>
          <p:spPr>
            <a:xfrm>
              <a:off x="491319" y="4378197"/>
              <a:ext cx="666010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رابط مستقيم 15">
              <a:extLst>
                <a:ext uri="{FF2B5EF4-FFF2-40B4-BE49-F238E27FC236}">
                  <a16:creationId xmlns:a16="http://schemas.microsoft.com/office/drawing/2014/main" xmlns="" id="{FE9CFAE0-C310-4712-8931-93BF5085D34A}"/>
                </a:ext>
              </a:extLst>
            </p:cNvPr>
            <p:cNvCxnSpPr/>
            <p:nvPr/>
          </p:nvCxnSpPr>
          <p:spPr>
            <a:xfrm>
              <a:off x="4222178" y="4121624"/>
              <a:ext cx="0" cy="60050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C88D67C1-5EA4-4C37-945E-D804DAE60A4B}"/>
              </a:ext>
            </a:extLst>
          </p:cNvPr>
          <p:cNvSpPr txBox="1"/>
          <p:nvPr/>
        </p:nvSpPr>
        <p:spPr>
          <a:xfrm>
            <a:off x="3821373" y="4829260"/>
            <a:ext cx="1093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Now</a:t>
            </a:r>
            <a:endParaRPr lang="ar-SA" sz="28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8" name="علامة الطرح 17">
            <a:extLst>
              <a:ext uri="{FF2B5EF4-FFF2-40B4-BE49-F238E27FC236}">
                <a16:creationId xmlns:a16="http://schemas.microsoft.com/office/drawing/2014/main" xmlns="" id="{54462C78-385B-4CA9-8873-07764F5369D3}"/>
              </a:ext>
            </a:extLst>
          </p:cNvPr>
          <p:cNvSpPr/>
          <p:nvPr/>
        </p:nvSpPr>
        <p:spPr>
          <a:xfrm>
            <a:off x="1153706" y="3783598"/>
            <a:ext cx="3312160" cy="426720"/>
          </a:xfrm>
          <a:prstGeom prst="mathMinus">
            <a:avLst>
              <a:gd name="adj1" fmla="val 100000"/>
            </a:avLst>
          </a:prstGeom>
          <a:blipFill>
            <a:blip r:embed="rId8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0" name="العنوان1">
            <a:extLst>
              <a:ext uri="{FF2B5EF4-FFF2-40B4-BE49-F238E27FC236}">
                <a16:creationId xmlns:a16="http://schemas.microsoft.com/office/drawing/2014/main" xmlns="" id="{F15EB097-0812-4DE2-AC71-E6546940B105}"/>
              </a:ext>
            </a:extLst>
          </p:cNvPr>
          <p:cNvGrpSpPr/>
          <p:nvPr/>
        </p:nvGrpSpPr>
        <p:grpSpPr>
          <a:xfrm>
            <a:off x="12192000" y="-952538"/>
            <a:ext cx="3314723" cy="952538"/>
            <a:chOff x="159455" y="260514"/>
            <a:chExt cx="2943063" cy="1429317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xmlns="" id="{5B54BE4E-3C6A-4B81-B4C8-EB9ECBEED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xmlns="" id="{C5081430-F466-481C-9B0B-18049C30AEFA}"/>
                </a:ext>
              </a:extLst>
            </p:cNvPr>
            <p:cNvSpPr txBox="1"/>
            <p:nvPr/>
          </p:nvSpPr>
          <p:spPr>
            <a:xfrm>
              <a:off x="337049" y="350525"/>
              <a:ext cx="2315029" cy="13393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Time Expressions</a:t>
              </a:r>
            </a:p>
            <a:p>
              <a:pPr algn="ctr"/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996E8EE5-2811-42BC-9D5F-A32E63732F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66162" y="-27703"/>
            <a:ext cx="2895317" cy="28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5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7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just">
            <a:extLst>
              <a:ext uri="{FF2B5EF4-FFF2-40B4-BE49-F238E27FC236}">
                <a16:creationId xmlns:a16="http://schemas.microsoft.com/office/drawing/2014/main" xmlns="" id="{DF6E826A-CB9E-4EB6-BCF4-85A7F10C60CD}"/>
              </a:ext>
            </a:extLst>
          </p:cNvPr>
          <p:cNvSpPr/>
          <p:nvPr/>
        </p:nvSpPr>
        <p:spPr>
          <a:xfrm>
            <a:off x="524282" y="4880984"/>
            <a:ext cx="2342273" cy="1019242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just</a:t>
            </a:r>
            <a:endParaRPr lang="en-US" sz="3200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just 3">
            <a:extLst>
              <a:ext uri="{FF2B5EF4-FFF2-40B4-BE49-F238E27FC236}">
                <a16:creationId xmlns:a16="http://schemas.microsoft.com/office/drawing/2014/main" xmlns="" id="{F3158A1C-393D-4FA2-99A1-94DE871C9F8D}"/>
              </a:ext>
            </a:extLst>
          </p:cNvPr>
          <p:cNvSpPr txBox="1"/>
          <p:nvPr/>
        </p:nvSpPr>
        <p:spPr>
          <a:xfrm>
            <a:off x="5204995" y="4698107"/>
            <a:ext cx="4836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r>
              <a:rPr lang="en-US" sz="20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Questions </a:t>
            </a:r>
            <a:r>
              <a:rPr lang="en-US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&amp;</a:t>
            </a:r>
            <a:r>
              <a:rPr lang="en-US" sz="2000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positive sentences</a:t>
            </a:r>
          </a:p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comes between the auxiliary  verb and the past participle</a:t>
            </a:r>
            <a:endParaRPr lang="en-US" sz="2000" dirty="0">
              <a:solidFill>
                <a:srgbClr val="99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already">
            <a:extLst>
              <a:ext uri="{FF2B5EF4-FFF2-40B4-BE49-F238E27FC236}">
                <a16:creationId xmlns:a16="http://schemas.microsoft.com/office/drawing/2014/main" xmlns="" id="{D460C552-C076-4588-9632-1D2BC149BB39}"/>
              </a:ext>
            </a:extLst>
          </p:cNvPr>
          <p:cNvSpPr/>
          <p:nvPr/>
        </p:nvSpPr>
        <p:spPr>
          <a:xfrm>
            <a:off x="524281" y="3166937"/>
            <a:ext cx="2342274" cy="1019243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already</a:t>
            </a:r>
            <a:endParaRPr lang="en-US" sz="3200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yet">
            <a:extLst>
              <a:ext uri="{FF2B5EF4-FFF2-40B4-BE49-F238E27FC236}">
                <a16:creationId xmlns:a16="http://schemas.microsoft.com/office/drawing/2014/main" xmlns="" id="{2CCFB946-BA9D-4B53-89F2-972AC6DF3482}"/>
              </a:ext>
            </a:extLst>
          </p:cNvPr>
          <p:cNvSpPr/>
          <p:nvPr/>
        </p:nvSpPr>
        <p:spPr>
          <a:xfrm>
            <a:off x="524281" y="1725660"/>
            <a:ext cx="2342274" cy="1095826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yet</a:t>
            </a:r>
          </a:p>
        </p:txBody>
      </p:sp>
      <p:sp>
        <p:nvSpPr>
          <p:cNvPr id="10" name="yet 2">
            <a:extLst>
              <a:ext uri="{FF2B5EF4-FFF2-40B4-BE49-F238E27FC236}">
                <a16:creationId xmlns:a16="http://schemas.microsoft.com/office/drawing/2014/main" xmlns="" id="{B73ABE2B-AFDC-4FA6-B156-BAD174B10AEB}"/>
              </a:ext>
            </a:extLst>
          </p:cNvPr>
          <p:cNvSpPr txBox="1"/>
          <p:nvPr/>
        </p:nvSpPr>
        <p:spPr>
          <a:xfrm>
            <a:off x="5460091" y="2030966"/>
            <a:ext cx="432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Questions </a:t>
            </a:r>
            <a:r>
              <a:rPr lang="en-US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&amp; </a:t>
            </a:r>
            <a:r>
              <a:rPr lang="en-US" sz="20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negative sentences</a:t>
            </a:r>
          </a:p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comes at the end</a:t>
            </a:r>
          </a:p>
        </p:txBody>
      </p:sp>
      <p:sp>
        <p:nvSpPr>
          <p:cNvPr id="14" name="already 2">
            <a:extLst>
              <a:ext uri="{FF2B5EF4-FFF2-40B4-BE49-F238E27FC236}">
                <a16:creationId xmlns:a16="http://schemas.microsoft.com/office/drawing/2014/main" xmlns="" id="{DB3EBB5E-181A-40D0-BCA5-4D7D1C150E19}"/>
              </a:ext>
            </a:extLst>
          </p:cNvPr>
          <p:cNvSpPr txBox="1"/>
          <p:nvPr/>
        </p:nvSpPr>
        <p:spPr>
          <a:xfrm>
            <a:off x="5293346" y="2882340"/>
            <a:ext cx="39751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  <a:p>
            <a:pPr algn="l"/>
            <a:r>
              <a:rPr lang="en-US" sz="20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Questions </a:t>
            </a:r>
            <a:r>
              <a:rPr lang="en-US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&amp; </a:t>
            </a:r>
            <a:r>
              <a:rPr lang="en-US" sz="20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positive sentences</a:t>
            </a:r>
          </a:p>
          <a:p>
            <a:pPr algn="l"/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comes between the auxiliary verb and the past participle 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</a:t>
            </a:r>
            <a:r>
              <a:rPr lang="en-US" sz="20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at the end of the clause</a:t>
            </a:r>
          </a:p>
        </p:txBody>
      </p:sp>
      <p:sp>
        <p:nvSpPr>
          <p:cNvPr id="15" name="just 1">
            <a:extLst>
              <a:ext uri="{FF2B5EF4-FFF2-40B4-BE49-F238E27FC236}">
                <a16:creationId xmlns:a16="http://schemas.microsoft.com/office/drawing/2014/main" xmlns="" id="{58D44BA3-DA63-4F90-A719-49186D027CFD}"/>
              </a:ext>
            </a:extLst>
          </p:cNvPr>
          <p:cNvSpPr txBox="1"/>
          <p:nvPr/>
        </p:nvSpPr>
        <p:spPr>
          <a:xfrm>
            <a:off x="3182835" y="5170306"/>
            <a:ext cx="156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short time before</a:t>
            </a:r>
          </a:p>
        </p:txBody>
      </p:sp>
      <p:sp>
        <p:nvSpPr>
          <p:cNvPr id="16" name="already 1">
            <a:extLst>
              <a:ext uri="{FF2B5EF4-FFF2-40B4-BE49-F238E27FC236}">
                <a16:creationId xmlns:a16="http://schemas.microsoft.com/office/drawing/2014/main" xmlns="" id="{5C7BADD3-22B5-4A09-9778-383D77DFFFB3}"/>
              </a:ext>
            </a:extLst>
          </p:cNvPr>
          <p:cNvSpPr txBox="1"/>
          <p:nvPr/>
        </p:nvSpPr>
        <p:spPr>
          <a:xfrm>
            <a:off x="2999108" y="3676558"/>
            <a:ext cx="156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Before now</a:t>
            </a:r>
          </a:p>
        </p:txBody>
      </p:sp>
      <p:sp>
        <p:nvSpPr>
          <p:cNvPr id="17" name="yet 1">
            <a:extLst>
              <a:ext uri="{FF2B5EF4-FFF2-40B4-BE49-F238E27FC236}">
                <a16:creationId xmlns:a16="http://schemas.microsoft.com/office/drawing/2014/main" xmlns="" id="{F348CFC4-4B33-441C-81A6-64BBDE34CB62}"/>
              </a:ext>
            </a:extLst>
          </p:cNvPr>
          <p:cNvSpPr txBox="1"/>
          <p:nvPr/>
        </p:nvSpPr>
        <p:spPr>
          <a:xfrm>
            <a:off x="3105383" y="2130209"/>
            <a:ext cx="177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At any time up to now</a:t>
            </a:r>
          </a:p>
        </p:txBody>
      </p:sp>
      <p:grpSp>
        <p:nvGrpSpPr>
          <p:cNvPr id="18" name="العنوان1">
            <a:extLst>
              <a:ext uri="{FF2B5EF4-FFF2-40B4-BE49-F238E27FC236}">
                <a16:creationId xmlns:a16="http://schemas.microsoft.com/office/drawing/2014/main" xmlns="" id="{EB7554E8-50A5-4E96-A5D1-5CC0B90EF082}"/>
              </a:ext>
            </a:extLst>
          </p:cNvPr>
          <p:cNvGrpSpPr/>
          <p:nvPr/>
        </p:nvGrpSpPr>
        <p:grpSpPr>
          <a:xfrm>
            <a:off x="191708" y="427671"/>
            <a:ext cx="3314723" cy="952538"/>
            <a:chOff x="159455" y="260514"/>
            <a:chExt cx="2943063" cy="142931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xmlns="" id="{1251DE45-9CF7-439D-B712-EC264A6E7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20" name="Time Expression">
              <a:extLst>
                <a:ext uri="{FF2B5EF4-FFF2-40B4-BE49-F238E27FC236}">
                  <a16:creationId xmlns:a16="http://schemas.microsoft.com/office/drawing/2014/main" xmlns="" id="{05B6E95F-E4B2-496E-B79E-0064153DE5EB}"/>
                </a:ext>
              </a:extLst>
            </p:cNvPr>
            <p:cNvSpPr txBox="1"/>
            <p:nvPr/>
          </p:nvSpPr>
          <p:spPr>
            <a:xfrm>
              <a:off x="337049" y="350525"/>
              <a:ext cx="2315029" cy="133930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Time Expressions</a:t>
              </a:r>
            </a:p>
            <a:p>
              <a:pPr algn="ctr"/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xmlns="" id="{A5C85E18-287C-4935-903D-C94615C2F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8479" y="0"/>
            <a:ext cx="2895317" cy="28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20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 practice Images, Stock Photos &amp; Vectors | Shutterstock">
            <a:extLst>
              <a:ext uri="{FF2B5EF4-FFF2-40B4-BE49-F238E27FC236}">
                <a16:creationId xmlns:a16="http://schemas.microsoft.com/office/drawing/2014/main" xmlns="" id="{5B099BFC-F0F3-4698-A0C0-D538913D7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18512" r="12611" b="19688"/>
          <a:stretch/>
        </p:blipFill>
        <p:spPr bwMode="auto">
          <a:xfrm>
            <a:off x="1922889" y="1551705"/>
            <a:ext cx="4326673" cy="24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76B78FB4-76A5-4FD7-B5EE-80478B9EE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51" y="615882"/>
            <a:ext cx="3790950" cy="3790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6B2EAD3-A2E6-422B-B44B-C4BE228676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5" b="97090" l="10000" r="90000">
                        <a14:foregroundMark x1="64286" y1="7334" x2="47976" y2="9197"/>
                        <a14:foregroundMark x1="47976" y1="9197" x2="47024" y2="9895"/>
                        <a14:foregroundMark x1="52857" y1="32130" x2="50952" y2="40512"/>
                        <a14:foregroundMark x1="60476" y1="31548" x2="53095" y2="66473"/>
                        <a14:foregroundMark x1="53095" y1="66473" x2="53095" y2="66473"/>
                        <a14:foregroundMark x1="56667" y1="86962" x2="52500" y2="97322"/>
                        <a14:foregroundMark x1="52500" y1="97322" x2="45595" y2="91967"/>
                        <a14:foregroundMark x1="61786" y1="5239" x2="45952" y2="2910"/>
                        <a14:foregroundMark x1="45952" y1="2910" x2="38929" y2="6868"/>
                        <a14:foregroundMark x1="38929" y1="6868" x2="38690" y2="7218"/>
                        <a14:foregroundMark x1="59524" y1="3492" x2="50357" y2="1048"/>
                        <a14:foregroundMark x1="50357" y1="1048" x2="40119" y2="2445"/>
                        <a14:foregroundMark x1="40119" y1="2445" x2="38214" y2="4191"/>
                      </a14:backgroundRemoval>
                    </a14:imgEffect>
                  </a14:imgLayer>
                </a14:imgProps>
              </a:ext>
            </a:extLst>
          </a:blip>
          <a:srcRect l="16326" r="19424"/>
          <a:stretch/>
        </p:blipFill>
        <p:spPr>
          <a:xfrm>
            <a:off x="7222959" y="-971688"/>
            <a:ext cx="695026" cy="9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77F2B6C9-19DC-4F81-879C-0B8120171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34706" r="59931" b="50526"/>
          <a:stretch/>
        </p:blipFill>
        <p:spPr>
          <a:xfrm>
            <a:off x="0" y="76199"/>
            <a:ext cx="7319212" cy="116305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7384709-F736-4E3F-8A25-387AC0654E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2" t="48954" r="68781" b="29281"/>
          <a:stretch/>
        </p:blipFill>
        <p:spPr>
          <a:xfrm>
            <a:off x="9490910" y="485844"/>
            <a:ext cx="2159669" cy="13475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4B06B650-6D54-4EB5-9E9F-E9D149864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9" t="50040" r="58559" b="30528"/>
          <a:stretch/>
        </p:blipFill>
        <p:spPr>
          <a:xfrm>
            <a:off x="174062" y="1513169"/>
            <a:ext cx="1612231" cy="12031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DEEF2227-FE15-42CC-BC32-D18576EDC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3" t="50000" r="48795" b="30568"/>
          <a:stretch/>
        </p:blipFill>
        <p:spPr>
          <a:xfrm>
            <a:off x="510545" y="3083241"/>
            <a:ext cx="1612231" cy="12031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FEDF4912-AD81-4DC6-96CD-51FADCD85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9" t="49028" r="38659" b="31540"/>
          <a:stretch/>
        </p:blipFill>
        <p:spPr>
          <a:xfrm>
            <a:off x="91942" y="4609565"/>
            <a:ext cx="1612231" cy="120315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A81652C9-41A2-4623-9382-7992B670F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0" t="49973" r="28818" b="30595"/>
          <a:stretch/>
        </p:blipFill>
        <p:spPr>
          <a:xfrm>
            <a:off x="2237875" y="5636692"/>
            <a:ext cx="1612231" cy="120315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2A9B88B8-3E2F-40A5-B89C-074D0309A3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5" b="97090" l="10000" r="90000">
                        <a14:foregroundMark x1="64286" y1="7334" x2="47976" y2="9197"/>
                        <a14:foregroundMark x1="47976" y1="9197" x2="47024" y2="9895"/>
                        <a14:foregroundMark x1="52857" y1="32130" x2="50952" y2="40512"/>
                        <a14:foregroundMark x1="60476" y1="31548" x2="53095" y2="66473"/>
                        <a14:foregroundMark x1="53095" y1="66473" x2="53095" y2="66473"/>
                        <a14:foregroundMark x1="56667" y1="86962" x2="52500" y2="97322"/>
                        <a14:foregroundMark x1="52500" y1="97322" x2="45595" y2="91967"/>
                        <a14:foregroundMark x1="61786" y1="5239" x2="45952" y2="2910"/>
                        <a14:foregroundMark x1="45952" y1="2910" x2="38929" y2="6868"/>
                        <a14:foregroundMark x1="38929" y1="6868" x2="38690" y2="7218"/>
                        <a14:foregroundMark x1="59524" y1="3492" x2="50357" y2="1048"/>
                        <a14:foregroundMark x1="50357" y1="1048" x2="40119" y2="2445"/>
                        <a14:foregroundMark x1="40119" y1="2445" x2="38214" y2="4191"/>
                      </a14:backgroundRemoval>
                    </a14:imgEffect>
                  </a14:imgLayer>
                </a14:imgProps>
              </a:ext>
            </a:extLst>
          </a:blip>
          <a:srcRect l="16326" r="19424"/>
          <a:stretch/>
        </p:blipFill>
        <p:spPr>
          <a:xfrm>
            <a:off x="7319212" y="0"/>
            <a:ext cx="695026" cy="971688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xmlns="" id="{DAB69BB4-EF9C-4CF0-A9B0-AE5FEB24EB1A}"/>
              </a:ext>
            </a:extLst>
          </p:cNvPr>
          <p:cNvSpPr txBox="1"/>
          <p:nvPr/>
        </p:nvSpPr>
        <p:spPr>
          <a:xfrm>
            <a:off x="2122776" y="2069414"/>
            <a:ext cx="519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A: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Have you cooked dinner yet ?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  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B:</a:t>
            </a:r>
            <a:r>
              <a:rPr lang="en-US" dirty="0">
                <a:latin typeface="Comic Sans MS" panose="030F0702030302020204" pitchFamily="66" charset="0"/>
              </a:rPr>
              <a:t> Yes. I’ve already eaten it .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xmlns="" id="{E918E445-58F5-4F87-8451-51F08297FF52}"/>
              </a:ext>
            </a:extLst>
          </p:cNvPr>
          <p:cNvSpPr txBox="1"/>
          <p:nvPr/>
        </p:nvSpPr>
        <p:spPr>
          <a:xfrm>
            <a:off x="2360602" y="3582604"/>
            <a:ext cx="519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A: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Have you cleaned your room ? 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 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B:</a:t>
            </a:r>
            <a:r>
              <a:rPr lang="en-US" dirty="0">
                <a:latin typeface="Comic Sans MS" panose="030F0702030302020204" pitchFamily="66" charset="0"/>
              </a:rPr>
              <a:t> Yes. I’ve already done it .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xmlns="" id="{627989FE-93B9-4395-927C-CA02CEE4F316}"/>
              </a:ext>
            </a:extLst>
          </p:cNvPr>
          <p:cNvSpPr txBox="1"/>
          <p:nvPr/>
        </p:nvSpPr>
        <p:spPr>
          <a:xfrm>
            <a:off x="2387877" y="4635884"/>
            <a:ext cx="519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A: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Have you taken out the garbage ?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 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B:</a:t>
            </a:r>
            <a:r>
              <a:rPr lang="en-US" dirty="0">
                <a:latin typeface="Comic Sans MS" panose="030F0702030302020204" pitchFamily="66" charset="0"/>
              </a:rPr>
              <a:t> Yes. I’ve already done it .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xmlns="" id="{215D3097-9366-4B07-9761-56BBB72100BB}"/>
              </a:ext>
            </a:extLst>
          </p:cNvPr>
          <p:cNvSpPr txBox="1"/>
          <p:nvPr/>
        </p:nvSpPr>
        <p:spPr>
          <a:xfrm>
            <a:off x="4294474" y="6048990"/>
            <a:ext cx="5196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A: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mic Sans MS" panose="030F0702030302020204" pitchFamily="66" charset="0"/>
              </a:rPr>
              <a:t>Have you fixed the door ? </a:t>
            </a:r>
          </a:p>
          <a:p>
            <a:pPr algn="l"/>
            <a:r>
              <a:rPr lang="en-US" dirty="0">
                <a:latin typeface="Comic Sans MS" panose="030F0702030302020204" pitchFamily="66" charset="0"/>
              </a:rPr>
              <a:t>     </a:t>
            </a:r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B:</a:t>
            </a:r>
            <a:r>
              <a:rPr lang="en-US" dirty="0">
                <a:latin typeface="Comic Sans MS" panose="030F0702030302020204" pitchFamily="66" charset="0"/>
              </a:rPr>
              <a:t> Yes. I’ve already done it .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xmlns="" id="{799453B9-9DB2-4CC6-A918-C5587D16C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5" b="97090" l="10000" r="90000">
                        <a14:foregroundMark x1="64286" y1="7334" x2="47976" y2="9197"/>
                        <a14:foregroundMark x1="47976" y1="9197" x2="47024" y2="9895"/>
                        <a14:foregroundMark x1="52857" y1="32130" x2="50952" y2="40512"/>
                        <a14:foregroundMark x1="60476" y1="31548" x2="53095" y2="66473"/>
                        <a14:foregroundMark x1="53095" y1="66473" x2="53095" y2="66473"/>
                        <a14:foregroundMark x1="56667" y1="86962" x2="52500" y2="97322"/>
                        <a14:foregroundMark x1="52500" y1="97322" x2="45595" y2="91967"/>
                        <a14:foregroundMark x1="61786" y1="5239" x2="45952" y2="2910"/>
                        <a14:foregroundMark x1="45952" y1="2910" x2="38929" y2="6868"/>
                        <a14:foregroundMark x1="38929" y1="6868" x2="38690" y2="7218"/>
                        <a14:foregroundMark x1="59524" y1="3492" x2="50357" y2="1048"/>
                        <a14:foregroundMark x1="50357" y1="1048" x2="40119" y2="2445"/>
                        <a14:foregroundMark x1="40119" y1="2445" x2="38214" y2="4191"/>
                      </a14:backgroundRemoval>
                    </a14:imgEffect>
                  </a14:imgLayer>
                </a14:imgProps>
              </a:ext>
            </a:extLst>
          </a:blip>
          <a:srcRect l="16326" r="19424"/>
          <a:stretch/>
        </p:blipFill>
        <p:spPr>
          <a:xfrm>
            <a:off x="12432225" y="0"/>
            <a:ext cx="695026" cy="9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4434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2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2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1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xmlns="" id="{11938F9C-9373-4697-8483-E146068A8112}"/>
              </a:ext>
            </a:extLst>
          </p:cNvPr>
          <p:cNvSpPr/>
          <p:nvPr/>
        </p:nvSpPr>
        <p:spPr>
          <a:xfrm>
            <a:off x="2133600" y="927653"/>
            <a:ext cx="7730502" cy="3837388"/>
          </a:xfrm>
          <a:prstGeom prst="round2DiagRect">
            <a:avLst>
              <a:gd name="adj1" fmla="val 35760"/>
              <a:gd name="adj2" fmla="val 4773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03D4B8A0-98E3-4EA7-BE37-EE631B4B9BD9}"/>
              </a:ext>
            </a:extLst>
          </p:cNvPr>
          <p:cNvSpPr txBox="1"/>
          <p:nvPr/>
        </p:nvSpPr>
        <p:spPr>
          <a:xfrm>
            <a:off x="3875207" y="2636520"/>
            <a:ext cx="424728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200" hangingPunct="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Verb +Gerund</a:t>
            </a:r>
          </a:p>
        </p:txBody>
      </p:sp>
    </p:spTree>
    <p:extLst>
      <p:ext uri="{BB962C8B-B14F-4D97-AF65-F5344CB8AC3E}">
        <p14:creationId xmlns:p14="http://schemas.microsoft.com/office/powerpoint/2010/main" val="18578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CFA62180-B2C8-4310-BC42-DC9B5E48ED94}"/>
              </a:ext>
            </a:extLst>
          </p:cNvPr>
          <p:cNvSpPr txBox="1"/>
          <p:nvPr/>
        </p:nvSpPr>
        <p:spPr>
          <a:xfrm>
            <a:off x="575782" y="4240224"/>
            <a:ext cx="1272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avoid ,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545F01D4-FEDC-404F-A2BA-B625795CE2F0}"/>
              </a:ext>
            </a:extLst>
          </p:cNvPr>
          <p:cNvSpPr txBox="1"/>
          <p:nvPr/>
        </p:nvSpPr>
        <p:spPr>
          <a:xfrm>
            <a:off x="575782" y="4884288"/>
            <a:ext cx="1420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enjoy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E1D27185-B3AF-4B08-AFCA-F7F60A57071B}"/>
              </a:ext>
            </a:extLst>
          </p:cNvPr>
          <p:cNvSpPr txBox="1"/>
          <p:nvPr/>
        </p:nvSpPr>
        <p:spPr>
          <a:xfrm>
            <a:off x="438746" y="5673975"/>
            <a:ext cx="1420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suggest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99BB4963-9192-41D9-9421-54068D8844C4}"/>
              </a:ext>
            </a:extLst>
          </p:cNvPr>
          <p:cNvSpPr txBox="1"/>
          <p:nvPr/>
        </p:nvSpPr>
        <p:spPr>
          <a:xfrm>
            <a:off x="3308516" y="4116372"/>
            <a:ext cx="17069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give up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5E537606-F3D4-4862-AFC7-7DC8E79F6FC7}"/>
              </a:ext>
            </a:extLst>
          </p:cNvPr>
          <p:cNvSpPr txBox="1"/>
          <p:nvPr/>
        </p:nvSpPr>
        <p:spPr>
          <a:xfrm>
            <a:off x="6274504" y="4222139"/>
            <a:ext cx="15646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imagine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E5463118-3F93-4B74-B0E0-B848FA20B1B6}"/>
              </a:ext>
            </a:extLst>
          </p:cNvPr>
          <p:cNvSpPr txBox="1"/>
          <p:nvPr/>
        </p:nvSpPr>
        <p:spPr>
          <a:xfrm>
            <a:off x="6480788" y="4989836"/>
            <a:ext cx="1372102" cy="461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mind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FA5138E0-3A0C-48C7-9558-67A69C28D0FB}"/>
              </a:ext>
            </a:extLst>
          </p:cNvPr>
          <p:cNvSpPr txBox="1"/>
          <p:nvPr/>
        </p:nvSpPr>
        <p:spPr>
          <a:xfrm>
            <a:off x="6617147" y="5757534"/>
            <a:ext cx="1235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stop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E06D8CBA-CC95-4AD2-AA18-5AB3BE25AADC}"/>
              </a:ext>
            </a:extLst>
          </p:cNvPr>
          <p:cNvSpPr txBox="1"/>
          <p:nvPr/>
        </p:nvSpPr>
        <p:spPr>
          <a:xfrm>
            <a:off x="2958578" y="5627779"/>
            <a:ext cx="187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can’t stand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31935AC4-8984-4E14-9632-5AC696E1EB27}"/>
              </a:ext>
            </a:extLst>
          </p:cNvPr>
          <p:cNvSpPr txBox="1"/>
          <p:nvPr/>
        </p:nvSpPr>
        <p:spPr>
          <a:xfrm>
            <a:off x="8994378" y="4222138"/>
            <a:ext cx="12407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finish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29BC5D4D-C65B-4AD3-84D7-A728EFB4F279}"/>
              </a:ext>
            </a:extLst>
          </p:cNvPr>
          <p:cNvSpPr txBox="1"/>
          <p:nvPr/>
        </p:nvSpPr>
        <p:spPr>
          <a:xfrm>
            <a:off x="9010170" y="4988083"/>
            <a:ext cx="1046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hate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6B981F68-1BC3-458E-B089-2891237F4D2E}"/>
              </a:ext>
            </a:extLst>
          </p:cNvPr>
          <p:cNvSpPr txBox="1"/>
          <p:nvPr/>
        </p:nvSpPr>
        <p:spPr>
          <a:xfrm>
            <a:off x="9099126" y="5754028"/>
            <a:ext cx="1077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keep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20AD0835-126D-4EAB-99FD-F55C93E2DD79}"/>
              </a:ext>
            </a:extLst>
          </p:cNvPr>
          <p:cNvSpPr txBox="1"/>
          <p:nvPr/>
        </p:nvSpPr>
        <p:spPr>
          <a:xfrm>
            <a:off x="3526660" y="4860044"/>
            <a:ext cx="892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miss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538D2A52-EEEC-4F1F-8D65-F1373C91FE14}"/>
              </a:ext>
            </a:extLst>
          </p:cNvPr>
          <p:cNvSpPr txBox="1"/>
          <p:nvPr/>
        </p:nvSpPr>
        <p:spPr>
          <a:xfrm>
            <a:off x="744719" y="812899"/>
            <a:ext cx="4164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He </a:t>
            </a:r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can’t stand 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wait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in line. 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819C3CCA-5713-4C43-B94F-12687DC925F4}"/>
              </a:ext>
            </a:extLst>
          </p:cNvPr>
          <p:cNvSpPr txBox="1"/>
          <p:nvPr/>
        </p:nvSpPr>
        <p:spPr>
          <a:xfrm>
            <a:off x="5776223" y="873139"/>
            <a:ext cx="4546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 I 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don’t </a:t>
            </a:r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enjoy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sitt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in the sun.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3984EE50-F4FC-4389-BEA2-C87630D185CA}"/>
              </a:ext>
            </a:extLst>
          </p:cNvPr>
          <p:cNvSpPr txBox="1"/>
          <p:nvPr/>
        </p:nvSpPr>
        <p:spPr>
          <a:xfrm>
            <a:off x="744719" y="1592353"/>
            <a:ext cx="94138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We </a:t>
            </a:r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miss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be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with our friends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9BC4E1D2-6121-47B0-ACEA-51BCF29FD3FE}"/>
              </a:ext>
            </a:extLst>
          </p:cNvPr>
          <p:cNvSpPr txBox="1"/>
          <p:nvPr/>
        </p:nvSpPr>
        <p:spPr>
          <a:xfrm>
            <a:off x="5776223" y="1608306"/>
            <a:ext cx="5807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They </a:t>
            </a:r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stop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playi</a:t>
            </a: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ng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tennis in the winter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9A282941-3DE6-4B0C-B1EC-27E87B057D7B}"/>
              </a:ext>
            </a:extLst>
          </p:cNvPr>
          <p:cNvSpPr txBox="1"/>
          <p:nvPr/>
        </p:nvSpPr>
        <p:spPr>
          <a:xfrm>
            <a:off x="1082106" y="2677059"/>
            <a:ext cx="8838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the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gerund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form (which ends in -</a:t>
            </a:r>
            <a:r>
              <a:rPr lang="en-US" sz="2000" b="0" i="1" u="none" strike="noStrike" baseline="0" dirty="0" err="1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ing</a:t>
            </a:r>
            <a:r>
              <a:rPr lang="en-US" sz="2000" b="0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after the following verbs:</a:t>
            </a:r>
            <a:endParaRPr lang="ar-SA" sz="2000" dirty="0">
              <a:latin typeface="MV Boli" panose="02000500030200090000" pitchFamily="2" charset="0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AC7CA222-E3DF-49C1-9E9A-2222C4859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t="6033" r="6436" b="3515"/>
          <a:stretch/>
        </p:blipFill>
        <p:spPr>
          <a:xfrm>
            <a:off x="9900394" y="3429000"/>
            <a:ext cx="254316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502A2394-3CC2-4162-A71E-7FA839154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89" y="-86360"/>
            <a:ext cx="8071821" cy="69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 practice Images, Stock Photos &amp; Vectors | Shutterstock">
            <a:extLst>
              <a:ext uri="{FF2B5EF4-FFF2-40B4-BE49-F238E27FC236}">
                <a16:creationId xmlns:a16="http://schemas.microsoft.com/office/drawing/2014/main" xmlns="" id="{5B099BFC-F0F3-4698-A0C0-D538913D7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18512" r="12611" b="19688"/>
          <a:stretch/>
        </p:blipFill>
        <p:spPr bwMode="auto">
          <a:xfrm>
            <a:off x="1922889" y="1551705"/>
            <a:ext cx="4326673" cy="24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76B78FB4-76A5-4FD7-B5EE-80478B9EE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51" y="615882"/>
            <a:ext cx="3790950" cy="3790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6B2EAD3-A2E6-422B-B44B-C4BE228676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5" b="97090" l="10000" r="90000">
                        <a14:foregroundMark x1="64286" y1="7334" x2="47976" y2="9197"/>
                        <a14:foregroundMark x1="47976" y1="9197" x2="47024" y2="9895"/>
                        <a14:foregroundMark x1="52857" y1="32130" x2="50952" y2="40512"/>
                        <a14:foregroundMark x1="60476" y1="31548" x2="53095" y2="66473"/>
                        <a14:foregroundMark x1="53095" y1="66473" x2="53095" y2="66473"/>
                        <a14:foregroundMark x1="56667" y1="86962" x2="52500" y2="97322"/>
                        <a14:foregroundMark x1="52500" y1="97322" x2="45595" y2="91967"/>
                        <a14:foregroundMark x1="61786" y1="5239" x2="45952" y2="2910"/>
                        <a14:foregroundMark x1="45952" y1="2910" x2="38929" y2="6868"/>
                        <a14:foregroundMark x1="38929" y1="6868" x2="38690" y2="7218"/>
                        <a14:foregroundMark x1="59524" y1="3492" x2="50357" y2="1048"/>
                        <a14:foregroundMark x1="50357" y1="1048" x2="40119" y2="2445"/>
                        <a14:foregroundMark x1="40119" y1="2445" x2="38214" y2="4191"/>
                      </a14:backgroundRemoval>
                    </a14:imgEffect>
                  </a14:imgLayer>
                </a14:imgProps>
              </a:ext>
            </a:extLst>
          </a:blip>
          <a:srcRect l="16326" r="19424"/>
          <a:stretch/>
        </p:blipFill>
        <p:spPr>
          <a:xfrm>
            <a:off x="7222959" y="-971688"/>
            <a:ext cx="695026" cy="9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2B0EEA86-8147-470C-B510-B2D4EC097A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" t="39412" r="29440" b="27523"/>
          <a:stretch/>
        </p:blipFill>
        <p:spPr>
          <a:xfrm>
            <a:off x="338890" y="830179"/>
            <a:ext cx="11514220" cy="560671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FCB22057-A25C-42C0-9317-1F098F1A5C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5" b="97090" l="10000" r="90000">
                        <a14:foregroundMark x1="64286" y1="7334" x2="47976" y2="9197"/>
                        <a14:foregroundMark x1="47976" y1="9197" x2="47024" y2="9895"/>
                        <a14:foregroundMark x1="52857" y1="32130" x2="50952" y2="40512"/>
                        <a14:foregroundMark x1="60476" y1="31548" x2="53095" y2="66473"/>
                        <a14:foregroundMark x1="53095" y1="66473" x2="53095" y2="66473"/>
                        <a14:foregroundMark x1="56667" y1="86962" x2="52500" y2="97322"/>
                        <a14:foregroundMark x1="52500" y1="97322" x2="45595" y2="91967"/>
                        <a14:foregroundMark x1="61786" y1="5239" x2="45952" y2="2910"/>
                        <a14:foregroundMark x1="45952" y1="2910" x2="38929" y2="6868"/>
                        <a14:foregroundMark x1="38929" y1="6868" x2="38690" y2="7218"/>
                        <a14:foregroundMark x1="59524" y1="3492" x2="50357" y2="1048"/>
                        <a14:foregroundMark x1="50357" y1="1048" x2="40119" y2="2445"/>
                        <a14:foregroundMark x1="40119" y1="2445" x2="38214" y2="4191"/>
                      </a14:backgroundRemoval>
                    </a14:imgEffect>
                  </a14:imgLayer>
                </a14:imgProps>
              </a:ext>
            </a:extLst>
          </a:blip>
          <a:srcRect l="16326" r="19424"/>
          <a:stretch/>
        </p:blipFill>
        <p:spPr>
          <a:xfrm>
            <a:off x="5502443" y="830180"/>
            <a:ext cx="695026" cy="971688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93A7FF99-41DF-48BF-ADC7-02871F4CBBE4}"/>
              </a:ext>
            </a:extLst>
          </p:cNvPr>
          <p:cNvSpPr txBox="1"/>
          <p:nvPr/>
        </p:nvSpPr>
        <p:spPr>
          <a:xfrm>
            <a:off x="6197469" y="2820738"/>
            <a:ext cx="5655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 can’t stand cleaning the house 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FE040850-A8B4-4A39-A9BD-0573B2B45FCF}"/>
              </a:ext>
            </a:extLst>
          </p:cNvPr>
          <p:cNvSpPr txBox="1"/>
          <p:nvPr/>
        </p:nvSpPr>
        <p:spPr>
          <a:xfrm>
            <a:off x="6096001" y="3326116"/>
            <a:ext cx="602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Our grandparents enjoyed living in the country 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56CA80A0-2DE0-48AA-A77D-7A3ED140E986}"/>
              </a:ext>
            </a:extLst>
          </p:cNvPr>
          <p:cNvSpPr txBox="1"/>
          <p:nvPr/>
        </p:nvSpPr>
        <p:spPr>
          <a:xfrm>
            <a:off x="6096000" y="3872057"/>
            <a:ext cx="602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children hated sharing their ice cream 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8CC3B37D-7FEC-4C3D-BD71-35EB5B0A15A4}"/>
              </a:ext>
            </a:extLst>
          </p:cNvPr>
          <p:cNvSpPr txBox="1"/>
          <p:nvPr/>
        </p:nvSpPr>
        <p:spPr>
          <a:xfrm>
            <a:off x="6199072" y="4424791"/>
            <a:ext cx="506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 missed eating Mom’s food 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4DB41173-B1EF-4D59-A84B-A4343141BC1B}"/>
              </a:ext>
            </a:extLst>
          </p:cNvPr>
          <p:cNvSpPr txBox="1"/>
          <p:nvPr/>
        </p:nvSpPr>
        <p:spPr>
          <a:xfrm>
            <a:off x="6074217" y="4913278"/>
            <a:ext cx="6459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My sister has to stop using my toothpaste 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721E920E-564D-4E23-8C40-34AAEF616F0D}"/>
              </a:ext>
            </a:extLst>
          </p:cNvPr>
          <p:cNvSpPr txBox="1"/>
          <p:nvPr/>
        </p:nvSpPr>
        <p:spPr>
          <a:xfrm>
            <a:off x="5831011" y="5470819"/>
            <a:ext cx="602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workers have finished painting the house .</a:t>
            </a:r>
          </a:p>
        </p:txBody>
      </p:sp>
    </p:spTree>
    <p:extLst>
      <p:ext uri="{BB962C8B-B14F-4D97-AF65-F5344CB8AC3E}">
        <p14:creationId xmlns:p14="http://schemas.microsoft.com/office/powerpoint/2010/main" val="2875442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2"/>
            <a:extLst>
              <a:ext uri="{FF2B5EF4-FFF2-40B4-BE49-F238E27FC236}">
                <a16:creationId xmlns:a16="http://schemas.microsoft.com/office/drawing/2014/main" xmlns="" id="{4494EFB8-0BFF-47A6-87DC-B705126F7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600DC807-E755-48A2-97DA-7147247D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616879" y="3586180"/>
            <a:ext cx="1834222" cy="2305878"/>
          </a:xfrm>
          <a:prstGeom prst="rect">
            <a:avLst/>
          </a:prstGeom>
        </p:spPr>
      </p:pic>
      <p:pic>
        <p:nvPicPr>
          <p:cNvPr id="5" name="Picture 2" descr="QuickCheck boosts financial inclusion with new App – Financial Inclusion  Nigeria.">
            <a:extLst>
              <a:ext uri="{FF2B5EF4-FFF2-40B4-BE49-F238E27FC236}">
                <a16:creationId xmlns:a16="http://schemas.microsoft.com/office/drawing/2014/main" xmlns="" id="{3BDA59CF-1C3D-40D1-ADE4-E62E816B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4800"/>
            <a:ext cx="3762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7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xmlns="" id="{11938F9C-9373-4697-8483-E146068A8112}"/>
              </a:ext>
            </a:extLst>
          </p:cNvPr>
          <p:cNvSpPr/>
          <p:nvPr/>
        </p:nvSpPr>
        <p:spPr>
          <a:xfrm>
            <a:off x="2230749" y="1588053"/>
            <a:ext cx="7730502" cy="3989788"/>
          </a:xfrm>
          <a:prstGeom prst="round2DiagRect">
            <a:avLst>
              <a:gd name="adj1" fmla="val 35760"/>
              <a:gd name="adj2" fmla="val 4773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A49A3B69-E9FF-4E15-AC12-32269D969401}"/>
              </a:ext>
            </a:extLst>
          </p:cNvPr>
          <p:cNvSpPr txBox="1"/>
          <p:nvPr/>
        </p:nvSpPr>
        <p:spPr>
          <a:xfrm>
            <a:off x="2776675" y="3313786"/>
            <a:ext cx="644435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Object pronoun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MV Boli" panose="02000500030200090000" pitchFamily="2" charset="0"/>
              <a:cs typeface="MV Boli" panose="02000500030200090000" pitchFamily="2" charset="0"/>
              <a:sym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6637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D2714DC0-007F-481F-88B2-3160CAA79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76263"/>
              </p:ext>
            </p:extLst>
          </p:nvPr>
        </p:nvGraphicFramePr>
        <p:xfrm>
          <a:off x="2214956" y="1334964"/>
          <a:ext cx="9071430" cy="4942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5715">
                  <a:extLst>
                    <a:ext uri="{9D8B030D-6E8A-4147-A177-3AD203B41FA5}">
                      <a16:colId xmlns:a16="http://schemas.microsoft.com/office/drawing/2014/main" xmlns="" val="4284767410"/>
                    </a:ext>
                  </a:extLst>
                </a:gridCol>
                <a:gridCol w="4535715">
                  <a:extLst>
                    <a:ext uri="{9D8B030D-6E8A-4147-A177-3AD203B41FA5}">
                      <a16:colId xmlns:a16="http://schemas.microsoft.com/office/drawing/2014/main" xmlns="" val="1905045609"/>
                    </a:ext>
                  </a:extLst>
                </a:gridCol>
              </a:tblGrid>
              <a:tr h="61461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Subject Pronouns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C00000"/>
                          </a:solidFill>
                        </a:rPr>
                        <a:t>Object pronouns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9186857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I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en-US" sz="3200" dirty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0734686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0783892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746075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978539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9336448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3805678"/>
                  </a:ext>
                </a:extLst>
              </a:tr>
              <a:tr h="61461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9591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F7383C-0663-46A9-8E92-AEE0857A2CE9}"/>
              </a:ext>
            </a:extLst>
          </p:cNvPr>
          <p:cNvSpPr txBox="1"/>
          <p:nvPr/>
        </p:nvSpPr>
        <p:spPr>
          <a:xfrm>
            <a:off x="8136976" y="2040839"/>
            <a:ext cx="103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</a:t>
            </a:r>
            <a:endParaRPr lang="en-US" b="1" dirty="0">
              <a:solidFill>
                <a:srgbClr val="00B05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D1D7D2-FFD7-4E6F-BBF6-3E8ED695F92E}"/>
              </a:ext>
            </a:extLst>
          </p:cNvPr>
          <p:cNvSpPr txBox="1"/>
          <p:nvPr/>
        </p:nvSpPr>
        <p:spPr>
          <a:xfrm>
            <a:off x="8136976" y="2676806"/>
            <a:ext cx="103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him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18EEE8-DFB4-4CDD-A299-D1CEF408113B}"/>
              </a:ext>
            </a:extLst>
          </p:cNvPr>
          <p:cNvSpPr txBox="1"/>
          <p:nvPr/>
        </p:nvSpPr>
        <p:spPr>
          <a:xfrm>
            <a:off x="8136976" y="3307511"/>
            <a:ext cx="103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4A7BBA-B774-463D-BDB5-BC60868A50A9}"/>
              </a:ext>
            </a:extLst>
          </p:cNvPr>
          <p:cNvSpPr txBox="1"/>
          <p:nvPr/>
        </p:nvSpPr>
        <p:spPr>
          <a:xfrm>
            <a:off x="8136976" y="3876050"/>
            <a:ext cx="103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7D03F6-A48C-49D7-B865-5D261ED2BF36}"/>
              </a:ext>
            </a:extLst>
          </p:cNvPr>
          <p:cNvSpPr txBox="1"/>
          <p:nvPr/>
        </p:nvSpPr>
        <p:spPr>
          <a:xfrm>
            <a:off x="8136975" y="4493302"/>
            <a:ext cx="103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CD9638-630B-4481-A342-143EC3426FCF}"/>
              </a:ext>
            </a:extLst>
          </p:cNvPr>
          <p:cNvSpPr txBox="1"/>
          <p:nvPr/>
        </p:nvSpPr>
        <p:spPr>
          <a:xfrm>
            <a:off x="8136975" y="5144113"/>
            <a:ext cx="103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325C103-0BD1-43D3-B3C3-E20BB8421CDD}"/>
              </a:ext>
            </a:extLst>
          </p:cNvPr>
          <p:cNvSpPr txBox="1"/>
          <p:nvPr/>
        </p:nvSpPr>
        <p:spPr>
          <a:xfrm>
            <a:off x="8136975" y="5692546"/>
            <a:ext cx="117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them</a:t>
            </a:r>
          </a:p>
        </p:txBody>
      </p:sp>
      <p:pic>
        <p:nvPicPr>
          <p:cNvPr id="14" name="Picture 2" descr="Free Reminder Clip Art Pictures - Clipartix | Reminder, Just a reminder, Clip  art">
            <a:extLst>
              <a:ext uri="{FF2B5EF4-FFF2-40B4-BE49-F238E27FC236}">
                <a16:creationId xmlns:a16="http://schemas.microsoft.com/office/drawing/2014/main" xmlns="" id="{805B4CD5-FC44-4A00-9DAB-0D3500BA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9667" l="1773" r="89362">
                        <a14:foregroundMark x1="4255" y1="87000" x2="4255" y2="87000"/>
                        <a14:foregroundMark x1="7447" y1="94333" x2="7447" y2="94333"/>
                        <a14:foregroundMark x1="81915" y1="46667" x2="29433" y2="52333"/>
                        <a14:foregroundMark x1="56028" y1="68667" x2="46099" y2="71000"/>
                        <a14:foregroundMark x1="51773" y1="70000" x2="55674" y2="65000"/>
                        <a14:foregroundMark x1="36525" y1="2000" x2="43617" y2="43000"/>
                        <a14:foregroundMark x1="3901" y1="69667" x2="1773" y2="95000"/>
                        <a14:foregroundMark x1="1773" y1="95000" x2="4965" y2="9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615">
            <a:off x="117953" y="-14614"/>
            <a:ext cx="2737831" cy="225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xmlns="" id="{ED33B956-FF25-4647-99CC-A60EA8F9C9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36076" r="14680"/>
          <a:stretch/>
        </p:blipFill>
        <p:spPr>
          <a:xfrm flipH="1">
            <a:off x="-3119120" y="-1361391"/>
            <a:ext cx="2369590" cy="27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7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6F90588-73C8-4CE2-9E7E-DD93317E0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t="35652" r="3852" b="6562"/>
          <a:stretch/>
        </p:blipFill>
        <p:spPr>
          <a:xfrm>
            <a:off x="833120" y="783684"/>
            <a:ext cx="10068560" cy="2468880"/>
          </a:xfrm>
          <a:prstGeom prst="rect">
            <a:avLst/>
          </a:prstGeom>
        </p:spPr>
      </p:pic>
      <p:sp>
        <p:nvSpPr>
          <p:cNvPr id="5" name="علامة الطرح 4">
            <a:extLst>
              <a:ext uri="{FF2B5EF4-FFF2-40B4-BE49-F238E27FC236}">
                <a16:creationId xmlns:a16="http://schemas.microsoft.com/office/drawing/2014/main" xmlns="" id="{185C6487-7B88-4229-8AC5-3DA401B9037C}"/>
              </a:ext>
            </a:extLst>
          </p:cNvPr>
          <p:cNvSpPr/>
          <p:nvPr/>
        </p:nvSpPr>
        <p:spPr>
          <a:xfrm>
            <a:off x="713247" y="783684"/>
            <a:ext cx="2082800" cy="426720"/>
          </a:xfrm>
          <a:prstGeom prst="mathMinus">
            <a:avLst>
              <a:gd name="adj1" fmla="val 100000"/>
            </a:avLst>
          </a:prstGeom>
          <a:noFill/>
          <a:ln w="38100">
            <a:solidFill>
              <a:srgbClr val="E25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لامة الطرح 5">
            <a:extLst>
              <a:ext uri="{FF2B5EF4-FFF2-40B4-BE49-F238E27FC236}">
                <a16:creationId xmlns:a16="http://schemas.microsoft.com/office/drawing/2014/main" xmlns="" id="{8DE51961-6B62-41AB-8D5B-D58C4A54D5BE}"/>
              </a:ext>
            </a:extLst>
          </p:cNvPr>
          <p:cNvSpPr/>
          <p:nvPr/>
        </p:nvSpPr>
        <p:spPr>
          <a:xfrm>
            <a:off x="5659272" y="785048"/>
            <a:ext cx="2082801" cy="426720"/>
          </a:xfrm>
          <a:prstGeom prst="mathMinus">
            <a:avLst>
              <a:gd name="adj1" fmla="val 10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علامة الطرح 6">
            <a:extLst>
              <a:ext uri="{FF2B5EF4-FFF2-40B4-BE49-F238E27FC236}">
                <a16:creationId xmlns:a16="http://schemas.microsoft.com/office/drawing/2014/main" xmlns="" id="{E2C3E128-8E6E-4A19-88E4-615323F3EB86}"/>
              </a:ext>
            </a:extLst>
          </p:cNvPr>
          <p:cNvSpPr/>
          <p:nvPr/>
        </p:nvSpPr>
        <p:spPr>
          <a:xfrm>
            <a:off x="4978400" y="703768"/>
            <a:ext cx="6675120" cy="2548796"/>
          </a:xfrm>
          <a:prstGeom prst="mathMinus">
            <a:avLst>
              <a:gd name="adj1" fmla="val 100000"/>
            </a:avLst>
          </a:prstGeom>
          <a:solidFill>
            <a:srgbClr val="FAF6E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4CAFCCE9-58E6-45C4-A04F-67295B639D54}"/>
              </a:ext>
            </a:extLst>
          </p:cNvPr>
          <p:cNvSpPr txBox="1"/>
          <p:nvPr/>
        </p:nvSpPr>
        <p:spPr>
          <a:xfrm>
            <a:off x="713247" y="3997981"/>
            <a:ext cx="521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told 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me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new story .</a:t>
            </a:r>
            <a:endParaRPr lang="en-US" sz="4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633BC749-7437-43DE-8B56-A9DA5B9D40B4}"/>
              </a:ext>
            </a:extLst>
          </p:cNvPr>
          <p:cNvSpPr txBox="1"/>
          <p:nvPr/>
        </p:nvSpPr>
        <p:spPr>
          <a:xfrm>
            <a:off x="1434307" y="4743398"/>
            <a:ext cx="4661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She teaches 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 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English .</a:t>
            </a:r>
            <a:endParaRPr lang="en-US" sz="4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0A6F7EA0-3028-4BC5-8A0F-E90A976C9CBD}"/>
              </a:ext>
            </a:extLst>
          </p:cNvPr>
          <p:cNvSpPr txBox="1"/>
          <p:nvPr/>
        </p:nvSpPr>
        <p:spPr>
          <a:xfrm>
            <a:off x="2281643" y="5646348"/>
            <a:ext cx="7628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like 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them</a:t>
            </a:r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because they are always funny .</a:t>
            </a:r>
            <a:endParaRPr lang="en-US" sz="4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82F73D09-B99D-4BCF-B905-FB5365EF1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36076" r="14680"/>
          <a:stretch/>
        </p:blipFill>
        <p:spPr>
          <a:xfrm flipH="1">
            <a:off x="10048240" y="4094480"/>
            <a:ext cx="2369590" cy="27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17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 practice Images, Stock Photos &amp; Vectors | Shutterstock">
            <a:extLst>
              <a:ext uri="{FF2B5EF4-FFF2-40B4-BE49-F238E27FC236}">
                <a16:creationId xmlns:a16="http://schemas.microsoft.com/office/drawing/2014/main" xmlns="" id="{5B099BFC-F0F3-4698-A0C0-D538913D7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18512" r="12611" b="19688"/>
          <a:stretch/>
        </p:blipFill>
        <p:spPr bwMode="auto">
          <a:xfrm>
            <a:off x="1922889" y="1551705"/>
            <a:ext cx="4326673" cy="24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76B78FB4-76A5-4FD7-B5EE-80478B9EE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51" y="615882"/>
            <a:ext cx="3790950" cy="3790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6B2EAD3-A2E6-422B-B44B-C4BE228676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5" b="97090" l="10000" r="90000">
                        <a14:foregroundMark x1="64286" y1="7334" x2="47976" y2="9197"/>
                        <a14:foregroundMark x1="47976" y1="9197" x2="47024" y2="9895"/>
                        <a14:foregroundMark x1="52857" y1="32130" x2="50952" y2="40512"/>
                        <a14:foregroundMark x1="60476" y1="31548" x2="53095" y2="66473"/>
                        <a14:foregroundMark x1="53095" y1="66473" x2="53095" y2="66473"/>
                        <a14:foregroundMark x1="56667" y1="86962" x2="52500" y2="97322"/>
                        <a14:foregroundMark x1="52500" y1="97322" x2="45595" y2="91967"/>
                        <a14:foregroundMark x1="61786" y1="5239" x2="45952" y2="2910"/>
                        <a14:foregroundMark x1="45952" y1="2910" x2="38929" y2="6868"/>
                        <a14:foregroundMark x1="38929" y1="6868" x2="38690" y2="7218"/>
                        <a14:foregroundMark x1="59524" y1="3492" x2="50357" y2="1048"/>
                        <a14:foregroundMark x1="50357" y1="1048" x2="40119" y2="2445"/>
                        <a14:foregroundMark x1="40119" y1="2445" x2="38214" y2="4191"/>
                      </a14:backgroundRemoval>
                    </a14:imgEffect>
                  </a14:imgLayer>
                </a14:imgProps>
              </a:ext>
            </a:extLst>
          </a:blip>
          <a:srcRect l="16326" r="19424"/>
          <a:stretch/>
        </p:blipFill>
        <p:spPr>
          <a:xfrm>
            <a:off x="7222959" y="-971688"/>
            <a:ext cx="695026" cy="9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ABF1626F-9C2A-4DF6-A1DC-67BF77BB6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1" t="44371" r="22162" b="13133"/>
          <a:stretch/>
        </p:blipFill>
        <p:spPr>
          <a:xfrm>
            <a:off x="684866" y="963826"/>
            <a:ext cx="11029339" cy="47326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4BF82F2D-DAD3-4DE3-9289-94784AEEA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5" b="97090" l="10000" r="90000">
                        <a14:foregroundMark x1="64286" y1="7334" x2="47976" y2="9197"/>
                        <a14:foregroundMark x1="47976" y1="9197" x2="47024" y2="9895"/>
                        <a14:foregroundMark x1="52857" y1="32130" x2="50952" y2="40512"/>
                        <a14:foregroundMark x1="60476" y1="31548" x2="53095" y2="66473"/>
                        <a14:foregroundMark x1="53095" y1="66473" x2="53095" y2="66473"/>
                        <a14:foregroundMark x1="56667" y1="86962" x2="52500" y2="97322"/>
                        <a14:foregroundMark x1="52500" y1="97322" x2="45595" y2="91967"/>
                        <a14:foregroundMark x1="61786" y1="5239" x2="45952" y2="2910"/>
                        <a14:foregroundMark x1="45952" y1="2910" x2="38929" y2="6868"/>
                        <a14:foregroundMark x1="38929" y1="6868" x2="38690" y2="7218"/>
                        <a14:foregroundMark x1="59524" y1="3492" x2="50357" y2="1048"/>
                        <a14:foregroundMark x1="50357" y1="1048" x2="40119" y2="2445"/>
                        <a14:foregroundMark x1="40119" y1="2445" x2="38214" y2="4191"/>
                      </a14:backgroundRemoval>
                    </a14:imgEffect>
                  </a14:imgLayer>
                </a14:imgProps>
              </a:ext>
            </a:extLst>
          </a:blip>
          <a:srcRect l="16326" r="19424"/>
          <a:stretch/>
        </p:blipFill>
        <p:spPr>
          <a:xfrm>
            <a:off x="383473" y="840258"/>
            <a:ext cx="602785" cy="84273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318B95DF-8F2E-4FB7-A4DE-00D4A4832B78}"/>
              </a:ext>
            </a:extLst>
          </p:cNvPr>
          <p:cNvSpPr txBox="1"/>
          <p:nvPr/>
        </p:nvSpPr>
        <p:spPr>
          <a:xfrm>
            <a:off x="7175942" y="2526905"/>
            <a:ext cx="137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them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xmlns="" id="{30A2BE3B-58E6-4AD6-B13A-7E3BFF21876E}"/>
              </a:ext>
            </a:extLst>
          </p:cNvPr>
          <p:cNvSpPr txBox="1"/>
          <p:nvPr/>
        </p:nvSpPr>
        <p:spPr>
          <a:xfrm>
            <a:off x="5408533" y="3267664"/>
            <a:ext cx="137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her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45E54EF9-2AC3-47AE-AB45-FEA2B369669F}"/>
              </a:ext>
            </a:extLst>
          </p:cNvPr>
          <p:cNvSpPr txBox="1"/>
          <p:nvPr/>
        </p:nvSpPr>
        <p:spPr>
          <a:xfrm>
            <a:off x="6212115" y="3762512"/>
            <a:ext cx="137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xmlns="" id="{9830C8E6-B513-425B-B416-482FBDE71C8F}"/>
              </a:ext>
            </a:extLst>
          </p:cNvPr>
          <p:cNvSpPr txBox="1"/>
          <p:nvPr/>
        </p:nvSpPr>
        <p:spPr>
          <a:xfrm>
            <a:off x="7372090" y="4431252"/>
            <a:ext cx="137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397CFC4E-3533-435B-A877-448080DE9ED4}"/>
              </a:ext>
            </a:extLst>
          </p:cNvPr>
          <p:cNvSpPr txBox="1"/>
          <p:nvPr/>
        </p:nvSpPr>
        <p:spPr>
          <a:xfrm>
            <a:off x="6113454" y="4968177"/>
            <a:ext cx="137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</a:t>
            </a:r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12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xmlns="" id="{11938F9C-9373-4697-8483-E146068A8112}"/>
              </a:ext>
            </a:extLst>
          </p:cNvPr>
          <p:cNvSpPr/>
          <p:nvPr/>
        </p:nvSpPr>
        <p:spPr>
          <a:xfrm>
            <a:off x="2133600" y="927653"/>
            <a:ext cx="7730502" cy="4121868"/>
          </a:xfrm>
          <a:prstGeom prst="round2DiagRect">
            <a:avLst>
              <a:gd name="adj1" fmla="val 35760"/>
              <a:gd name="adj2" fmla="val 4773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0E7C434B-2A8B-4D75-939A-C43D2001D7D8}"/>
              </a:ext>
            </a:extLst>
          </p:cNvPr>
          <p:cNvSpPr txBox="1"/>
          <p:nvPr/>
        </p:nvSpPr>
        <p:spPr>
          <a:xfrm>
            <a:off x="3046479" y="2696200"/>
            <a:ext cx="568697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Need/Want/Like + Infinitive</a:t>
            </a:r>
          </a:p>
        </p:txBody>
      </p:sp>
    </p:spTree>
    <p:extLst>
      <p:ext uri="{BB962C8B-B14F-4D97-AF65-F5344CB8AC3E}">
        <p14:creationId xmlns:p14="http://schemas.microsoft.com/office/powerpoint/2010/main" val="2313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EF0986E-A746-421E-8263-D0159D2C3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62431" r="50000" b="29590"/>
          <a:stretch/>
        </p:blipFill>
        <p:spPr>
          <a:xfrm>
            <a:off x="775252" y="5409796"/>
            <a:ext cx="10127973" cy="113747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6A9079EE-928F-4FD8-9DE5-266BA4C97986}"/>
              </a:ext>
            </a:extLst>
          </p:cNvPr>
          <p:cNvSpPr txBox="1"/>
          <p:nvPr/>
        </p:nvSpPr>
        <p:spPr>
          <a:xfrm>
            <a:off x="566531" y="1014476"/>
            <a:ext cx="530087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She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needs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buy 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some snacks.</a:t>
            </a:r>
          </a:p>
        </p:txBody>
      </p:sp>
      <p:pic>
        <p:nvPicPr>
          <p:cNvPr id="1026" name="Picture 2" descr="FOOD CLIP ART * SNACK CLIP ART * COLOR AND BLACK AND WHITE | Thanksgiving  clip art, Food clips, Concession stand">
            <a:extLst>
              <a:ext uri="{FF2B5EF4-FFF2-40B4-BE49-F238E27FC236}">
                <a16:creationId xmlns:a16="http://schemas.microsoft.com/office/drawing/2014/main" xmlns="" id="{43380467-CD77-4CCF-9408-5493ECFAC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53" y="275460"/>
            <a:ext cx="1528079" cy="147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74273724-D325-4EB5-A1F7-594C9203B6C2}"/>
              </a:ext>
            </a:extLst>
          </p:cNvPr>
          <p:cNvSpPr txBox="1"/>
          <p:nvPr/>
        </p:nvSpPr>
        <p:spPr>
          <a:xfrm>
            <a:off x="699054" y="2168637"/>
            <a:ext cx="530087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He doesn’t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 to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 dishes.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FAF249FD-FCFF-452F-8BF3-5740449B5C5C}"/>
              </a:ext>
            </a:extLst>
          </p:cNvPr>
          <p:cNvSpPr txBox="1"/>
          <p:nvPr/>
        </p:nvSpPr>
        <p:spPr>
          <a:xfrm>
            <a:off x="566531" y="3579040"/>
            <a:ext cx="530087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like to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help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my mother.</a:t>
            </a:r>
            <a:endParaRPr lang="ar-SA" sz="2400" dirty="0">
              <a:latin typeface="MV Boli" panose="02000500030200090000" pitchFamily="2" charset="0"/>
            </a:endParaRPr>
          </a:p>
        </p:txBody>
      </p:sp>
      <p:pic>
        <p:nvPicPr>
          <p:cNvPr id="1028" name="Picture 4" descr="Clip Art Do The Dishes - Girl Washing Dishes Clipart - Free Transparent PNG  Clipart Images Download">
            <a:extLst>
              <a:ext uri="{FF2B5EF4-FFF2-40B4-BE49-F238E27FC236}">
                <a16:creationId xmlns:a16="http://schemas.microsoft.com/office/drawing/2014/main" xmlns="" id="{1BADE435-C9C4-4ED8-BD7F-9F3FA14DD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17" b="90183" l="10000" r="90000">
                        <a14:foregroundMark x1="73452" y1="89498" x2="73452" y2="89498"/>
                        <a14:foregroundMark x1="68810" y1="82420" x2="68810" y2="82420"/>
                        <a14:foregroundMark x1="68810" y1="82420" x2="68810" y2="82420"/>
                        <a14:foregroundMark x1="69405" y1="89498" x2="69405" y2="89498"/>
                        <a14:foregroundMark x1="25000" y1="90183" x2="25000" y2="90183"/>
                        <a14:foregroundMark x1="35595" y1="55023" x2="35595" y2="55023"/>
                        <a14:foregroundMark x1="28571" y1="81735" x2="62143" y2="82648"/>
                        <a14:foregroundMark x1="67500" y1="86530" x2="35595" y2="85388"/>
                        <a14:foregroundMark x1="63214" y1="79452" x2="73214" y2="81507"/>
                        <a14:foregroundMark x1="73214" y1="81507" x2="72024" y2="89954"/>
                        <a14:foregroundMark x1="69643" y1="89954" x2="30476" y2="89954"/>
                        <a14:foregroundMark x1="33571" y1="74886" x2="33571" y2="74886"/>
                        <a14:foregroundMark x1="34286" y1="73744" x2="34286" y2="73744"/>
                        <a14:foregroundMark x1="72738" y1="69406" x2="72738" y2="69406"/>
                        <a14:foregroundMark x1="37500" y1="43607" x2="37500" y2="43607"/>
                        <a14:foregroundMark x1="44524" y1="54795" x2="48810" y2="68950"/>
                        <a14:foregroundMark x1="42738" y1="52511" x2="48810" y2="50913"/>
                        <a14:foregroundMark x1="48810" y1="50913" x2="51310" y2="62100"/>
                        <a14:foregroundMark x1="51310" y1="62100" x2="51310" y2="64384"/>
                        <a14:foregroundMark x1="36905" y1="45205" x2="36905" y2="45205"/>
                        <a14:foregroundMark x1="37738" y1="44521" x2="38333" y2="447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35" t="12597" r="20601" b="7118"/>
          <a:stretch/>
        </p:blipFill>
        <p:spPr bwMode="auto">
          <a:xfrm>
            <a:off x="7492447" y="1506491"/>
            <a:ext cx="2655406" cy="192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ttle Girl Kid Helping Her Mother Ironing Clothes Vector Illustration.  Royalty Free Cliparts, Vectors, And Stock Illustration. Image 83668096.">
            <a:extLst>
              <a:ext uri="{FF2B5EF4-FFF2-40B4-BE49-F238E27FC236}">
                <a16:creationId xmlns:a16="http://schemas.microsoft.com/office/drawing/2014/main" xmlns="" id="{CFFD5B37-F623-4462-B819-13705528E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154" b="90000" l="10000" r="90000">
                        <a14:foregroundMark x1="26077" y1="61769" x2="26077" y2="61769"/>
                        <a14:foregroundMark x1="44846" y1="9154" x2="44846" y2="9154"/>
                        <a14:foregroundMark x1="47615" y1="9846" x2="40692" y2="10154"/>
                        <a14:foregroundMark x1="40692" y1="10154" x2="40692" y2="10154"/>
                        <a14:foregroundMark x1="71000" y1="60462" x2="71000" y2="60462"/>
                        <a14:foregroundMark x1="28615" y1="85231" x2="28615" y2="85231"/>
                        <a14:foregroundMark x1="52538" y1="71462" x2="52538" y2="71462"/>
                        <a14:foregroundMark x1="75923" y1="85385" x2="75923" y2="85385"/>
                        <a14:foregroundMark x1="41000" y1="82923" x2="41000" y2="82923"/>
                        <a14:foregroundMark x1="44154" y1="47538" x2="45769" y2="55231"/>
                        <a14:foregroundMark x1="47462" y1="48154" x2="46615" y2="54615"/>
                        <a14:foregroundMark x1="49923" y1="49000" x2="52692" y2="55077"/>
                        <a14:foregroundMark x1="68231" y1="51462" x2="68231" y2="51462"/>
                        <a14:foregroundMark x1="66769" y1="50462" x2="68385" y2="54231"/>
                        <a14:foregroundMark x1="53462" y1="46538" x2="53462" y2="49385"/>
                        <a14:foregroundMark x1="58538" y1="46692" x2="62538" y2="48846"/>
                        <a14:foregroundMark x1="77077" y1="85231" x2="77077" y2="85231"/>
                        <a14:foregroundMark x1="52846" y1="71000" x2="52846" y2="71000"/>
                        <a14:foregroundMark x1="70077" y1="60846" x2="35154" y2="80154"/>
                        <a14:foregroundMark x1="34154" y1="59846" x2="36769" y2="62000"/>
                        <a14:foregroundMark x1="35923" y1="60462" x2="41231" y2="65231"/>
                        <a14:foregroundMark x1="41231" y1="65231" x2="41231" y2="65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6" t="6521" r="5846" b="14793"/>
          <a:stretch/>
        </p:blipFill>
        <p:spPr bwMode="auto">
          <a:xfrm>
            <a:off x="5199204" y="2888851"/>
            <a:ext cx="2456614" cy="22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علامة الطرح 12">
            <a:extLst>
              <a:ext uri="{FF2B5EF4-FFF2-40B4-BE49-F238E27FC236}">
                <a16:creationId xmlns:a16="http://schemas.microsoft.com/office/drawing/2014/main" xmlns="" id="{1F257814-4C1F-4466-8DE3-1C497C5E28AF}"/>
              </a:ext>
            </a:extLst>
          </p:cNvPr>
          <p:cNvSpPr/>
          <p:nvPr/>
        </p:nvSpPr>
        <p:spPr>
          <a:xfrm>
            <a:off x="4958523" y="5584556"/>
            <a:ext cx="5060119" cy="426720"/>
          </a:xfrm>
          <a:prstGeom prst="mathMinus">
            <a:avLst>
              <a:gd name="adj1" fmla="val 100000"/>
            </a:avLst>
          </a:prstGeom>
          <a:noFill/>
          <a:ln w="38100">
            <a:solidFill>
              <a:srgbClr val="E25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علامة الطرح 14">
            <a:extLst>
              <a:ext uri="{FF2B5EF4-FFF2-40B4-BE49-F238E27FC236}">
                <a16:creationId xmlns:a16="http://schemas.microsoft.com/office/drawing/2014/main" xmlns="" id="{A0F91FF5-D2E5-41B7-9D7C-BC0B5384A985}"/>
              </a:ext>
            </a:extLst>
          </p:cNvPr>
          <p:cNvSpPr/>
          <p:nvPr/>
        </p:nvSpPr>
        <p:spPr>
          <a:xfrm>
            <a:off x="2951922" y="6042800"/>
            <a:ext cx="3048002" cy="426720"/>
          </a:xfrm>
          <a:prstGeom prst="mathMinus">
            <a:avLst>
              <a:gd name="adj1" fmla="val 100000"/>
            </a:avLst>
          </a:prstGeom>
          <a:noFill/>
          <a:ln w="38100">
            <a:solidFill>
              <a:srgbClr val="E25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علامة الطرح 13">
            <a:extLst>
              <a:ext uri="{FF2B5EF4-FFF2-40B4-BE49-F238E27FC236}">
                <a16:creationId xmlns:a16="http://schemas.microsoft.com/office/drawing/2014/main" xmlns="" id="{0BCC0A06-33FC-49E7-8D06-8A91ED91A311}"/>
              </a:ext>
            </a:extLst>
          </p:cNvPr>
          <p:cNvSpPr/>
          <p:nvPr/>
        </p:nvSpPr>
        <p:spPr>
          <a:xfrm>
            <a:off x="-1119271" y="5303764"/>
            <a:ext cx="13973343" cy="1478033"/>
          </a:xfrm>
          <a:prstGeom prst="mathMinus">
            <a:avLst>
              <a:gd name="adj1" fmla="val 100000"/>
            </a:avLst>
          </a:prstGeom>
          <a:solidFill>
            <a:srgbClr val="FAF6E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6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3" grpId="0" animBg="1"/>
      <p:bldP spid="1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2443480" y="1148080"/>
            <a:ext cx="6593840" cy="3972560"/>
          </a:xfrm>
          <a:prstGeom prst="snip2SameRect">
            <a:avLst>
              <a:gd name="adj1" fmla="val 23833"/>
              <a:gd name="adj2" fmla="val 0"/>
            </a:avLst>
          </a:prstGeom>
          <a:ln w="38100" cmpd="tri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Unit -1-</a:t>
            </a:r>
          </a:p>
          <a:p>
            <a:pPr algn="ctr">
              <a:lnSpc>
                <a:spcPct val="200000"/>
              </a:lnSpc>
            </a:pPr>
            <a:r>
              <a:rPr lang="en-US" sz="2800" b="1" dirty="0"/>
              <a:t>Complaints ,Complaints</a:t>
            </a:r>
          </a:p>
          <a:p>
            <a:pPr algn="l">
              <a:lnSpc>
                <a:spcPct val="200000"/>
              </a:lnSpc>
            </a:pPr>
            <a:r>
              <a:rPr lang="en-US" sz="3200" b="1" dirty="0">
                <a:solidFill>
                  <a:srgbClr val="E25B25"/>
                </a:solidFill>
              </a:rPr>
              <a:t>12</a:t>
            </a:r>
            <a:r>
              <a:rPr lang="en-US" sz="3200" b="1" dirty="0">
                <a:solidFill>
                  <a:srgbClr val="4082B0"/>
                </a:solidFill>
              </a:rPr>
              <a:t> </a:t>
            </a:r>
            <a:r>
              <a:rPr lang="en-US" sz="2800" b="1" dirty="0"/>
              <a:t>Form ,Meaning&amp; Function</a:t>
            </a:r>
          </a:p>
          <a:p>
            <a:pPr algn="ctr">
              <a:lnSpc>
                <a:spcPct val="200000"/>
              </a:lnSpc>
            </a:pPr>
            <a:endParaRPr lang="en-US" sz="2800" b="1" dirty="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xmlns="" id="{D1BA6EE0-7321-4E1B-B4E1-6A3432EB215E}"/>
              </a:ext>
            </a:extLst>
          </p:cNvPr>
          <p:cNvGrpSpPr/>
          <p:nvPr/>
        </p:nvGrpSpPr>
        <p:grpSpPr>
          <a:xfrm>
            <a:off x="319475" y="-1890360"/>
            <a:ext cx="2943063" cy="1392320"/>
            <a:chOff x="159455" y="260514"/>
            <a:chExt cx="2943063" cy="139232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209E42F8-5444-4296-9EE2-B4DD9FA6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35424EB8-F799-42D8-94DB-3C0072D46B71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Warm Up</a:t>
              </a:r>
            </a:p>
            <a:p>
              <a:pPr algn="ctr"/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FF4828C3-A999-4E21-8EC7-7E813D6DF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640" y="3699847"/>
            <a:ext cx="705927" cy="67769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8C2200AC-A113-42C3-A274-5BA32F3E7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8" t="11273" b="1805"/>
          <a:stretch/>
        </p:blipFill>
        <p:spPr>
          <a:xfrm flipH="1">
            <a:off x="-1593215" y="3347720"/>
            <a:ext cx="1428115" cy="35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xmlns="" id="{11938F9C-9373-4697-8483-E146068A8112}"/>
              </a:ext>
            </a:extLst>
          </p:cNvPr>
          <p:cNvSpPr/>
          <p:nvPr/>
        </p:nvSpPr>
        <p:spPr>
          <a:xfrm>
            <a:off x="2230749" y="1854409"/>
            <a:ext cx="7730502" cy="4089191"/>
          </a:xfrm>
          <a:prstGeom prst="round2DiagRect">
            <a:avLst>
              <a:gd name="adj1" fmla="val 35760"/>
              <a:gd name="adj2" fmla="val 4773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D0289236-8F53-4433-A485-10B7349F8C35}"/>
              </a:ext>
            </a:extLst>
          </p:cNvPr>
          <p:cNvSpPr txBox="1"/>
          <p:nvPr/>
        </p:nvSpPr>
        <p:spPr>
          <a:xfrm>
            <a:off x="2726973" y="3703982"/>
            <a:ext cx="673805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Imperatives ( two-word verb )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MV Boli" panose="02000500030200090000" pitchFamily="2" charset="0"/>
              <a:cs typeface="MV Boli" panose="02000500030200090000" pitchFamily="2" charset="0"/>
              <a:sym typeface="Arial Rounded MT Bold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0E910098-B4C9-42C1-B92E-3F3F194FB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8"/>
          <a:stretch/>
        </p:blipFill>
        <p:spPr>
          <a:xfrm>
            <a:off x="10090579" y="-4281242"/>
            <a:ext cx="2101421" cy="428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A4A53644-69ED-42C1-96DC-F81B3938F8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t="35024" r="42940" b="52385"/>
          <a:stretch/>
        </p:blipFill>
        <p:spPr>
          <a:xfrm>
            <a:off x="531339" y="704335"/>
            <a:ext cx="9465277" cy="1717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A1109A-AA47-4E69-AE8E-AB0020BB99E7}"/>
              </a:ext>
            </a:extLst>
          </p:cNvPr>
          <p:cNvSpPr txBox="1"/>
          <p:nvPr/>
        </p:nvSpPr>
        <p:spPr>
          <a:xfrm>
            <a:off x="246346" y="3367217"/>
            <a:ext cx="372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Turn off </a:t>
            </a:r>
            <a:r>
              <a:rPr lang="en-US" sz="28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the light . </a:t>
            </a:r>
            <a:endParaRPr lang="en-US" sz="4400" b="1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D79DBE-E44F-48C1-9CEB-59A16D0C2AE1}"/>
              </a:ext>
            </a:extLst>
          </p:cNvPr>
          <p:cNvSpPr txBox="1"/>
          <p:nvPr/>
        </p:nvSpPr>
        <p:spPr>
          <a:xfrm>
            <a:off x="246345" y="4021751"/>
            <a:ext cx="372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Turn </a:t>
            </a:r>
            <a:r>
              <a:rPr lang="en-US" sz="28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the light </a:t>
            </a:r>
            <a:r>
              <a:rPr lang="en-US" sz="28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off </a:t>
            </a:r>
            <a:r>
              <a:rPr lang="en-US" sz="2800" b="1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r>
              <a:rPr lang="en-US" sz="28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4400" b="1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DAE19466-3C58-4E86-8756-3D6C388007C4}"/>
              </a:ext>
            </a:extLst>
          </p:cNvPr>
          <p:cNvSpPr txBox="1"/>
          <p:nvPr/>
        </p:nvSpPr>
        <p:spPr>
          <a:xfrm>
            <a:off x="246345" y="4682006"/>
            <a:ext cx="372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Turn</a:t>
            </a:r>
            <a:r>
              <a:rPr lang="en-US" sz="2800" b="1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it </a:t>
            </a:r>
            <a:r>
              <a:rPr lang="en-US" sz="2800" b="1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off .</a:t>
            </a:r>
            <a:r>
              <a:rPr lang="en-US" sz="2800" b="1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4400" b="1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16BA1A8A-BD9D-4ACA-9592-F54690A07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68"/>
          <a:stretch/>
        </p:blipFill>
        <p:spPr>
          <a:xfrm>
            <a:off x="10181195" y="2557849"/>
            <a:ext cx="2101421" cy="428124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B7BCC047-A9AA-4DFC-A70E-95C199E9E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28284" r="30609" b="64987"/>
          <a:stretch/>
        </p:blipFill>
        <p:spPr>
          <a:xfrm>
            <a:off x="0" y="5527880"/>
            <a:ext cx="10650071" cy="917912"/>
          </a:xfrm>
          <a:prstGeom prst="rect">
            <a:avLst/>
          </a:prstGeom>
        </p:spPr>
      </p:pic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xmlns="" id="{6B60A617-3179-4E73-AE37-E0AD4730A658}"/>
              </a:ext>
            </a:extLst>
          </p:cNvPr>
          <p:cNvCxnSpPr>
            <a:cxnSpLocks/>
          </p:cNvCxnSpPr>
          <p:nvPr/>
        </p:nvCxnSpPr>
        <p:spPr>
          <a:xfrm>
            <a:off x="7226833" y="5986836"/>
            <a:ext cx="2769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xmlns="" id="{F460A659-9B00-447A-A20A-5E106FDCFEC2}"/>
              </a:ext>
            </a:extLst>
          </p:cNvPr>
          <p:cNvCxnSpPr>
            <a:cxnSpLocks/>
          </p:cNvCxnSpPr>
          <p:nvPr/>
        </p:nvCxnSpPr>
        <p:spPr>
          <a:xfrm>
            <a:off x="1413007" y="6445792"/>
            <a:ext cx="23368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علامة الطرح 12">
            <a:extLst>
              <a:ext uri="{FF2B5EF4-FFF2-40B4-BE49-F238E27FC236}">
                <a16:creationId xmlns:a16="http://schemas.microsoft.com/office/drawing/2014/main" xmlns="" id="{4DB00D77-C61E-4094-9529-59BE87540552}"/>
              </a:ext>
            </a:extLst>
          </p:cNvPr>
          <p:cNvSpPr/>
          <p:nvPr/>
        </p:nvSpPr>
        <p:spPr>
          <a:xfrm>
            <a:off x="-1911927" y="5303764"/>
            <a:ext cx="14765999" cy="1478033"/>
          </a:xfrm>
          <a:prstGeom prst="mathMinus">
            <a:avLst>
              <a:gd name="adj1" fmla="val 100000"/>
            </a:avLst>
          </a:prstGeom>
          <a:solidFill>
            <a:srgbClr val="FAF6E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52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 practice Images, Stock Photos &amp; Vectors | Shutterstock">
            <a:extLst>
              <a:ext uri="{FF2B5EF4-FFF2-40B4-BE49-F238E27FC236}">
                <a16:creationId xmlns:a16="http://schemas.microsoft.com/office/drawing/2014/main" xmlns="" id="{5B099BFC-F0F3-4698-A0C0-D538913D7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74" t="18512" r="12611" b="19688"/>
          <a:stretch/>
        </p:blipFill>
        <p:spPr bwMode="auto">
          <a:xfrm>
            <a:off x="1922889" y="1551705"/>
            <a:ext cx="4326673" cy="241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76B78FB4-76A5-4FD7-B5EE-80478B9EE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651" y="615882"/>
            <a:ext cx="3790950" cy="3790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6B2EAD3-A2E6-422B-B44B-C4BE228676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5" b="97090" l="10000" r="90000">
                        <a14:foregroundMark x1="64286" y1="7334" x2="47976" y2="9197"/>
                        <a14:foregroundMark x1="47976" y1="9197" x2="47024" y2="9895"/>
                        <a14:foregroundMark x1="52857" y1="32130" x2="50952" y2="40512"/>
                        <a14:foregroundMark x1="60476" y1="31548" x2="53095" y2="66473"/>
                        <a14:foregroundMark x1="53095" y1="66473" x2="53095" y2="66473"/>
                        <a14:foregroundMark x1="56667" y1="86962" x2="52500" y2="97322"/>
                        <a14:foregroundMark x1="52500" y1="97322" x2="45595" y2="91967"/>
                        <a14:foregroundMark x1="61786" y1="5239" x2="45952" y2="2910"/>
                        <a14:foregroundMark x1="45952" y1="2910" x2="38929" y2="6868"/>
                        <a14:foregroundMark x1="38929" y1="6868" x2="38690" y2="7218"/>
                        <a14:foregroundMark x1="59524" y1="3492" x2="50357" y2="1048"/>
                        <a14:foregroundMark x1="50357" y1="1048" x2="40119" y2="2445"/>
                        <a14:foregroundMark x1="40119" y1="2445" x2="38214" y2="4191"/>
                      </a14:backgroundRemoval>
                    </a14:imgEffect>
                  </a14:imgLayer>
                </a14:imgProps>
              </a:ext>
            </a:extLst>
          </a:blip>
          <a:srcRect l="16326" r="19424"/>
          <a:stretch/>
        </p:blipFill>
        <p:spPr>
          <a:xfrm>
            <a:off x="7222959" y="-971688"/>
            <a:ext cx="695026" cy="9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009A451B-B244-4130-A540-6A1E587AC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t="53051" r="22204" b="9860"/>
          <a:stretch/>
        </p:blipFill>
        <p:spPr>
          <a:xfrm>
            <a:off x="728420" y="1026762"/>
            <a:ext cx="10011905" cy="538953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7099723-3DD6-48F5-B171-3B514B474F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45" b="97090" l="10000" r="90000">
                        <a14:foregroundMark x1="64286" y1="7334" x2="47976" y2="9197"/>
                        <a14:foregroundMark x1="47976" y1="9197" x2="47024" y2="9895"/>
                        <a14:foregroundMark x1="52857" y1="32130" x2="50952" y2="40512"/>
                        <a14:foregroundMark x1="60476" y1="31548" x2="53095" y2="66473"/>
                        <a14:foregroundMark x1="53095" y1="66473" x2="53095" y2="66473"/>
                        <a14:foregroundMark x1="56667" y1="86962" x2="52500" y2="97322"/>
                        <a14:foregroundMark x1="52500" y1="97322" x2="45595" y2="91967"/>
                        <a14:foregroundMark x1="61786" y1="5239" x2="45952" y2="2910"/>
                        <a14:foregroundMark x1="45952" y1="2910" x2="38929" y2="6868"/>
                        <a14:foregroundMark x1="38929" y1="6868" x2="38690" y2="7218"/>
                        <a14:foregroundMark x1="59524" y1="3492" x2="50357" y2="1048"/>
                        <a14:foregroundMark x1="50357" y1="1048" x2="40119" y2="2445"/>
                        <a14:foregroundMark x1="40119" y1="2445" x2="38214" y2="4191"/>
                      </a14:backgroundRemoval>
                    </a14:imgEffect>
                  </a14:imgLayer>
                </a14:imgProps>
              </a:ext>
            </a:extLst>
          </a:blip>
          <a:srcRect l="16326" r="19424"/>
          <a:stretch/>
        </p:blipFill>
        <p:spPr>
          <a:xfrm>
            <a:off x="171231" y="1026762"/>
            <a:ext cx="695026" cy="971688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1ED5EF49-CBBD-472D-B6AC-BF7B4F63F229}"/>
              </a:ext>
            </a:extLst>
          </p:cNvPr>
          <p:cNvSpPr txBox="1"/>
          <p:nvPr/>
        </p:nvSpPr>
        <p:spPr>
          <a:xfrm>
            <a:off x="4557498" y="2487733"/>
            <a:ext cx="506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Put those toys away. Put them away 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C4FC099D-9493-45C7-A59C-D1F780C56821}"/>
              </a:ext>
            </a:extLst>
          </p:cNvPr>
          <p:cNvSpPr txBox="1"/>
          <p:nvPr/>
        </p:nvSpPr>
        <p:spPr>
          <a:xfrm>
            <a:off x="4557498" y="3079799"/>
            <a:ext cx="506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Clean this mess up. Clean it up 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227C39CD-5F3A-4455-9D09-B42C263195E1}"/>
              </a:ext>
            </a:extLst>
          </p:cNvPr>
          <p:cNvSpPr txBox="1"/>
          <p:nvPr/>
        </p:nvSpPr>
        <p:spPr>
          <a:xfrm>
            <a:off x="4449009" y="3644752"/>
            <a:ext cx="506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Turn the cooker on. Turn it on .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xmlns="" id="{C151B21E-A888-44E5-8D49-AD8670D3DFDD}"/>
              </a:ext>
            </a:extLst>
          </p:cNvPr>
          <p:cNvSpPr txBox="1"/>
          <p:nvPr/>
        </p:nvSpPr>
        <p:spPr>
          <a:xfrm>
            <a:off x="4325393" y="4140840"/>
            <a:ext cx="584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Please turn the light off. Please turn it off .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5428F255-E6B7-4947-BBC9-197D6FD8914E}"/>
              </a:ext>
            </a:extLst>
          </p:cNvPr>
          <p:cNvSpPr txBox="1"/>
          <p:nvPr/>
        </p:nvSpPr>
        <p:spPr>
          <a:xfrm>
            <a:off x="4557498" y="5297859"/>
            <a:ext cx="584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Please pick your jacket up. Please pick it up .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xmlns="" id="{D249FEDD-61E4-47AA-8586-7EBC73876430}"/>
              </a:ext>
            </a:extLst>
          </p:cNvPr>
          <p:cNvSpPr txBox="1"/>
          <p:nvPr/>
        </p:nvSpPr>
        <p:spPr>
          <a:xfrm>
            <a:off x="4557498" y="4732906"/>
            <a:ext cx="506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Turn the radio down. Turn it down .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E1BF08FB-8218-4218-B615-E7A3FEC99C1D}"/>
              </a:ext>
            </a:extLst>
          </p:cNvPr>
          <p:cNvSpPr txBox="1"/>
          <p:nvPr/>
        </p:nvSpPr>
        <p:spPr>
          <a:xfrm>
            <a:off x="4557498" y="5884590"/>
            <a:ext cx="506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Turn the news up. Turn it up .</a:t>
            </a:r>
          </a:p>
        </p:txBody>
      </p:sp>
    </p:spTree>
    <p:extLst>
      <p:ext uri="{BB962C8B-B14F-4D97-AF65-F5344CB8AC3E}">
        <p14:creationId xmlns:p14="http://schemas.microsoft.com/office/powerpoint/2010/main" val="2040625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2"/>
            <a:extLst>
              <a:ext uri="{FF2B5EF4-FFF2-40B4-BE49-F238E27FC236}">
                <a16:creationId xmlns:a16="http://schemas.microsoft.com/office/drawing/2014/main" xmlns="" id="{4494EFB8-0BFF-47A6-87DC-B705126F7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600DC807-E755-48A2-97DA-7147247D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616879" y="3586180"/>
            <a:ext cx="1834222" cy="2305878"/>
          </a:xfrm>
          <a:prstGeom prst="rect">
            <a:avLst/>
          </a:prstGeom>
        </p:spPr>
      </p:pic>
      <p:pic>
        <p:nvPicPr>
          <p:cNvPr id="5" name="Picture 2" descr="QuickCheck boosts financial inclusion with new App – Financial Inclusion  Nigeria.">
            <a:extLst>
              <a:ext uri="{FF2B5EF4-FFF2-40B4-BE49-F238E27FC236}">
                <a16:creationId xmlns:a16="http://schemas.microsoft.com/office/drawing/2014/main" xmlns="" id="{3BDA59CF-1C3D-40D1-ADE4-E62E816B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4800"/>
            <a:ext cx="376237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663137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A6719BE-CEA6-4870-A3B2-2ECD657F7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15941" r="15268" b="6015"/>
          <a:stretch/>
        </p:blipFill>
        <p:spPr bwMode="auto">
          <a:xfrm>
            <a:off x="2144031" y="902044"/>
            <a:ext cx="7682327" cy="467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جدول 14">
            <a:extLst>
              <a:ext uri="{FF2B5EF4-FFF2-40B4-BE49-F238E27FC236}">
                <a16:creationId xmlns:a16="http://schemas.microsoft.com/office/drawing/2014/main" xmlns="" id="{72E6CD27-7480-4079-BEA0-73005C87D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135412"/>
              </p:ext>
            </p:extLst>
          </p:nvPr>
        </p:nvGraphicFramePr>
        <p:xfrm>
          <a:off x="2604245" y="1755036"/>
          <a:ext cx="8076200" cy="4766509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4139514">
                  <a:extLst>
                    <a:ext uri="{9D8B030D-6E8A-4147-A177-3AD203B41FA5}">
                      <a16:colId xmlns:a16="http://schemas.microsoft.com/office/drawing/2014/main" xmlns="" val="3647827383"/>
                    </a:ext>
                  </a:extLst>
                </a:gridCol>
                <a:gridCol w="3936686">
                  <a:extLst>
                    <a:ext uri="{9D8B030D-6E8A-4147-A177-3AD203B41FA5}">
                      <a16:colId xmlns:a16="http://schemas.microsoft.com/office/drawing/2014/main" xmlns="" val="975920825"/>
                    </a:ext>
                  </a:extLst>
                </a:gridCol>
              </a:tblGrid>
              <a:tr h="901612">
                <a:tc>
                  <a:txBody>
                    <a:bodyPr/>
                    <a:lstStyle/>
                    <a:p>
                      <a:pPr algn="ctr" rtl="1"/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Past participle </a:t>
                      </a:r>
                      <a:endParaRPr lang="ar-SA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>
                          <a:latin typeface="MV Boli" panose="02000500030200090000" pitchFamily="2" charset="0"/>
                          <a:cs typeface="MV Boli" panose="02000500030200090000" pitchFamily="2" charset="0"/>
                        </a:rPr>
                        <a:t>Present Simple</a:t>
                      </a:r>
                      <a:endParaRPr lang="ar-SA" sz="2000" dirty="0">
                        <a:latin typeface="MV Boli" panose="0200050003020009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2236049"/>
                  </a:ext>
                </a:extLst>
              </a:tr>
              <a:tr h="6892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5289300"/>
                  </a:ext>
                </a:extLst>
              </a:tr>
              <a:tr h="704335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6598024"/>
                  </a:ext>
                </a:extLst>
              </a:tr>
              <a:tr h="691978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056341"/>
                  </a:ext>
                </a:extLst>
              </a:tr>
              <a:tr h="65490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4319370"/>
                  </a:ext>
                </a:extLst>
              </a:tr>
              <a:tr h="54369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0546539"/>
                  </a:ext>
                </a:extLst>
              </a:tr>
              <a:tr h="58076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8820878"/>
                  </a:ext>
                </a:extLst>
              </a:tr>
            </a:tbl>
          </a:graphicData>
        </a:graphic>
      </p:graphicFrame>
      <p:grpSp>
        <p:nvGrpSpPr>
          <p:cNvPr id="2" name="العنوان1">
            <a:extLst>
              <a:ext uri="{FF2B5EF4-FFF2-40B4-BE49-F238E27FC236}">
                <a16:creationId xmlns:a16="http://schemas.microsoft.com/office/drawing/2014/main" xmlns="" id="{279DD04F-BE7A-4C9E-A0DE-946996DE2C8D}"/>
              </a:ext>
            </a:extLst>
          </p:cNvPr>
          <p:cNvGrpSpPr/>
          <p:nvPr/>
        </p:nvGrpSpPr>
        <p:grpSpPr>
          <a:xfrm>
            <a:off x="280709" y="81280"/>
            <a:ext cx="2943063" cy="927882"/>
            <a:chOff x="159455" y="260514"/>
            <a:chExt cx="2943063" cy="139232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67589019-1B3C-4F9C-AA62-ACA773436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2" b="98367" l="1889" r="95556">
                          <a14:foregroundMark x1="92444" y1="97096" x2="92444" y2="97096"/>
                          <a14:foregroundMark x1="89000" y1="97096" x2="32222" y2="98367"/>
                          <a14:foregroundMark x1="14556" y1="98730" x2="3111" y2="98367"/>
                          <a14:foregroundMark x1="3111" y1="98367" x2="1889" y2="97822"/>
                          <a14:foregroundMark x1="12556" y1="12341" x2="7444" y2="12341"/>
                          <a14:foregroundMark x1="16667" y1="13249" x2="16667" y2="13249"/>
                          <a14:foregroundMark x1="14889" y1="15608" x2="55556" y2="12341"/>
                          <a14:foregroundMark x1="55556" y1="12341" x2="88889" y2="12341"/>
                          <a14:foregroundMark x1="94223" y1="26134" x2="94708" y2="27389"/>
                          <a14:foregroundMark x1="88889" y1="12341" x2="94223" y2="26134"/>
                          <a14:foregroundMark x1="94729" y1="45907" x2="93000" y2="80036"/>
                          <a14:backgroundMark x1="94222" y1="27405" x2="94444" y2="45917"/>
                          <a14:backgroundMark x1="94444" y1="26134" x2="94444" y2="26134"/>
                          <a14:backgroundMark x1="93889" y1="27405" x2="93889" y2="274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59455" y="260514"/>
              <a:ext cx="2943063" cy="139232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xmlns="" id="{B5473CE7-30EB-4622-AE6A-47558AFBC8EA}"/>
                </a:ext>
              </a:extLst>
            </p:cNvPr>
            <p:cNvSpPr txBox="1"/>
            <p:nvPr/>
          </p:nvSpPr>
          <p:spPr>
            <a:xfrm>
              <a:off x="406400" y="529771"/>
              <a:ext cx="2315029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Warm Up</a:t>
              </a:r>
            </a:p>
            <a:p>
              <a:pPr algn="ctr"/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sp>
        <p:nvSpPr>
          <p:cNvPr id="20" name="مربع نص 6">
            <a:extLst>
              <a:ext uri="{FF2B5EF4-FFF2-40B4-BE49-F238E27FC236}">
                <a16:creationId xmlns:a16="http://schemas.microsoft.com/office/drawing/2014/main" xmlns="" id="{326ECAA3-F4E8-4AF8-A816-5587B75652DD}"/>
              </a:ext>
            </a:extLst>
          </p:cNvPr>
          <p:cNvSpPr txBox="1"/>
          <p:nvPr/>
        </p:nvSpPr>
        <p:spPr>
          <a:xfrm>
            <a:off x="3421941" y="6155532"/>
            <a:ext cx="185533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sew</a:t>
            </a:r>
            <a:endParaRPr lang="ar-SA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9" name="مربع نص 5">
            <a:extLst>
              <a:ext uri="{FF2B5EF4-FFF2-40B4-BE49-F238E27FC236}">
                <a16:creationId xmlns:a16="http://schemas.microsoft.com/office/drawing/2014/main" xmlns="" id="{C00B9FB6-4A73-4C74-8E0A-1DDAA9DB4284}"/>
              </a:ext>
            </a:extLst>
          </p:cNvPr>
          <p:cNvSpPr txBox="1"/>
          <p:nvPr/>
        </p:nvSpPr>
        <p:spPr>
          <a:xfrm>
            <a:off x="3350777" y="5468675"/>
            <a:ext cx="1855331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repaint</a:t>
            </a:r>
            <a:endParaRPr lang="ar-SA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ربع نص 4">
            <a:extLst>
              <a:ext uri="{FF2B5EF4-FFF2-40B4-BE49-F238E27FC236}">
                <a16:creationId xmlns:a16="http://schemas.microsoft.com/office/drawing/2014/main" xmlns="" id="{7778B315-4954-453F-906B-753D07CE0896}"/>
              </a:ext>
            </a:extLst>
          </p:cNvPr>
          <p:cNvSpPr txBox="1"/>
          <p:nvPr/>
        </p:nvSpPr>
        <p:spPr>
          <a:xfrm>
            <a:off x="3350777" y="4903785"/>
            <a:ext cx="233479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purchase</a:t>
            </a:r>
            <a:endParaRPr lang="ar-SA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ربع نص 3">
            <a:extLst>
              <a:ext uri="{FF2B5EF4-FFF2-40B4-BE49-F238E27FC236}">
                <a16:creationId xmlns:a16="http://schemas.microsoft.com/office/drawing/2014/main" xmlns="" id="{5000BB24-6726-43CB-9E64-C187D00A9E62}"/>
              </a:ext>
            </a:extLst>
          </p:cNvPr>
          <p:cNvSpPr txBox="1"/>
          <p:nvPr/>
        </p:nvSpPr>
        <p:spPr>
          <a:xfrm>
            <a:off x="3350777" y="4251596"/>
            <a:ext cx="233479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Dry-clean</a:t>
            </a:r>
            <a:endParaRPr lang="ar-SA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ربع نص 2">
            <a:extLst>
              <a:ext uri="{FF2B5EF4-FFF2-40B4-BE49-F238E27FC236}">
                <a16:creationId xmlns:a16="http://schemas.microsoft.com/office/drawing/2014/main" xmlns="" id="{AFB97FFC-3468-4BBE-BED4-878D6D837687}"/>
              </a:ext>
            </a:extLst>
          </p:cNvPr>
          <p:cNvSpPr txBox="1"/>
          <p:nvPr/>
        </p:nvSpPr>
        <p:spPr>
          <a:xfrm>
            <a:off x="3421941" y="3511828"/>
            <a:ext cx="132934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crash</a:t>
            </a:r>
            <a:endParaRPr lang="ar-SA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5" name="مربع نص 1">
            <a:extLst>
              <a:ext uri="{FF2B5EF4-FFF2-40B4-BE49-F238E27FC236}">
                <a16:creationId xmlns:a16="http://schemas.microsoft.com/office/drawing/2014/main" xmlns="" id="{1D904738-C671-4ACC-9CC3-F7DB362E52E2}"/>
              </a:ext>
            </a:extLst>
          </p:cNvPr>
          <p:cNvSpPr txBox="1"/>
          <p:nvPr/>
        </p:nvSpPr>
        <p:spPr>
          <a:xfrm>
            <a:off x="3350777" y="2915034"/>
            <a:ext cx="1329348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check</a:t>
            </a:r>
            <a:endParaRPr lang="ar-SA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7">
            <a:extLst>
              <a:ext uri="{FF2B5EF4-FFF2-40B4-BE49-F238E27FC236}">
                <a16:creationId xmlns:a16="http://schemas.microsoft.com/office/drawing/2014/main" xmlns="" id="{AB7A611E-1AEE-4D6D-BFE3-4C7F34187EB5}"/>
              </a:ext>
            </a:extLst>
          </p:cNvPr>
          <p:cNvSpPr txBox="1"/>
          <p:nvPr/>
        </p:nvSpPr>
        <p:spPr>
          <a:xfrm>
            <a:off x="7952508" y="2785932"/>
            <a:ext cx="1329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Checked</a:t>
            </a:r>
            <a:endParaRPr lang="en-US" sz="1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xmlns="" id="{541B53B4-662E-4C15-9AEE-D2F206EBCCC3}"/>
              </a:ext>
            </a:extLst>
          </p:cNvPr>
          <p:cNvSpPr txBox="1"/>
          <p:nvPr/>
        </p:nvSpPr>
        <p:spPr>
          <a:xfrm>
            <a:off x="8178176" y="3531947"/>
            <a:ext cx="138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crashed</a:t>
            </a:r>
            <a:endParaRPr lang="en-US" sz="1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9">
            <a:extLst>
              <a:ext uri="{FF2B5EF4-FFF2-40B4-BE49-F238E27FC236}">
                <a16:creationId xmlns:a16="http://schemas.microsoft.com/office/drawing/2014/main" xmlns="" id="{BDF16622-0174-4162-96A7-AF07ACDC82DB}"/>
              </a:ext>
            </a:extLst>
          </p:cNvPr>
          <p:cNvSpPr txBox="1"/>
          <p:nvPr/>
        </p:nvSpPr>
        <p:spPr>
          <a:xfrm>
            <a:off x="8016492" y="4189361"/>
            <a:ext cx="201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Dry-cleaned</a:t>
            </a:r>
            <a:endParaRPr lang="en-US" sz="1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10">
            <a:extLst>
              <a:ext uri="{FF2B5EF4-FFF2-40B4-BE49-F238E27FC236}">
                <a16:creationId xmlns:a16="http://schemas.microsoft.com/office/drawing/2014/main" xmlns="" id="{D76F295F-9C5E-4034-BBC6-99BA219BD4FE}"/>
              </a:ext>
            </a:extLst>
          </p:cNvPr>
          <p:cNvSpPr txBox="1"/>
          <p:nvPr/>
        </p:nvSpPr>
        <p:spPr>
          <a:xfrm>
            <a:off x="8016492" y="4959218"/>
            <a:ext cx="2017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purchased</a:t>
            </a:r>
            <a:endParaRPr lang="ar-SA" sz="20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19" name="11">
            <a:extLst>
              <a:ext uri="{FF2B5EF4-FFF2-40B4-BE49-F238E27FC236}">
                <a16:creationId xmlns:a16="http://schemas.microsoft.com/office/drawing/2014/main" xmlns="" id="{49174FC8-7448-48C9-85A0-EDF2BF37CE44}"/>
              </a:ext>
            </a:extLst>
          </p:cNvPr>
          <p:cNvSpPr txBox="1"/>
          <p:nvPr/>
        </p:nvSpPr>
        <p:spPr>
          <a:xfrm>
            <a:off x="8010657" y="5592790"/>
            <a:ext cx="169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repaint</a:t>
            </a:r>
            <a:r>
              <a:rPr lang="en-US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ed</a:t>
            </a:r>
          </a:p>
        </p:txBody>
      </p:sp>
      <p:sp>
        <p:nvSpPr>
          <p:cNvPr id="22" name="13">
            <a:extLst>
              <a:ext uri="{FF2B5EF4-FFF2-40B4-BE49-F238E27FC236}">
                <a16:creationId xmlns:a16="http://schemas.microsoft.com/office/drawing/2014/main" xmlns="" id="{D88411C5-668E-4F50-A775-3E865E96ACAD}"/>
              </a:ext>
            </a:extLst>
          </p:cNvPr>
          <p:cNvSpPr txBox="1"/>
          <p:nvPr/>
        </p:nvSpPr>
        <p:spPr>
          <a:xfrm>
            <a:off x="8264674" y="6121435"/>
            <a:ext cx="143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sewn</a:t>
            </a:r>
            <a:endParaRPr lang="en-US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642BBA1E-7128-4D46-88EB-CED0D9AEFA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8" t="11273" b="1805"/>
          <a:stretch/>
        </p:blipFill>
        <p:spPr>
          <a:xfrm flipH="1">
            <a:off x="19382" y="3312160"/>
            <a:ext cx="1428115" cy="354584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C7F1FA90-A7C8-418C-9267-E690A4C0CC0A}"/>
              </a:ext>
            </a:extLst>
          </p:cNvPr>
          <p:cNvSpPr txBox="1"/>
          <p:nvPr/>
        </p:nvSpPr>
        <p:spPr>
          <a:xfrm>
            <a:off x="4268145" y="362913"/>
            <a:ext cx="4450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Lets Check What you Know</a:t>
            </a:r>
            <a:endParaRPr lang="ar-SA" sz="2400" b="1" dirty="0">
              <a:solidFill>
                <a:srgbClr val="FF0000"/>
              </a:solidFill>
              <a:highlight>
                <a:srgbClr val="FFFF00"/>
              </a:highlight>
              <a:latin typeface="MV Boli" panose="02000500030200090000" pitchFamily="2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527711F4-BEC6-4AAB-BFB4-981DD61024B8}"/>
              </a:ext>
            </a:extLst>
          </p:cNvPr>
          <p:cNvSpPr txBox="1"/>
          <p:nvPr/>
        </p:nvSpPr>
        <p:spPr>
          <a:xfrm>
            <a:off x="4268145" y="917390"/>
            <a:ext cx="48867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Give the past participle of the verbs</a:t>
            </a:r>
            <a:endParaRPr lang="ar-SA" sz="2000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00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" grpId="0" animBg="1"/>
      <p:bldP spid="9" grpId="0" animBg="1"/>
      <p:bldP spid="8" grpId="0" animBg="1"/>
      <p:bldP spid="7" grpId="0" animBg="1"/>
      <p:bldP spid="6" grpId="0" animBg="1"/>
      <p:bldP spid="5" grpId="0" animBg="1"/>
      <p:bldP spid="11" grpId="0"/>
      <p:bldP spid="16" grpId="0"/>
      <p:bldP spid="17" grpId="0"/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قطرية مستديرة 7">
            <a:extLst>
              <a:ext uri="{FF2B5EF4-FFF2-40B4-BE49-F238E27FC236}">
                <a16:creationId xmlns:a16="http://schemas.microsoft.com/office/drawing/2014/main" xmlns="" id="{11938F9C-9373-4697-8483-E146068A8112}"/>
              </a:ext>
            </a:extLst>
          </p:cNvPr>
          <p:cNvSpPr/>
          <p:nvPr/>
        </p:nvSpPr>
        <p:spPr>
          <a:xfrm>
            <a:off x="2133600" y="927652"/>
            <a:ext cx="7730502" cy="5552661"/>
          </a:xfrm>
          <a:prstGeom prst="round2DiagRect">
            <a:avLst>
              <a:gd name="adj1" fmla="val 35760"/>
              <a:gd name="adj2" fmla="val 4773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E4E693A5-00A2-418C-9C7F-B21416F83429}"/>
              </a:ext>
            </a:extLst>
          </p:cNvPr>
          <p:cNvSpPr txBox="1"/>
          <p:nvPr/>
        </p:nvSpPr>
        <p:spPr>
          <a:xfrm>
            <a:off x="3687317" y="1209422"/>
            <a:ext cx="462306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Present perfect simple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MV Boli" panose="02000500030200090000" pitchFamily="2" charset="0"/>
              <a:cs typeface="MV Boli" panose="02000500030200090000" pitchFamily="2" charset="0"/>
              <a:sym typeface="Arial Rounded MT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xmlns="" id="{03D4B8A0-98E3-4EA7-BE37-EE631B4B9BD9}"/>
              </a:ext>
            </a:extLst>
          </p:cNvPr>
          <p:cNvSpPr txBox="1"/>
          <p:nvPr/>
        </p:nvSpPr>
        <p:spPr>
          <a:xfrm>
            <a:off x="3761170" y="2132995"/>
            <a:ext cx="424728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457200" hangingPunct="0"/>
            <a:r>
              <a:rPr lang="en-US" sz="3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Verb +Gerund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0E7C434B-2A8B-4D75-939A-C43D2001D7D8}"/>
              </a:ext>
            </a:extLst>
          </p:cNvPr>
          <p:cNvSpPr txBox="1"/>
          <p:nvPr/>
        </p:nvSpPr>
        <p:spPr>
          <a:xfrm>
            <a:off x="2853439" y="5022823"/>
            <a:ext cx="568697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Need/Want/Like + Infinitive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A49A3B69-E9FF-4E15-AC12-32269D969401}"/>
              </a:ext>
            </a:extLst>
          </p:cNvPr>
          <p:cNvSpPr txBox="1"/>
          <p:nvPr/>
        </p:nvSpPr>
        <p:spPr>
          <a:xfrm>
            <a:off x="2474748" y="4324439"/>
            <a:ext cx="644435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Object pronoun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MV Boli" panose="02000500030200090000" pitchFamily="2" charset="0"/>
              <a:cs typeface="MV Boli" panose="02000500030200090000" pitchFamily="2" charset="0"/>
              <a:sym typeface="Arial Rounded MT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D0289236-8F53-4433-A485-10B7349F8C35}"/>
              </a:ext>
            </a:extLst>
          </p:cNvPr>
          <p:cNvSpPr txBox="1"/>
          <p:nvPr/>
        </p:nvSpPr>
        <p:spPr>
          <a:xfrm>
            <a:off x="2327898" y="5658374"/>
            <a:ext cx="673805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Imperatives ( two-word verb )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MV Boli" panose="02000500030200090000" pitchFamily="2" charset="0"/>
              <a:cs typeface="MV Boli" panose="02000500030200090000" pitchFamily="2" charset="0"/>
              <a:sym typeface="Arial Rounded MT Bold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3A51A2A5-95D9-4A92-8237-D1E65982A7C6}"/>
              </a:ext>
            </a:extLst>
          </p:cNvPr>
          <p:cNvSpPr txBox="1"/>
          <p:nvPr/>
        </p:nvSpPr>
        <p:spPr>
          <a:xfrm>
            <a:off x="3573281" y="3092349"/>
            <a:ext cx="4623067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Present perfect with Already, Yet , Just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MV Boli" panose="02000500030200090000" pitchFamily="2" charset="0"/>
              <a:cs typeface="MV Boli" panose="02000500030200090000" pitchFamily="2" charset="0"/>
              <a:sym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31880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E613CE61-35B1-44E3-B527-5719D2FD41C1}"/>
              </a:ext>
            </a:extLst>
          </p:cNvPr>
          <p:cNvSpPr txBox="1">
            <a:spLocks/>
          </p:cNvSpPr>
          <p:nvPr/>
        </p:nvSpPr>
        <p:spPr>
          <a:xfrm>
            <a:off x="587987" y="515257"/>
            <a:ext cx="5233639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4000" u="sng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3" name="عنصر نائب للمحتوى 3">
            <a:extLst>
              <a:ext uri="{FF2B5EF4-FFF2-40B4-BE49-F238E27FC236}">
                <a16:creationId xmlns:a16="http://schemas.microsoft.com/office/drawing/2014/main" xmlns="" id="{81730803-327D-4956-B4A9-B360C75C1EB9}"/>
              </a:ext>
            </a:extLst>
          </p:cNvPr>
          <p:cNvSpPr txBox="1">
            <a:spLocks/>
          </p:cNvSpPr>
          <p:nvPr/>
        </p:nvSpPr>
        <p:spPr>
          <a:xfrm>
            <a:off x="380132" y="1488251"/>
            <a:ext cx="11431735" cy="29612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sz="2600" b="1" dirty="0">
                <a:latin typeface="MV Boli" panose="02000500030200090000" pitchFamily="2" charset="0"/>
                <a:cs typeface="MV Boli" panose="02000500030200090000" pitchFamily="2" charset="0"/>
              </a:rPr>
              <a:t>1 –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form sentences using the present perfect tense .</a:t>
            </a:r>
          </a:p>
          <a:p>
            <a:pPr marL="0" indent="0">
              <a:buNone/>
            </a:pPr>
            <a:r>
              <a:rPr lang="en-US" sz="2600" b="1" dirty="0">
                <a:latin typeface="MV Boli" panose="02000500030200090000" pitchFamily="2" charset="0"/>
                <a:cs typeface="MV Boli" panose="02000500030200090000" pitchFamily="2" charset="0"/>
              </a:rPr>
              <a:t>2 –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use gerund after certain verbs </a:t>
            </a:r>
            <a:r>
              <a:rPr lang="en-US" sz="24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 </a:t>
            </a:r>
          </a:p>
          <a:p>
            <a:pPr marL="0" indent="0">
              <a:buNone/>
            </a:pPr>
            <a:r>
              <a:rPr lang="en-US" sz="2600" b="1" dirty="0">
                <a:latin typeface="MV Boli" panose="02000500030200090000" pitchFamily="2" charset="0"/>
                <a:cs typeface="MV Boli" panose="02000500030200090000" pitchFamily="2" charset="0"/>
              </a:rPr>
              <a:t>3 –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differentiate between </a:t>
            </a:r>
            <a:r>
              <a:rPr lang="en-US" sz="24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subject pronoun</a:t>
            </a:r>
            <a:r>
              <a:rPr lang="en-US" sz="24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&amp;</a:t>
            </a:r>
            <a:r>
              <a:rPr lang="en-US" sz="24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 pronoun </a:t>
            </a:r>
            <a:r>
              <a:rPr lang="en-US" sz="26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marL="0" indent="0">
              <a:buNone/>
            </a:pPr>
            <a:r>
              <a:rPr lang="en-US" sz="2600" b="1" dirty="0">
                <a:latin typeface="MV Boli" panose="02000500030200090000" pitchFamily="2" charset="0"/>
                <a:cs typeface="MV Boli" panose="02000500030200090000" pitchFamily="2" charset="0"/>
              </a:rPr>
              <a:t>4 –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form sentences using infinitive after (    </a:t>
            </a:r>
            <a:r>
              <a:rPr lang="en-US" sz="24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</a:t>
            </a:r>
            <a:r>
              <a:rPr lang="en-US" sz="24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4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r>
              <a:rPr lang="en-US" sz="24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like</a:t>
            </a:r>
            <a:r>
              <a:rPr lang="en-US" sz="24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4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2400" b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need</a:t>
            </a:r>
            <a:r>
              <a:rPr lang="en-US" sz="24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) .</a:t>
            </a:r>
          </a:p>
          <a:p>
            <a:pPr marL="0" indent="0">
              <a:buNone/>
            </a:pPr>
            <a:r>
              <a:rPr lang="en-US" sz="2600" b="1" dirty="0">
                <a:latin typeface="MV Boli" panose="02000500030200090000" pitchFamily="2" charset="0"/>
                <a:cs typeface="MV Boli" panose="02000500030200090000" pitchFamily="2" charset="0"/>
              </a:rPr>
              <a:t>5 –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use two-word verbs as imperative .</a:t>
            </a:r>
            <a:endParaRPr lang="en-US" sz="2600" b="1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قطرية مستديرة 1">
            <a:extLst>
              <a:ext uri="{FF2B5EF4-FFF2-40B4-BE49-F238E27FC236}">
                <a16:creationId xmlns:a16="http://schemas.microsoft.com/office/drawing/2014/main" xmlns="" id="{19A40FAE-0F82-4A92-8656-89026C629675}"/>
              </a:ext>
            </a:extLst>
          </p:cNvPr>
          <p:cNvSpPr/>
          <p:nvPr/>
        </p:nvSpPr>
        <p:spPr>
          <a:xfrm>
            <a:off x="2046202" y="1842053"/>
            <a:ext cx="7730502" cy="3770472"/>
          </a:xfrm>
          <a:prstGeom prst="round2DiagRect">
            <a:avLst>
              <a:gd name="adj1" fmla="val 35760"/>
              <a:gd name="adj2" fmla="val 4773"/>
            </a:avLst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xmlns="" id="{CD69ED3C-BDC3-4EDD-99B4-C1546E905B92}"/>
              </a:ext>
            </a:extLst>
          </p:cNvPr>
          <p:cNvSpPr txBox="1"/>
          <p:nvPr/>
        </p:nvSpPr>
        <p:spPr>
          <a:xfrm>
            <a:off x="3599920" y="3513146"/>
            <a:ext cx="462306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  <a:sym typeface="Arial Rounded MT Bold"/>
              </a:rPr>
              <a:t>Present perfect simple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MV Boli" panose="02000500030200090000" pitchFamily="2" charset="0"/>
              <a:cs typeface="MV Boli" panose="02000500030200090000" pitchFamily="2" charset="0"/>
              <a:sym typeface="Arial Rounded MT Bold"/>
            </a:endParaRPr>
          </a:p>
        </p:txBody>
      </p:sp>
      <p:pic>
        <p:nvPicPr>
          <p:cNvPr id="4" name="Picture 2" descr="Girl Making a Dress Stock Photo by ©lenmdp 58949951">
            <a:extLst>
              <a:ext uri="{FF2B5EF4-FFF2-40B4-BE49-F238E27FC236}">
                <a16:creationId xmlns:a16="http://schemas.microsoft.com/office/drawing/2014/main" xmlns="" id="{2A0FED26-CC13-4392-B2B1-0F1DFFD0C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7" b="99022" l="8147" r="90256">
                        <a14:foregroundMark x1="64696" y1="8993" x2="64696" y2="8993"/>
                        <a14:foregroundMark x1="64058" y1="4692" x2="64058" y2="4692"/>
                        <a14:foregroundMark x1="90575" y1="46628" x2="90575" y2="46628"/>
                        <a14:foregroundMark x1="10383" y1="47019" x2="10383" y2="47019"/>
                        <a14:foregroundMark x1="19329" y1="99120" x2="19329" y2="99120"/>
                        <a14:foregroundMark x1="81150" y1="99120" x2="81150" y2="99120"/>
                        <a14:foregroundMark x1="8147" y1="46139" x2="8147" y2="46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4" t="3063" r="3584"/>
          <a:stretch/>
        </p:blipFill>
        <p:spPr bwMode="auto">
          <a:xfrm>
            <a:off x="-3148059" y="-1798320"/>
            <a:ext cx="1723056" cy="29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509761D6-BFDD-44A9-AB3C-BCCAB7E7E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89897" l="1231" r="96462">
                        <a14:foregroundMark x1="90077" y1="76923" x2="90077" y2="76923"/>
                        <a14:foregroundMark x1="89308" y1="53157" x2="95308" y2="60276"/>
                        <a14:foregroundMark x1="95308" y1="60276" x2="96615" y2="68427"/>
                        <a14:foregroundMark x1="96615" y1="68427" x2="96538" y2="71527"/>
                        <a14:foregroundMark x1="35385" y1="77727" x2="35385" y2="77727"/>
                        <a14:foregroundMark x1="36231" y1="76693" x2="36231" y2="76693"/>
                        <a14:foregroundMark x1="25692" y1="78530" x2="25692" y2="78530"/>
                        <a14:foregroundMark x1="16077" y1="75316" x2="16077" y2="75316"/>
                        <a14:foregroundMark x1="9077" y1="28932" x2="9308" y2="54994"/>
                        <a14:foregroundMark x1="1231" y1="38462" x2="16538" y2="42710"/>
                        <a14:foregroundMark x1="37077" y1="63835" x2="28769" y2="70264"/>
                        <a14:foregroundMark x1="3231" y1="50057" x2="3231" y2="50057"/>
                        <a14:foregroundMark x1="4231" y1="55224" x2="16462" y2="65212"/>
                        <a14:foregroundMark x1="43154" y1="6659" x2="43154" y2="6659"/>
                        <a14:foregroundMark x1="44077" y1="1033" x2="40308" y2="459"/>
                        <a14:foregroundMark x1="51615" y1="1722" x2="50769" y2="7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-5527719" y="1508760"/>
            <a:ext cx="461877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4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Making a Dress Stock Photo by ©lenmdp 58949951">
            <a:extLst>
              <a:ext uri="{FF2B5EF4-FFF2-40B4-BE49-F238E27FC236}">
                <a16:creationId xmlns:a16="http://schemas.microsoft.com/office/drawing/2014/main" xmlns="" id="{EFE56C5E-76A6-4E8A-8D86-3577DD669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97" b="99022" l="8147" r="90256">
                        <a14:foregroundMark x1="64696" y1="8993" x2="64696" y2="8993"/>
                        <a14:foregroundMark x1="64058" y1="4692" x2="64058" y2="4692"/>
                        <a14:foregroundMark x1="90575" y1="46628" x2="90575" y2="46628"/>
                        <a14:foregroundMark x1="10383" y1="47019" x2="10383" y2="47019"/>
                        <a14:foregroundMark x1="19329" y1="99120" x2="19329" y2="99120"/>
                        <a14:foregroundMark x1="81150" y1="99120" x2="81150" y2="99120"/>
                        <a14:foregroundMark x1="8147" y1="46139" x2="8147" y2="46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4" t="3063" r="3584"/>
          <a:stretch/>
        </p:blipFill>
        <p:spPr bwMode="auto">
          <a:xfrm>
            <a:off x="9349423" y="121920"/>
            <a:ext cx="1723056" cy="299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8AE413E4-5C57-407A-9CD5-F64FA395FED3}"/>
              </a:ext>
            </a:extLst>
          </p:cNvPr>
          <p:cNvSpPr txBox="1"/>
          <p:nvPr/>
        </p:nvSpPr>
        <p:spPr>
          <a:xfrm>
            <a:off x="675775" y="1295112"/>
            <a:ext cx="4820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She 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has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sewn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her dress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64E3831D-9CD9-49CA-B05E-A8DF4A030855}"/>
              </a:ext>
            </a:extLst>
          </p:cNvPr>
          <p:cNvSpPr txBox="1"/>
          <p:nvPr/>
        </p:nvSpPr>
        <p:spPr>
          <a:xfrm>
            <a:off x="675776" y="4703940"/>
            <a:ext cx="4820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sz="2400" b="1" dirty="0">
                <a:solidFill>
                  <a:srgbClr val="E25B2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crashed</a:t>
            </a:r>
            <a:endParaRPr lang="ar-SA" sz="2400" b="1" dirty="0">
              <a:solidFill>
                <a:srgbClr val="00B0F0"/>
              </a:solidFill>
              <a:latin typeface="MV Boli" panose="0200050003020009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6821DE-ECFE-427F-9E77-017E47E68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89897" l="1231" r="96462">
                        <a14:foregroundMark x1="90077" y1="76923" x2="90077" y2="76923"/>
                        <a14:foregroundMark x1="89308" y1="53157" x2="95308" y2="60276"/>
                        <a14:foregroundMark x1="95308" y1="60276" x2="96615" y2="68427"/>
                        <a14:foregroundMark x1="96615" y1="68427" x2="96538" y2="71527"/>
                        <a14:foregroundMark x1="35385" y1="77727" x2="35385" y2="77727"/>
                        <a14:foregroundMark x1="36231" y1="76693" x2="36231" y2="76693"/>
                        <a14:foregroundMark x1="25692" y1="78530" x2="25692" y2="78530"/>
                        <a14:foregroundMark x1="16077" y1="75316" x2="16077" y2="75316"/>
                        <a14:foregroundMark x1="9077" y1="28932" x2="9308" y2="54994"/>
                        <a14:foregroundMark x1="1231" y1="38462" x2="16538" y2="42710"/>
                        <a14:foregroundMark x1="37077" y1="63835" x2="28769" y2="70264"/>
                        <a14:foregroundMark x1="3231" y1="50057" x2="3231" y2="50057"/>
                        <a14:foregroundMark x1="4231" y1="55224" x2="16462" y2="65212"/>
                        <a14:foregroundMark x1="43154" y1="6659" x2="43154" y2="6659"/>
                        <a14:foregroundMark x1="44077" y1="1033" x2="40308" y2="459"/>
                        <a14:foregroundMark x1="51615" y1="1722" x2="50769" y2="7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6969763" y="3429000"/>
            <a:ext cx="461877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97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rl Making a Dress Stock Photo by ©lenmdp 58949951">
            <a:extLst>
              <a:ext uri="{FF2B5EF4-FFF2-40B4-BE49-F238E27FC236}">
                <a16:creationId xmlns:a16="http://schemas.microsoft.com/office/drawing/2014/main" xmlns="" id="{EFE56C5E-76A6-4E8A-8D86-3577DD669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7" b="99022" l="8147" r="90256">
                        <a14:foregroundMark x1="64696" y1="8993" x2="64696" y2="8993"/>
                        <a14:foregroundMark x1="64058" y1="4692" x2="64058" y2="4692"/>
                        <a14:foregroundMark x1="90575" y1="46628" x2="90575" y2="46628"/>
                        <a14:foregroundMark x1="10383" y1="47019" x2="10383" y2="47019"/>
                        <a14:foregroundMark x1="19329" y1="99120" x2="19329" y2="99120"/>
                        <a14:foregroundMark x1="81150" y1="99120" x2="81150" y2="99120"/>
                        <a14:foregroundMark x1="8147" y1="46139" x2="8147" y2="461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4" t="3063" r="3584"/>
          <a:stretch/>
        </p:blipFill>
        <p:spPr bwMode="auto">
          <a:xfrm>
            <a:off x="11136572" y="4499128"/>
            <a:ext cx="814655" cy="141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8AE413E4-5C57-407A-9CD5-F64FA395FED3}"/>
              </a:ext>
            </a:extLst>
          </p:cNvPr>
          <p:cNvSpPr txBox="1"/>
          <p:nvPr/>
        </p:nvSpPr>
        <p:spPr>
          <a:xfrm>
            <a:off x="6997767" y="5376009"/>
            <a:ext cx="4820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She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has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sewn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her dress</a:t>
            </a:r>
            <a:endParaRPr lang="ar-SA" sz="2400" dirty="0">
              <a:latin typeface="MV Boli" panose="02000500030200090000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64E3831D-9CD9-49CA-B05E-A8DF4A030855}"/>
              </a:ext>
            </a:extLst>
          </p:cNvPr>
          <p:cNvSpPr txBox="1"/>
          <p:nvPr/>
        </p:nvSpPr>
        <p:spPr>
          <a:xfrm>
            <a:off x="6997766" y="6117004"/>
            <a:ext cx="48207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They 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have crashed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6821DE-ECFE-427F-9E77-017E47E68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" b="89897" l="1231" r="96462">
                        <a14:foregroundMark x1="90077" y1="76923" x2="90077" y2="76923"/>
                        <a14:foregroundMark x1="89308" y1="53157" x2="95308" y2="60276"/>
                        <a14:foregroundMark x1="95308" y1="60276" x2="96615" y2="68427"/>
                        <a14:foregroundMark x1="96615" y1="68427" x2="96538" y2="71527"/>
                        <a14:foregroundMark x1="35385" y1="77727" x2="35385" y2="77727"/>
                        <a14:foregroundMark x1="36231" y1="76693" x2="36231" y2="76693"/>
                        <a14:foregroundMark x1="25692" y1="78530" x2="25692" y2="78530"/>
                        <a14:foregroundMark x1="16077" y1="75316" x2="16077" y2="75316"/>
                        <a14:foregroundMark x1="9077" y1="28932" x2="9308" y2="54994"/>
                        <a14:foregroundMark x1="1231" y1="38462" x2="16538" y2="42710"/>
                        <a14:foregroundMark x1="37077" y1="63835" x2="28769" y2="70264"/>
                        <a14:foregroundMark x1="3231" y1="50057" x2="3231" y2="50057"/>
                        <a14:foregroundMark x1="4231" y1="55224" x2="16462" y2="65212"/>
                        <a14:foregroundMark x1="43154" y1="6659" x2="43154" y2="6659"/>
                        <a14:foregroundMark x1="44077" y1="1033" x2="40308" y2="459"/>
                        <a14:foregroundMark x1="51615" y1="1722" x2="50769" y2="7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10068560" y="5762722"/>
            <a:ext cx="1794296" cy="109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8765C214-5130-49B1-BF0B-0993672784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57427" r="47416" b="31564"/>
          <a:stretch/>
        </p:blipFill>
        <p:spPr>
          <a:xfrm>
            <a:off x="203200" y="589281"/>
            <a:ext cx="11734800" cy="1589186"/>
          </a:xfrm>
          <a:prstGeom prst="rect">
            <a:avLst/>
          </a:prstGeom>
        </p:spPr>
      </p:pic>
      <p:sp>
        <p:nvSpPr>
          <p:cNvPr id="7" name="علامة الطرح 6">
            <a:extLst>
              <a:ext uri="{FF2B5EF4-FFF2-40B4-BE49-F238E27FC236}">
                <a16:creationId xmlns:a16="http://schemas.microsoft.com/office/drawing/2014/main" xmlns="" id="{9245A4BD-3BC9-4136-A437-516FFC532A68}"/>
              </a:ext>
            </a:extLst>
          </p:cNvPr>
          <p:cNvSpPr/>
          <p:nvPr/>
        </p:nvSpPr>
        <p:spPr>
          <a:xfrm>
            <a:off x="203200" y="711200"/>
            <a:ext cx="2082800" cy="426720"/>
          </a:xfrm>
          <a:prstGeom prst="mathMinus">
            <a:avLst>
              <a:gd name="adj1" fmla="val 100000"/>
            </a:avLst>
          </a:prstGeom>
          <a:noFill/>
          <a:ln w="38100">
            <a:solidFill>
              <a:srgbClr val="E25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علامة الطرح 8">
            <a:extLst>
              <a:ext uri="{FF2B5EF4-FFF2-40B4-BE49-F238E27FC236}">
                <a16:creationId xmlns:a16="http://schemas.microsoft.com/office/drawing/2014/main" xmlns="" id="{704E36F5-D126-4A80-93E4-023EA9FFE5D1}"/>
              </a:ext>
            </a:extLst>
          </p:cNvPr>
          <p:cNvSpPr/>
          <p:nvPr/>
        </p:nvSpPr>
        <p:spPr>
          <a:xfrm>
            <a:off x="6096000" y="711199"/>
            <a:ext cx="3312160" cy="426720"/>
          </a:xfrm>
          <a:prstGeom prst="mathMinus">
            <a:avLst>
              <a:gd name="adj1" fmla="val 10000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علامة الطرح 9">
            <a:extLst>
              <a:ext uri="{FF2B5EF4-FFF2-40B4-BE49-F238E27FC236}">
                <a16:creationId xmlns:a16="http://schemas.microsoft.com/office/drawing/2014/main" xmlns="" id="{084B0A84-69A4-440A-803E-0A977CA22530}"/>
              </a:ext>
            </a:extLst>
          </p:cNvPr>
          <p:cNvSpPr/>
          <p:nvPr/>
        </p:nvSpPr>
        <p:spPr>
          <a:xfrm>
            <a:off x="8757920" y="711199"/>
            <a:ext cx="3434080" cy="426720"/>
          </a:xfrm>
          <a:prstGeom prst="mathMinus">
            <a:avLst>
              <a:gd name="adj1" fmla="val 10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7BAD1BD7-9DAD-4A7D-A1FE-716B68317B73}"/>
              </a:ext>
            </a:extLst>
          </p:cNvPr>
          <p:cNvSpPr txBox="1"/>
          <p:nvPr/>
        </p:nvSpPr>
        <p:spPr>
          <a:xfrm>
            <a:off x="441960" y="2694767"/>
            <a:ext cx="871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the present perfect to </a:t>
            </a:r>
            <a:r>
              <a:rPr lang="en-US" sz="20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talk about recently completed actions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FCA61DD6-4721-4D5F-9D6D-8DB0D01A7B3B}"/>
              </a:ext>
            </a:extLst>
          </p:cNvPr>
          <p:cNvSpPr txBox="1"/>
          <p:nvPr/>
        </p:nvSpPr>
        <p:spPr>
          <a:xfrm>
            <a:off x="329144" y="3540877"/>
            <a:ext cx="87350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Note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been</a:t>
            </a:r>
            <a:r>
              <a:rPr lang="en-US" sz="2000" b="1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talk about someone who has gone somewhere and he or she has returned.</a:t>
            </a:r>
          </a:p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Use </a:t>
            </a:r>
            <a:r>
              <a:rPr lang="en-US" sz="2000" b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gone</a:t>
            </a:r>
            <a:r>
              <a:rPr lang="en-US" sz="2000" b="1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 talk about someone who has left to go somewhere and he or she is still there.</a:t>
            </a:r>
            <a:endParaRPr lang="ar-SA" sz="2000" dirty="0">
              <a:latin typeface="MV Boli" panose="02000500030200090000" pitchFamily="2" charset="0"/>
            </a:endParaRPr>
          </a:p>
        </p:txBody>
      </p:sp>
      <p:pic>
        <p:nvPicPr>
          <p:cNvPr id="15" name="Picture 2" descr="Free Reminder Clip Art Pictures - Clipartix | Reminder, Just a reminder, Clip  art">
            <a:extLst>
              <a:ext uri="{FF2B5EF4-FFF2-40B4-BE49-F238E27FC236}">
                <a16:creationId xmlns:a16="http://schemas.microsoft.com/office/drawing/2014/main" xmlns="" id="{F615B271-D217-4AED-9DF9-217014421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" b="99667" l="1773" r="89362">
                        <a14:foregroundMark x1="4255" y1="87000" x2="4255" y2="87000"/>
                        <a14:foregroundMark x1="7447" y1="94333" x2="7447" y2="94333"/>
                        <a14:foregroundMark x1="81915" y1="46667" x2="29433" y2="52333"/>
                        <a14:foregroundMark x1="56028" y1="68667" x2="46099" y2="71000"/>
                        <a14:foregroundMark x1="51773" y1="70000" x2="55674" y2="65000"/>
                        <a14:foregroundMark x1="36525" y1="2000" x2="43617" y2="43000"/>
                        <a14:foregroundMark x1="3901" y1="69667" x2="1773" y2="95000"/>
                        <a14:foregroundMark x1="1773" y1="95000" x2="4965" y2="9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615">
            <a:off x="-1983832" y="-2763671"/>
            <a:ext cx="3967663" cy="303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xmlns="" id="{D11D81A6-CB1F-4182-91F4-467B08D9F913}"/>
              </a:ext>
            </a:extLst>
          </p:cNvPr>
          <p:cNvGrpSpPr/>
          <p:nvPr/>
        </p:nvGrpSpPr>
        <p:grpSpPr>
          <a:xfrm>
            <a:off x="329144" y="5537423"/>
            <a:ext cx="6660108" cy="600501"/>
            <a:chOff x="491319" y="4121624"/>
            <a:chExt cx="6660108" cy="600501"/>
          </a:xfrm>
        </p:grpSpPr>
        <p:cxnSp>
          <p:nvCxnSpPr>
            <p:cNvPr id="17" name="رابط كسهم مستقيم 16">
              <a:extLst>
                <a:ext uri="{FF2B5EF4-FFF2-40B4-BE49-F238E27FC236}">
                  <a16:creationId xmlns:a16="http://schemas.microsoft.com/office/drawing/2014/main" xmlns="" id="{8FE4EBE7-E94A-4A9B-A471-D77123561049}"/>
                </a:ext>
              </a:extLst>
            </p:cNvPr>
            <p:cNvCxnSpPr/>
            <p:nvPr/>
          </p:nvCxnSpPr>
          <p:spPr>
            <a:xfrm>
              <a:off x="491319" y="4378197"/>
              <a:ext cx="6660108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xmlns="" id="{C06C302A-D88C-481B-A623-E556A9EFD1F0}"/>
                </a:ext>
              </a:extLst>
            </p:cNvPr>
            <p:cNvCxnSpPr/>
            <p:nvPr/>
          </p:nvCxnSpPr>
          <p:spPr>
            <a:xfrm>
              <a:off x="4222178" y="4121624"/>
              <a:ext cx="0" cy="60050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B5F8D821-D955-4A7E-93CB-8F7184F62164}"/>
              </a:ext>
            </a:extLst>
          </p:cNvPr>
          <p:cNvSpPr txBox="1"/>
          <p:nvPr/>
        </p:nvSpPr>
        <p:spPr>
          <a:xfrm>
            <a:off x="3659198" y="6245059"/>
            <a:ext cx="1093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Now</a:t>
            </a:r>
            <a:endParaRPr lang="ar-SA" sz="28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20" name="علامة الطرح 19">
            <a:extLst>
              <a:ext uri="{FF2B5EF4-FFF2-40B4-BE49-F238E27FC236}">
                <a16:creationId xmlns:a16="http://schemas.microsoft.com/office/drawing/2014/main" xmlns="" id="{43DBD40D-6D92-4385-A411-ABF503915FA3}"/>
              </a:ext>
            </a:extLst>
          </p:cNvPr>
          <p:cNvSpPr/>
          <p:nvPr/>
        </p:nvSpPr>
        <p:spPr>
          <a:xfrm>
            <a:off x="991531" y="5199397"/>
            <a:ext cx="3312160" cy="426720"/>
          </a:xfrm>
          <a:prstGeom prst="mathMinus">
            <a:avLst>
              <a:gd name="adj1" fmla="val 100000"/>
            </a:avLst>
          </a:prstGeom>
          <a:blipFill>
            <a:blip r:embed="rId10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8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/>
      <p:bldP spid="14" grpId="0"/>
      <p:bldP spid="19" grpId="0"/>
      <p:bldP spid="2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تصميم مخص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807</Words>
  <Application>Microsoft Office PowerPoint</Application>
  <PresentationFormat>Custom</PresentationFormat>
  <Paragraphs>190</Paragraphs>
  <Slides>35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نسق Office</vt:lpstr>
      <vt:lpstr>تصميم مخصص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206</cp:revision>
  <dcterms:created xsi:type="dcterms:W3CDTF">2022-03-28T04:41:54Z</dcterms:created>
  <dcterms:modified xsi:type="dcterms:W3CDTF">2023-03-23T12:57:09Z</dcterms:modified>
</cp:coreProperties>
</file>