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6" r:id="rId4"/>
    <p:sldId id="276" r:id="rId5"/>
    <p:sldId id="279" r:id="rId6"/>
    <p:sldId id="286" r:id="rId7"/>
    <p:sldId id="288" r:id="rId8"/>
    <p:sldId id="277" r:id="rId9"/>
    <p:sldId id="278" r:id="rId10"/>
    <p:sldId id="287" r:id="rId11"/>
    <p:sldId id="280" r:id="rId12"/>
    <p:sldId id="281" r:id="rId13"/>
    <p:sldId id="283" r:id="rId14"/>
    <p:sldId id="284" r:id="rId15"/>
    <p:sldId id="285" r:id="rId16"/>
    <p:sldId id="289" r:id="rId17"/>
    <p:sldId id="290" r:id="rId18"/>
    <p:sldId id="291" r:id="rId19"/>
    <p:sldId id="294" r:id="rId20"/>
    <p:sldId id="292" r:id="rId21"/>
    <p:sldId id="275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31BDB-C260-3164-1BD1-B55F9A6910D6}" v="1" dt="2022-03-27T09:07:14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74" d="100"/>
          <a:sy n="74" d="100"/>
        </p:scale>
        <p:origin x="520" y="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S::t330007@mkhg.moe.gov.sa::c1fe605c-1aaf-4791-a440-af891effc177" providerId="AD" clId="Web-{76231BDB-C260-3164-1BD1-B55F9A6910D6}"/>
    <pc:docChg chg="modSld">
      <pc:chgData name="حصه بنت العتيبي" userId="S::t330007@mkhg.moe.gov.sa::c1fe605c-1aaf-4791-a440-af891effc177" providerId="AD" clId="Web-{76231BDB-C260-3164-1BD1-B55F9A6910D6}" dt="2022-03-27T09:07:14.648" v="0" actId="14100"/>
      <pc:docMkLst>
        <pc:docMk/>
      </pc:docMkLst>
      <pc:sldChg chg="modSp">
        <pc:chgData name="حصه بنت العتيبي" userId="S::t330007@mkhg.moe.gov.sa::c1fe605c-1aaf-4791-a440-af891effc177" providerId="AD" clId="Web-{76231BDB-C260-3164-1BD1-B55F9A6910D6}" dt="2022-03-27T09:07:14.648" v="0" actId="14100"/>
        <pc:sldMkLst>
          <pc:docMk/>
          <pc:sldMk cId="2369024009" sldId="281"/>
        </pc:sldMkLst>
        <pc:picChg chg="mod">
          <ac:chgData name="حصه بنت العتيبي" userId="S::t330007@mkhg.moe.gov.sa::c1fe605c-1aaf-4791-a440-af891effc177" providerId="AD" clId="Web-{76231BDB-C260-3164-1BD1-B55F9A6910D6}" dt="2022-03-27T09:07:14.648" v="0" actId="14100"/>
          <ac:picMkLst>
            <pc:docMk/>
            <pc:sldMk cId="2369024009" sldId="281"/>
            <ac:picMk id="4" creationId="{A55B944D-00E4-4DE8-A98A-D5603FE8D939}"/>
          </ac:picMkLst>
        </pc:picChg>
      </pc:sldChg>
    </pc:docChg>
  </pc:docChgLst>
  <pc:docChgLst>
    <pc:chgData name="حصه بنت العتيبي" userId="c1fe605c-1aaf-4791-a440-af891effc177" providerId="ADAL" clId="{7345FFD2-81AA-414E-8EBA-5F3DDF577D5E}"/>
    <pc:docChg chg="undo custSel addSld delSld modSld modMainMaster">
      <pc:chgData name="حصه بنت العتيبي" userId="c1fe605c-1aaf-4791-a440-af891effc177" providerId="ADAL" clId="{7345FFD2-81AA-414E-8EBA-5F3DDF577D5E}" dt="2022-03-27T19:45:37.665" v="1414"/>
      <pc:docMkLst>
        <pc:docMk/>
      </pc:docMkLst>
      <pc:sldChg chg="add setBg">
        <pc:chgData name="حصه بنت العتيبي" userId="c1fe605c-1aaf-4791-a440-af891effc177" providerId="ADAL" clId="{7345FFD2-81AA-414E-8EBA-5F3DDF577D5E}" dt="2022-03-27T06:51:12.005" v="265"/>
        <pc:sldMkLst>
          <pc:docMk/>
          <pc:sldMk cId="1972542696" sldId="256"/>
        </pc:sldMkLst>
      </pc:sldChg>
      <pc:sldChg chg="add">
        <pc:chgData name="حصه بنت العتيبي" userId="c1fe605c-1aaf-4791-a440-af891effc177" providerId="ADAL" clId="{7345FFD2-81AA-414E-8EBA-5F3DDF577D5E}" dt="2022-03-27T05:35:33.320" v="1"/>
        <pc:sldMkLst>
          <pc:docMk/>
          <pc:sldMk cId="3550425475" sldId="257"/>
        </pc:sldMkLst>
      </pc:sldChg>
      <pc:sldChg chg="addSp delSp modSp add mod">
        <pc:chgData name="حصه بنت العتيبي" userId="c1fe605c-1aaf-4791-a440-af891effc177" providerId="ADAL" clId="{7345FFD2-81AA-414E-8EBA-5F3DDF577D5E}" dt="2022-03-27T07:07:14.379" v="307" actId="14100"/>
        <pc:sldMkLst>
          <pc:docMk/>
          <pc:sldMk cId="3256616027" sldId="266"/>
        </pc:sldMkLst>
        <pc:spChg chg="mod topLvl">
          <ac:chgData name="حصه بنت العتيبي" userId="c1fe605c-1aaf-4791-a440-af891effc177" providerId="ADAL" clId="{7345FFD2-81AA-414E-8EBA-5F3DDF577D5E}" dt="2022-03-27T07:07:14.379" v="307" actId="14100"/>
          <ac:spMkLst>
            <pc:docMk/>
            <pc:sldMk cId="3256616027" sldId="266"/>
            <ac:spMk id="4" creationId="{03E67341-A285-49B1-9C66-204B1170C269}"/>
          </ac:spMkLst>
        </pc:spChg>
        <pc:grpChg chg="del mod">
          <ac:chgData name="حصه بنت العتيبي" userId="c1fe605c-1aaf-4791-a440-af891effc177" providerId="ADAL" clId="{7345FFD2-81AA-414E-8EBA-5F3DDF577D5E}" dt="2022-03-27T07:06:42.687" v="298" actId="478"/>
          <ac:grpSpMkLst>
            <pc:docMk/>
            <pc:sldMk cId="3256616027" sldId="266"/>
            <ac:grpSpMk id="5" creationId="{72D743FF-A0A2-43A9-B821-FFE6C0B7AABA}"/>
          </ac:grpSpMkLst>
        </pc:grpChg>
        <pc:picChg chg="del mod topLvl">
          <ac:chgData name="حصه بنت العتيبي" userId="c1fe605c-1aaf-4791-a440-af891effc177" providerId="ADAL" clId="{7345FFD2-81AA-414E-8EBA-5F3DDF577D5E}" dt="2022-03-27T07:06:42.687" v="298" actId="478"/>
          <ac:picMkLst>
            <pc:docMk/>
            <pc:sldMk cId="3256616027" sldId="266"/>
            <ac:picMk id="3" creationId="{B7599DEE-89CA-455F-8BBF-F62DC4183285}"/>
          </ac:picMkLst>
        </pc:picChg>
        <pc:picChg chg="del">
          <ac:chgData name="حصه بنت العتيبي" userId="c1fe605c-1aaf-4791-a440-af891effc177" providerId="ADAL" clId="{7345FFD2-81AA-414E-8EBA-5F3DDF577D5E}" dt="2022-03-27T06:51:29.642" v="266" actId="478"/>
          <ac:picMkLst>
            <pc:docMk/>
            <pc:sldMk cId="3256616027" sldId="266"/>
            <ac:picMk id="6" creationId="{CA1886A7-9096-4E1E-B785-91190D6C4E2F}"/>
          </ac:picMkLst>
        </pc:picChg>
        <pc:picChg chg="del">
          <ac:chgData name="حصه بنت العتيبي" userId="c1fe605c-1aaf-4791-a440-af891effc177" providerId="ADAL" clId="{7345FFD2-81AA-414E-8EBA-5F3DDF577D5E}" dt="2022-03-27T06:51:29.642" v="266" actId="478"/>
          <ac:picMkLst>
            <pc:docMk/>
            <pc:sldMk cId="3256616027" sldId="266"/>
            <ac:picMk id="7" creationId="{7D76C777-476C-4A1C-9BB1-30BC963231BC}"/>
          </ac:picMkLst>
        </pc:picChg>
        <pc:picChg chg="add mod">
          <ac:chgData name="حصه بنت العتيبي" userId="c1fe605c-1aaf-4791-a440-af891effc177" providerId="ADAL" clId="{7345FFD2-81AA-414E-8EBA-5F3DDF577D5E}" dt="2022-03-27T07:06:52.774" v="304" actId="1076"/>
          <ac:picMkLst>
            <pc:docMk/>
            <pc:sldMk cId="3256616027" sldId="266"/>
            <ac:picMk id="8" creationId="{9933B03B-40FD-4758-B894-B392E7A9AC95}"/>
          </ac:picMkLst>
        </pc:picChg>
      </pc:sldChg>
      <pc:sldChg chg="add modTransition">
        <pc:chgData name="حصه بنت العتيبي" userId="c1fe605c-1aaf-4791-a440-af891effc177" providerId="ADAL" clId="{7345FFD2-81AA-414E-8EBA-5F3DDF577D5E}" dt="2022-03-27T19:45:37.665" v="1414"/>
        <pc:sldMkLst>
          <pc:docMk/>
          <pc:sldMk cId="2339694217" sldId="275"/>
        </pc:sldMkLst>
      </pc:sldChg>
      <pc:sldChg chg="addSp modSp new mod modTransition modAnim">
        <pc:chgData name="حصه بنت العتيبي" userId="c1fe605c-1aaf-4791-a440-af891effc177" providerId="ADAL" clId="{7345FFD2-81AA-414E-8EBA-5F3DDF577D5E}" dt="2022-03-27T17:15:00.423" v="703"/>
        <pc:sldMkLst>
          <pc:docMk/>
          <pc:sldMk cId="2547111079" sldId="276"/>
        </pc:sldMkLst>
        <pc:spChg chg="add mod">
          <ac:chgData name="حصه بنت العتيبي" userId="c1fe605c-1aaf-4791-a440-af891effc177" providerId="ADAL" clId="{7345FFD2-81AA-414E-8EBA-5F3DDF577D5E}" dt="2022-03-27T05:48:34.283" v="11" actId="113"/>
          <ac:spMkLst>
            <pc:docMk/>
            <pc:sldMk cId="2547111079" sldId="276"/>
            <ac:spMk id="2" creationId="{FB3C82EA-2DA2-401B-9388-184563A0D1C6}"/>
          </ac:spMkLst>
        </pc:spChg>
        <pc:spChg chg="add mod">
          <ac:chgData name="حصه بنت العتيبي" userId="c1fe605c-1aaf-4791-a440-af891effc177" providerId="ADAL" clId="{7345FFD2-81AA-414E-8EBA-5F3DDF577D5E}" dt="2022-03-27T05:48:44.633" v="15" actId="14100"/>
          <ac:spMkLst>
            <pc:docMk/>
            <pc:sldMk cId="2547111079" sldId="276"/>
            <ac:spMk id="3" creationId="{E5832E5B-143C-4F1D-BE2E-873C39A920C4}"/>
          </ac:spMkLst>
        </pc:spChg>
      </pc:sldChg>
      <pc:sldChg chg="addSp delSp modSp new mod modTransition delAnim modAnim">
        <pc:chgData name="حصه بنت العتيبي" userId="c1fe605c-1aaf-4791-a440-af891effc177" providerId="ADAL" clId="{7345FFD2-81AA-414E-8EBA-5F3DDF577D5E}" dt="2022-03-27T18:01:57.544" v="985" actId="1076"/>
        <pc:sldMkLst>
          <pc:docMk/>
          <pc:sldMk cId="927465955" sldId="277"/>
        </pc:sldMkLst>
        <pc:spChg chg="add mod ord">
          <ac:chgData name="حصه بنت العتيبي" userId="c1fe605c-1aaf-4791-a440-af891effc177" providerId="ADAL" clId="{7345FFD2-81AA-414E-8EBA-5F3DDF577D5E}" dt="2022-03-27T07:40:36.673" v="312" actId="1076"/>
          <ac:spMkLst>
            <pc:docMk/>
            <pc:sldMk cId="927465955" sldId="277"/>
            <ac:spMk id="5" creationId="{D16C56EF-7DE6-4D01-A391-C14241CDDA41}"/>
          </ac:spMkLst>
        </pc:spChg>
        <pc:spChg chg="add mod topLvl">
          <ac:chgData name="حصه بنت العتيبي" userId="c1fe605c-1aaf-4791-a440-af891effc177" providerId="ADAL" clId="{7345FFD2-81AA-414E-8EBA-5F3DDF577D5E}" dt="2022-03-27T06:47:47.944" v="182" actId="478"/>
          <ac:spMkLst>
            <pc:docMk/>
            <pc:sldMk cId="927465955" sldId="277"/>
            <ac:spMk id="10" creationId="{40EE6751-BF00-453C-95F7-A12868B26D11}"/>
          </ac:spMkLst>
        </pc:spChg>
        <pc:spChg chg="mod">
          <ac:chgData name="حصه بنت العتيبي" userId="c1fe605c-1aaf-4791-a440-af891effc177" providerId="ADAL" clId="{7345FFD2-81AA-414E-8EBA-5F3DDF577D5E}" dt="2022-03-27T06:49:16.787" v="193" actId="164"/>
          <ac:spMkLst>
            <pc:docMk/>
            <pc:sldMk cId="927465955" sldId="277"/>
            <ac:spMk id="18" creationId="{8B9ECDEB-831A-4D6F-A472-65B93B005866}"/>
          </ac:spMkLst>
        </pc:spChg>
        <pc:spChg chg="mod">
          <ac:chgData name="حصه بنت العتيبي" userId="c1fe605c-1aaf-4791-a440-af891effc177" providerId="ADAL" clId="{7345FFD2-81AA-414E-8EBA-5F3DDF577D5E}" dt="2022-03-27T06:49:16.787" v="193" actId="164"/>
          <ac:spMkLst>
            <pc:docMk/>
            <pc:sldMk cId="927465955" sldId="277"/>
            <ac:spMk id="19" creationId="{B8AE6CA9-8A71-485E-B0AF-4778957CB9A3}"/>
          </ac:spMkLst>
        </pc:spChg>
        <pc:spChg chg="mod">
          <ac:chgData name="حصه بنت العتيبي" userId="c1fe605c-1aaf-4791-a440-af891effc177" providerId="ADAL" clId="{7345FFD2-81AA-414E-8EBA-5F3DDF577D5E}" dt="2022-03-27T06:49:16.787" v="193" actId="164"/>
          <ac:spMkLst>
            <pc:docMk/>
            <pc:sldMk cId="927465955" sldId="277"/>
            <ac:spMk id="20" creationId="{C05884EF-FA03-4D1D-ACFE-76D4613B4377}"/>
          </ac:spMkLst>
        </pc:spChg>
        <pc:spChg chg="mod">
          <ac:chgData name="حصه بنت العتيبي" userId="c1fe605c-1aaf-4791-a440-af891effc177" providerId="ADAL" clId="{7345FFD2-81AA-414E-8EBA-5F3DDF577D5E}" dt="2022-03-27T06:49:16.787" v="193" actId="164"/>
          <ac:spMkLst>
            <pc:docMk/>
            <pc:sldMk cId="927465955" sldId="277"/>
            <ac:spMk id="21" creationId="{5FADA381-655A-4708-8C49-1BD396683CF7}"/>
          </ac:spMkLst>
        </pc:spChg>
        <pc:spChg chg="mod">
          <ac:chgData name="حصه بنت العتيبي" userId="c1fe605c-1aaf-4791-a440-af891effc177" providerId="ADAL" clId="{7345FFD2-81AA-414E-8EBA-5F3DDF577D5E}" dt="2022-03-27T06:49:16.787" v="193" actId="164"/>
          <ac:spMkLst>
            <pc:docMk/>
            <pc:sldMk cId="927465955" sldId="277"/>
            <ac:spMk id="22" creationId="{30CC544C-C483-4DD8-A1A2-A129C2068DA0}"/>
          </ac:spMkLst>
        </pc:spChg>
        <pc:spChg chg="mod">
          <ac:chgData name="حصه بنت العتيبي" userId="c1fe605c-1aaf-4791-a440-af891effc177" providerId="ADAL" clId="{7345FFD2-81AA-414E-8EBA-5F3DDF577D5E}" dt="2022-03-27T06:49:16.787" v="193" actId="164"/>
          <ac:spMkLst>
            <pc:docMk/>
            <pc:sldMk cId="927465955" sldId="277"/>
            <ac:spMk id="23" creationId="{16C78470-C25C-45ED-BAB9-0E2D8DA07A52}"/>
          </ac:spMkLst>
        </pc:spChg>
        <pc:spChg chg="mod">
          <ac:chgData name="حصه بنت العتيبي" userId="c1fe605c-1aaf-4791-a440-af891effc177" providerId="ADAL" clId="{7345FFD2-81AA-414E-8EBA-5F3DDF577D5E}" dt="2022-03-27T06:49:16.787" v="193" actId="164"/>
          <ac:spMkLst>
            <pc:docMk/>
            <pc:sldMk cId="927465955" sldId="277"/>
            <ac:spMk id="24" creationId="{2E1BDB61-E158-4A7F-90BA-7D0333381DAB}"/>
          </ac:spMkLst>
        </pc:spChg>
        <pc:spChg chg="del mod topLvl">
          <ac:chgData name="حصه بنت العتيبي" userId="c1fe605c-1aaf-4791-a440-af891effc177" providerId="ADAL" clId="{7345FFD2-81AA-414E-8EBA-5F3DDF577D5E}" dt="2022-03-27T06:47:47.944" v="182" actId="478"/>
          <ac:spMkLst>
            <pc:docMk/>
            <pc:sldMk cId="927465955" sldId="277"/>
            <ac:spMk id="25" creationId="{0BF7CCBB-B163-41DA-BDD2-21B00FCB1182}"/>
          </ac:spMkLst>
        </pc:spChg>
        <pc:spChg chg="mod">
          <ac:chgData name="حصه بنت العتيبي" userId="c1fe605c-1aaf-4791-a440-af891effc177" providerId="ADAL" clId="{7345FFD2-81AA-414E-8EBA-5F3DDF577D5E}" dt="2022-03-27T18:01:53.478" v="984"/>
          <ac:spMkLst>
            <pc:docMk/>
            <pc:sldMk cId="927465955" sldId="277"/>
            <ac:spMk id="26" creationId="{AE6D5BDB-8B5F-4D69-AA23-1C40BD522409}"/>
          </ac:spMkLst>
        </pc:spChg>
        <pc:grpChg chg="add mod">
          <ac:chgData name="حصه بنت العتيبي" userId="c1fe605c-1aaf-4791-a440-af891effc177" providerId="ADAL" clId="{7345FFD2-81AA-414E-8EBA-5F3DDF577D5E}" dt="2022-03-27T18:01:57.544" v="985" actId="1076"/>
          <ac:grpSpMkLst>
            <pc:docMk/>
            <pc:sldMk cId="927465955" sldId="277"/>
            <ac:grpSpMk id="17" creationId="{B88829C1-8E7A-4F95-BC6C-E5529785E010}"/>
          </ac:grpSpMkLst>
        </pc:grpChg>
        <pc:grpChg chg="del mod">
          <ac:chgData name="حصه بنت العتيبي" userId="c1fe605c-1aaf-4791-a440-af891effc177" providerId="ADAL" clId="{7345FFD2-81AA-414E-8EBA-5F3DDF577D5E}" dt="2022-03-27T06:46:27.141" v="170" actId="27803"/>
          <ac:grpSpMkLst>
            <pc:docMk/>
            <pc:sldMk cId="927465955" sldId="277"/>
            <ac:grpSpMk id="17" creationId="{C2A4F898-EF1D-4CCA-A843-F3132ED19FE5}"/>
          </ac:grpSpMkLst>
        </pc:grpChg>
        <pc:grpChg chg="add del mod">
          <ac:chgData name="حصه بنت العتيبي" userId="c1fe605c-1aaf-4791-a440-af891effc177" providerId="ADAL" clId="{7345FFD2-81AA-414E-8EBA-5F3DDF577D5E}" dt="2022-03-27T06:47:47.944" v="182" actId="478"/>
          <ac:grpSpMkLst>
            <pc:docMk/>
            <pc:sldMk cId="927465955" sldId="277"/>
            <ac:grpSpMk id="26" creationId="{EE9BA052-7FEF-4AFB-8A24-EB6BADBA90BB}"/>
          </ac:grpSpMkLst>
        </pc:grpChg>
        <pc:grpChg chg="add mod">
          <ac:chgData name="حصه بنت العتيبي" userId="c1fe605c-1aaf-4791-a440-af891effc177" providerId="ADAL" clId="{7345FFD2-81AA-414E-8EBA-5F3DDF577D5E}" dt="2022-03-27T06:49:16.787" v="193" actId="164"/>
          <ac:grpSpMkLst>
            <pc:docMk/>
            <pc:sldMk cId="927465955" sldId="277"/>
            <ac:grpSpMk id="27" creationId="{D2F2FABB-62EE-4559-846C-4811F0AF63E7}"/>
          </ac:grpSpMkLst>
        </pc:grpChg>
        <pc:picChg chg="add del mod">
          <ac:chgData name="حصه بنت العتيبي" userId="c1fe605c-1aaf-4791-a440-af891effc177" providerId="ADAL" clId="{7345FFD2-81AA-414E-8EBA-5F3DDF577D5E}" dt="2022-03-27T05:52:46.530" v="31" actId="478"/>
          <ac:picMkLst>
            <pc:docMk/>
            <pc:sldMk cId="927465955" sldId="277"/>
            <ac:picMk id="2" creationId="{885E2CE5-656C-41D6-BB16-901E3BFEED23}"/>
          </ac:picMkLst>
        </pc:picChg>
        <pc:picChg chg="add del mod modCrop">
          <ac:chgData name="حصه بنت العتيبي" userId="c1fe605c-1aaf-4791-a440-af891effc177" providerId="ADAL" clId="{7345FFD2-81AA-414E-8EBA-5F3DDF577D5E}" dt="2022-03-27T05:54:14.518" v="77" actId="478"/>
          <ac:picMkLst>
            <pc:docMk/>
            <pc:sldMk cId="927465955" sldId="277"/>
            <ac:picMk id="4" creationId="{69828EFE-4DC2-41EC-AD39-02C45E92BDEF}"/>
          </ac:picMkLst>
        </pc:picChg>
        <pc:picChg chg="add mod modCrop">
          <ac:chgData name="حصه بنت العتيبي" userId="c1fe605c-1aaf-4791-a440-af891effc177" providerId="ADAL" clId="{7345FFD2-81AA-414E-8EBA-5F3DDF577D5E}" dt="2022-03-27T05:55:56.312" v="93" actId="14100"/>
          <ac:picMkLst>
            <pc:docMk/>
            <pc:sldMk cId="927465955" sldId="277"/>
            <ac:picMk id="7" creationId="{DF4C2E63-A349-4B00-9109-33A3DB84FE16}"/>
          </ac:picMkLst>
        </pc:picChg>
        <pc:picChg chg="add mod modCrop">
          <ac:chgData name="حصه بنت العتيبي" userId="c1fe605c-1aaf-4791-a440-af891effc177" providerId="ADAL" clId="{7345FFD2-81AA-414E-8EBA-5F3DDF577D5E}" dt="2022-03-27T05:55:56.312" v="93" actId="14100"/>
          <ac:picMkLst>
            <pc:docMk/>
            <pc:sldMk cId="927465955" sldId="277"/>
            <ac:picMk id="9" creationId="{EDC80F4A-F590-446B-9A7E-CD5D980B631B}"/>
          </ac:picMkLst>
        </pc:picChg>
        <pc:picChg chg="add del mod">
          <ac:chgData name="حصه بنت العتيبي" userId="c1fe605c-1aaf-4791-a440-af891effc177" providerId="ADAL" clId="{7345FFD2-81AA-414E-8EBA-5F3DDF577D5E}" dt="2022-03-27T06:46:27.141" v="170" actId="27803"/>
          <ac:picMkLst>
            <pc:docMk/>
            <pc:sldMk cId="927465955" sldId="277"/>
            <ac:picMk id="12" creationId="{1A9922BA-C883-4EFF-AF5D-BCB2049806CD}"/>
          </ac:picMkLst>
        </pc:picChg>
        <pc:picChg chg="add mod">
          <ac:chgData name="حصه بنت العتيبي" userId="c1fe605c-1aaf-4791-a440-af891effc177" providerId="ADAL" clId="{7345FFD2-81AA-414E-8EBA-5F3DDF577D5E}" dt="2022-03-27T06:48:46.102" v="189" actId="339"/>
          <ac:picMkLst>
            <pc:docMk/>
            <pc:sldMk cId="927465955" sldId="277"/>
            <ac:picMk id="14" creationId="{BA5C10DF-8853-4D84-B6D9-DF8574F89E27}"/>
          </ac:picMkLst>
        </pc:picChg>
        <pc:picChg chg="add del mod">
          <ac:chgData name="حصه بنت العتيبي" userId="c1fe605c-1aaf-4791-a440-af891effc177" providerId="ADAL" clId="{7345FFD2-81AA-414E-8EBA-5F3DDF577D5E}" dt="2022-03-27T06:46:51.457" v="172" actId="27803"/>
          <ac:picMkLst>
            <pc:docMk/>
            <pc:sldMk cId="927465955" sldId="277"/>
            <ac:picMk id="16" creationId="{0BF7CCBB-B163-41DA-BDD2-21B00FCB1182}"/>
          </ac:picMkLst>
        </pc:picChg>
        <pc:picChg chg="add del mod">
          <ac:chgData name="حصه بنت العتيبي" userId="c1fe605c-1aaf-4791-a440-af891effc177" providerId="ADAL" clId="{7345FFD2-81AA-414E-8EBA-5F3DDF577D5E}" dt="2022-03-27T18:01:37.456" v="982"/>
          <ac:picMkLst>
            <pc:docMk/>
            <pc:sldMk cId="927465955" sldId="277"/>
            <ac:picMk id="16" creationId="{70F50F7A-FBE9-47A2-B706-BFB3E80221FB}"/>
          </ac:picMkLst>
        </pc:picChg>
        <pc:picChg chg="mod">
          <ac:chgData name="حصه بنت العتيبي" userId="c1fe605c-1aaf-4791-a440-af891effc177" providerId="ADAL" clId="{7345FFD2-81AA-414E-8EBA-5F3DDF577D5E}" dt="2022-03-27T18:01:53.478" v="984"/>
          <ac:picMkLst>
            <pc:docMk/>
            <pc:sldMk cId="927465955" sldId="277"/>
            <ac:picMk id="25" creationId="{F172E30E-6FF1-44B6-B47B-DD48E81E80F9}"/>
          </ac:picMkLst>
        </pc:picChg>
        <pc:picChg chg="add mod">
          <ac:chgData name="حصه بنت العتيبي" userId="c1fe605c-1aaf-4791-a440-af891effc177" providerId="ADAL" clId="{7345FFD2-81AA-414E-8EBA-5F3DDF577D5E}" dt="2022-03-27T06:40:30.766" v="127" actId="1076"/>
          <ac:picMkLst>
            <pc:docMk/>
            <pc:sldMk cId="927465955" sldId="277"/>
            <ac:picMk id="1026" creationId="{2A5CB930-6E63-4026-91AD-FE33FBD75E6E}"/>
          </ac:picMkLst>
        </pc:picChg>
      </pc:sldChg>
      <pc:sldChg chg="addSp delSp modSp add mod modTransition delAnim modAnim">
        <pc:chgData name="حصه بنت العتيبي" userId="c1fe605c-1aaf-4791-a440-af891effc177" providerId="ADAL" clId="{7345FFD2-81AA-414E-8EBA-5F3DDF577D5E}" dt="2022-03-27T19:42:48.446" v="1407"/>
        <pc:sldMkLst>
          <pc:docMk/>
          <pc:sldMk cId="2830232631" sldId="278"/>
        </pc:sldMkLst>
        <pc:spChg chg="add del mod">
          <ac:chgData name="حصه بنت العتيبي" userId="c1fe605c-1aaf-4791-a440-af891effc177" providerId="ADAL" clId="{7345FFD2-81AA-414E-8EBA-5F3DDF577D5E}" dt="2022-03-27T17:39:13.256" v="846" actId="478"/>
          <ac:spMkLst>
            <pc:docMk/>
            <pc:sldMk cId="2830232631" sldId="278"/>
            <ac:spMk id="7" creationId="{3A2B6A36-15C7-4CE4-95FA-AD092FFE7E89}"/>
          </ac:spMkLst>
        </pc:spChg>
        <pc:spChg chg="add mod">
          <ac:chgData name="حصه بنت العتيبي" userId="c1fe605c-1aaf-4791-a440-af891effc177" providerId="ADAL" clId="{7345FFD2-81AA-414E-8EBA-5F3DDF577D5E}" dt="2022-03-27T17:47:58.093" v="911" actId="113"/>
          <ac:spMkLst>
            <pc:docMk/>
            <pc:sldMk cId="2830232631" sldId="278"/>
            <ac:spMk id="8" creationId="{4D4220F5-F98A-413C-9A15-547F5419B3EC}"/>
          </ac:spMkLst>
        </pc:spChg>
        <pc:spChg chg="add mod">
          <ac:chgData name="حصه بنت العتيبي" userId="c1fe605c-1aaf-4791-a440-af891effc177" providerId="ADAL" clId="{7345FFD2-81AA-414E-8EBA-5F3DDF577D5E}" dt="2022-03-27T17:47:58.093" v="911" actId="113"/>
          <ac:spMkLst>
            <pc:docMk/>
            <pc:sldMk cId="2830232631" sldId="278"/>
            <ac:spMk id="9" creationId="{6C523D7A-07E8-4FA0-9A18-4C3BBE70B3D7}"/>
          </ac:spMkLst>
        </pc:spChg>
        <pc:spChg chg="add mod">
          <ac:chgData name="حصه بنت العتيبي" userId="c1fe605c-1aaf-4791-a440-af891effc177" providerId="ADAL" clId="{7345FFD2-81AA-414E-8EBA-5F3DDF577D5E}" dt="2022-03-27T17:47:58.093" v="911" actId="113"/>
          <ac:spMkLst>
            <pc:docMk/>
            <pc:sldMk cId="2830232631" sldId="278"/>
            <ac:spMk id="10" creationId="{A09AC379-E73D-4EBC-B672-1E6BB54D18C4}"/>
          </ac:spMkLst>
        </pc:spChg>
        <pc:spChg chg="add mod">
          <ac:chgData name="حصه بنت العتيبي" userId="c1fe605c-1aaf-4791-a440-af891effc177" providerId="ADAL" clId="{7345FFD2-81AA-414E-8EBA-5F3DDF577D5E}" dt="2022-03-27T17:52:48.686" v="927" actId="207"/>
          <ac:spMkLst>
            <pc:docMk/>
            <pc:sldMk cId="2830232631" sldId="278"/>
            <ac:spMk id="11" creationId="{DD7D02C0-26B0-4B6B-839B-7DE2F5FCBA92}"/>
          </ac:spMkLst>
        </pc:spChg>
        <pc:spChg chg="add mod">
          <ac:chgData name="حصه بنت العتيبي" userId="c1fe605c-1aaf-4791-a440-af891effc177" providerId="ADAL" clId="{7345FFD2-81AA-414E-8EBA-5F3DDF577D5E}" dt="2022-03-27T17:52:48.686" v="927" actId="207"/>
          <ac:spMkLst>
            <pc:docMk/>
            <pc:sldMk cId="2830232631" sldId="278"/>
            <ac:spMk id="12" creationId="{D75670E3-362A-4C54-820B-7DD0F377BE5B}"/>
          </ac:spMkLst>
        </pc:spChg>
        <pc:spChg chg="add mod">
          <ac:chgData name="حصه بنت العتيبي" userId="c1fe605c-1aaf-4791-a440-af891effc177" providerId="ADAL" clId="{7345FFD2-81AA-414E-8EBA-5F3DDF577D5E}" dt="2022-03-27T17:52:48.686" v="927" actId="207"/>
          <ac:spMkLst>
            <pc:docMk/>
            <pc:sldMk cId="2830232631" sldId="278"/>
            <ac:spMk id="13" creationId="{CE09B5BD-9610-4661-83D6-C93EAEA2EF60}"/>
          </ac:spMkLst>
        </pc:spChg>
        <pc:spChg chg="add mod">
          <ac:chgData name="حصه بنت العتيبي" userId="c1fe605c-1aaf-4791-a440-af891effc177" providerId="ADAL" clId="{7345FFD2-81AA-414E-8EBA-5F3DDF577D5E}" dt="2022-03-27T17:52:48.686" v="927" actId="207"/>
          <ac:spMkLst>
            <pc:docMk/>
            <pc:sldMk cId="2830232631" sldId="278"/>
            <ac:spMk id="14" creationId="{EFB09DB0-C60D-4DF5-BEFA-D55E7AB7C124}"/>
          </ac:spMkLst>
        </pc:spChg>
        <pc:spChg chg="add mod">
          <ac:chgData name="حصه بنت العتيبي" userId="c1fe605c-1aaf-4791-a440-af891effc177" providerId="ADAL" clId="{7345FFD2-81AA-414E-8EBA-5F3DDF577D5E}" dt="2022-03-27T18:01:47.237" v="983" actId="164"/>
          <ac:spMkLst>
            <pc:docMk/>
            <pc:sldMk cId="2830232631" sldId="278"/>
            <ac:spMk id="15" creationId="{B3C289AD-D765-4849-829F-B285B930F6A9}"/>
          </ac:spMkLst>
        </pc:spChg>
        <pc:spChg chg="mod">
          <ac:chgData name="حصه بنت العتيبي" userId="c1fe605c-1aaf-4791-a440-af891effc177" providerId="ADAL" clId="{7345FFD2-81AA-414E-8EBA-5F3DDF577D5E}" dt="2022-03-27T18:02:46.182" v="1003" actId="404"/>
          <ac:spMkLst>
            <pc:docMk/>
            <pc:sldMk cId="2830232631" sldId="278"/>
            <ac:spMk id="21" creationId="{34CA0669-0342-4157-BAF3-21D900427CD1}"/>
          </ac:spMkLst>
        </pc:spChg>
        <pc:spChg chg="mod">
          <ac:chgData name="حصه بنت العتيبي" userId="c1fe605c-1aaf-4791-a440-af891effc177" providerId="ADAL" clId="{7345FFD2-81AA-414E-8EBA-5F3DDF577D5E}" dt="2022-03-27T19:14:13.797" v="1321" actId="20577"/>
          <ac:spMkLst>
            <pc:docMk/>
            <pc:sldMk cId="2830232631" sldId="278"/>
            <ac:spMk id="25" creationId="{D17EE402-3CE3-46F3-8A56-F831AB5EBE43}"/>
          </ac:spMkLst>
        </pc:spChg>
        <pc:grpChg chg="add mod">
          <ac:chgData name="حصه بنت العتيبي" userId="c1fe605c-1aaf-4791-a440-af891effc177" providerId="ADAL" clId="{7345FFD2-81AA-414E-8EBA-5F3DDF577D5E}" dt="2022-03-27T18:01:47.237" v="983" actId="164"/>
          <ac:grpSpMkLst>
            <pc:docMk/>
            <pc:sldMk cId="2830232631" sldId="278"/>
            <ac:grpSpMk id="18" creationId="{3F7076B6-8221-4728-B02B-3C964BE908E5}"/>
          </ac:grpSpMkLst>
        </pc:grpChg>
        <pc:grpChg chg="add mod">
          <ac:chgData name="حصه بنت العتيبي" userId="c1fe605c-1aaf-4791-a440-af891effc177" providerId="ADAL" clId="{7345FFD2-81AA-414E-8EBA-5F3DDF577D5E}" dt="2022-03-27T18:02:21.365" v="987" actId="1076"/>
          <ac:grpSpMkLst>
            <pc:docMk/>
            <pc:sldMk cId="2830232631" sldId="278"/>
            <ac:grpSpMk id="19" creationId="{348C3D98-D542-41AC-AC7D-4EF5A822F281}"/>
          </ac:grpSpMkLst>
        </pc:grpChg>
        <pc:grpChg chg="add del mod">
          <ac:chgData name="حصه بنت العتيبي" userId="c1fe605c-1aaf-4791-a440-af891effc177" providerId="ADAL" clId="{7345FFD2-81AA-414E-8EBA-5F3DDF577D5E}" dt="2022-03-27T19:14:19.971" v="1322" actId="21"/>
          <ac:grpSpMkLst>
            <pc:docMk/>
            <pc:sldMk cId="2830232631" sldId="278"/>
            <ac:grpSpMk id="23" creationId="{5750B27B-49F7-49E9-93BA-F89FB7AE1FD7}"/>
          </ac:grpSpMkLst>
        </pc:grpChg>
        <pc:picChg chg="del">
          <ac:chgData name="حصه بنت العتيبي" userId="c1fe605c-1aaf-4791-a440-af891effc177" providerId="ADAL" clId="{7345FFD2-81AA-414E-8EBA-5F3DDF577D5E}" dt="2022-03-27T17:39:13.256" v="846" actId="478"/>
          <ac:picMkLst>
            <pc:docMk/>
            <pc:sldMk cId="2830232631" sldId="278"/>
            <ac:picMk id="2" creationId="{885E2CE5-656C-41D6-BB16-901E3BFEED23}"/>
          </ac:picMkLst>
        </pc:picChg>
        <pc:picChg chg="add mod">
          <ac:chgData name="حصه بنت العتيبي" userId="c1fe605c-1aaf-4791-a440-af891effc177" providerId="ADAL" clId="{7345FFD2-81AA-414E-8EBA-5F3DDF577D5E}" dt="2022-03-27T18:01:47.237" v="983" actId="164"/>
          <ac:picMkLst>
            <pc:docMk/>
            <pc:sldMk cId="2830232631" sldId="278"/>
            <ac:picMk id="4" creationId="{48A5F6FA-57D3-4BEA-90C2-219538B2199F}"/>
          </ac:picMkLst>
        </pc:picChg>
        <pc:picChg chg="del mod modCrop">
          <ac:chgData name="حصه بنت العتيبي" userId="c1fe605c-1aaf-4791-a440-af891effc177" providerId="ADAL" clId="{7345FFD2-81AA-414E-8EBA-5F3DDF577D5E}" dt="2022-03-27T07:40:44.978" v="315" actId="478"/>
          <ac:picMkLst>
            <pc:docMk/>
            <pc:sldMk cId="2830232631" sldId="278"/>
            <ac:picMk id="4" creationId="{69828EFE-4DC2-41EC-AD39-02C45E92BDEF}"/>
          </ac:picMkLst>
        </pc:picChg>
        <pc:picChg chg="add del mod modCrop">
          <ac:chgData name="حصه بنت العتيبي" userId="c1fe605c-1aaf-4791-a440-af891effc177" providerId="ADAL" clId="{7345FFD2-81AA-414E-8EBA-5F3DDF577D5E}" dt="2022-03-27T17:51:43.857" v="915" actId="478"/>
          <ac:picMkLst>
            <pc:docMk/>
            <pc:sldMk cId="2830232631" sldId="278"/>
            <ac:picMk id="5" creationId="{0DA9DD5D-4C56-4CB2-92EE-3435CF666A87}"/>
          </ac:picMkLst>
        </pc:picChg>
        <pc:picChg chg="add del mod modCrop">
          <ac:chgData name="حصه بنت العتيبي" userId="c1fe605c-1aaf-4791-a440-af891effc177" providerId="ADAL" clId="{7345FFD2-81AA-414E-8EBA-5F3DDF577D5E}" dt="2022-03-27T17:39:13.256" v="846" actId="478"/>
          <ac:picMkLst>
            <pc:docMk/>
            <pc:sldMk cId="2830232631" sldId="278"/>
            <ac:picMk id="6" creationId="{57639A1C-E096-45A0-80C3-14B0D1BBFBF6}"/>
          </ac:picMkLst>
        </pc:picChg>
        <pc:picChg chg="add mod ord modCrop">
          <ac:chgData name="حصه بنت العتيبي" userId="c1fe605c-1aaf-4791-a440-af891effc177" providerId="ADAL" clId="{7345FFD2-81AA-414E-8EBA-5F3DDF577D5E}" dt="2022-03-27T17:52:09.359" v="923" actId="171"/>
          <ac:picMkLst>
            <pc:docMk/>
            <pc:sldMk cId="2830232631" sldId="278"/>
            <ac:picMk id="17" creationId="{C7E40026-F196-4F7E-AE84-D242271B14DF}"/>
          </ac:picMkLst>
        </pc:picChg>
        <pc:picChg chg="mod">
          <ac:chgData name="حصه بنت العتيبي" userId="c1fe605c-1aaf-4791-a440-af891effc177" providerId="ADAL" clId="{7345FFD2-81AA-414E-8EBA-5F3DDF577D5E}" dt="2022-03-27T18:02:19.261" v="986"/>
          <ac:picMkLst>
            <pc:docMk/>
            <pc:sldMk cId="2830232631" sldId="278"/>
            <ac:picMk id="20" creationId="{7AE6D8C2-E840-4E1D-94A1-6B393809D4E8}"/>
          </ac:picMkLst>
        </pc:picChg>
        <pc:picChg chg="add mod">
          <ac:chgData name="حصه بنت العتيبي" userId="c1fe605c-1aaf-4791-a440-af891effc177" providerId="ADAL" clId="{7345FFD2-81AA-414E-8EBA-5F3DDF577D5E}" dt="2022-03-27T18:03:24.983" v="1010" actId="1076"/>
          <ac:picMkLst>
            <pc:docMk/>
            <pc:sldMk cId="2830232631" sldId="278"/>
            <ac:picMk id="22" creationId="{CA84AB84-E244-4819-A1C4-E0748FF0E1D2}"/>
          </ac:picMkLst>
        </pc:picChg>
        <pc:picChg chg="mod">
          <ac:chgData name="حصه بنت العتيبي" userId="c1fe605c-1aaf-4791-a440-af891effc177" providerId="ADAL" clId="{7345FFD2-81AA-414E-8EBA-5F3DDF577D5E}" dt="2022-03-27T19:13:53.947" v="1307"/>
          <ac:picMkLst>
            <pc:docMk/>
            <pc:sldMk cId="2830232631" sldId="278"/>
            <ac:picMk id="24" creationId="{BDA3D84E-D056-418C-8F92-C5EF06C68AD1}"/>
          </ac:picMkLst>
        </pc:picChg>
      </pc:sldChg>
      <pc:sldChg chg="addSp delSp modSp new mod modTransition modAnim">
        <pc:chgData name="حصه بنت العتيبي" userId="c1fe605c-1aaf-4791-a440-af891effc177" providerId="ADAL" clId="{7345FFD2-81AA-414E-8EBA-5F3DDF577D5E}" dt="2022-03-27T19:41:13.027" v="1402" actId="1076"/>
        <pc:sldMkLst>
          <pc:docMk/>
          <pc:sldMk cId="1606917500" sldId="279"/>
        </pc:sldMkLst>
        <pc:spChg chg="add del mod">
          <ac:chgData name="حصه بنت العتيبي" userId="c1fe605c-1aaf-4791-a440-af891effc177" providerId="ADAL" clId="{7345FFD2-81AA-414E-8EBA-5F3DDF577D5E}" dt="2022-03-27T18:20:35.477" v="1026" actId="21"/>
          <ac:spMkLst>
            <pc:docMk/>
            <pc:sldMk cId="1606917500" sldId="279"/>
            <ac:spMk id="2" creationId="{7045C72F-F0FB-4278-A13C-9C3E60D63AA7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3" creationId="{FB34060D-DB2A-41C9-84AD-DC9DCB2AE476}"/>
          </ac:spMkLst>
        </pc:spChg>
        <pc:spChg chg="add mod">
          <ac:chgData name="حصه بنت العتيبي" userId="c1fe605c-1aaf-4791-a440-af891effc177" providerId="ADAL" clId="{7345FFD2-81AA-414E-8EBA-5F3DDF577D5E}" dt="2022-03-27T17:20:04.571" v="730" actId="11530"/>
          <ac:spMkLst>
            <pc:docMk/>
            <pc:sldMk cId="1606917500" sldId="279"/>
            <ac:spMk id="5" creationId="{B313F963-885E-4989-BF89-54A10F9B2CCA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6" creationId="{D38E4389-8EF0-46A8-AF5F-C8C531E613C8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7" creationId="{58D24509-817E-475F-A15F-BDD55DFE3004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8" creationId="{FCF756B0-F7AB-4B19-9947-C3CAD6621B5D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9" creationId="{44D05C71-2F8A-4B4C-BF61-CC5E38D39F32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0" creationId="{E20D8888-91E3-4A73-BFAC-8F1F2874BB46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1" creationId="{D857519D-0A3B-42C4-8CB4-1961FBC9D5BF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2" creationId="{CC8843ED-FD04-4B43-B03E-B9D41DD4F28C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3" creationId="{F5EEA14F-CC87-4F9F-9F91-63A614A3F0FD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4" creationId="{66539152-F632-481E-BE9E-63E2F59C4215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5" creationId="{34C1E513-9B27-41EC-A5D0-4D4002EE40DB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6" creationId="{D5B194B2-331F-43DF-8A3D-1EC01509E36B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7" creationId="{BEF12AB5-D4A8-44FB-8204-8533FCEE7C72}"/>
          </ac:spMkLst>
        </pc:spChg>
        <pc:spChg chg="add mod">
          <ac:chgData name="حصه بنت العتيبي" userId="c1fe605c-1aaf-4791-a440-af891effc177" providerId="ADAL" clId="{7345FFD2-81AA-414E-8EBA-5F3DDF577D5E}" dt="2022-03-27T17:20:04.571" v="730" actId="11530"/>
          <ac:spMkLst>
            <pc:docMk/>
            <pc:sldMk cId="1606917500" sldId="279"/>
            <ac:spMk id="18" creationId="{248AD1AB-DDF1-4BE5-A4A9-559B11A1BB4F}"/>
          </ac:spMkLst>
        </pc:spChg>
        <pc:spChg chg="add mod">
          <ac:chgData name="حصه بنت العتيبي" userId="c1fe605c-1aaf-4791-a440-af891effc177" providerId="ADAL" clId="{7345FFD2-81AA-414E-8EBA-5F3DDF577D5E}" dt="2022-03-27T17:46:49.044" v="892" actId="164"/>
          <ac:spMkLst>
            <pc:docMk/>
            <pc:sldMk cId="1606917500" sldId="279"/>
            <ac:spMk id="20" creationId="{EB17CE8C-4D58-4AA1-8A17-27FF7F7F822B}"/>
          </ac:spMkLst>
        </pc:spChg>
        <pc:spChg chg="add mod">
          <ac:chgData name="حصه بنت العتيبي" userId="c1fe605c-1aaf-4791-a440-af891effc177" providerId="ADAL" clId="{7345FFD2-81AA-414E-8EBA-5F3DDF577D5E}" dt="2022-03-27T19:41:13.027" v="1402" actId="1076"/>
          <ac:spMkLst>
            <pc:docMk/>
            <pc:sldMk cId="1606917500" sldId="279"/>
            <ac:spMk id="21" creationId="{DE970C71-9410-452D-B38E-F4164FE95F2F}"/>
          </ac:spMkLst>
        </pc:spChg>
        <pc:grpChg chg="add mod">
          <ac:chgData name="حصه بنت العتيبي" userId="c1fe605c-1aaf-4791-a440-af891effc177" providerId="ADAL" clId="{7345FFD2-81AA-414E-8EBA-5F3DDF577D5E}" dt="2022-03-27T17:46:55.026" v="895" actId="14100"/>
          <ac:grpSpMkLst>
            <pc:docMk/>
            <pc:sldMk cId="1606917500" sldId="279"/>
            <ac:grpSpMk id="4" creationId="{D021101D-4D9C-49A7-AE9B-B06DCC23C552}"/>
          </ac:grpSpMkLst>
        </pc:grpChg>
        <pc:picChg chg="add mod ord">
          <ac:chgData name="حصه بنت العتيبي" userId="c1fe605c-1aaf-4791-a440-af891effc177" providerId="ADAL" clId="{7345FFD2-81AA-414E-8EBA-5F3DDF577D5E}" dt="2022-03-27T17:46:49.044" v="892" actId="164"/>
          <ac:picMkLst>
            <pc:docMk/>
            <pc:sldMk cId="1606917500" sldId="279"/>
            <ac:picMk id="22" creationId="{27C493C9-D4A6-4CBE-93BF-1779C82F0567}"/>
          </ac:picMkLst>
        </pc:picChg>
        <pc:picChg chg="add del mod">
          <ac:chgData name="حصه بنت العتيبي" userId="c1fe605c-1aaf-4791-a440-af891effc177" providerId="ADAL" clId="{7345FFD2-81AA-414E-8EBA-5F3DDF577D5E}" dt="2022-03-27T17:12:09.840" v="685" actId="478"/>
          <ac:picMkLst>
            <pc:docMk/>
            <pc:sldMk cId="1606917500" sldId="279"/>
            <ac:picMk id="1026" creationId="{DD9CB853-E73B-46F0-BAD9-05C98EBE1E57}"/>
          </ac:picMkLst>
        </pc:picChg>
        <pc:picChg chg="add mod">
          <ac:chgData name="حصه بنت العتيبي" userId="c1fe605c-1aaf-4791-a440-af891effc177" providerId="ADAL" clId="{7345FFD2-81AA-414E-8EBA-5F3DDF577D5E}" dt="2022-03-27T17:20:01.069" v="729" actId="11530"/>
          <ac:picMkLst>
            <pc:docMk/>
            <pc:sldMk cId="1606917500" sldId="279"/>
            <ac:picMk id="1028" creationId="{4E1AE1C5-4596-4C2F-816F-C98DA264B035}"/>
          </ac:picMkLst>
        </pc:picChg>
      </pc:sldChg>
      <pc:sldChg chg="addSp delSp modSp new mod modTransition delAnim modAnim">
        <pc:chgData name="حصه بنت العتيبي" userId="c1fe605c-1aaf-4791-a440-af891effc177" providerId="ADAL" clId="{7345FFD2-81AA-414E-8EBA-5F3DDF577D5E}" dt="2022-03-27T19:12:06.833" v="1296"/>
        <pc:sldMkLst>
          <pc:docMk/>
          <pc:sldMk cId="1749744889" sldId="280"/>
        </pc:sldMkLst>
        <pc:spChg chg="add mod">
          <ac:chgData name="حصه بنت العتيبي" userId="c1fe605c-1aaf-4791-a440-af891effc177" providerId="ADAL" clId="{7345FFD2-81AA-414E-8EBA-5F3DDF577D5E}" dt="2022-03-27T18:24:56.139" v="1051" actId="1076"/>
          <ac:spMkLst>
            <pc:docMk/>
            <pc:sldMk cId="1749744889" sldId="280"/>
            <ac:spMk id="7" creationId="{E31BF95C-42D6-4D2E-818A-44D75D0666D4}"/>
          </ac:spMkLst>
        </pc:spChg>
        <pc:spChg chg="add mod">
          <ac:chgData name="حصه بنت العتيبي" userId="c1fe605c-1aaf-4791-a440-af891effc177" providerId="ADAL" clId="{7345FFD2-81AA-414E-8EBA-5F3DDF577D5E}" dt="2022-03-27T18:45:57.770" v="1148" actId="113"/>
          <ac:spMkLst>
            <pc:docMk/>
            <pc:sldMk cId="1749744889" sldId="280"/>
            <ac:spMk id="10" creationId="{BF899D34-5ECD-4438-A643-6D9F9DDCA935}"/>
          </ac:spMkLst>
        </pc:spChg>
        <pc:picChg chg="add del mod">
          <ac:chgData name="حصه بنت العتيبي" userId="c1fe605c-1aaf-4791-a440-af891effc177" providerId="ADAL" clId="{7345FFD2-81AA-414E-8EBA-5F3DDF577D5E}" dt="2022-03-27T17:53:22.271" v="933" actId="478"/>
          <ac:picMkLst>
            <pc:docMk/>
            <pc:sldMk cId="1749744889" sldId="280"/>
            <ac:picMk id="2" creationId="{FD7BF914-3402-409C-B843-0944429C6F38}"/>
          </ac:picMkLst>
        </pc:picChg>
        <pc:picChg chg="add del mod modCrop">
          <ac:chgData name="حصه بنت العتيبي" userId="c1fe605c-1aaf-4791-a440-af891effc177" providerId="ADAL" clId="{7345FFD2-81AA-414E-8EBA-5F3DDF577D5E}" dt="2022-03-27T17:53:22.271" v="933" actId="478"/>
          <ac:picMkLst>
            <pc:docMk/>
            <pc:sldMk cId="1749744889" sldId="280"/>
            <ac:picMk id="3" creationId="{74B9E157-6E4B-4250-B77A-6D70563229BE}"/>
          </ac:picMkLst>
        </pc:picChg>
        <pc:picChg chg="add mod">
          <ac:chgData name="حصه بنت العتيبي" userId="c1fe605c-1aaf-4791-a440-af891effc177" providerId="ADAL" clId="{7345FFD2-81AA-414E-8EBA-5F3DDF577D5E}" dt="2022-03-27T19:12:06.833" v="1296"/>
          <ac:picMkLst>
            <pc:docMk/>
            <pc:sldMk cId="1749744889" sldId="280"/>
            <ac:picMk id="4" creationId="{2B9659DE-764C-44FE-B407-42E25832F245}"/>
          </ac:picMkLst>
        </pc:picChg>
        <pc:picChg chg="add mod">
          <ac:chgData name="حصه بنت العتيبي" userId="c1fe605c-1aaf-4791-a440-af891effc177" providerId="ADAL" clId="{7345FFD2-81AA-414E-8EBA-5F3DDF577D5E}" dt="2022-03-27T18:24:05.870" v="1041" actId="1076"/>
          <ac:picMkLst>
            <pc:docMk/>
            <pc:sldMk cId="1749744889" sldId="280"/>
            <ac:picMk id="5" creationId="{C35FCBD4-0F1F-4FB0-B405-33B03C59A63D}"/>
          </ac:picMkLst>
        </pc:picChg>
        <pc:picChg chg="add mod modCrop">
          <ac:chgData name="حصه بنت العتيبي" userId="c1fe605c-1aaf-4791-a440-af891effc177" providerId="ADAL" clId="{7345FFD2-81AA-414E-8EBA-5F3DDF577D5E}" dt="2022-03-27T17:54:16.279" v="940" actId="732"/>
          <ac:picMkLst>
            <pc:docMk/>
            <pc:sldMk cId="1749744889" sldId="280"/>
            <ac:picMk id="6" creationId="{2D61B38C-6D96-43D7-8015-A65A57627923}"/>
          </ac:picMkLst>
        </pc:picChg>
        <pc:cxnChg chg="add del mod">
          <ac:chgData name="حصه بنت العتيبي" userId="c1fe605c-1aaf-4791-a440-af891effc177" providerId="ADAL" clId="{7345FFD2-81AA-414E-8EBA-5F3DDF577D5E}" dt="2022-03-27T18:24:36.195" v="1047" actId="478"/>
          <ac:cxnSpMkLst>
            <pc:docMk/>
            <pc:sldMk cId="1749744889" sldId="280"/>
            <ac:cxnSpMk id="8" creationId="{92E1AD90-0DA9-48EC-92E1-E94BDA2B2FE4}"/>
          </ac:cxnSpMkLst>
        </pc:cxnChg>
      </pc:sldChg>
      <pc:sldChg chg="addSp delSp modSp add mod modTransition modAnim">
        <pc:chgData name="حصه بنت العتيبي" userId="c1fe605c-1aaf-4791-a440-af891effc177" providerId="ADAL" clId="{7345FFD2-81AA-414E-8EBA-5F3DDF577D5E}" dt="2022-03-27T19:12:15.635" v="1297"/>
        <pc:sldMkLst>
          <pc:docMk/>
          <pc:sldMk cId="2369024009" sldId="281"/>
        </pc:sldMkLst>
        <pc:spChg chg="add mod">
          <ac:chgData name="حصه بنت العتيبي" userId="c1fe605c-1aaf-4791-a440-af891effc177" providerId="ADAL" clId="{7345FFD2-81AA-414E-8EBA-5F3DDF577D5E}" dt="2022-03-27T18:45:50.681" v="1147" actId="113"/>
          <ac:spMkLst>
            <pc:docMk/>
            <pc:sldMk cId="2369024009" sldId="281"/>
            <ac:spMk id="7" creationId="{808E78E7-4092-472F-8C06-00DBF535FC84}"/>
          </ac:spMkLst>
        </pc:spChg>
        <pc:spChg chg="add mod">
          <ac:chgData name="حصه بنت العتيبي" userId="c1fe605c-1aaf-4791-a440-af891effc177" providerId="ADAL" clId="{7345FFD2-81AA-414E-8EBA-5F3DDF577D5E}" dt="2022-03-27T18:37:16.001" v="1113" actId="2085"/>
          <ac:spMkLst>
            <pc:docMk/>
            <pc:sldMk cId="2369024009" sldId="281"/>
            <ac:spMk id="8" creationId="{355ED82F-B71C-4330-99C5-6A22CCCD508E}"/>
          </ac:spMkLst>
        </pc:spChg>
        <pc:spChg chg="add mod">
          <ac:chgData name="حصه بنت العتيبي" userId="c1fe605c-1aaf-4791-a440-af891effc177" providerId="ADAL" clId="{7345FFD2-81AA-414E-8EBA-5F3DDF577D5E}" dt="2022-03-27T18:31:40.318" v="1086" actId="1076"/>
          <ac:spMkLst>
            <pc:docMk/>
            <pc:sldMk cId="2369024009" sldId="281"/>
            <ac:spMk id="9" creationId="{FFF64506-D07B-41AE-8635-872E6B4C3CBC}"/>
          </ac:spMkLst>
        </pc:spChg>
        <pc:spChg chg="add mod">
          <ac:chgData name="حصه بنت العتيبي" userId="c1fe605c-1aaf-4791-a440-af891effc177" providerId="ADAL" clId="{7345FFD2-81AA-414E-8EBA-5F3DDF577D5E}" dt="2022-03-27T18:31:50.297" v="1088" actId="1076"/>
          <ac:spMkLst>
            <pc:docMk/>
            <pc:sldMk cId="2369024009" sldId="281"/>
            <ac:spMk id="11" creationId="{D4F9D8B7-30CF-41B7-8783-B33D21926F25}"/>
          </ac:spMkLst>
        </pc:spChg>
        <pc:picChg chg="del">
          <ac:chgData name="حصه بنت العتيبي" userId="c1fe605c-1aaf-4791-a440-af891effc177" providerId="ADAL" clId="{7345FFD2-81AA-414E-8EBA-5F3DDF577D5E}" dt="2022-03-27T17:54:36.070" v="943" actId="478"/>
          <ac:picMkLst>
            <pc:docMk/>
            <pc:sldMk cId="2369024009" sldId="281"/>
            <ac:picMk id="2" creationId="{FD7BF914-3402-409C-B843-0944429C6F38}"/>
          </ac:picMkLst>
        </pc:picChg>
        <pc:picChg chg="del mod modCrop">
          <ac:chgData name="حصه بنت العتيبي" userId="c1fe605c-1aaf-4791-a440-af891effc177" providerId="ADAL" clId="{7345FFD2-81AA-414E-8EBA-5F3DDF577D5E}" dt="2022-03-27T17:54:36.070" v="943" actId="478"/>
          <ac:picMkLst>
            <pc:docMk/>
            <pc:sldMk cId="2369024009" sldId="281"/>
            <ac:picMk id="3" creationId="{74B9E157-6E4B-4250-B77A-6D70563229BE}"/>
          </ac:picMkLst>
        </pc:picChg>
        <pc:picChg chg="add mod">
          <ac:chgData name="حصه بنت العتيبي" userId="c1fe605c-1aaf-4791-a440-af891effc177" providerId="ADAL" clId="{7345FFD2-81AA-414E-8EBA-5F3DDF577D5E}" dt="2022-03-27T19:12:15.635" v="1297"/>
          <ac:picMkLst>
            <pc:docMk/>
            <pc:sldMk cId="2369024009" sldId="281"/>
            <ac:picMk id="4" creationId="{A55B944D-00E4-4DE8-A98A-D5603FE8D939}"/>
          </ac:picMkLst>
        </pc:picChg>
        <pc:picChg chg="add mod">
          <ac:chgData name="حصه بنت العتيبي" userId="c1fe605c-1aaf-4791-a440-af891effc177" providerId="ADAL" clId="{7345FFD2-81AA-414E-8EBA-5F3DDF577D5E}" dt="2022-03-27T17:54:52.708" v="945" actId="1076"/>
          <ac:picMkLst>
            <pc:docMk/>
            <pc:sldMk cId="2369024009" sldId="281"/>
            <ac:picMk id="5" creationId="{2CB71634-45BF-4DE8-943E-0F17FAA96070}"/>
          </ac:picMkLst>
        </pc:picChg>
        <pc:picChg chg="add mod modCrop">
          <ac:chgData name="حصه بنت العتيبي" userId="c1fe605c-1aaf-4791-a440-af891effc177" providerId="ADAL" clId="{7345FFD2-81AA-414E-8EBA-5F3DDF577D5E}" dt="2022-03-27T17:55:40.571" v="950" actId="14100"/>
          <ac:picMkLst>
            <pc:docMk/>
            <pc:sldMk cId="2369024009" sldId="281"/>
            <ac:picMk id="6" creationId="{ADE4B1E3-4460-4CE4-B691-804C002AD74E}"/>
          </ac:picMkLst>
        </pc:picChg>
        <pc:cxnChg chg="add mod">
          <ac:chgData name="حصه بنت العتيبي" userId="c1fe605c-1aaf-4791-a440-af891effc177" providerId="ADAL" clId="{7345FFD2-81AA-414E-8EBA-5F3DDF577D5E}" dt="2022-03-27T18:35:15.280" v="1112" actId="1582"/>
          <ac:cxnSpMkLst>
            <pc:docMk/>
            <pc:sldMk cId="2369024009" sldId="281"/>
            <ac:cxnSpMk id="10" creationId="{769C459A-C230-4A42-9CC6-2CD1AA3224E9}"/>
          </ac:cxnSpMkLst>
        </pc:cxnChg>
        <pc:cxnChg chg="add mod">
          <ac:chgData name="حصه بنت العتيبي" userId="c1fe605c-1aaf-4791-a440-af891effc177" providerId="ADAL" clId="{7345FFD2-81AA-414E-8EBA-5F3DDF577D5E}" dt="2022-03-27T18:35:15.280" v="1112" actId="1582"/>
          <ac:cxnSpMkLst>
            <pc:docMk/>
            <pc:sldMk cId="2369024009" sldId="281"/>
            <ac:cxnSpMk id="12" creationId="{CD98D6B6-C31F-433C-AF9F-21E39B14AA57}"/>
          </ac:cxnSpMkLst>
        </pc:cxnChg>
        <pc:cxnChg chg="add mod">
          <ac:chgData name="حصه بنت العتيبي" userId="c1fe605c-1aaf-4791-a440-af891effc177" providerId="ADAL" clId="{7345FFD2-81AA-414E-8EBA-5F3DDF577D5E}" dt="2022-03-27T18:35:15.280" v="1112" actId="1582"/>
          <ac:cxnSpMkLst>
            <pc:docMk/>
            <pc:sldMk cId="2369024009" sldId="281"/>
            <ac:cxnSpMk id="13" creationId="{D2714EAE-BD66-4CE0-A05B-1615D019E4BA}"/>
          </ac:cxnSpMkLst>
        </pc:cxnChg>
        <pc:cxnChg chg="add mod">
          <ac:chgData name="حصه بنت العتيبي" userId="c1fe605c-1aaf-4791-a440-af891effc177" providerId="ADAL" clId="{7345FFD2-81AA-414E-8EBA-5F3DDF577D5E}" dt="2022-03-27T18:35:15.280" v="1112" actId="1582"/>
          <ac:cxnSpMkLst>
            <pc:docMk/>
            <pc:sldMk cId="2369024009" sldId="281"/>
            <ac:cxnSpMk id="17" creationId="{E89EEA2A-9267-4DA6-950C-00FDFBF538DA}"/>
          </ac:cxnSpMkLst>
        </pc:cxnChg>
      </pc:sldChg>
      <pc:sldChg chg="addSp modSp add del mod modTransition modAnim">
        <pc:chgData name="حصه بنت العتيبي" userId="c1fe605c-1aaf-4791-a440-af891effc177" providerId="ADAL" clId="{7345FFD2-81AA-414E-8EBA-5F3DDF577D5E}" dt="2022-03-27T08:14:44.001" v="532" actId="47"/>
        <pc:sldMkLst>
          <pc:docMk/>
          <pc:sldMk cId="1957020395" sldId="282"/>
        </pc:sldMkLst>
        <pc:picChg chg="mod modCrop">
          <ac:chgData name="حصه بنت العتيبي" userId="c1fe605c-1aaf-4791-a440-af891effc177" providerId="ADAL" clId="{7345FFD2-81AA-414E-8EBA-5F3DDF577D5E}" dt="2022-03-27T07:59:51.533" v="379" actId="1076"/>
          <ac:picMkLst>
            <pc:docMk/>
            <pc:sldMk cId="1957020395" sldId="282"/>
            <ac:picMk id="3" creationId="{74B9E157-6E4B-4250-B77A-6D70563229BE}"/>
          </ac:picMkLst>
        </pc:picChg>
        <pc:picChg chg="add mod">
          <ac:chgData name="حصه بنت العتيبي" userId="c1fe605c-1aaf-4791-a440-af891effc177" providerId="ADAL" clId="{7345FFD2-81AA-414E-8EBA-5F3DDF577D5E}" dt="2022-03-27T08:07:39.816" v="396"/>
          <ac:picMkLst>
            <pc:docMk/>
            <pc:sldMk cId="1957020395" sldId="282"/>
            <ac:picMk id="4" creationId="{0BAB7540-3417-4C71-A396-A4824D2DE6B4}"/>
          </ac:picMkLst>
        </pc:picChg>
      </pc:sldChg>
      <pc:sldChg chg="addSp delSp modSp add mod modTransition delAnim modAnim">
        <pc:chgData name="حصه بنت العتيبي" userId="c1fe605c-1aaf-4791-a440-af891effc177" providerId="ADAL" clId="{7345FFD2-81AA-414E-8EBA-5F3DDF577D5E}" dt="2022-03-27T19:12:23.908" v="1298"/>
        <pc:sldMkLst>
          <pc:docMk/>
          <pc:sldMk cId="877620522" sldId="283"/>
        </pc:sldMkLst>
        <pc:spChg chg="add mod">
          <ac:chgData name="حصه بنت العتيبي" userId="c1fe605c-1aaf-4791-a440-af891effc177" providerId="ADAL" clId="{7345FFD2-81AA-414E-8EBA-5F3DDF577D5E}" dt="2022-03-27T18:45:43.632" v="1146" actId="113"/>
          <ac:spMkLst>
            <pc:docMk/>
            <pc:sldMk cId="877620522" sldId="283"/>
            <ac:spMk id="8" creationId="{CF13C578-EF43-4BBB-B461-F4A8A04D755A}"/>
          </ac:spMkLst>
        </pc:spChg>
        <pc:spChg chg="add mod">
          <ac:chgData name="حصه بنت العتيبي" userId="c1fe605c-1aaf-4791-a440-af891effc177" providerId="ADAL" clId="{7345FFD2-81AA-414E-8EBA-5F3DDF577D5E}" dt="2022-03-27T18:39:04.826" v="1126" actId="1076"/>
          <ac:spMkLst>
            <pc:docMk/>
            <pc:sldMk cId="877620522" sldId="283"/>
            <ac:spMk id="9" creationId="{5340C146-8D1B-41DE-B502-077558D0EEB9}"/>
          </ac:spMkLst>
        </pc:spChg>
        <pc:spChg chg="add mod">
          <ac:chgData name="حصه بنت العتيبي" userId="c1fe605c-1aaf-4791-a440-af891effc177" providerId="ADAL" clId="{7345FFD2-81AA-414E-8EBA-5F3DDF577D5E}" dt="2022-03-27T18:39:04.826" v="1126" actId="1076"/>
          <ac:spMkLst>
            <pc:docMk/>
            <pc:sldMk cId="877620522" sldId="283"/>
            <ac:spMk id="10" creationId="{6858591D-64A2-4F61-B15E-C2FAC9833C49}"/>
          </ac:spMkLst>
        </pc:spChg>
        <pc:picChg chg="del">
          <ac:chgData name="حصه بنت العتيبي" userId="c1fe605c-1aaf-4791-a440-af891effc177" providerId="ADAL" clId="{7345FFD2-81AA-414E-8EBA-5F3DDF577D5E}" dt="2022-03-27T17:55:59.651" v="953" actId="478"/>
          <ac:picMkLst>
            <pc:docMk/>
            <pc:sldMk cId="877620522" sldId="283"/>
            <ac:picMk id="2" creationId="{FD7BF914-3402-409C-B843-0944429C6F38}"/>
          </ac:picMkLst>
        </pc:picChg>
        <pc:picChg chg="del mod modCrop">
          <ac:chgData name="حصه بنت العتيبي" userId="c1fe605c-1aaf-4791-a440-af891effc177" providerId="ADAL" clId="{7345FFD2-81AA-414E-8EBA-5F3DDF577D5E}" dt="2022-03-27T17:55:59.651" v="953" actId="478"/>
          <ac:picMkLst>
            <pc:docMk/>
            <pc:sldMk cId="877620522" sldId="283"/>
            <ac:picMk id="3" creationId="{74B9E157-6E4B-4250-B77A-6D70563229BE}"/>
          </ac:picMkLst>
        </pc:picChg>
        <pc:picChg chg="add del mod">
          <ac:chgData name="حصه بنت العتيبي" userId="c1fe605c-1aaf-4791-a440-af891effc177" providerId="ADAL" clId="{7345FFD2-81AA-414E-8EBA-5F3DDF577D5E}" dt="2022-03-27T16:27:16.618" v="535" actId="21"/>
          <ac:picMkLst>
            <pc:docMk/>
            <pc:sldMk cId="877620522" sldId="283"/>
            <ac:picMk id="4" creationId="{5DE8B84C-49FC-47CD-9864-574A3674DDD8}"/>
          </ac:picMkLst>
        </pc:picChg>
        <pc:picChg chg="add mod">
          <ac:chgData name="حصه بنت العتيبي" userId="c1fe605c-1aaf-4791-a440-af891effc177" providerId="ADAL" clId="{7345FFD2-81AA-414E-8EBA-5F3DDF577D5E}" dt="2022-03-27T19:12:23.908" v="1298"/>
          <ac:picMkLst>
            <pc:docMk/>
            <pc:sldMk cId="877620522" sldId="283"/>
            <ac:picMk id="5" creationId="{A979EF17-B23D-4D48-B35A-45969D6197F0}"/>
          </ac:picMkLst>
        </pc:picChg>
        <pc:picChg chg="add mod">
          <ac:chgData name="حصه بنت العتيبي" userId="c1fe605c-1aaf-4791-a440-af891effc177" providerId="ADAL" clId="{7345FFD2-81AA-414E-8EBA-5F3DDF577D5E}" dt="2022-03-27T17:56:07.828" v="954" actId="1076"/>
          <ac:picMkLst>
            <pc:docMk/>
            <pc:sldMk cId="877620522" sldId="283"/>
            <ac:picMk id="6" creationId="{FF720B59-9BF2-423D-BC6E-0B7968104E81}"/>
          </ac:picMkLst>
        </pc:picChg>
        <pc:picChg chg="add mod modCrop">
          <ac:chgData name="حصه بنت العتيبي" userId="c1fe605c-1aaf-4791-a440-af891effc177" providerId="ADAL" clId="{7345FFD2-81AA-414E-8EBA-5F3DDF577D5E}" dt="2022-03-27T17:57:20.643" v="965" actId="1076"/>
          <ac:picMkLst>
            <pc:docMk/>
            <pc:sldMk cId="877620522" sldId="283"/>
            <ac:picMk id="7" creationId="{96521838-5695-41EA-A4B4-B8AB099D43A7}"/>
          </ac:picMkLst>
        </pc:picChg>
        <pc:cxnChg chg="add mod">
          <ac:chgData name="حصه بنت العتيبي" userId="c1fe605c-1aaf-4791-a440-af891effc177" providerId="ADAL" clId="{7345FFD2-81AA-414E-8EBA-5F3DDF577D5E}" dt="2022-03-27T18:40:37.340" v="1141" actId="1582"/>
          <ac:cxnSpMkLst>
            <pc:docMk/>
            <pc:sldMk cId="877620522" sldId="283"/>
            <ac:cxnSpMk id="11" creationId="{246FB591-A64D-4209-8146-171EAA18519B}"/>
          </ac:cxnSpMkLst>
        </pc:cxnChg>
        <pc:cxnChg chg="add del mod">
          <ac:chgData name="حصه بنت العتيبي" userId="c1fe605c-1aaf-4791-a440-af891effc177" providerId="ADAL" clId="{7345FFD2-81AA-414E-8EBA-5F3DDF577D5E}" dt="2022-03-27T18:40:13.588" v="1138" actId="478"/>
          <ac:cxnSpMkLst>
            <pc:docMk/>
            <pc:sldMk cId="877620522" sldId="283"/>
            <ac:cxnSpMk id="12" creationId="{AD6DFB33-F844-4786-93C5-270F3C64E73A}"/>
          </ac:cxnSpMkLst>
        </pc:cxnChg>
        <pc:cxnChg chg="add mod">
          <ac:chgData name="حصه بنت العتيبي" userId="c1fe605c-1aaf-4791-a440-af891effc177" providerId="ADAL" clId="{7345FFD2-81AA-414E-8EBA-5F3DDF577D5E}" dt="2022-03-27T18:40:37.340" v="1141" actId="1582"/>
          <ac:cxnSpMkLst>
            <pc:docMk/>
            <pc:sldMk cId="877620522" sldId="283"/>
            <ac:cxnSpMk id="13" creationId="{FECACEB9-17AE-407A-B1DF-DDEC1F08CFD1}"/>
          </ac:cxnSpMkLst>
        </pc:cxnChg>
      </pc:sldChg>
      <pc:sldChg chg="new del">
        <pc:chgData name="حصه بنت العتيبي" userId="c1fe605c-1aaf-4791-a440-af891effc177" providerId="ADAL" clId="{7345FFD2-81AA-414E-8EBA-5F3DDF577D5E}" dt="2022-03-27T08:00:04.235" v="381" actId="680"/>
        <pc:sldMkLst>
          <pc:docMk/>
          <pc:sldMk cId="3668726852" sldId="283"/>
        </pc:sldMkLst>
      </pc:sldChg>
      <pc:sldChg chg="addSp delSp modSp add mod modTransition modAnim">
        <pc:chgData name="حصه بنت العتيبي" userId="c1fe605c-1aaf-4791-a440-af891effc177" providerId="ADAL" clId="{7345FFD2-81AA-414E-8EBA-5F3DDF577D5E}" dt="2022-03-27T19:43:49.887" v="1408"/>
        <pc:sldMkLst>
          <pc:docMk/>
          <pc:sldMk cId="3901768035" sldId="284"/>
        </pc:sldMkLst>
        <pc:spChg chg="add mod">
          <ac:chgData name="حصه بنت العتيبي" userId="c1fe605c-1aaf-4791-a440-af891effc177" providerId="ADAL" clId="{7345FFD2-81AA-414E-8EBA-5F3DDF577D5E}" dt="2022-03-27T18:47:55.619" v="1162" actId="1076"/>
          <ac:spMkLst>
            <pc:docMk/>
            <pc:sldMk cId="3901768035" sldId="284"/>
            <ac:spMk id="7" creationId="{B6E9D3B0-5306-4633-BE08-169FDFA7F53C}"/>
          </ac:spMkLst>
        </pc:spChg>
        <pc:spChg chg="add mod">
          <ac:chgData name="حصه بنت العتيبي" userId="c1fe605c-1aaf-4791-a440-af891effc177" providerId="ADAL" clId="{7345FFD2-81AA-414E-8EBA-5F3DDF577D5E}" dt="2022-03-27T18:50:04.130" v="1184" actId="1076"/>
          <ac:spMkLst>
            <pc:docMk/>
            <pc:sldMk cId="3901768035" sldId="284"/>
            <ac:spMk id="8" creationId="{E83D39E0-95E0-4435-960B-C29810295E1F}"/>
          </ac:spMkLst>
        </pc:spChg>
        <pc:spChg chg="add mod">
          <ac:chgData name="حصه بنت العتيبي" userId="c1fe605c-1aaf-4791-a440-af891effc177" providerId="ADAL" clId="{7345FFD2-81AA-414E-8EBA-5F3DDF577D5E}" dt="2022-03-27T18:47:57.777" v="1163" actId="1076"/>
          <ac:spMkLst>
            <pc:docMk/>
            <pc:sldMk cId="3901768035" sldId="284"/>
            <ac:spMk id="9" creationId="{6162493F-06D5-4BBB-A52D-FECF30FC280F}"/>
          </ac:spMkLst>
        </pc:spChg>
        <pc:spChg chg="add mod">
          <ac:chgData name="حصه بنت العتيبي" userId="c1fe605c-1aaf-4791-a440-af891effc177" providerId="ADAL" clId="{7345FFD2-81AA-414E-8EBA-5F3DDF577D5E}" dt="2022-03-27T18:48:03.169" v="1166" actId="1076"/>
          <ac:spMkLst>
            <pc:docMk/>
            <pc:sldMk cId="3901768035" sldId="284"/>
            <ac:spMk id="10" creationId="{91F4D657-1CB4-488A-A43D-C4762117C7E2}"/>
          </ac:spMkLst>
        </pc:spChg>
        <pc:picChg chg="del">
          <ac:chgData name="حصه بنت العتيبي" userId="c1fe605c-1aaf-4791-a440-af891effc177" providerId="ADAL" clId="{7345FFD2-81AA-414E-8EBA-5F3DDF577D5E}" dt="2022-03-27T17:58:24.509" v="968" actId="478"/>
          <ac:picMkLst>
            <pc:docMk/>
            <pc:sldMk cId="3901768035" sldId="284"/>
            <ac:picMk id="2" creationId="{FD7BF914-3402-409C-B843-0944429C6F38}"/>
          </ac:picMkLst>
        </pc:picChg>
        <pc:picChg chg="del mod modCrop">
          <ac:chgData name="حصه بنت العتيبي" userId="c1fe605c-1aaf-4791-a440-af891effc177" providerId="ADAL" clId="{7345FFD2-81AA-414E-8EBA-5F3DDF577D5E}" dt="2022-03-27T17:58:24.509" v="968" actId="478"/>
          <ac:picMkLst>
            <pc:docMk/>
            <pc:sldMk cId="3901768035" sldId="284"/>
            <ac:picMk id="3" creationId="{74B9E157-6E4B-4250-B77A-6D70563229BE}"/>
          </ac:picMkLst>
        </pc:picChg>
        <pc:picChg chg="add mod">
          <ac:chgData name="حصه بنت العتيبي" userId="c1fe605c-1aaf-4791-a440-af891effc177" providerId="ADAL" clId="{7345FFD2-81AA-414E-8EBA-5F3DDF577D5E}" dt="2022-03-27T19:12:30.659" v="1299"/>
          <ac:picMkLst>
            <pc:docMk/>
            <pc:sldMk cId="3901768035" sldId="284"/>
            <ac:picMk id="4" creationId="{3FCACA81-B960-42E6-91A5-A0207F512E50}"/>
          </ac:picMkLst>
        </pc:picChg>
        <pc:picChg chg="add mod">
          <ac:chgData name="حصه بنت العتيبي" userId="c1fe605c-1aaf-4791-a440-af891effc177" providerId="ADAL" clId="{7345FFD2-81AA-414E-8EBA-5F3DDF577D5E}" dt="2022-03-27T17:58:36.525" v="969" actId="1076"/>
          <ac:picMkLst>
            <pc:docMk/>
            <pc:sldMk cId="3901768035" sldId="284"/>
            <ac:picMk id="5" creationId="{F138A0A7-C595-45CC-9EBF-0F8DC2135844}"/>
          </ac:picMkLst>
        </pc:picChg>
        <pc:picChg chg="add mod modCrop">
          <ac:chgData name="حصه بنت العتيبي" userId="c1fe605c-1aaf-4791-a440-af891effc177" providerId="ADAL" clId="{7345FFD2-81AA-414E-8EBA-5F3DDF577D5E}" dt="2022-03-27T17:59:37.804" v="980" actId="14100"/>
          <ac:picMkLst>
            <pc:docMk/>
            <pc:sldMk cId="3901768035" sldId="284"/>
            <ac:picMk id="6" creationId="{97420AA3-576E-49F3-9FBD-0CB0306FD425}"/>
          </ac:picMkLst>
        </pc:picChg>
        <pc:cxnChg chg="add mod">
          <ac:chgData name="حصه بنت العتيبي" userId="c1fe605c-1aaf-4791-a440-af891effc177" providerId="ADAL" clId="{7345FFD2-81AA-414E-8EBA-5F3DDF577D5E}" dt="2022-03-27T18:49:13.796" v="1181" actId="1582"/>
          <ac:cxnSpMkLst>
            <pc:docMk/>
            <pc:sldMk cId="3901768035" sldId="284"/>
            <ac:cxnSpMk id="11" creationId="{36335126-D34D-4FB1-81F2-577A0CB74445}"/>
          </ac:cxnSpMkLst>
        </pc:cxnChg>
        <pc:cxnChg chg="add mod">
          <ac:chgData name="حصه بنت العتيبي" userId="c1fe605c-1aaf-4791-a440-af891effc177" providerId="ADAL" clId="{7345FFD2-81AA-414E-8EBA-5F3DDF577D5E}" dt="2022-03-27T18:49:13.796" v="1181" actId="1582"/>
          <ac:cxnSpMkLst>
            <pc:docMk/>
            <pc:sldMk cId="3901768035" sldId="284"/>
            <ac:cxnSpMk id="12" creationId="{FCBB8E20-5918-435F-8D71-78EFD0B724F7}"/>
          </ac:cxnSpMkLst>
        </pc:cxnChg>
        <pc:cxnChg chg="add mod">
          <ac:chgData name="حصه بنت العتيبي" userId="c1fe605c-1aaf-4791-a440-af891effc177" providerId="ADAL" clId="{7345FFD2-81AA-414E-8EBA-5F3DDF577D5E}" dt="2022-03-27T18:49:13.796" v="1181" actId="1582"/>
          <ac:cxnSpMkLst>
            <pc:docMk/>
            <pc:sldMk cId="3901768035" sldId="284"/>
            <ac:cxnSpMk id="13" creationId="{B1CC2351-2697-4DDD-94F6-2CD92436024F}"/>
          </ac:cxnSpMkLst>
        </pc:cxnChg>
      </pc:sldChg>
      <pc:sldChg chg="new del">
        <pc:chgData name="حصه بنت العتيبي" userId="c1fe605c-1aaf-4791-a440-af891effc177" providerId="ADAL" clId="{7345FFD2-81AA-414E-8EBA-5F3DDF577D5E}" dt="2022-03-27T08:14:03.391" v="486" actId="47"/>
        <pc:sldMkLst>
          <pc:docMk/>
          <pc:sldMk cId="3295360115" sldId="285"/>
        </pc:sldMkLst>
      </pc:sldChg>
      <pc:sldChg chg="addSp delSp modSp new mod modTransition modAnim">
        <pc:chgData name="حصه بنت العتيبي" userId="c1fe605c-1aaf-4791-a440-af891effc177" providerId="ADAL" clId="{7345FFD2-81AA-414E-8EBA-5F3DDF577D5E}" dt="2022-03-27T19:18:29.408" v="1338"/>
        <pc:sldMkLst>
          <pc:docMk/>
          <pc:sldMk cId="3538208170" sldId="285"/>
        </pc:sldMkLst>
        <pc:spChg chg="add del mod">
          <ac:chgData name="حصه بنت العتيبي" userId="c1fe605c-1aaf-4791-a440-af891effc177" providerId="ADAL" clId="{7345FFD2-81AA-414E-8EBA-5F3DDF577D5E}" dt="2022-03-27T19:00:48.262" v="1242"/>
          <ac:spMkLst>
            <pc:docMk/>
            <pc:sldMk cId="3538208170" sldId="285"/>
            <ac:spMk id="10" creationId="{6E46F12E-1249-4B11-9823-E3D3B13C539E}"/>
          </ac:spMkLst>
        </pc:spChg>
        <pc:spChg chg="add mod">
          <ac:chgData name="حصه بنت العتيبي" userId="c1fe605c-1aaf-4791-a440-af891effc177" providerId="ADAL" clId="{7345FFD2-81AA-414E-8EBA-5F3DDF577D5E}" dt="2022-03-27T19:11:22.678" v="1294" actId="208"/>
          <ac:spMkLst>
            <pc:docMk/>
            <pc:sldMk cId="3538208170" sldId="285"/>
            <ac:spMk id="14" creationId="{0DADA553-280B-4138-B012-405F5B520B0D}"/>
          </ac:spMkLst>
        </pc:spChg>
        <pc:spChg chg="add mod">
          <ac:chgData name="حصه بنت العتيبي" userId="c1fe605c-1aaf-4791-a440-af891effc177" providerId="ADAL" clId="{7345FFD2-81AA-414E-8EBA-5F3DDF577D5E}" dt="2022-03-27T19:05:58.220" v="1270" actId="207"/>
          <ac:spMkLst>
            <pc:docMk/>
            <pc:sldMk cId="3538208170" sldId="285"/>
            <ac:spMk id="15" creationId="{6F6BFE8A-67BB-49B7-8042-E84633804856}"/>
          </ac:spMkLst>
        </pc:spChg>
        <pc:spChg chg="add mod">
          <ac:chgData name="حصه بنت العتيبي" userId="c1fe605c-1aaf-4791-a440-af891effc177" providerId="ADAL" clId="{7345FFD2-81AA-414E-8EBA-5F3DDF577D5E}" dt="2022-03-27T19:05:58.220" v="1270" actId="207"/>
          <ac:spMkLst>
            <pc:docMk/>
            <pc:sldMk cId="3538208170" sldId="285"/>
            <ac:spMk id="18" creationId="{B51BC2C1-FE52-4274-AB9D-5DF5502ED32D}"/>
          </ac:spMkLst>
        </pc:spChg>
        <pc:spChg chg="add mod">
          <ac:chgData name="حصه بنت العتيبي" userId="c1fe605c-1aaf-4791-a440-af891effc177" providerId="ADAL" clId="{7345FFD2-81AA-414E-8EBA-5F3DDF577D5E}" dt="2022-03-27T19:05:58.220" v="1270" actId="207"/>
          <ac:spMkLst>
            <pc:docMk/>
            <pc:sldMk cId="3538208170" sldId="285"/>
            <ac:spMk id="21" creationId="{C691EA5B-7646-4712-9238-319A7167DF6F}"/>
          </ac:spMkLst>
        </pc:spChg>
        <pc:spChg chg="mod">
          <ac:chgData name="حصه بنت العتيبي" userId="c1fe605c-1aaf-4791-a440-af891effc177" providerId="ADAL" clId="{7345FFD2-81AA-414E-8EBA-5F3DDF577D5E}" dt="2022-03-27T19:14:25.604" v="1323"/>
          <ac:spMkLst>
            <pc:docMk/>
            <pc:sldMk cId="3538208170" sldId="285"/>
            <ac:spMk id="30" creationId="{CD433E42-E4A9-41C5-B7B7-7F0B1610A9CA}"/>
          </ac:spMkLst>
        </pc:spChg>
        <pc:grpChg chg="add mod">
          <ac:chgData name="حصه بنت العتيبي" userId="c1fe605c-1aaf-4791-a440-af891effc177" providerId="ADAL" clId="{7345FFD2-81AA-414E-8EBA-5F3DDF577D5E}" dt="2022-03-27T19:14:29.775" v="1324" actId="1076"/>
          <ac:grpSpMkLst>
            <pc:docMk/>
            <pc:sldMk cId="3538208170" sldId="285"/>
            <ac:grpSpMk id="28" creationId="{FDB13737-2B75-454A-A854-2A3563290B0E}"/>
          </ac:grpSpMkLst>
        </pc:grpChg>
        <pc:picChg chg="add del mod ord">
          <ac:chgData name="حصه بنت العتيبي" userId="c1fe605c-1aaf-4791-a440-af891effc177" providerId="ADAL" clId="{7345FFD2-81AA-414E-8EBA-5F3DDF577D5E}" dt="2022-03-27T18:57:55.101" v="1230" actId="478"/>
          <ac:picMkLst>
            <pc:docMk/>
            <pc:sldMk cId="3538208170" sldId="285"/>
            <ac:picMk id="3" creationId="{B12B3D09-141B-4773-AED9-A459C188E10D}"/>
          </ac:picMkLst>
        </pc:picChg>
        <pc:picChg chg="add del mod modCrop">
          <ac:chgData name="حصه بنت العتيبي" userId="c1fe605c-1aaf-4791-a440-af891effc177" providerId="ADAL" clId="{7345FFD2-81AA-414E-8EBA-5F3DDF577D5E}" dt="2022-03-27T18:57:55.101" v="1230" actId="478"/>
          <ac:picMkLst>
            <pc:docMk/>
            <pc:sldMk cId="3538208170" sldId="285"/>
            <ac:picMk id="5" creationId="{E64CC768-A29E-4C12-BEE0-C8D5369CC6E2}"/>
          </ac:picMkLst>
        </pc:picChg>
        <pc:picChg chg="add del mod">
          <ac:chgData name="حصه بنت العتيبي" userId="c1fe605c-1aaf-4791-a440-af891effc177" providerId="ADAL" clId="{7345FFD2-81AA-414E-8EBA-5F3DDF577D5E}" dt="2022-03-27T18:56:57.763" v="1222" actId="478"/>
          <ac:picMkLst>
            <pc:docMk/>
            <pc:sldMk cId="3538208170" sldId="285"/>
            <ac:picMk id="7" creationId="{5C7A90C1-BC9D-43DD-AEFF-8D07C428DE7D}"/>
          </ac:picMkLst>
        </pc:picChg>
        <pc:picChg chg="add del mod modCrop">
          <ac:chgData name="حصه بنت العتيبي" userId="c1fe605c-1aaf-4791-a440-af891effc177" providerId="ADAL" clId="{7345FFD2-81AA-414E-8EBA-5F3DDF577D5E}" dt="2022-03-27T19:00:48.262" v="1242"/>
          <ac:picMkLst>
            <pc:docMk/>
            <pc:sldMk cId="3538208170" sldId="285"/>
            <ac:picMk id="9" creationId="{901576EF-D8E0-4A57-B342-63B70F25BE5E}"/>
          </ac:picMkLst>
        </pc:picChg>
        <pc:picChg chg="del mod">
          <ac:chgData name="حصه بنت العتيبي" userId="c1fe605c-1aaf-4791-a440-af891effc177" providerId="ADAL" clId="{7345FFD2-81AA-414E-8EBA-5F3DDF577D5E}" dt="2022-03-27T19:00:53.345" v="1243" actId="478"/>
          <ac:picMkLst>
            <pc:docMk/>
            <pc:sldMk cId="3538208170" sldId="285"/>
            <ac:picMk id="11" creationId="{7A8A8B07-489C-4073-8100-FA00A8A8EA3C}"/>
          </ac:picMkLst>
        </pc:picChg>
        <pc:picChg chg="mod modCrop">
          <ac:chgData name="حصه بنت العتيبي" userId="c1fe605c-1aaf-4791-a440-af891effc177" providerId="ADAL" clId="{7345FFD2-81AA-414E-8EBA-5F3DDF577D5E}" dt="2022-03-27T19:01:46.030" v="1253" actId="1076"/>
          <ac:picMkLst>
            <pc:docMk/>
            <pc:sldMk cId="3538208170" sldId="285"/>
            <ac:picMk id="12" creationId="{50EA00D1-4F91-4B9B-A626-EC57FC9FC46F}"/>
          </ac:picMkLst>
        </pc:picChg>
        <pc:picChg chg="add mod">
          <ac:chgData name="حصه بنت العتيبي" userId="c1fe605c-1aaf-4791-a440-af891effc177" providerId="ADAL" clId="{7345FFD2-81AA-414E-8EBA-5F3DDF577D5E}" dt="2022-03-27T19:05:45.826" v="1269"/>
          <ac:picMkLst>
            <pc:docMk/>
            <pc:sldMk cId="3538208170" sldId="285"/>
            <ac:picMk id="13" creationId="{A0DCBD3D-A1AC-4A15-BA0B-003057C08AFA}"/>
          </ac:picMkLst>
        </pc:picChg>
        <pc:picChg chg="mod">
          <ac:chgData name="حصه بنت العتيبي" userId="c1fe605c-1aaf-4791-a440-af891effc177" providerId="ADAL" clId="{7345FFD2-81AA-414E-8EBA-5F3DDF577D5E}" dt="2022-03-27T19:14:25.604" v="1323"/>
          <ac:picMkLst>
            <pc:docMk/>
            <pc:sldMk cId="3538208170" sldId="285"/>
            <ac:picMk id="29" creationId="{187D3263-B0E2-4A86-84DA-6BBD8C46376D}"/>
          </ac:picMkLst>
        </pc:picChg>
        <pc:cxnChg chg="add mod">
          <ac:chgData name="حصه بنت العتيبي" userId="c1fe605c-1aaf-4791-a440-af891effc177" providerId="ADAL" clId="{7345FFD2-81AA-414E-8EBA-5F3DDF577D5E}" dt="2022-03-27T19:10:31.362" v="1290" actId="1582"/>
          <ac:cxnSpMkLst>
            <pc:docMk/>
            <pc:sldMk cId="3538208170" sldId="285"/>
            <ac:cxnSpMk id="16" creationId="{BA8F7832-E9E9-4D9E-9AB8-1BF1B152839E}"/>
          </ac:cxnSpMkLst>
        </pc:cxnChg>
        <pc:cxnChg chg="add mod">
          <ac:chgData name="حصه بنت العتيبي" userId="c1fe605c-1aaf-4791-a440-af891effc177" providerId="ADAL" clId="{7345FFD2-81AA-414E-8EBA-5F3DDF577D5E}" dt="2022-03-27T19:10:31.362" v="1290" actId="1582"/>
          <ac:cxnSpMkLst>
            <pc:docMk/>
            <pc:sldMk cId="3538208170" sldId="285"/>
            <ac:cxnSpMk id="17" creationId="{E6CE3203-69BA-4276-A839-A7DC84D77919}"/>
          </ac:cxnSpMkLst>
        </pc:cxnChg>
        <pc:cxnChg chg="add mod">
          <ac:chgData name="حصه بنت العتيبي" userId="c1fe605c-1aaf-4791-a440-af891effc177" providerId="ADAL" clId="{7345FFD2-81AA-414E-8EBA-5F3DDF577D5E}" dt="2022-03-27T19:10:31.362" v="1290" actId="1582"/>
          <ac:cxnSpMkLst>
            <pc:docMk/>
            <pc:sldMk cId="3538208170" sldId="285"/>
            <ac:cxnSpMk id="19" creationId="{7605632B-15B7-4DB1-8712-56DF06AD903D}"/>
          </ac:cxnSpMkLst>
        </pc:cxnChg>
        <pc:cxnChg chg="add mod">
          <ac:chgData name="حصه بنت العتيبي" userId="c1fe605c-1aaf-4791-a440-af891effc177" providerId="ADAL" clId="{7345FFD2-81AA-414E-8EBA-5F3DDF577D5E}" dt="2022-03-27T19:10:31.362" v="1290" actId="1582"/>
          <ac:cxnSpMkLst>
            <pc:docMk/>
            <pc:sldMk cId="3538208170" sldId="285"/>
            <ac:cxnSpMk id="20" creationId="{8E1F993B-FA4B-4E08-949F-C1616067EEEF}"/>
          </ac:cxnSpMkLst>
        </pc:cxnChg>
      </pc:sldChg>
      <pc:sldChg chg="addSp modSp new mod modTransition modAnim">
        <pc:chgData name="حصه بنت العتيبي" userId="c1fe605c-1aaf-4791-a440-af891effc177" providerId="ADAL" clId="{7345FFD2-81AA-414E-8EBA-5F3DDF577D5E}" dt="2022-03-27T19:41:24.481" v="1403"/>
        <pc:sldMkLst>
          <pc:docMk/>
          <pc:sldMk cId="573555306" sldId="286"/>
        </pc:sldMkLst>
        <pc:spChg chg="add mod">
          <ac:chgData name="حصه بنت العتيبي" userId="c1fe605c-1aaf-4791-a440-af891effc177" providerId="ADAL" clId="{7345FFD2-81AA-414E-8EBA-5F3DDF577D5E}" dt="2022-03-27T17:31:05.150" v="839" actId="1076"/>
          <ac:spMkLst>
            <pc:docMk/>
            <pc:sldMk cId="573555306" sldId="286"/>
            <ac:spMk id="2" creationId="{BBE40F9A-0266-48FE-828A-16496AE7B965}"/>
          </ac:spMkLst>
        </pc:spChg>
        <pc:spChg chg="add mod">
          <ac:chgData name="حصه بنت العتيبي" userId="c1fe605c-1aaf-4791-a440-af891effc177" providerId="ADAL" clId="{7345FFD2-81AA-414E-8EBA-5F3DDF577D5E}" dt="2022-03-27T17:31:07.458" v="840" actId="1076"/>
          <ac:spMkLst>
            <pc:docMk/>
            <pc:sldMk cId="573555306" sldId="286"/>
            <ac:spMk id="3" creationId="{FF7A93B2-AF6D-4274-9CFA-0531776B2D0C}"/>
          </ac:spMkLst>
        </pc:spChg>
        <pc:picChg chg="add mod">
          <ac:chgData name="حصه بنت العتيبي" userId="c1fe605c-1aaf-4791-a440-af891effc177" providerId="ADAL" clId="{7345FFD2-81AA-414E-8EBA-5F3DDF577D5E}" dt="2022-03-27T18:19:52.780" v="1025" actId="1076"/>
          <ac:picMkLst>
            <pc:docMk/>
            <pc:sldMk cId="573555306" sldId="286"/>
            <ac:picMk id="2050" creationId="{A4CED5CC-ACD0-42CF-8D31-EDE35BA6F1F3}"/>
          </ac:picMkLst>
        </pc:picChg>
      </pc:sldChg>
      <pc:sldChg chg="new del">
        <pc:chgData name="حصه بنت العتيبي" userId="c1fe605c-1aaf-4791-a440-af891effc177" providerId="ADAL" clId="{7345FFD2-81AA-414E-8EBA-5F3DDF577D5E}" dt="2022-03-27T08:14:04.905" v="487" actId="47"/>
        <pc:sldMkLst>
          <pc:docMk/>
          <pc:sldMk cId="3956956788" sldId="286"/>
        </pc:sldMkLst>
      </pc:sldChg>
      <pc:sldChg chg="new del">
        <pc:chgData name="حصه بنت العتيبي" userId="c1fe605c-1aaf-4791-a440-af891effc177" providerId="ADAL" clId="{7345FFD2-81AA-414E-8EBA-5F3DDF577D5E}" dt="2022-03-27T08:14:05.951" v="488" actId="47"/>
        <pc:sldMkLst>
          <pc:docMk/>
          <pc:sldMk cId="286775925" sldId="287"/>
        </pc:sldMkLst>
      </pc:sldChg>
      <pc:sldChg chg="addSp delSp modSp add mod">
        <pc:chgData name="حصه بنت العتيبي" userId="c1fe605c-1aaf-4791-a440-af891effc177" providerId="ADAL" clId="{7345FFD2-81AA-414E-8EBA-5F3DDF577D5E}" dt="2022-03-27T19:11:54.378" v="1295"/>
        <pc:sldMkLst>
          <pc:docMk/>
          <pc:sldMk cId="299579480" sldId="287"/>
        </pc:sldMkLst>
        <pc:spChg chg="mod">
          <ac:chgData name="حصه بنت العتيبي" userId="c1fe605c-1aaf-4791-a440-af891effc177" providerId="ADAL" clId="{7345FFD2-81AA-414E-8EBA-5F3DDF577D5E}" dt="2022-03-27T18:03:01.211" v="1005" actId="1076"/>
          <ac:spMkLst>
            <pc:docMk/>
            <pc:sldMk cId="299579480" sldId="287"/>
            <ac:spMk id="7" creationId="{3A2B6A36-15C7-4CE4-95FA-AD092FFE7E89}"/>
          </ac:spMkLst>
        </pc:spChg>
        <pc:spChg chg="mod">
          <ac:chgData name="حصه بنت العتيبي" userId="c1fe605c-1aaf-4791-a440-af891effc177" providerId="ADAL" clId="{7345FFD2-81AA-414E-8EBA-5F3DDF577D5E}" dt="2022-03-27T18:02:56.089" v="1004"/>
          <ac:spMkLst>
            <pc:docMk/>
            <pc:sldMk cId="299579480" sldId="287"/>
            <ac:spMk id="11" creationId="{89594DB0-6D19-4E84-9502-EE58A39B915E}"/>
          </ac:spMkLst>
        </pc:spChg>
        <pc:grpChg chg="add mod">
          <ac:chgData name="حصه بنت العتيبي" userId="c1fe605c-1aaf-4791-a440-af891effc177" providerId="ADAL" clId="{7345FFD2-81AA-414E-8EBA-5F3DDF577D5E}" dt="2022-03-27T18:03:10.912" v="1007" actId="1076"/>
          <ac:grpSpMkLst>
            <pc:docMk/>
            <pc:sldMk cId="299579480" sldId="287"/>
            <ac:grpSpMk id="9" creationId="{8337CB3E-E0E1-461A-B6CC-FB43617634DD}"/>
          </ac:grpSpMkLst>
        </pc:grpChg>
        <pc:picChg chg="mod">
          <ac:chgData name="حصه بنت العتيبي" userId="c1fe605c-1aaf-4791-a440-af891effc177" providerId="ADAL" clId="{7345FFD2-81AA-414E-8EBA-5F3DDF577D5E}" dt="2022-03-27T19:11:54.378" v="1295"/>
          <ac:picMkLst>
            <pc:docMk/>
            <pc:sldMk cId="299579480" sldId="287"/>
            <ac:picMk id="2" creationId="{885E2CE5-656C-41D6-BB16-901E3BFEED23}"/>
          </ac:picMkLst>
        </pc:picChg>
        <pc:picChg chg="del">
          <ac:chgData name="حصه بنت العتيبي" userId="c1fe605c-1aaf-4791-a440-af891effc177" providerId="ADAL" clId="{7345FFD2-81AA-414E-8EBA-5F3DDF577D5E}" dt="2022-03-27T17:53:00.042" v="928" actId="478"/>
          <ac:picMkLst>
            <pc:docMk/>
            <pc:sldMk cId="299579480" sldId="287"/>
            <ac:picMk id="5" creationId="{0DA9DD5D-4C56-4CB2-92EE-3435CF666A87}"/>
          </ac:picMkLst>
        </pc:picChg>
        <pc:picChg chg="mod">
          <ac:chgData name="حصه بنت العتيبي" userId="c1fe605c-1aaf-4791-a440-af891effc177" providerId="ADAL" clId="{7345FFD2-81AA-414E-8EBA-5F3DDF577D5E}" dt="2022-03-27T18:03:15.343" v="1008" actId="14100"/>
          <ac:picMkLst>
            <pc:docMk/>
            <pc:sldMk cId="299579480" sldId="287"/>
            <ac:picMk id="6" creationId="{57639A1C-E096-45A0-80C3-14B0D1BBFBF6}"/>
          </ac:picMkLst>
        </pc:picChg>
        <pc:picChg chg="add mod">
          <ac:chgData name="حصه بنت العتيبي" userId="c1fe605c-1aaf-4791-a440-af891effc177" providerId="ADAL" clId="{7345FFD2-81AA-414E-8EBA-5F3DDF577D5E}" dt="2022-03-27T17:53:06.184" v="930" actId="1076"/>
          <ac:picMkLst>
            <pc:docMk/>
            <pc:sldMk cId="299579480" sldId="287"/>
            <ac:picMk id="8" creationId="{7E78774F-18C0-465F-9C3C-16A917C063CF}"/>
          </ac:picMkLst>
        </pc:picChg>
        <pc:picChg chg="mod">
          <ac:chgData name="حصه بنت العتيبي" userId="c1fe605c-1aaf-4791-a440-af891effc177" providerId="ADAL" clId="{7345FFD2-81AA-414E-8EBA-5F3DDF577D5E}" dt="2022-03-27T18:02:56.089" v="1004"/>
          <ac:picMkLst>
            <pc:docMk/>
            <pc:sldMk cId="299579480" sldId="287"/>
            <ac:picMk id="10" creationId="{09F0B8B7-0A85-4AAB-A26E-2F939DECE185}"/>
          </ac:picMkLst>
        </pc:picChg>
      </pc:sldChg>
      <pc:sldChg chg="new del">
        <pc:chgData name="حصه بنت العتيبي" userId="c1fe605c-1aaf-4791-a440-af891effc177" providerId="ADAL" clId="{7345FFD2-81AA-414E-8EBA-5F3DDF577D5E}" dt="2022-03-27T08:14:07.684" v="489" actId="47"/>
        <pc:sldMkLst>
          <pc:docMk/>
          <pc:sldMk cId="83294041" sldId="288"/>
        </pc:sldMkLst>
      </pc:sldChg>
      <pc:sldChg chg="addSp modSp new mod modTransition modAnim">
        <pc:chgData name="حصه بنت العتيبي" userId="c1fe605c-1aaf-4791-a440-af891effc177" providerId="ADAL" clId="{7345FFD2-81AA-414E-8EBA-5F3DDF577D5E}" dt="2022-03-27T19:42:09.902" v="1406"/>
        <pc:sldMkLst>
          <pc:docMk/>
          <pc:sldMk cId="1761663569" sldId="288"/>
        </pc:sldMkLst>
        <pc:spChg chg="add mod">
          <ac:chgData name="حصه بنت العتيبي" userId="c1fe605c-1aaf-4791-a440-af891effc177" providerId="ADAL" clId="{7345FFD2-81AA-414E-8EBA-5F3DDF577D5E}" dt="2022-03-27T18:20:38.777" v="1027"/>
          <ac:spMkLst>
            <pc:docMk/>
            <pc:sldMk cId="1761663569" sldId="288"/>
            <ac:spMk id="3" creationId="{3D8D477A-B877-4DC1-9D7F-791D39161DF0}"/>
          </ac:spMkLst>
        </pc:spChg>
        <pc:picChg chg="add mod">
          <ac:chgData name="حصه بنت العتيبي" userId="c1fe605c-1aaf-4791-a440-af891effc177" providerId="ADAL" clId="{7345FFD2-81AA-414E-8EBA-5F3DDF577D5E}" dt="2022-03-27T18:21:46.345" v="1030"/>
          <ac:picMkLst>
            <pc:docMk/>
            <pc:sldMk cId="1761663569" sldId="288"/>
            <ac:picMk id="2" creationId="{4B5D1F99-9DA6-4567-9037-007B23B89B34}"/>
          </ac:picMkLst>
        </pc:picChg>
      </pc:sldChg>
      <pc:sldChg chg="new del">
        <pc:chgData name="حصه بنت العتيبي" userId="c1fe605c-1aaf-4791-a440-af891effc177" providerId="ADAL" clId="{7345FFD2-81AA-414E-8EBA-5F3DDF577D5E}" dt="2022-03-27T08:14:09.240" v="490" actId="47"/>
        <pc:sldMkLst>
          <pc:docMk/>
          <pc:sldMk cId="3026053169" sldId="289"/>
        </pc:sldMkLst>
      </pc:sldChg>
      <pc:sldChg chg="addSp modSp new mod modTransition modAnim">
        <pc:chgData name="حصه بنت العتيبي" userId="c1fe605c-1aaf-4791-a440-af891effc177" providerId="ADAL" clId="{7345FFD2-81AA-414E-8EBA-5F3DDF577D5E}" dt="2022-03-27T19:21:19.925" v="1346" actId="1076"/>
        <pc:sldMkLst>
          <pc:docMk/>
          <pc:sldMk cId="4206603866" sldId="289"/>
        </pc:sldMkLst>
        <pc:spChg chg="mod">
          <ac:chgData name="حصه بنت العتيبي" userId="c1fe605c-1aaf-4791-a440-af891effc177" providerId="ADAL" clId="{7345FFD2-81AA-414E-8EBA-5F3DDF577D5E}" dt="2022-03-27T19:14:33.978" v="1325"/>
          <ac:spMkLst>
            <pc:docMk/>
            <pc:sldMk cId="4206603866" sldId="289"/>
            <ac:spMk id="5" creationId="{7CE7401F-E44C-4A90-9F81-818B1D6B3B67}"/>
          </ac:spMkLst>
        </pc:spChg>
        <pc:spChg chg="add mod">
          <ac:chgData name="حصه بنت العتيبي" userId="c1fe605c-1aaf-4791-a440-af891effc177" providerId="ADAL" clId="{7345FFD2-81AA-414E-8EBA-5F3DDF577D5E}" dt="2022-03-27T19:15:11.664" v="1332" actId="207"/>
          <ac:spMkLst>
            <pc:docMk/>
            <pc:sldMk cId="4206603866" sldId="289"/>
            <ac:spMk id="6" creationId="{DA0F3A9D-08B2-4666-AF51-7DAC56F4FD46}"/>
          </ac:spMkLst>
        </pc:spChg>
        <pc:spChg chg="add mod">
          <ac:chgData name="حصه بنت العتيبي" userId="c1fe605c-1aaf-4791-a440-af891effc177" providerId="ADAL" clId="{7345FFD2-81AA-414E-8EBA-5F3DDF577D5E}" dt="2022-03-27T19:15:11.664" v="1332" actId="207"/>
          <ac:spMkLst>
            <pc:docMk/>
            <pc:sldMk cId="4206603866" sldId="289"/>
            <ac:spMk id="7" creationId="{D5061646-6107-4A29-8D22-5BE8694C5FAA}"/>
          </ac:spMkLst>
        </pc:spChg>
        <pc:spChg chg="add mod">
          <ac:chgData name="حصه بنت العتيبي" userId="c1fe605c-1aaf-4791-a440-af891effc177" providerId="ADAL" clId="{7345FFD2-81AA-414E-8EBA-5F3DDF577D5E}" dt="2022-03-27T19:15:11.664" v="1332" actId="207"/>
          <ac:spMkLst>
            <pc:docMk/>
            <pc:sldMk cId="4206603866" sldId="289"/>
            <ac:spMk id="8" creationId="{81392315-B211-4914-9AD2-9CC79635AAEA}"/>
          </ac:spMkLst>
        </pc:spChg>
        <pc:spChg chg="add mod">
          <ac:chgData name="حصه بنت العتيبي" userId="c1fe605c-1aaf-4791-a440-af891effc177" providerId="ADAL" clId="{7345FFD2-81AA-414E-8EBA-5F3DDF577D5E}" dt="2022-03-27T19:15:11.664" v="1332" actId="207"/>
          <ac:spMkLst>
            <pc:docMk/>
            <pc:sldMk cId="4206603866" sldId="289"/>
            <ac:spMk id="9" creationId="{A0958C89-6A08-4F96-AB33-2F81536B3D3E}"/>
          </ac:spMkLst>
        </pc:spChg>
        <pc:grpChg chg="add mod">
          <ac:chgData name="حصه بنت العتيبي" userId="c1fe605c-1aaf-4791-a440-af891effc177" providerId="ADAL" clId="{7345FFD2-81AA-414E-8EBA-5F3DDF577D5E}" dt="2022-03-27T19:14:37.188" v="1326" actId="1076"/>
          <ac:grpSpMkLst>
            <pc:docMk/>
            <pc:sldMk cId="4206603866" sldId="289"/>
            <ac:grpSpMk id="3" creationId="{36A70A11-9DA9-481D-9B1E-000278AB7850}"/>
          </ac:grpSpMkLst>
        </pc:grpChg>
        <pc:picChg chg="add mod modCrop">
          <ac:chgData name="حصه بنت العتيبي" userId="c1fe605c-1aaf-4791-a440-af891effc177" providerId="ADAL" clId="{7345FFD2-81AA-414E-8EBA-5F3DDF577D5E}" dt="2022-03-27T19:14:38.569" v="1327" actId="1076"/>
          <ac:picMkLst>
            <pc:docMk/>
            <pc:sldMk cId="4206603866" sldId="289"/>
            <ac:picMk id="2" creationId="{67A6BED6-4572-4C1B-AB09-42AE563D5800}"/>
          </ac:picMkLst>
        </pc:picChg>
        <pc:picChg chg="mod">
          <ac:chgData name="حصه بنت العتيبي" userId="c1fe605c-1aaf-4791-a440-af891effc177" providerId="ADAL" clId="{7345FFD2-81AA-414E-8EBA-5F3DDF577D5E}" dt="2022-03-27T19:14:33.978" v="1325"/>
          <ac:picMkLst>
            <pc:docMk/>
            <pc:sldMk cId="4206603866" sldId="289"/>
            <ac:picMk id="4" creationId="{CD8B73C9-3F79-4605-B8CE-0DBB77F35131}"/>
          </ac:picMkLst>
        </pc:picChg>
        <pc:picChg chg="add mod">
          <ac:chgData name="حصه بنت العتيبي" userId="c1fe605c-1aaf-4791-a440-af891effc177" providerId="ADAL" clId="{7345FFD2-81AA-414E-8EBA-5F3DDF577D5E}" dt="2022-03-27T19:21:19.925" v="1346" actId="1076"/>
          <ac:picMkLst>
            <pc:docMk/>
            <pc:sldMk cId="4206603866" sldId="289"/>
            <ac:picMk id="10" creationId="{C0334E5A-299A-4114-91BF-7E112383BC0E}"/>
          </ac:picMkLst>
        </pc:picChg>
      </pc:sldChg>
      <pc:sldChg chg="new del">
        <pc:chgData name="حصه بنت العتيبي" userId="c1fe605c-1aaf-4791-a440-af891effc177" providerId="ADAL" clId="{7345FFD2-81AA-414E-8EBA-5F3DDF577D5E}" dt="2022-03-27T08:14:10.011" v="491" actId="47"/>
        <pc:sldMkLst>
          <pc:docMk/>
          <pc:sldMk cId="3663574036" sldId="290"/>
        </pc:sldMkLst>
      </pc:sldChg>
      <pc:sldChg chg="addSp delSp modSp new mod modTransition">
        <pc:chgData name="حصه بنت العتيبي" userId="c1fe605c-1aaf-4791-a440-af891effc177" providerId="ADAL" clId="{7345FFD2-81AA-414E-8EBA-5F3DDF577D5E}" dt="2022-03-27T19:44:45.357" v="1409"/>
        <pc:sldMkLst>
          <pc:docMk/>
          <pc:sldMk cId="3962721716" sldId="290"/>
        </pc:sldMkLst>
        <pc:spChg chg="add del">
          <ac:chgData name="حصه بنت العتيبي" userId="c1fe605c-1aaf-4791-a440-af891effc177" providerId="ADAL" clId="{7345FFD2-81AA-414E-8EBA-5F3DDF577D5E}" dt="2022-03-27T19:22:05.442" v="1357" actId="478"/>
          <ac:spMkLst>
            <pc:docMk/>
            <pc:sldMk cId="3962721716" sldId="290"/>
            <ac:spMk id="5" creationId="{8B041B6E-810A-4517-B65F-546452CC2D3F}"/>
          </ac:spMkLst>
        </pc:spChg>
        <pc:spChg chg="add mod">
          <ac:chgData name="حصه بنت العتيبي" userId="c1fe605c-1aaf-4791-a440-af891effc177" providerId="ADAL" clId="{7345FFD2-81AA-414E-8EBA-5F3DDF577D5E}" dt="2022-03-27T19:22:24.738" v="1362" actId="113"/>
          <ac:spMkLst>
            <pc:docMk/>
            <pc:sldMk cId="3962721716" sldId="290"/>
            <ac:spMk id="6" creationId="{3C810965-E763-416A-BD55-899DE6D1A0E8}"/>
          </ac:spMkLst>
        </pc:spChg>
        <pc:picChg chg="add mod">
          <ac:chgData name="حصه بنت العتيبي" userId="c1fe605c-1aaf-4791-a440-af891effc177" providerId="ADAL" clId="{7345FFD2-81AA-414E-8EBA-5F3DDF577D5E}" dt="2022-03-27T19:21:08.122" v="1344" actId="1076"/>
          <ac:picMkLst>
            <pc:docMk/>
            <pc:sldMk cId="3962721716" sldId="290"/>
            <ac:picMk id="3" creationId="{4DFEFAD0-8B23-4FC4-A2C7-1E53274E55DD}"/>
          </ac:picMkLst>
        </pc:picChg>
      </pc:sldChg>
      <pc:sldChg chg="addSp modSp new mod modTransition modAnim">
        <pc:chgData name="حصه بنت العتيبي" userId="c1fe605c-1aaf-4791-a440-af891effc177" providerId="ADAL" clId="{7345FFD2-81AA-414E-8EBA-5F3DDF577D5E}" dt="2022-03-27T19:44:59.892" v="1410"/>
        <pc:sldMkLst>
          <pc:docMk/>
          <pc:sldMk cId="2366649375" sldId="291"/>
        </pc:sldMkLst>
        <pc:spChg chg="add mod">
          <ac:chgData name="حصه بنت العتيبي" userId="c1fe605c-1aaf-4791-a440-af891effc177" providerId="ADAL" clId="{7345FFD2-81AA-414E-8EBA-5F3DDF577D5E}" dt="2022-03-27T19:33:52.213" v="1388" actId="1076"/>
          <ac:spMkLst>
            <pc:docMk/>
            <pc:sldMk cId="2366649375" sldId="291"/>
            <ac:spMk id="2" creationId="{913F8B52-223E-43CE-BFF8-C0F789CBE0EF}"/>
          </ac:spMkLst>
        </pc:spChg>
        <pc:spChg chg="add mod">
          <ac:chgData name="حصه بنت العتيبي" userId="c1fe605c-1aaf-4791-a440-af891effc177" providerId="ADAL" clId="{7345FFD2-81AA-414E-8EBA-5F3DDF577D5E}" dt="2022-03-27T19:33:52.213" v="1388" actId="1076"/>
          <ac:spMkLst>
            <pc:docMk/>
            <pc:sldMk cId="2366649375" sldId="291"/>
            <ac:spMk id="3" creationId="{829EFBE6-9AAA-469A-8609-C8BAEBACD6A7}"/>
          </ac:spMkLst>
        </pc:spChg>
        <pc:spChg chg="add mod">
          <ac:chgData name="حصه بنت العتيبي" userId="c1fe605c-1aaf-4791-a440-af891effc177" providerId="ADAL" clId="{7345FFD2-81AA-414E-8EBA-5F3DDF577D5E}" dt="2022-03-27T19:33:11.821" v="1383" actId="1076"/>
          <ac:spMkLst>
            <pc:docMk/>
            <pc:sldMk cId="2366649375" sldId="291"/>
            <ac:spMk id="4" creationId="{A17AEDE2-D46E-437A-BC89-A6766B2A92CC}"/>
          </ac:spMkLst>
        </pc:spChg>
        <pc:spChg chg="add mod">
          <ac:chgData name="حصه بنت العتيبي" userId="c1fe605c-1aaf-4791-a440-af891effc177" providerId="ADAL" clId="{7345FFD2-81AA-414E-8EBA-5F3DDF577D5E}" dt="2022-03-27T19:33:11.821" v="1383" actId="1076"/>
          <ac:spMkLst>
            <pc:docMk/>
            <pc:sldMk cId="2366649375" sldId="291"/>
            <ac:spMk id="5" creationId="{A801C386-ABD8-42B3-93B4-390D120BBB0B}"/>
          </ac:spMkLst>
        </pc:spChg>
        <pc:spChg chg="add mod">
          <ac:chgData name="حصه بنت العتيبي" userId="c1fe605c-1aaf-4791-a440-af891effc177" providerId="ADAL" clId="{7345FFD2-81AA-414E-8EBA-5F3DDF577D5E}" dt="2022-03-27T19:31:40.298" v="1375" actId="207"/>
          <ac:spMkLst>
            <pc:docMk/>
            <pc:sldMk cId="2366649375" sldId="291"/>
            <ac:spMk id="6" creationId="{2F6C700D-966C-48AC-BAED-1058636A513E}"/>
          </ac:spMkLst>
        </pc:spChg>
        <pc:spChg chg="add mod">
          <ac:chgData name="حصه بنت العتيبي" userId="c1fe605c-1aaf-4791-a440-af891effc177" providerId="ADAL" clId="{7345FFD2-81AA-414E-8EBA-5F3DDF577D5E}" dt="2022-03-27T19:32:49.111" v="1381" actId="13822"/>
          <ac:spMkLst>
            <pc:docMk/>
            <pc:sldMk cId="2366649375" sldId="291"/>
            <ac:spMk id="7" creationId="{859EC472-B19D-46FB-AC01-1BCCCC80D64F}"/>
          </ac:spMkLst>
        </pc:spChg>
        <pc:spChg chg="add mod">
          <ac:chgData name="حصه بنت العتيبي" userId="c1fe605c-1aaf-4791-a440-af891effc177" providerId="ADAL" clId="{7345FFD2-81AA-414E-8EBA-5F3DDF577D5E}" dt="2022-03-27T19:34:03.592" v="1390" actId="1076"/>
          <ac:spMkLst>
            <pc:docMk/>
            <pc:sldMk cId="2366649375" sldId="291"/>
            <ac:spMk id="8" creationId="{38A55F1D-1CB6-4C0E-AA22-CE55D6829547}"/>
          </ac:spMkLst>
        </pc:spChg>
        <pc:spChg chg="add mod">
          <ac:chgData name="حصه بنت العتيبي" userId="c1fe605c-1aaf-4791-a440-af891effc177" providerId="ADAL" clId="{7345FFD2-81AA-414E-8EBA-5F3DDF577D5E}" dt="2022-03-27T19:34:03.592" v="1390" actId="1076"/>
          <ac:spMkLst>
            <pc:docMk/>
            <pc:sldMk cId="2366649375" sldId="291"/>
            <ac:spMk id="9" creationId="{BB32C0FE-26ED-411C-8A10-0D200D7EB44A}"/>
          </ac:spMkLst>
        </pc:spChg>
        <pc:spChg chg="add mod">
          <ac:chgData name="حصه بنت العتيبي" userId="c1fe605c-1aaf-4791-a440-af891effc177" providerId="ADAL" clId="{7345FFD2-81AA-414E-8EBA-5F3DDF577D5E}" dt="2022-03-27T19:33:26.896" v="1385" actId="1076"/>
          <ac:spMkLst>
            <pc:docMk/>
            <pc:sldMk cId="2366649375" sldId="291"/>
            <ac:spMk id="10" creationId="{148D34B6-45E7-419B-9D5C-58DF2F1EC4E2}"/>
          </ac:spMkLst>
        </pc:spChg>
        <pc:spChg chg="add mod">
          <ac:chgData name="حصه بنت العتيبي" userId="c1fe605c-1aaf-4791-a440-af891effc177" providerId="ADAL" clId="{7345FFD2-81AA-414E-8EBA-5F3DDF577D5E}" dt="2022-03-27T19:33:26.896" v="1385" actId="1076"/>
          <ac:spMkLst>
            <pc:docMk/>
            <pc:sldMk cId="2366649375" sldId="291"/>
            <ac:spMk id="11" creationId="{139BA5B3-22F5-45EC-8D9F-C45A297D90B3}"/>
          </ac:spMkLst>
        </pc:spChg>
        <pc:spChg chg="add mod">
          <ac:chgData name="حصه بنت العتيبي" userId="c1fe605c-1aaf-4791-a440-af891effc177" providerId="ADAL" clId="{7345FFD2-81AA-414E-8EBA-5F3DDF577D5E}" dt="2022-03-27T19:33:57.521" v="1389" actId="1076"/>
          <ac:spMkLst>
            <pc:docMk/>
            <pc:sldMk cId="2366649375" sldId="291"/>
            <ac:spMk id="12" creationId="{2D223A82-A11B-43DC-8707-0CC40F266D73}"/>
          </ac:spMkLst>
        </pc:spChg>
        <pc:spChg chg="add mod">
          <ac:chgData name="حصه بنت العتيبي" userId="c1fe605c-1aaf-4791-a440-af891effc177" providerId="ADAL" clId="{7345FFD2-81AA-414E-8EBA-5F3DDF577D5E}" dt="2022-03-27T19:33:57.521" v="1389" actId="1076"/>
          <ac:spMkLst>
            <pc:docMk/>
            <pc:sldMk cId="2366649375" sldId="291"/>
            <ac:spMk id="13" creationId="{B29044E6-4CA7-4738-8AFD-E0AB45F0FBCC}"/>
          </ac:spMkLst>
        </pc:spChg>
        <pc:spChg chg="add mod">
          <ac:chgData name="حصه بنت العتيبي" userId="c1fe605c-1aaf-4791-a440-af891effc177" providerId="ADAL" clId="{7345FFD2-81AA-414E-8EBA-5F3DDF577D5E}" dt="2022-03-27T19:33:43.036" v="1387" actId="1076"/>
          <ac:spMkLst>
            <pc:docMk/>
            <pc:sldMk cId="2366649375" sldId="291"/>
            <ac:spMk id="14" creationId="{15DCDE29-BDBD-42AB-ACF9-4C094393BA77}"/>
          </ac:spMkLst>
        </pc:spChg>
        <pc:spChg chg="add mod">
          <ac:chgData name="حصه بنت العتيبي" userId="c1fe605c-1aaf-4791-a440-af891effc177" providerId="ADAL" clId="{7345FFD2-81AA-414E-8EBA-5F3DDF577D5E}" dt="2022-03-27T19:33:31.619" v="1386" actId="1076"/>
          <ac:spMkLst>
            <pc:docMk/>
            <pc:sldMk cId="2366649375" sldId="291"/>
            <ac:spMk id="15" creationId="{733F9D05-F183-4FE7-92DB-F5C2518644D4}"/>
          </ac:spMkLst>
        </pc:spChg>
        <pc:spChg chg="add mod">
          <ac:chgData name="حصه بنت العتيبي" userId="c1fe605c-1aaf-4791-a440-af891effc177" providerId="ADAL" clId="{7345FFD2-81AA-414E-8EBA-5F3DDF577D5E}" dt="2022-03-27T19:33:43.036" v="1387" actId="1076"/>
          <ac:spMkLst>
            <pc:docMk/>
            <pc:sldMk cId="2366649375" sldId="291"/>
            <ac:spMk id="16" creationId="{7E4F567B-4B67-4C0C-A3B8-4F1D030AE3D3}"/>
          </ac:spMkLst>
        </pc:spChg>
        <pc:spChg chg="add mod">
          <ac:chgData name="حصه بنت العتيبي" userId="c1fe605c-1aaf-4791-a440-af891effc177" providerId="ADAL" clId="{7345FFD2-81AA-414E-8EBA-5F3DDF577D5E}" dt="2022-03-27T19:33:31.619" v="1386" actId="1076"/>
          <ac:spMkLst>
            <pc:docMk/>
            <pc:sldMk cId="2366649375" sldId="291"/>
            <ac:spMk id="17" creationId="{4ED473D7-0A33-4213-B696-21FC704680BE}"/>
          </ac:spMkLst>
        </pc:spChg>
      </pc:sldChg>
      <pc:sldChg chg="new del">
        <pc:chgData name="حصه بنت العتيبي" userId="c1fe605c-1aaf-4791-a440-af891effc177" providerId="ADAL" clId="{7345FFD2-81AA-414E-8EBA-5F3DDF577D5E}" dt="2022-03-27T08:14:11.314" v="492" actId="47"/>
        <pc:sldMkLst>
          <pc:docMk/>
          <pc:sldMk cId="3981077313" sldId="291"/>
        </pc:sldMkLst>
      </pc:sldChg>
      <pc:sldChg chg="new del">
        <pc:chgData name="حصه بنت العتيبي" userId="c1fe605c-1aaf-4791-a440-af891effc177" providerId="ADAL" clId="{7345FFD2-81AA-414E-8EBA-5F3DDF577D5E}" dt="2022-03-27T08:14:12.353" v="493" actId="47"/>
        <pc:sldMkLst>
          <pc:docMk/>
          <pc:sldMk cId="1807485209" sldId="292"/>
        </pc:sldMkLst>
      </pc:sldChg>
      <pc:sldChg chg="addSp modSp new modTransition">
        <pc:chgData name="حصه بنت العتيبي" userId="c1fe605c-1aaf-4791-a440-af891effc177" providerId="ADAL" clId="{7345FFD2-81AA-414E-8EBA-5F3DDF577D5E}" dt="2022-03-27T19:45:24.539" v="1413"/>
        <pc:sldMkLst>
          <pc:docMk/>
          <pc:sldMk cId="3213063156" sldId="292"/>
        </pc:sldMkLst>
        <pc:picChg chg="add mod">
          <ac:chgData name="حصه بنت العتيبي" userId="c1fe605c-1aaf-4791-a440-af891effc177" providerId="ADAL" clId="{7345FFD2-81AA-414E-8EBA-5F3DDF577D5E}" dt="2022-03-27T19:36:30.830" v="1395" actId="14100"/>
          <ac:picMkLst>
            <pc:docMk/>
            <pc:sldMk cId="3213063156" sldId="292"/>
            <ac:picMk id="3074" creationId="{33577696-A1A6-4B54-AC7C-FB9DD3ADDE7B}"/>
          </ac:picMkLst>
        </pc:picChg>
      </pc:sldChg>
      <pc:sldChg chg="new del">
        <pc:chgData name="حصه بنت العتيبي" userId="c1fe605c-1aaf-4791-a440-af891effc177" providerId="ADAL" clId="{7345FFD2-81AA-414E-8EBA-5F3DDF577D5E}" dt="2022-03-27T19:37:50.951" v="1399" actId="47"/>
        <pc:sldMkLst>
          <pc:docMk/>
          <pc:sldMk cId="497248725" sldId="293"/>
        </pc:sldMkLst>
      </pc:sldChg>
      <pc:sldChg chg="new del">
        <pc:chgData name="حصه بنت العتيبي" userId="c1fe605c-1aaf-4791-a440-af891effc177" providerId="ADAL" clId="{7345FFD2-81AA-414E-8EBA-5F3DDF577D5E}" dt="2022-03-27T08:14:14.338" v="494" actId="47"/>
        <pc:sldMkLst>
          <pc:docMk/>
          <pc:sldMk cId="1682149015" sldId="293"/>
        </pc:sldMkLst>
      </pc:sldChg>
      <pc:sldChg chg="delSp modSp add mod modTransition">
        <pc:chgData name="حصه بنت العتيبي" userId="c1fe605c-1aaf-4791-a440-af891effc177" providerId="ADAL" clId="{7345FFD2-81AA-414E-8EBA-5F3DDF577D5E}" dt="2022-03-27T19:45:17.843" v="1412"/>
        <pc:sldMkLst>
          <pc:docMk/>
          <pc:sldMk cId="2031460527" sldId="294"/>
        </pc:sldMkLst>
        <pc:grpChg chg="del">
          <ac:chgData name="حصه بنت العتيبي" userId="c1fe605c-1aaf-4791-a440-af891effc177" providerId="ADAL" clId="{7345FFD2-81AA-414E-8EBA-5F3DDF577D5E}" dt="2022-03-27T19:37:46.285" v="1398" actId="478"/>
          <ac:grpSpMkLst>
            <pc:docMk/>
            <pc:sldMk cId="2031460527" sldId="294"/>
            <ac:grpSpMk id="6" creationId="{DC03DCB1-A9C4-406E-A4E2-04E2E7F57D23}"/>
          </ac:grpSpMkLst>
        </pc:grpChg>
        <pc:picChg chg="mod">
          <ac:chgData name="حصه بنت العتيبي" userId="c1fe605c-1aaf-4791-a440-af891effc177" providerId="ADAL" clId="{7345FFD2-81AA-414E-8EBA-5F3DDF577D5E}" dt="2022-03-27T19:38:22.760" v="1400"/>
          <ac:picMkLst>
            <pc:docMk/>
            <pc:sldMk cId="2031460527" sldId="294"/>
            <ac:picMk id="3" creationId="{4494EFB8-0BFF-47A6-87DC-B705126F7658}"/>
          </ac:picMkLst>
        </pc:picChg>
        <pc:picChg chg="del">
          <ac:chgData name="حصه بنت العتيبي" userId="c1fe605c-1aaf-4791-a440-af891effc177" providerId="ADAL" clId="{7345FFD2-81AA-414E-8EBA-5F3DDF577D5E}" dt="2022-03-27T19:37:46.285" v="1398" actId="478"/>
          <ac:picMkLst>
            <pc:docMk/>
            <pc:sldMk cId="2031460527" sldId="294"/>
            <ac:picMk id="9" creationId="{ED60A6E0-B667-4B87-A7D2-41FDFF33FFCA}"/>
          </ac:picMkLst>
        </pc:picChg>
      </pc:sldChg>
      <pc:sldChg chg="new del">
        <pc:chgData name="حصه بنت العتيبي" userId="c1fe605c-1aaf-4791-a440-af891effc177" providerId="ADAL" clId="{7345FFD2-81AA-414E-8EBA-5F3DDF577D5E}" dt="2022-03-27T08:14:46.080" v="533" actId="47"/>
        <pc:sldMkLst>
          <pc:docMk/>
          <pc:sldMk cId="3019843510" sldId="294"/>
        </pc:sldMkLst>
      </pc:sldChg>
      <pc:sldChg chg="new del">
        <pc:chgData name="حصه بنت العتيبي" userId="c1fe605c-1aaf-4791-a440-af891effc177" providerId="ADAL" clId="{7345FFD2-81AA-414E-8EBA-5F3DDF577D5E}" dt="2022-03-27T08:14:48.126" v="534" actId="47"/>
        <pc:sldMkLst>
          <pc:docMk/>
          <pc:sldMk cId="1775504032" sldId="295"/>
        </pc:sldMkLst>
      </pc:sldChg>
      <pc:sldChg chg="new del">
        <pc:chgData name="حصه بنت العتيبي" userId="c1fe605c-1aaf-4791-a440-af891effc177" providerId="ADAL" clId="{7345FFD2-81AA-414E-8EBA-5F3DDF577D5E}" dt="2022-03-27T08:14:15.843" v="495" actId="47"/>
        <pc:sldMkLst>
          <pc:docMk/>
          <pc:sldMk cId="4149381532" sldId="296"/>
        </pc:sldMkLst>
      </pc:sldChg>
      <pc:sldChg chg="new del">
        <pc:chgData name="حصه بنت العتيبي" userId="c1fe605c-1aaf-4791-a440-af891effc177" providerId="ADAL" clId="{7345FFD2-81AA-414E-8EBA-5F3DDF577D5E}" dt="2022-03-27T08:14:16.484" v="496" actId="47"/>
        <pc:sldMkLst>
          <pc:docMk/>
          <pc:sldMk cId="3462924378" sldId="297"/>
        </pc:sldMkLst>
      </pc:sldChg>
      <pc:sldChg chg="new del">
        <pc:chgData name="حصه بنت العتيبي" userId="c1fe605c-1aaf-4791-a440-af891effc177" providerId="ADAL" clId="{7345FFD2-81AA-414E-8EBA-5F3DDF577D5E}" dt="2022-03-27T08:14:17.235" v="497" actId="47"/>
        <pc:sldMkLst>
          <pc:docMk/>
          <pc:sldMk cId="2827488413" sldId="298"/>
        </pc:sldMkLst>
      </pc:sldChg>
      <pc:sldChg chg="new del">
        <pc:chgData name="حصه بنت العتيبي" userId="c1fe605c-1aaf-4791-a440-af891effc177" providerId="ADAL" clId="{7345FFD2-81AA-414E-8EBA-5F3DDF577D5E}" dt="2022-03-27T08:14:26.100" v="498" actId="47"/>
        <pc:sldMkLst>
          <pc:docMk/>
          <pc:sldMk cId="1291706475" sldId="299"/>
        </pc:sldMkLst>
      </pc:sldChg>
      <pc:sldChg chg="new del">
        <pc:chgData name="حصه بنت العتيبي" userId="c1fe605c-1aaf-4791-a440-af891effc177" providerId="ADAL" clId="{7345FFD2-81AA-414E-8EBA-5F3DDF577D5E}" dt="2022-03-27T08:14:28.862" v="499" actId="47"/>
        <pc:sldMkLst>
          <pc:docMk/>
          <pc:sldMk cId="4117885442" sldId="300"/>
        </pc:sldMkLst>
      </pc:sldChg>
      <pc:sldChg chg="new del">
        <pc:chgData name="حصه بنت العتيبي" userId="c1fe605c-1aaf-4791-a440-af891effc177" providerId="ADAL" clId="{7345FFD2-81AA-414E-8EBA-5F3DDF577D5E}" dt="2022-03-27T08:14:29.378" v="500" actId="47"/>
        <pc:sldMkLst>
          <pc:docMk/>
          <pc:sldMk cId="1564104102" sldId="301"/>
        </pc:sldMkLst>
      </pc:sldChg>
      <pc:sldChg chg="new del">
        <pc:chgData name="حصه بنت العتيبي" userId="c1fe605c-1aaf-4791-a440-af891effc177" providerId="ADAL" clId="{7345FFD2-81AA-414E-8EBA-5F3DDF577D5E}" dt="2022-03-27T08:14:30.122" v="501" actId="47"/>
        <pc:sldMkLst>
          <pc:docMk/>
          <pc:sldMk cId="2170376439" sldId="302"/>
        </pc:sldMkLst>
      </pc:sldChg>
      <pc:sldChg chg="new del">
        <pc:chgData name="حصه بنت العتيبي" userId="c1fe605c-1aaf-4791-a440-af891effc177" providerId="ADAL" clId="{7345FFD2-81AA-414E-8EBA-5F3DDF577D5E}" dt="2022-03-27T08:14:30.410" v="502" actId="47"/>
        <pc:sldMkLst>
          <pc:docMk/>
          <pc:sldMk cId="2246057694" sldId="303"/>
        </pc:sldMkLst>
      </pc:sldChg>
      <pc:sldChg chg="new del">
        <pc:chgData name="حصه بنت العتيبي" userId="c1fe605c-1aaf-4791-a440-af891effc177" providerId="ADAL" clId="{7345FFD2-81AA-414E-8EBA-5F3DDF577D5E}" dt="2022-03-27T08:14:31.269" v="503" actId="47"/>
        <pc:sldMkLst>
          <pc:docMk/>
          <pc:sldMk cId="3090245694" sldId="304"/>
        </pc:sldMkLst>
      </pc:sldChg>
      <pc:sldChg chg="new del">
        <pc:chgData name="حصه بنت العتيبي" userId="c1fe605c-1aaf-4791-a440-af891effc177" providerId="ADAL" clId="{7345FFD2-81AA-414E-8EBA-5F3DDF577D5E}" dt="2022-03-27T08:14:31.646" v="504" actId="47"/>
        <pc:sldMkLst>
          <pc:docMk/>
          <pc:sldMk cId="1270865877" sldId="305"/>
        </pc:sldMkLst>
      </pc:sldChg>
      <pc:sldChg chg="new del">
        <pc:chgData name="حصه بنت العتيبي" userId="c1fe605c-1aaf-4791-a440-af891effc177" providerId="ADAL" clId="{7345FFD2-81AA-414E-8EBA-5F3DDF577D5E}" dt="2022-03-27T08:14:32.052" v="505" actId="47"/>
        <pc:sldMkLst>
          <pc:docMk/>
          <pc:sldMk cId="2827067320" sldId="306"/>
        </pc:sldMkLst>
      </pc:sldChg>
      <pc:sldChg chg="new del">
        <pc:chgData name="حصه بنت العتيبي" userId="c1fe605c-1aaf-4791-a440-af891effc177" providerId="ADAL" clId="{7345FFD2-81AA-414E-8EBA-5F3DDF577D5E}" dt="2022-03-27T08:14:32.384" v="506" actId="47"/>
        <pc:sldMkLst>
          <pc:docMk/>
          <pc:sldMk cId="1185484789" sldId="307"/>
        </pc:sldMkLst>
      </pc:sldChg>
      <pc:sldChg chg="new del">
        <pc:chgData name="حصه بنت العتيبي" userId="c1fe605c-1aaf-4791-a440-af891effc177" providerId="ADAL" clId="{7345FFD2-81AA-414E-8EBA-5F3DDF577D5E}" dt="2022-03-27T08:14:32.662" v="507" actId="47"/>
        <pc:sldMkLst>
          <pc:docMk/>
          <pc:sldMk cId="3656630070" sldId="308"/>
        </pc:sldMkLst>
      </pc:sldChg>
      <pc:sldChg chg="new del">
        <pc:chgData name="حصه بنت العتيبي" userId="c1fe605c-1aaf-4791-a440-af891effc177" providerId="ADAL" clId="{7345FFD2-81AA-414E-8EBA-5F3DDF577D5E}" dt="2022-03-27T08:14:33.353" v="508" actId="47"/>
        <pc:sldMkLst>
          <pc:docMk/>
          <pc:sldMk cId="539419905" sldId="309"/>
        </pc:sldMkLst>
      </pc:sldChg>
      <pc:sldChg chg="new del">
        <pc:chgData name="حصه بنت العتيبي" userId="c1fe605c-1aaf-4791-a440-af891effc177" providerId="ADAL" clId="{7345FFD2-81AA-414E-8EBA-5F3DDF577D5E}" dt="2022-03-27T08:14:34.051" v="509" actId="47"/>
        <pc:sldMkLst>
          <pc:docMk/>
          <pc:sldMk cId="3582253728" sldId="310"/>
        </pc:sldMkLst>
      </pc:sldChg>
      <pc:sldChg chg="new del">
        <pc:chgData name="حصه بنت العتيبي" userId="c1fe605c-1aaf-4791-a440-af891effc177" providerId="ADAL" clId="{7345FFD2-81AA-414E-8EBA-5F3DDF577D5E}" dt="2022-03-27T08:14:34.491" v="510" actId="47"/>
        <pc:sldMkLst>
          <pc:docMk/>
          <pc:sldMk cId="1560349757" sldId="311"/>
        </pc:sldMkLst>
      </pc:sldChg>
      <pc:sldChg chg="new del">
        <pc:chgData name="حصه بنت العتيبي" userId="c1fe605c-1aaf-4791-a440-af891effc177" providerId="ADAL" clId="{7345FFD2-81AA-414E-8EBA-5F3DDF577D5E}" dt="2022-03-27T08:14:35.003" v="511" actId="47"/>
        <pc:sldMkLst>
          <pc:docMk/>
          <pc:sldMk cId="2873360834" sldId="312"/>
        </pc:sldMkLst>
      </pc:sldChg>
      <pc:sldChg chg="new del">
        <pc:chgData name="حصه بنت العتيبي" userId="c1fe605c-1aaf-4791-a440-af891effc177" providerId="ADAL" clId="{7345FFD2-81AA-414E-8EBA-5F3DDF577D5E}" dt="2022-03-27T08:14:35.623" v="512" actId="47"/>
        <pc:sldMkLst>
          <pc:docMk/>
          <pc:sldMk cId="1652177627" sldId="313"/>
        </pc:sldMkLst>
      </pc:sldChg>
      <pc:sldChg chg="new del">
        <pc:chgData name="حصه بنت العتيبي" userId="c1fe605c-1aaf-4791-a440-af891effc177" providerId="ADAL" clId="{7345FFD2-81AA-414E-8EBA-5F3DDF577D5E}" dt="2022-03-27T08:14:35.989" v="513" actId="47"/>
        <pc:sldMkLst>
          <pc:docMk/>
          <pc:sldMk cId="2355065659" sldId="314"/>
        </pc:sldMkLst>
      </pc:sldChg>
      <pc:sldChg chg="new del">
        <pc:chgData name="حصه بنت العتيبي" userId="c1fe605c-1aaf-4791-a440-af891effc177" providerId="ADAL" clId="{7345FFD2-81AA-414E-8EBA-5F3DDF577D5E}" dt="2022-03-27T08:14:36.671" v="514" actId="47"/>
        <pc:sldMkLst>
          <pc:docMk/>
          <pc:sldMk cId="3952312504" sldId="315"/>
        </pc:sldMkLst>
      </pc:sldChg>
      <pc:sldChg chg="new del">
        <pc:chgData name="حصه بنت العتيبي" userId="c1fe605c-1aaf-4791-a440-af891effc177" providerId="ADAL" clId="{7345FFD2-81AA-414E-8EBA-5F3DDF577D5E}" dt="2022-03-27T08:14:37.087" v="515" actId="47"/>
        <pc:sldMkLst>
          <pc:docMk/>
          <pc:sldMk cId="2568549398" sldId="316"/>
        </pc:sldMkLst>
      </pc:sldChg>
      <pc:sldChg chg="new del">
        <pc:chgData name="حصه بنت العتيبي" userId="c1fe605c-1aaf-4791-a440-af891effc177" providerId="ADAL" clId="{7345FFD2-81AA-414E-8EBA-5F3DDF577D5E}" dt="2022-03-27T08:14:37.533" v="516" actId="47"/>
        <pc:sldMkLst>
          <pc:docMk/>
          <pc:sldMk cId="1259604590" sldId="317"/>
        </pc:sldMkLst>
      </pc:sldChg>
      <pc:sldChg chg="new del">
        <pc:chgData name="حصه بنت العتيبي" userId="c1fe605c-1aaf-4791-a440-af891effc177" providerId="ADAL" clId="{7345FFD2-81AA-414E-8EBA-5F3DDF577D5E}" dt="2022-03-27T08:14:38.107" v="517" actId="47"/>
        <pc:sldMkLst>
          <pc:docMk/>
          <pc:sldMk cId="3024976726" sldId="318"/>
        </pc:sldMkLst>
      </pc:sldChg>
      <pc:sldChg chg="new del">
        <pc:chgData name="حصه بنت العتيبي" userId="c1fe605c-1aaf-4791-a440-af891effc177" providerId="ADAL" clId="{7345FFD2-81AA-414E-8EBA-5F3DDF577D5E}" dt="2022-03-27T08:14:38.590" v="518" actId="47"/>
        <pc:sldMkLst>
          <pc:docMk/>
          <pc:sldMk cId="3021358123" sldId="319"/>
        </pc:sldMkLst>
      </pc:sldChg>
      <pc:sldChg chg="new del">
        <pc:chgData name="حصه بنت العتيبي" userId="c1fe605c-1aaf-4791-a440-af891effc177" providerId="ADAL" clId="{7345FFD2-81AA-414E-8EBA-5F3DDF577D5E}" dt="2022-03-27T08:14:39.012" v="519" actId="47"/>
        <pc:sldMkLst>
          <pc:docMk/>
          <pc:sldMk cId="626461247" sldId="320"/>
        </pc:sldMkLst>
      </pc:sldChg>
      <pc:sldChg chg="new del">
        <pc:chgData name="حصه بنت العتيبي" userId="c1fe605c-1aaf-4791-a440-af891effc177" providerId="ADAL" clId="{7345FFD2-81AA-414E-8EBA-5F3DDF577D5E}" dt="2022-03-27T08:14:39.403" v="520" actId="47"/>
        <pc:sldMkLst>
          <pc:docMk/>
          <pc:sldMk cId="3364483375" sldId="321"/>
        </pc:sldMkLst>
      </pc:sldChg>
      <pc:sldChg chg="new del">
        <pc:chgData name="حصه بنت العتيبي" userId="c1fe605c-1aaf-4791-a440-af891effc177" providerId="ADAL" clId="{7345FFD2-81AA-414E-8EBA-5F3DDF577D5E}" dt="2022-03-27T08:14:39.655" v="521" actId="47"/>
        <pc:sldMkLst>
          <pc:docMk/>
          <pc:sldMk cId="2683136208" sldId="322"/>
        </pc:sldMkLst>
      </pc:sldChg>
      <pc:sldChg chg="new del">
        <pc:chgData name="حصه بنت العتيبي" userId="c1fe605c-1aaf-4791-a440-af891effc177" providerId="ADAL" clId="{7345FFD2-81AA-414E-8EBA-5F3DDF577D5E}" dt="2022-03-27T08:14:39.931" v="522" actId="47"/>
        <pc:sldMkLst>
          <pc:docMk/>
          <pc:sldMk cId="3786187895" sldId="323"/>
        </pc:sldMkLst>
      </pc:sldChg>
      <pc:sldChg chg="new del">
        <pc:chgData name="حصه بنت العتيبي" userId="c1fe605c-1aaf-4791-a440-af891effc177" providerId="ADAL" clId="{7345FFD2-81AA-414E-8EBA-5F3DDF577D5E}" dt="2022-03-27T08:14:40.268" v="523" actId="47"/>
        <pc:sldMkLst>
          <pc:docMk/>
          <pc:sldMk cId="2209504179" sldId="324"/>
        </pc:sldMkLst>
      </pc:sldChg>
      <pc:sldChg chg="new del">
        <pc:chgData name="حصه بنت العتيبي" userId="c1fe605c-1aaf-4791-a440-af891effc177" providerId="ADAL" clId="{7345FFD2-81AA-414E-8EBA-5F3DDF577D5E}" dt="2022-03-27T08:14:40.646" v="524" actId="47"/>
        <pc:sldMkLst>
          <pc:docMk/>
          <pc:sldMk cId="1031642765" sldId="325"/>
        </pc:sldMkLst>
      </pc:sldChg>
      <pc:sldChg chg="new del">
        <pc:chgData name="حصه بنت العتيبي" userId="c1fe605c-1aaf-4791-a440-af891effc177" providerId="ADAL" clId="{7345FFD2-81AA-414E-8EBA-5F3DDF577D5E}" dt="2022-03-27T08:14:40.968" v="525" actId="47"/>
        <pc:sldMkLst>
          <pc:docMk/>
          <pc:sldMk cId="3889926918" sldId="326"/>
        </pc:sldMkLst>
      </pc:sldChg>
      <pc:sldChg chg="new del">
        <pc:chgData name="حصه بنت العتيبي" userId="c1fe605c-1aaf-4791-a440-af891effc177" providerId="ADAL" clId="{7345FFD2-81AA-414E-8EBA-5F3DDF577D5E}" dt="2022-03-27T08:14:41.549" v="526" actId="47"/>
        <pc:sldMkLst>
          <pc:docMk/>
          <pc:sldMk cId="2860060105" sldId="327"/>
        </pc:sldMkLst>
      </pc:sldChg>
      <pc:sldChg chg="new del">
        <pc:chgData name="حصه بنت العتيبي" userId="c1fe605c-1aaf-4791-a440-af891effc177" providerId="ADAL" clId="{7345FFD2-81AA-414E-8EBA-5F3DDF577D5E}" dt="2022-03-27T08:14:41.980" v="527" actId="47"/>
        <pc:sldMkLst>
          <pc:docMk/>
          <pc:sldMk cId="2363640049" sldId="328"/>
        </pc:sldMkLst>
      </pc:sldChg>
      <pc:sldChg chg="new del">
        <pc:chgData name="حصه بنت العتيبي" userId="c1fe605c-1aaf-4791-a440-af891effc177" providerId="ADAL" clId="{7345FFD2-81AA-414E-8EBA-5F3DDF577D5E}" dt="2022-03-27T08:14:42.776" v="528" actId="47"/>
        <pc:sldMkLst>
          <pc:docMk/>
          <pc:sldMk cId="3585194890" sldId="329"/>
        </pc:sldMkLst>
      </pc:sldChg>
      <pc:sldChg chg="new del">
        <pc:chgData name="حصه بنت العتيبي" userId="c1fe605c-1aaf-4791-a440-af891effc177" providerId="ADAL" clId="{7345FFD2-81AA-414E-8EBA-5F3DDF577D5E}" dt="2022-03-27T08:14:43.062" v="529" actId="47"/>
        <pc:sldMkLst>
          <pc:docMk/>
          <pc:sldMk cId="2417722464" sldId="330"/>
        </pc:sldMkLst>
      </pc:sldChg>
      <pc:sldChg chg="new del">
        <pc:chgData name="حصه بنت العتيبي" userId="c1fe605c-1aaf-4791-a440-af891effc177" providerId="ADAL" clId="{7345FFD2-81AA-414E-8EBA-5F3DDF577D5E}" dt="2022-03-27T08:14:43.316" v="530" actId="47"/>
        <pc:sldMkLst>
          <pc:docMk/>
          <pc:sldMk cId="3355237305" sldId="331"/>
        </pc:sldMkLst>
      </pc:sldChg>
      <pc:sldChg chg="new del">
        <pc:chgData name="حصه بنت العتيبي" userId="c1fe605c-1aaf-4791-a440-af891effc177" providerId="ADAL" clId="{7345FFD2-81AA-414E-8EBA-5F3DDF577D5E}" dt="2022-03-27T08:14:43.653" v="531" actId="47"/>
        <pc:sldMkLst>
          <pc:docMk/>
          <pc:sldMk cId="1359801941" sldId="332"/>
        </pc:sldMkLst>
      </pc:sldChg>
      <pc:sldChg chg="new del">
        <pc:chgData name="حصه بنت العتيبي" userId="c1fe605c-1aaf-4791-a440-af891effc177" providerId="ADAL" clId="{7345FFD2-81AA-414E-8EBA-5F3DDF577D5E}" dt="2022-03-27T08:13:47.122" v="485" actId="680"/>
        <pc:sldMkLst>
          <pc:docMk/>
          <pc:sldMk cId="446933702" sldId="333"/>
        </pc:sldMkLst>
      </pc:sldChg>
      <pc:sldChg chg="new del">
        <pc:chgData name="حصه بنت العتيبي" userId="c1fe605c-1aaf-4791-a440-af891effc177" providerId="ADAL" clId="{7345FFD2-81AA-414E-8EBA-5F3DDF577D5E}" dt="2022-03-27T08:13:46.871" v="484" actId="680"/>
        <pc:sldMkLst>
          <pc:docMk/>
          <pc:sldMk cId="464871054" sldId="334"/>
        </pc:sldMkLst>
      </pc:sldChg>
      <pc:sldChg chg="new del">
        <pc:chgData name="حصه بنت العتيبي" userId="c1fe605c-1aaf-4791-a440-af891effc177" providerId="ADAL" clId="{7345FFD2-81AA-414E-8EBA-5F3DDF577D5E}" dt="2022-03-27T08:13:46.800" v="483" actId="680"/>
        <pc:sldMkLst>
          <pc:docMk/>
          <pc:sldMk cId="625329443" sldId="335"/>
        </pc:sldMkLst>
      </pc:sldChg>
      <pc:sldChg chg="new del">
        <pc:chgData name="حصه بنت العتيبي" userId="c1fe605c-1aaf-4791-a440-af891effc177" providerId="ADAL" clId="{7345FFD2-81AA-414E-8EBA-5F3DDF577D5E}" dt="2022-03-27T08:13:46.555" v="482" actId="680"/>
        <pc:sldMkLst>
          <pc:docMk/>
          <pc:sldMk cId="1487887642" sldId="336"/>
        </pc:sldMkLst>
      </pc:sldChg>
      <pc:sldChg chg="new del">
        <pc:chgData name="حصه بنت العتيبي" userId="c1fe605c-1aaf-4791-a440-af891effc177" providerId="ADAL" clId="{7345FFD2-81AA-414E-8EBA-5F3DDF577D5E}" dt="2022-03-27T08:13:46.376" v="481" actId="680"/>
        <pc:sldMkLst>
          <pc:docMk/>
          <pc:sldMk cId="1242979311" sldId="337"/>
        </pc:sldMkLst>
      </pc:sldChg>
      <pc:sldChg chg="new del">
        <pc:chgData name="حصه بنت العتيبي" userId="c1fe605c-1aaf-4791-a440-af891effc177" providerId="ADAL" clId="{7345FFD2-81AA-414E-8EBA-5F3DDF577D5E}" dt="2022-03-27T08:13:46.201" v="480" actId="680"/>
        <pc:sldMkLst>
          <pc:docMk/>
          <pc:sldMk cId="1496093353" sldId="338"/>
        </pc:sldMkLst>
      </pc:sldChg>
      <pc:sldChg chg="new del">
        <pc:chgData name="حصه بنت العتيبي" userId="c1fe605c-1aaf-4791-a440-af891effc177" providerId="ADAL" clId="{7345FFD2-81AA-414E-8EBA-5F3DDF577D5E}" dt="2022-03-27T08:13:46.007" v="479" actId="680"/>
        <pc:sldMkLst>
          <pc:docMk/>
          <pc:sldMk cId="2140503075" sldId="339"/>
        </pc:sldMkLst>
      </pc:sldChg>
      <pc:sldChg chg="new del">
        <pc:chgData name="حصه بنت العتيبي" userId="c1fe605c-1aaf-4791-a440-af891effc177" providerId="ADAL" clId="{7345FFD2-81AA-414E-8EBA-5F3DDF577D5E}" dt="2022-03-27T08:13:45.098" v="478" actId="680"/>
        <pc:sldMkLst>
          <pc:docMk/>
          <pc:sldMk cId="842807630" sldId="340"/>
        </pc:sldMkLst>
      </pc:sldChg>
      <pc:sldChg chg="new del">
        <pc:chgData name="حصه بنت العتيبي" userId="c1fe605c-1aaf-4791-a440-af891effc177" providerId="ADAL" clId="{7345FFD2-81AA-414E-8EBA-5F3DDF577D5E}" dt="2022-03-27T08:13:44.846" v="477" actId="680"/>
        <pc:sldMkLst>
          <pc:docMk/>
          <pc:sldMk cId="4133279255" sldId="341"/>
        </pc:sldMkLst>
      </pc:sldChg>
      <pc:sldChg chg="new del">
        <pc:chgData name="حصه بنت العتيبي" userId="c1fe605c-1aaf-4791-a440-af891effc177" providerId="ADAL" clId="{7345FFD2-81AA-414E-8EBA-5F3DDF577D5E}" dt="2022-03-27T08:13:44.655" v="476" actId="680"/>
        <pc:sldMkLst>
          <pc:docMk/>
          <pc:sldMk cId="1403503374" sldId="342"/>
        </pc:sldMkLst>
      </pc:sldChg>
      <pc:sldChg chg="new del">
        <pc:chgData name="حصه بنت العتيبي" userId="c1fe605c-1aaf-4791-a440-af891effc177" providerId="ADAL" clId="{7345FFD2-81AA-414E-8EBA-5F3DDF577D5E}" dt="2022-03-27T08:13:44.520" v="475" actId="680"/>
        <pc:sldMkLst>
          <pc:docMk/>
          <pc:sldMk cId="1357063065" sldId="343"/>
        </pc:sldMkLst>
      </pc:sldChg>
      <pc:sldChg chg="new del">
        <pc:chgData name="حصه بنت العتيبي" userId="c1fe605c-1aaf-4791-a440-af891effc177" providerId="ADAL" clId="{7345FFD2-81AA-414E-8EBA-5F3DDF577D5E}" dt="2022-03-27T08:13:44.338" v="474" actId="680"/>
        <pc:sldMkLst>
          <pc:docMk/>
          <pc:sldMk cId="3666095740" sldId="344"/>
        </pc:sldMkLst>
      </pc:sldChg>
      <pc:sldChg chg="new del">
        <pc:chgData name="حصه بنت العتيبي" userId="c1fe605c-1aaf-4791-a440-af891effc177" providerId="ADAL" clId="{7345FFD2-81AA-414E-8EBA-5F3DDF577D5E}" dt="2022-03-27T08:13:44.159" v="473" actId="680"/>
        <pc:sldMkLst>
          <pc:docMk/>
          <pc:sldMk cId="1678412315" sldId="345"/>
        </pc:sldMkLst>
      </pc:sldChg>
      <pc:sldChg chg="new del">
        <pc:chgData name="حصه بنت العتيبي" userId="c1fe605c-1aaf-4791-a440-af891effc177" providerId="ADAL" clId="{7345FFD2-81AA-414E-8EBA-5F3DDF577D5E}" dt="2022-03-27T08:13:43.890" v="472" actId="680"/>
        <pc:sldMkLst>
          <pc:docMk/>
          <pc:sldMk cId="2648840912" sldId="346"/>
        </pc:sldMkLst>
      </pc:sldChg>
      <pc:sldChg chg="new del">
        <pc:chgData name="حصه بنت العتيبي" userId="c1fe605c-1aaf-4791-a440-af891effc177" providerId="ADAL" clId="{7345FFD2-81AA-414E-8EBA-5F3DDF577D5E}" dt="2022-03-27T08:13:42.218" v="471" actId="680"/>
        <pc:sldMkLst>
          <pc:docMk/>
          <pc:sldMk cId="1621526734" sldId="347"/>
        </pc:sldMkLst>
      </pc:sldChg>
      <pc:sldChg chg="new del">
        <pc:chgData name="حصه بنت العتيبي" userId="c1fe605c-1aaf-4791-a440-af891effc177" providerId="ADAL" clId="{7345FFD2-81AA-414E-8EBA-5F3DDF577D5E}" dt="2022-03-27T08:13:40.520" v="470" actId="680"/>
        <pc:sldMkLst>
          <pc:docMk/>
          <pc:sldMk cId="1598084703" sldId="348"/>
        </pc:sldMkLst>
      </pc:sldChg>
      <pc:sldChg chg="new del">
        <pc:chgData name="حصه بنت العتيبي" userId="c1fe605c-1aaf-4791-a440-af891effc177" providerId="ADAL" clId="{7345FFD2-81AA-414E-8EBA-5F3DDF577D5E}" dt="2022-03-27T08:13:40.267" v="469" actId="680"/>
        <pc:sldMkLst>
          <pc:docMk/>
          <pc:sldMk cId="429289443" sldId="349"/>
        </pc:sldMkLst>
      </pc:sldChg>
      <pc:sldChg chg="new del">
        <pc:chgData name="حصه بنت العتيبي" userId="c1fe605c-1aaf-4791-a440-af891effc177" providerId="ADAL" clId="{7345FFD2-81AA-414E-8EBA-5F3DDF577D5E}" dt="2022-03-27T08:13:39.528" v="468" actId="680"/>
        <pc:sldMkLst>
          <pc:docMk/>
          <pc:sldMk cId="152533541" sldId="350"/>
        </pc:sldMkLst>
      </pc:sldChg>
      <pc:sldChg chg="new del">
        <pc:chgData name="حصه بنت العتيبي" userId="c1fe605c-1aaf-4791-a440-af891effc177" providerId="ADAL" clId="{7345FFD2-81AA-414E-8EBA-5F3DDF577D5E}" dt="2022-03-27T08:13:37.666" v="467" actId="680"/>
        <pc:sldMkLst>
          <pc:docMk/>
          <pc:sldMk cId="3299012737" sldId="351"/>
        </pc:sldMkLst>
      </pc:sldChg>
      <pc:sldChg chg="new del">
        <pc:chgData name="حصه بنت العتيبي" userId="c1fe605c-1aaf-4791-a440-af891effc177" providerId="ADAL" clId="{7345FFD2-81AA-414E-8EBA-5F3DDF577D5E}" dt="2022-03-27T08:13:37.048" v="466" actId="680"/>
        <pc:sldMkLst>
          <pc:docMk/>
          <pc:sldMk cId="3753128084" sldId="352"/>
        </pc:sldMkLst>
      </pc:sldChg>
      <pc:sldMasterChg chg="addSp modSp mod setBg modSldLayout">
        <pc:chgData name="حصه بنت العتيبي" userId="c1fe605c-1aaf-4791-a440-af891effc177" providerId="ADAL" clId="{7345FFD2-81AA-414E-8EBA-5F3DDF577D5E}" dt="2022-03-27T17:22:52.948" v="800" actId="207"/>
        <pc:sldMasterMkLst>
          <pc:docMk/>
          <pc:sldMasterMk cId="3738630092" sldId="2147483648"/>
        </pc:sldMasterMkLst>
        <pc:spChg chg="add mod">
          <ac:chgData name="حصه بنت العتيبي" userId="c1fe605c-1aaf-4791-a440-af891effc177" providerId="ADAL" clId="{7345FFD2-81AA-414E-8EBA-5F3DDF577D5E}" dt="2022-03-27T17:22:13.261" v="794"/>
          <ac:spMkLst>
            <pc:docMk/>
            <pc:sldMasterMk cId="3738630092" sldId="2147483648"/>
            <ac:spMk id="7" creationId="{9EE43E77-779E-4E9E-8B7E-CD620822E993}"/>
          </ac:spMkLst>
        </pc:spChg>
        <pc:spChg chg="add mod">
          <ac:chgData name="حصه بنت العتيبي" userId="c1fe605c-1aaf-4791-a440-af891effc177" providerId="ADAL" clId="{7345FFD2-81AA-414E-8EBA-5F3DDF577D5E}" dt="2022-03-27T17:22:52.948" v="800" actId="207"/>
          <ac:spMkLst>
            <pc:docMk/>
            <pc:sldMasterMk cId="3738630092" sldId="2147483648"/>
            <ac:spMk id="8" creationId="{775B94AB-54C2-406E-8F44-61A66ADCC22D}"/>
          </ac:spMkLst>
        </pc:sp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1623681106" sldId="2147483649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4246671328" sldId="2147483650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3795804493" sldId="2147483651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2483688519" sldId="2147483652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1717563259" sldId="2147483653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1164427238" sldId="2147483654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3978813572" sldId="2147483655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916748116" sldId="2147483656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1862353513" sldId="2147483657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405336125" sldId="2147483658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417787911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56CA90-7515-498F-BC93-106C5F3AC800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B9A1B0E-C6C5-47DF-A519-5BE0BF38CD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603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A1B0E-C6C5-47DF-A519-5BE0BF38CDE8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2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A1B0E-C6C5-47DF-A519-5BE0BF38CDE8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91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A1B0E-C6C5-47DF-A519-5BE0BF38CDE8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311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A1B0E-C6C5-47DF-A519-5BE0BF38CDE8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3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A1B0E-C6C5-47DF-A519-5BE0BF38CDE8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271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A1B0E-C6C5-47DF-A519-5BE0BF38CDE8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730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A1B0E-C6C5-47DF-A519-5BE0BF38CDE8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9112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A1B0E-C6C5-47DF-A519-5BE0BF38CDE8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450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8E76B59-8AE2-4557-B78F-EAD16C5AF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2E19B86D-960C-481E-9BD7-E4E2ED2A4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CA754740-98A8-4683-AEFC-D876BE72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DC3CCD2-D696-4F5A-AA04-AD64CA9D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417FF8B-F0FA-4005-8FDB-10721A1C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368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9F5FF55-2FFA-4607-AD95-658F0DE7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0BA476DB-C279-4EC3-924C-A326AF7F0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F121404-40AB-4F69-8D5B-3464EC95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20D7AB2-67A2-4BF6-BD9F-54B22A06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D547106-82A4-412A-9ED4-EB800FDE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33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47405FC7-FCFE-4370-9E43-C743CEF59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2259802A-2D28-4AAE-846E-72B104ED0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9ED2B4D-DC70-4D0E-A25E-DFE4D48B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3FD3867-FF54-4462-BCDE-C597430F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14CDA964-7A25-42C0-99AD-8593F1ED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78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0455D1C-A135-4D11-AE9A-1B2298CA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C363E021-E6A0-43C1-963D-1705526FA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694ECA1-10CD-4E7C-8BD3-D21177B5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9BEB73C-4FAF-406C-96E4-E899505F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62EEA1F-BE83-4892-9369-80A09862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667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1EA5AFA-DF5B-4A71-ACE1-EFD8A2EE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956A4B42-AFC3-4B37-A87C-9E6E0458E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724C383-0892-4029-8641-D2A9DAA6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911954E-6866-4B90-B920-8551C40C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8DB7FD3-4805-40A1-A24B-BBD7CBC7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580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E107C3A-92F2-4657-8A1C-64A5C757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164B9DA-3BF0-4925-BDCC-B276220CD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2E1A87D7-F774-4FCB-A00C-020189AA9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30B83DC3-746C-4E14-93CA-19C2B7FD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5B7F834B-3004-49E1-B360-FC270DF2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228C7097-2217-4942-850C-89A2235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68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0E1C97B-3C6D-4317-B673-9079215E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167DF7A0-05C5-4154-9CB9-5F0C5AC66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74D4C419-DC47-4FC7-884F-FB5B1B6D5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9A853978-80C5-4374-967C-0104C1241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F7F44E6E-E947-4AEC-9D2A-8633A96A0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4B9D0675-7020-4027-95CC-4C6F338B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D7053FAE-CCB5-4184-ADD8-E6735CA1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3709F606-DB84-471C-9408-843DD977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756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B8E9F7B-8063-49C4-B7FB-5D104C9A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BA68AB41-F701-489E-A571-199DFDCA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857EC336-7F6D-43E3-904D-02F1F86D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E07FB8DF-00E0-4AD6-B886-B38C7138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442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7498353D-FD8E-469E-86A2-168F4DFD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B7BA3965-3B7F-4AA0-ADF9-CD5EAE58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78DF91F3-BDB3-45E0-B0D8-E051AB1F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881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C4A6792-3B36-45D3-BA2C-77D138FF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5D8434D7-46E5-4EE6-A086-FD871046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2AD7052C-0E8A-42F0-BCFB-87508E646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0184D2E3-F31A-4F80-B38B-9A02C062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F37E7A8-89A5-4A26-B075-BD03F1AF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22CAF61A-E15B-476A-9035-7302D35A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674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533B9BA-1812-447A-B59D-F7D88A321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6674898B-2D81-4AE4-B7C8-0F32DB845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B643C4EB-F2F8-4DDC-A217-0F1994DD0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2E0722E3-74FC-44FF-8E1C-1593BD39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15AFF88D-F122-492A-878C-512612D7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205B23EA-5FB7-4570-88FA-BC691FA3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235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3390427B-0F66-43CB-94B6-0B183CCF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93C77EC9-EB50-4CD0-BE6D-43E52CBC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C189BB3-9A51-4265-825D-4C6BFC86D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20CE3CA-B23C-4D7C-B46D-BAD2A6CA2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08D27DC-17E8-441B-BE69-50E75BFF1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9EE43E77-779E-4E9E-8B7E-CD620822E993}"/>
              </a:ext>
            </a:extLst>
          </p:cNvPr>
          <p:cNvSpPr txBox="1"/>
          <p:nvPr userDrawn="1"/>
        </p:nvSpPr>
        <p:spPr>
          <a:xfrm>
            <a:off x="0" y="7042068"/>
            <a:ext cx="51538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775B94AB-54C2-406E-8F44-61A66ADCC22D}"/>
              </a:ext>
            </a:extLst>
          </p:cNvPr>
          <p:cNvSpPr txBox="1"/>
          <p:nvPr userDrawn="1"/>
        </p:nvSpPr>
        <p:spPr>
          <a:xfrm rot="16200000">
            <a:off x="10093325" y="4943445"/>
            <a:ext cx="34290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solidFill>
                <a:schemeClr val="bg1">
                  <a:lumMod val="8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3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tmp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tmp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tmp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tmp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6.tmp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6.wdp"/><Relationship Id="rId2" Type="http://schemas.openxmlformats.org/officeDocument/2006/relationships/hyperlink" Target="https://wordwall.net/resource/1127906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tmp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0.tmp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دعاء الصباح ">
            <a:extLst>
              <a:ext uri="{FF2B5EF4-FFF2-40B4-BE49-F238E27FC236}">
                <a16:creationId xmlns:a16="http://schemas.microsoft.com/office/drawing/2014/main" xmlns="" id="{E4DE4F6E-EA1C-4E3C-AEC0-2BDD96AA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r="2848" b="46114"/>
          <a:stretch/>
        </p:blipFill>
        <p:spPr bwMode="auto">
          <a:xfrm>
            <a:off x="3031787" y="873435"/>
            <a:ext cx="6595354" cy="4760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رسم 2" descr="دبوس">
            <a:extLst>
              <a:ext uri="{FF2B5EF4-FFF2-40B4-BE49-F238E27FC236}">
                <a16:creationId xmlns:a16="http://schemas.microsoft.com/office/drawing/2014/main" xmlns="" id="{854B4C9F-66B0-4342-80CE-A4320F266C6D}"/>
              </a:ext>
            </a:extLst>
          </p:cNvPr>
          <p:cNvSpPr/>
          <p:nvPr/>
        </p:nvSpPr>
        <p:spPr>
          <a:xfrm>
            <a:off x="4941651" y="56312"/>
            <a:ext cx="947868" cy="907676"/>
          </a:xfrm>
          <a:custGeom>
            <a:avLst/>
            <a:gdLst>
              <a:gd name="connsiteX0" fmla="*/ 330035 w 676876"/>
              <a:gd name="connsiteY0" fmla="*/ 653885 h 677265"/>
              <a:gd name="connsiteX1" fmla="*/ 466243 w 676876"/>
              <a:gd name="connsiteY1" fmla="*/ 517678 h 677265"/>
              <a:gd name="connsiteX2" fmla="*/ 659600 w 676876"/>
              <a:gd name="connsiteY2" fmla="*/ 674840 h 677265"/>
              <a:gd name="connsiteX3" fmla="*/ 673888 w 676876"/>
              <a:gd name="connsiteY3" fmla="*/ 673888 h 677265"/>
              <a:gd name="connsiteX4" fmla="*/ 674840 w 676876"/>
              <a:gd name="connsiteY4" fmla="*/ 659600 h 677265"/>
              <a:gd name="connsiteX5" fmla="*/ 517678 w 676876"/>
              <a:gd name="connsiteY5" fmla="*/ 467195 h 677265"/>
              <a:gd name="connsiteX6" fmla="*/ 653885 w 676876"/>
              <a:gd name="connsiteY6" fmla="*/ 330988 h 677265"/>
              <a:gd name="connsiteX7" fmla="*/ 662458 w 676876"/>
              <a:gd name="connsiteY7" fmla="*/ 290983 h 677265"/>
              <a:gd name="connsiteX8" fmla="*/ 630073 w 676876"/>
              <a:gd name="connsiteY8" fmla="*/ 266218 h 677265"/>
              <a:gd name="connsiteX9" fmla="*/ 497675 w 676876"/>
              <a:gd name="connsiteY9" fmla="*/ 300508 h 677265"/>
              <a:gd name="connsiteX10" fmla="*/ 295745 w 676876"/>
              <a:gd name="connsiteY10" fmla="*/ 138583 h 677265"/>
              <a:gd name="connsiteX11" fmla="*/ 317653 w 676876"/>
              <a:gd name="connsiteY11" fmla="*/ 30950 h 677265"/>
              <a:gd name="connsiteX12" fmla="*/ 262408 w 676876"/>
              <a:gd name="connsiteY12" fmla="*/ 8090 h 677265"/>
              <a:gd name="connsiteX13" fmla="*/ 8090 w 676876"/>
              <a:gd name="connsiteY13" fmla="*/ 262408 h 677265"/>
              <a:gd name="connsiteX14" fmla="*/ 30950 w 676876"/>
              <a:gd name="connsiteY14" fmla="*/ 317653 h 677265"/>
              <a:gd name="connsiteX15" fmla="*/ 138583 w 676876"/>
              <a:gd name="connsiteY15" fmla="*/ 295745 h 677265"/>
              <a:gd name="connsiteX16" fmla="*/ 300508 w 676876"/>
              <a:gd name="connsiteY16" fmla="*/ 497675 h 677265"/>
              <a:gd name="connsiteX17" fmla="*/ 266218 w 676876"/>
              <a:gd name="connsiteY17" fmla="*/ 630073 h 677265"/>
              <a:gd name="connsiteX18" fmla="*/ 290983 w 676876"/>
              <a:gd name="connsiteY18" fmla="*/ 662458 h 677265"/>
              <a:gd name="connsiteX19" fmla="*/ 330035 w 676876"/>
              <a:gd name="connsiteY19" fmla="*/ 653885 h 67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6876" h="677265">
                <a:moveTo>
                  <a:pt x="330035" y="653885"/>
                </a:moveTo>
                <a:lnTo>
                  <a:pt x="466243" y="517678"/>
                </a:lnTo>
                <a:lnTo>
                  <a:pt x="659600" y="674840"/>
                </a:lnTo>
                <a:cubicBezTo>
                  <a:pt x="663410" y="678650"/>
                  <a:pt x="670078" y="677698"/>
                  <a:pt x="673888" y="673888"/>
                </a:cubicBezTo>
                <a:cubicBezTo>
                  <a:pt x="677698" y="670078"/>
                  <a:pt x="677698" y="664363"/>
                  <a:pt x="674840" y="659600"/>
                </a:cubicBezTo>
                <a:lnTo>
                  <a:pt x="517678" y="467195"/>
                </a:lnTo>
                <a:lnTo>
                  <a:pt x="653885" y="330988"/>
                </a:lnTo>
                <a:cubicBezTo>
                  <a:pt x="664363" y="320510"/>
                  <a:pt x="667220" y="305270"/>
                  <a:pt x="662458" y="290983"/>
                </a:cubicBezTo>
                <a:cubicBezTo>
                  <a:pt x="657695" y="276695"/>
                  <a:pt x="644360" y="267170"/>
                  <a:pt x="630073" y="266218"/>
                </a:cubicBezTo>
                <a:cubicBezTo>
                  <a:pt x="591973" y="262408"/>
                  <a:pt x="545300" y="274790"/>
                  <a:pt x="497675" y="300508"/>
                </a:cubicBezTo>
                <a:lnTo>
                  <a:pt x="295745" y="138583"/>
                </a:lnTo>
                <a:cubicBezTo>
                  <a:pt x="312890" y="105245"/>
                  <a:pt x="320510" y="68098"/>
                  <a:pt x="317653" y="30950"/>
                </a:cubicBezTo>
                <a:cubicBezTo>
                  <a:pt x="313843" y="4280"/>
                  <a:pt x="280505" y="-10007"/>
                  <a:pt x="262408" y="8090"/>
                </a:cubicBezTo>
                <a:lnTo>
                  <a:pt x="8090" y="262408"/>
                </a:lnTo>
                <a:cubicBezTo>
                  <a:pt x="-10007" y="280505"/>
                  <a:pt x="4280" y="313843"/>
                  <a:pt x="30950" y="317653"/>
                </a:cubicBezTo>
                <a:cubicBezTo>
                  <a:pt x="68098" y="320510"/>
                  <a:pt x="105245" y="313843"/>
                  <a:pt x="138583" y="295745"/>
                </a:cubicBezTo>
                <a:lnTo>
                  <a:pt x="300508" y="497675"/>
                </a:lnTo>
                <a:cubicBezTo>
                  <a:pt x="274790" y="545300"/>
                  <a:pt x="263360" y="591973"/>
                  <a:pt x="266218" y="630073"/>
                </a:cubicBezTo>
                <a:cubicBezTo>
                  <a:pt x="267170" y="644360"/>
                  <a:pt x="276695" y="657695"/>
                  <a:pt x="290983" y="662458"/>
                </a:cubicBezTo>
                <a:cubicBezTo>
                  <a:pt x="304318" y="668173"/>
                  <a:pt x="319558" y="664363"/>
                  <a:pt x="330035" y="653885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25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885E2CE5-656C-41D6-BB16-901E3BFEED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9142.875"/>
                </p14:media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74615" y="4277709"/>
            <a:ext cx="605459" cy="60545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57639A1C-E096-45A0-80C3-14B0D1BBFB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94" b="96686" l="10000" r="90000">
                        <a14:foregroundMark x1="21463" y1="53216" x2="25000" y2="39766"/>
                        <a14:foregroundMark x1="25000" y1="39766" x2="25000" y2="39571"/>
                        <a14:foregroundMark x1="23902" y1="33918" x2="23902" y2="33918"/>
                        <a14:foregroundMark x1="67683" y1="92008" x2="62195" y2="93957"/>
                        <a14:foregroundMark x1="58659" y1="6043" x2="44390" y2="4094"/>
                        <a14:foregroundMark x1="36585" y1="94737" x2="36585" y2="94737"/>
                        <a14:foregroundMark x1="65854" y1="95517" x2="65854" y2="95517"/>
                        <a14:foregroundMark x1="36829" y1="96686" x2="36829" y2="96686"/>
                        <a14:foregroundMark x1="66220" y1="96296" x2="62317" y2="9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87" t="1693" r="18665" b="2028"/>
          <a:stretch/>
        </p:blipFill>
        <p:spPr>
          <a:xfrm>
            <a:off x="10525309" y="0"/>
            <a:ext cx="1548123" cy="148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3A2B6A36-15C7-4CE4-95FA-AD092FFE7E89}"/>
              </a:ext>
            </a:extLst>
          </p:cNvPr>
          <p:cNvSpPr txBox="1"/>
          <p:nvPr/>
        </p:nvSpPr>
        <p:spPr>
          <a:xfrm>
            <a:off x="7116946" y="3040956"/>
            <a:ext cx="51979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ea typeface="黑体" panose="02010609060101010101" pitchFamily="49" charset="-122"/>
                <a:cs typeface="MV Boli" panose="02000500030200090000" pitchFamily="2" charset="0"/>
              </a:rPr>
              <a:t>Read along as you listen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7E78774F-18C0-465F-9C3C-16A917C063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t="27966" r="43408" b="10535"/>
          <a:stretch/>
        </p:blipFill>
        <p:spPr>
          <a:xfrm>
            <a:off x="0" y="-34151"/>
            <a:ext cx="6713670" cy="6950435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8337CB3E-E0E1-461A-B6CC-FB43617634DD}"/>
              </a:ext>
            </a:extLst>
          </p:cNvPr>
          <p:cNvGrpSpPr/>
          <p:nvPr/>
        </p:nvGrpSpPr>
        <p:grpSpPr>
          <a:xfrm>
            <a:off x="6953693" y="1595590"/>
            <a:ext cx="4762500" cy="1331134"/>
            <a:chOff x="-166325" y="-12424"/>
            <a:chExt cx="4762500" cy="1331134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xmlns="" id="{09F0B8B7-0A85-4AAB-A26E-2F939DEC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2200" r="97200">
                          <a14:foregroundMark x1="3600" y1="56071" x2="9600" y2="74643"/>
                          <a14:foregroundMark x1="9600" y1="74643" x2="9600" y2="74643"/>
                          <a14:foregroundMark x1="6800" y1="29286" x2="13600" y2="56071"/>
                          <a14:foregroundMark x1="92000" y1="38929" x2="85800" y2="60357"/>
                          <a14:foregroundMark x1="97200" y1="62143" x2="86800" y2="67143"/>
                          <a14:foregroundMark x1="2200" y1="54643" x2="2200" y2="5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6325" y="-12424"/>
              <a:ext cx="4762500" cy="1331134"/>
            </a:xfrm>
            <a:prstGeom prst="rect">
              <a:avLst/>
            </a:prstGeom>
          </p:spPr>
        </p:pic>
        <p:sp>
          <p:nvSpPr>
            <p:cNvPr id="11" name="Flowchart: Punched Tape 6">
              <a:extLst>
                <a:ext uri="{FF2B5EF4-FFF2-40B4-BE49-F238E27FC236}">
                  <a16:creationId xmlns:a16="http://schemas.microsoft.com/office/drawing/2014/main" xmlns="" id="{89594DB0-6D19-4E84-9502-EE58A39B915E}"/>
                </a:ext>
              </a:extLst>
            </p:cNvPr>
            <p:cNvSpPr/>
            <p:nvPr/>
          </p:nvSpPr>
          <p:spPr>
            <a:xfrm>
              <a:off x="680764" y="364467"/>
              <a:ext cx="3068322" cy="54203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Listen &amp; 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79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2B9659DE-764C-44FE-B407-42E25832F2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00" end="184442.875"/>
                </p14:media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04826" y="5791200"/>
            <a:ext cx="641254" cy="64125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35FCBD4-0F1F-4FB0-B405-33B03C59A6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t="27966" r="43408" b="10535"/>
          <a:stretch/>
        </p:blipFill>
        <p:spPr>
          <a:xfrm>
            <a:off x="0" y="0"/>
            <a:ext cx="6713670" cy="69504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2D61B38C-6D96-43D7-8015-A65A576279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t="27966" r="43408" b="56062"/>
          <a:stretch/>
        </p:blipFill>
        <p:spPr>
          <a:xfrm>
            <a:off x="0" y="0"/>
            <a:ext cx="6713670" cy="1805050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E31BF95C-42D6-4D2E-818A-44D75D0666D4}"/>
              </a:ext>
            </a:extLst>
          </p:cNvPr>
          <p:cNvSpPr txBox="1"/>
          <p:nvPr/>
        </p:nvSpPr>
        <p:spPr>
          <a:xfrm>
            <a:off x="6780150" y="1801700"/>
            <a:ext cx="5411850" cy="830997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is the main idea of this paragraph 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BF899D34-5ECD-4438-A643-6D9F9DDCA935}"/>
              </a:ext>
            </a:extLst>
          </p:cNvPr>
          <p:cNvSpPr txBox="1"/>
          <p:nvPr/>
        </p:nvSpPr>
        <p:spPr>
          <a:xfrm>
            <a:off x="8351430" y="3229314"/>
            <a:ext cx="226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Murphy’s law</a:t>
            </a:r>
          </a:p>
        </p:txBody>
      </p:sp>
    </p:spTree>
    <p:extLst>
      <p:ext uri="{BB962C8B-B14F-4D97-AF65-F5344CB8AC3E}">
        <p14:creationId xmlns:p14="http://schemas.microsoft.com/office/powerpoint/2010/main" val="1749744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A55B944D-00E4-4DE8-A98A-D5603FE8D9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700" end="128042.875"/>
                </p14:media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69168" y="5566096"/>
            <a:ext cx="429527" cy="42952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CB71634-45BF-4DE8-943E-0F17FAA960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t="27966" r="43408" b="10535"/>
          <a:stretch/>
        </p:blipFill>
        <p:spPr>
          <a:xfrm>
            <a:off x="89157" y="-46218"/>
            <a:ext cx="6713670" cy="69504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DE4B1E3-4460-4CE4-B691-804C002AD7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3" t="43938" r="42738" b="36003"/>
          <a:stretch/>
        </p:blipFill>
        <p:spPr>
          <a:xfrm>
            <a:off x="89157" y="1782582"/>
            <a:ext cx="6844299" cy="2266904"/>
          </a:xfrm>
          <a:prstGeom prst="rect">
            <a:avLst/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xmlns="" id="{808E78E7-4092-472F-8C06-00DBF535FC84}"/>
              </a:ext>
            </a:extLst>
          </p:cNvPr>
          <p:cNvSpPr txBox="1"/>
          <p:nvPr/>
        </p:nvSpPr>
        <p:spPr>
          <a:xfrm>
            <a:off x="7207311" y="4764380"/>
            <a:ext cx="5082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Examples &amp; Matthews explanation</a:t>
            </a:r>
          </a:p>
        </p:txBody>
      </p:sp>
      <p:sp>
        <p:nvSpPr>
          <p:cNvPr id="8" name="TextBox 37">
            <a:extLst>
              <a:ext uri="{FF2B5EF4-FFF2-40B4-BE49-F238E27FC236}">
                <a16:creationId xmlns:a16="http://schemas.microsoft.com/office/drawing/2014/main" xmlns="" id="{355ED82F-B71C-4330-99C5-6A22CCCD508E}"/>
              </a:ext>
            </a:extLst>
          </p:cNvPr>
          <p:cNvSpPr txBox="1"/>
          <p:nvPr/>
        </p:nvSpPr>
        <p:spPr>
          <a:xfrm>
            <a:off x="6900480" y="4253045"/>
            <a:ext cx="5466114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is the main idea of this paragraph 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FFF64506-D07B-41AE-8635-872E6B4C3CBC}"/>
              </a:ext>
            </a:extLst>
          </p:cNvPr>
          <p:cNvSpPr txBox="1"/>
          <p:nvPr/>
        </p:nvSpPr>
        <p:spPr>
          <a:xfrm>
            <a:off x="6802827" y="435373"/>
            <a:ext cx="5415248" cy="1015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Which key does usually work when you try to open the door in a hurry according to the text 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</p:txBody>
      </p: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xmlns="" id="{769C459A-C230-4A42-9CC6-2CD1AA3224E9}"/>
              </a:ext>
            </a:extLst>
          </p:cNvPr>
          <p:cNvCxnSpPr>
            <a:cxnSpLocks/>
          </p:cNvCxnSpPr>
          <p:nvPr/>
        </p:nvCxnSpPr>
        <p:spPr>
          <a:xfrm>
            <a:off x="3511306" y="2180680"/>
            <a:ext cx="28746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xmlns="" id="{D4F9D8B7-30CF-41B7-8783-B33D21926F25}"/>
              </a:ext>
            </a:extLst>
          </p:cNvPr>
          <p:cNvSpPr txBox="1"/>
          <p:nvPr/>
        </p:nvSpPr>
        <p:spPr>
          <a:xfrm>
            <a:off x="7103140" y="2515924"/>
            <a:ext cx="5441008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does Mathew explain 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xmlns="" id="{CD98D6B6-C31F-433C-AF9F-21E39B14AA57}"/>
              </a:ext>
            </a:extLst>
          </p:cNvPr>
          <p:cNvCxnSpPr>
            <a:cxnSpLocks/>
          </p:cNvCxnSpPr>
          <p:nvPr/>
        </p:nvCxnSpPr>
        <p:spPr>
          <a:xfrm>
            <a:off x="1934955" y="3072547"/>
            <a:ext cx="28922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xmlns="" id="{D2714EAE-BD66-4CE0-A05B-1615D019E4BA}"/>
              </a:ext>
            </a:extLst>
          </p:cNvPr>
          <p:cNvCxnSpPr>
            <a:cxnSpLocks/>
          </p:cNvCxnSpPr>
          <p:nvPr/>
        </p:nvCxnSpPr>
        <p:spPr>
          <a:xfrm>
            <a:off x="1333134" y="3263254"/>
            <a:ext cx="3331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xmlns="" id="{E89EEA2A-9267-4DA6-950C-00FDFBF538DA}"/>
              </a:ext>
            </a:extLst>
          </p:cNvPr>
          <p:cNvCxnSpPr>
            <a:cxnSpLocks/>
          </p:cNvCxnSpPr>
          <p:nvPr/>
        </p:nvCxnSpPr>
        <p:spPr>
          <a:xfrm>
            <a:off x="1333133" y="3428999"/>
            <a:ext cx="17644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24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A979EF17-B23D-4D48-B35A-45969D6197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200" end="106842.875"/>
                </p14:media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12164" y="5316278"/>
            <a:ext cx="631965" cy="63196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FF720B59-9BF2-423D-BC6E-0B7968104E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t="27966" r="43408" b="10535"/>
          <a:stretch/>
        </p:blipFill>
        <p:spPr>
          <a:xfrm>
            <a:off x="0" y="0"/>
            <a:ext cx="6713670" cy="695043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96521838-5695-41EA-A4B4-B8AB099D43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2" t="63290" r="44145" b="28213"/>
          <a:stretch/>
        </p:blipFill>
        <p:spPr>
          <a:xfrm>
            <a:off x="160245" y="3977640"/>
            <a:ext cx="6393180" cy="960120"/>
          </a:xfrm>
          <a:prstGeom prst="rect">
            <a:avLst/>
          </a:prstGeom>
        </p:spPr>
      </p:pic>
      <p:sp>
        <p:nvSpPr>
          <p:cNvPr id="8" name="TextBox 21">
            <a:extLst>
              <a:ext uri="{FF2B5EF4-FFF2-40B4-BE49-F238E27FC236}">
                <a16:creationId xmlns:a16="http://schemas.microsoft.com/office/drawing/2014/main" xmlns="" id="{CF13C578-EF43-4BBB-B461-F4A8A04D755A}"/>
              </a:ext>
            </a:extLst>
          </p:cNvPr>
          <p:cNvSpPr txBox="1"/>
          <p:nvPr/>
        </p:nvSpPr>
        <p:spPr>
          <a:xfrm>
            <a:off x="7757652" y="5833795"/>
            <a:ext cx="338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Matthew’s experiment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5340C146-8D1B-41DE-B502-077558D0EEB9}"/>
              </a:ext>
            </a:extLst>
          </p:cNvPr>
          <p:cNvSpPr txBox="1"/>
          <p:nvPr/>
        </p:nvSpPr>
        <p:spPr>
          <a:xfrm>
            <a:off x="7289023" y="1243437"/>
            <a:ext cx="5720301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When did Matthews become a popular scientist 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</p:txBody>
      </p:sp>
      <p:sp>
        <p:nvSpPr>
          <p:cNvPr id="10" name="TextBox 37">
            <a:extLst>
              <a:ext uri="{FF2B5EF4-FFF2-40B4-BE49-F238E27FC236}">
                <a16:creationId xmlns:a16="http://schemas.microsoft.com/office/drawing/2014/main" xmlns="" id="{6858591D-64A2-4F61-B15E-C2FAC9833C49}"/>
              </a:ext>
            </a:extLst>
          </p:cNvPr>
          <p:cNvSpPr txBox="1"/>
          <p:nvPr/>
        </p:nvSpPr>
        <p:spPr>
          <a:xfrm>
            <a:off x="7333181" y="4676673"/>
            <a:ext cx="3710948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is the main idea of this paragraph 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cxnSp>
        <p:nvCxnSpPr>
          <p:cNvPr id="11" name="رابط مستقيم 27">
            <a:extLst>
              <a:ext uri="{FF2B5EF4-FFF2-40B4-BE49-F238E27FC236}">
                <a16:creationId xmlns:a16="http://schemas.microsoft.com/office/drawing/2014/main" xmlns="" id="{246FB591-A64D-4209-8146-171EAA18519B}"/>
              </a:ext>
            </a:extLst>
          </p:cNvPr>
          <p:cNvCxnSpPr>
            <a:cxnSpLocks/>
          </p:cNvCxnSpPr>
          <p:nvPr/>
        </p:nvCxnSpPr>
        <p:spPr>
          <a:xfrm>
            <a:off x="2160797" y="4247111"/>
            <a:ext cx="240257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xmlns="" id="{FECACEB9-17AE-407A-B1DF-DDEC1F08CFD1}"/>
              </a:ext>
            </a:extLst>
          </p:cNvPr>
          <p:cNvCxnSpPr>
            <a:cxnSpLocks/>
          </p:cNvCxnSpPr>
          <p:nvPr/>
        </p:nvCxnSpPr>
        <p:spPr>
          <a:xfrm>
            <a:off x="415386" y="4416764"/>
            <a:ext cx="353551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20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3FCACA81-B960-42E6-91A5-A0207F512E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000" end="50000.875"/>
                </p14:media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07255" y="5011910"/>
            <a:ext cx="718795" cy="8781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F138A0A7-C595-45CC-9EBF-0F8DC21358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t="27966" r="43408" b="10535"/>
          <a:stretch/>
        </p:blipFill>
        <p:spPr>
          <a:xfrm>
            <a:off x="0" y="-11753"/>
            <a:ext cx="6713670" cy="69504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97420AA3-576E-49F3-9FBD-0CB0306FD4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72410" r="43801" b="12697"/>
          <a:stretch/>
        </p:blipFill>
        <p:spPr>
          <a:xfrm>
            <a:off x="1" y="5011910"/>
            <a:ext cx="6713669" cy="1926772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B6E9D3B0-5306-4633-BE08-169FDFA7F53C}"/>
              </a:ext>
            </a:extLst>
          </p:cNvPr>
          <p:cNvSpPr txBox="1"/>
          <p:nvPr/>
        </p:nvSpPr>
        <p:spPr>
          <a:xfrm>
            <a:off x="6966856" y="378344"/>
            <a:ext cx="4985078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we blame Murphy’s Law for everything that goes wrong </a:t>
            </a:r>
            <a:r>
              <a:rPr lang="en-US" sz="2000" dirty="0">
                <a:ln w="0"/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xmlns="" id="{E83D39E0-95E0-4435-960B-C29810295E1F}"/>
              </a:ext>
            </a:extLst>
          </p:cNvPr>
          <p:cNvSpPr txBox="1"/>
          <p:nvPr/>
        </p:nvSpPr>
        <p:spPr>
          <a:xfrm>
            <a:off x="7386530" y="3982195"/>
            <a:ext cx="436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It’s not always Murphy’s Law 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xmlns="" id="{6162493F-06D5-4BBB-A52D-FECF30FC280F}"/>
              </a:ext>
            </a:extLst>
          </p:cNvPr>
          <p:cNvSpPr txBox="1"/>
          <p:nvPr/>
        </p:nvSpPr>
        <p:spPr>
          <a:xfrm>
            <a:off x="7499011" y="1293160"/>
            <a:ext cx="2938403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Give examples  </a:t>
            </a:r>
            <a:r>
              <a:rPr lang="en-US" sz="2000" dirty="0">
                <a:ln w="0"/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10" name="TextBox 37">
            <a:extLst>
              <a:ext uri="{FF2B5EF4-FFF2-40B4-BE49-F238E27FC236}">
                <a16:creationId xmlns:a16="http://schemas.microsoft.com/office/drawing/2014/main" xmlns="" id="{91F4D657-1CB4-488A-A43D-C4762117C7E2}"/>
              </a:ext>
            </a:extLst>
          </p:cNvPr>
          <p:cNvSpPr txBox="1"/>
          <p:nvPr/>
        </p:nvSpPr>
        <p:spPr>
          <a:xfrm>
            <a:off x="7386530" y="2644704"/>
            <a:ext cx="372374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the main idea of this paragraph </a:t>
            </a:r>
            <a:r>
              <a:rPr lang="en-US" sz="2000" dirty="0">
                <a:ln w="0"/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cxnSp>
        <p:nvCxnSpPr>
          <p:cNvPr id="11" name="رابط مستقيم 27">
            <a:extLst>
              <a:ext uri="{FF2B5EF4-FFF2-40B4-BE49-F238E27FC236}">
                <a16:creationId xmlns:a16="http://schemas.microsoft.com/office/drawing/2014/main" xmlns="" id="{36335126-D34D-4FB1-81F2-577A0CB74445}"/>
              </a:ext>
            </a:extLst>
          </p:cNvPr>
          <p:cNvCxnSpPr>
            <a:cxnSpLocks/>
          </p:cNvCxnSpPr>
          <p:nvPr/>
        </p:nvCxnSpPr>
        <p:spPr>
          <a:xfrm>
            <a:off x="2264232" y="6041844"/>
            <a:ext cx="1274191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xmlns="" id="{FCBB8E20-5918-435F-8D71-78EFD0B724F7}"/>
              </a:ext>
            </a:extLst>
          </p:cNvPr>
          <p:cNvCxnSpPr>
            <a:cxnSpLocks/>
          </p:cNvCxnSpPr>
          <p:nvPr/>
        </p:nvCxnSpPr>
        <p:spPr>
          <a:xfrm>
            <a:off x="3896096" y="5450967"/>
            <a:ext cx="581013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xmlns="" id="{B1CC2351-2697-4DDD-94F6-2CD92436024F}"/>
              </a:ext>
            </a:extLst>
          </p:cNvPr>
          <p:cNvCxnSpPr>
            <a:cxnSpLocks/>
          </p:cNvCxnSpPr>
          <p:nvPr/>
        </p:nvCxnSpPr>
        <p:spPr>
          <a:xfrm>
            <a:off x="2866277" y="6481768"/>
            <a:ext cx="173160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768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50EA00D1-4F91-4B9B-A626-EC57FC9FC4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 t="35128" r="36071" b="13844"/>
          <a:stretch/>
        </p:blipFill>
        <p:spPr>
          <a:xfrm>
            <a:off x="0" y="0"/>
            <a:ext cx="12104914" cy="6749143"/>
          </a:xfrm>
          <a:custGeom>
            <a:avLst/>
            <a:gdLst>
              <a:gd name="connsiteX0" fmla="*/ 0 w 9056915"/>
              <a:gd name="connsiteY0" fmla="*/ 0 h 5800129"/>
              <a:gd name="connsiteX1" fmla="*/ 9056915 w 9056915"/>
              <a:gd name="connsiteY1" fmla="*/ 0 h 5800129"/>
              <a:gd name="connsiteX2" fmla="*/ 9056915 w 9056915"/>
              <a:gd name="connsiteY2" fmla="*/ 5800129 h 5800129"/>
              <a:gd name="connsiteX3" fmla="*/ 4891315 w 9056915"/>
              <a:gd name="connsiteY3" fmla="*/ 5800129 h 5800129"/>
              <a:gd name="connsiteX4" fmla="*/ 4891315 w 9056915"/>
              <a:gd name="connsiteY4" fmla="*/ 3753615 h 5800129"/>
              <a:gd name="connsiteX5" fmla="*/ 0 w 9056915"/>
              <a:gd name="connsiteY5" fmla="*/ 3753615 h 5800129"/>
              <a:gd name="connsiteX6" fmla="*/ 0 w 9056915"/>
              <a:gd name="connsiteY6" fmla="*/ 0 h 580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6915" h="5800129">
                <a:moveTo>
                  <a:pt x="0" y="0"/>
                </a:moveTo>
                <a:lnTo>
                  <a:pt x="9056915" y="0"/>
                </a:lnTo>
                <a:lnTo>
                  <a:pt x="9056915" y="5800129"/>
                </a:lnTo>
                <a:lnTo>
                  <a:pt x="4891315" y="5800129"/>
                </a:lnTo>
                <a:lnTo>
                  <a:pt x="4891315" y="3753615"/>
                </a:lnTo>
                <a:lnTo>
                  <a:pt x="0" y="375361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A0DCBD3D-A1AC-4A15-BA0B-003057C08A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3000"/>
                </p14:media>
              </p:ext>
            </p:extLst>
          </p:nvPr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358693" y="1291059"/>
            <a:ext cx="875365" cy="875365"/>
          </a:xfrm>
          <a:prstGeom prst="rect">
            <a:avLst/>
          </a:prstGeom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xmlns="" id="{0DADA553-280B-4138-B012-405F5B520B0D}"/>
              </a:ext>
            </a:extLst>
          </p:cNvPr>
          <p:cNvSpPr txBox="1"/>
          <p:nvPr/>
        </p:nvSpPr>
        <p:spPr>
          <a:xfrm rot="21391008">
            <a:off x="5423890" y="3398626"/>
            <a:ext cx="3358887" cy="264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مستطيل: زوايا مستديرة 12">
            <a:extLst>
              <a:ext uri="{FF2B5EF4-FFF2-40B4-BE49-F238E27FC236}">
                <a16:creationId xmlns:a16="http://schemas.microsoft.com/office/drawing/2014/main" xmlns="" id="{6F6BFE8A-67BB-49B7-8042-E84633804856}"/>
              </a:ext>
            </a:extLst>
          </p:cNvPr>
          <p:cNvSpPr/>
          <p:nvPr/>
        </p:nvSpPr>
        <p:spPr>
          <a:xfrm>
            <a:off x="336981" y="4457897"/>
            <a:ext cx="6108063" cy="442674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000" b="1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was Murphy working on a machine  ?</a:t>
            </a:r>
            <a:endParaRPr lang="en-US" sz="3200" b="1" dirty="0">
              <a:ln w="0"/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xmlns="" id="{BA8F7832-E9E9-4D9E-9AB8-1BF1B152839E}"/>
              </a:ext>
            </a:extLst>
          </p:cNvPr>
          <p:cNvCxnSpPr>
            <a:cxnSpLocks/>
          </p:cNvCxnSpPr>
          <p:nvPr/>
        </p:nvCxnSpPr>
        <p:spPr>
          <a:xfrm flipV="1">
            <a:off x="5812526" y="2339933"/>
            <a:ext cx="2581613" cy="137696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xmlns="" id="{E6CE3203-69BA-4276-A839-A7DC84D77919}"/>
              </a:ext>
            </a:extLst>
          </p:cNvPr>
          <p:cNvCxnSpPr>
            <a:cxnSpLocks/>
          </p:cNvCxnSpPr>
          <p:nvPr/>
        </p:nvCxnSpPr>
        <p:spPr>
          <a:xfrm flipV="1">
            <a:off x="1069840" y="2825816"/>
            <a:ext cx="1673360" cy="97139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مستطيل: زوايا مستديرة 12">
            <a:extLst>
              <a:ext uri="{FF2B5EF4-FFF2-40B4-BE49-F238E27FC236}">
                <a16:creationId xmlns:a16="http://schemas.microsoft.com/office/drawing/2014/main" xmlns="" id="{B51BC2C1-FE52-4274-AB9D-5DF5502ED32D}"/>
              </a:ext>
            </a:extLst>
          </p:cNvPr>
          <p:cNvSpPr/>
          <p:nvPr/>
        </p:nvSpPr>
        <p:spPr>
          <a:xfrm>
            <a:off x="351729" y="5124267"/>
            <a:ext cx="5337871" cy="783193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000" b="1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did Murphy do when something malfunctioning in the equipment   ?</a:t>
            </a:r>
            <a:endParaRPr lang="en-US" sz="3200" b="1" dirty="0">
              <a:ln w="0"/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xmlns="" id="{7605632B-15B7-4DB1-8712-56DF06AD903D}"/>
              </a:ext>
            </a:extLst>
          </p:cNvPr>
          <p:cNvCxnSpPr>
            <a:cxnSpLocks/>
          </p:cNvCxnSpPr>
          <p:nvPr/>
        </p:nvCxnSpPr>
        <p:spPr>
          <a:xfrm flipV="1">
            <a:off x="3031352" y="2782362"/>
            <a:ext cx="5373475" cy="275797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رابط مستقيم 27">
            <a:extLst>
              <a:ext uri="{FF2B5EF4-FFF2-40B4-BE49-F238E27FC236}">
                <a16:creationId xmlns:a16="http://schemas.microsoft.com/office/drawing/2014/main" xmlns="" id="{8E1F993B-FA4B-4E08-949F-C1616067EEEF}"/>
              </a:ext>
            </a:extLst>
          </p:cNvPr>
          <p:cNvCxnSpPr>
            <a:cxnSpLocks/>
          </p:cNvCxnSpPr>
          <p:nvPr/>
        </p:nvCxnSpPr>
        <p:spPr>
          <a:xfrm flipV="1">
            <a:off x="1163149" y="3308533"/>
            <a:ext cx="1714275" cy="102865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مستطيل: زوايا مستديرة 12">
            <a:extLst>
              <a:ext uri="{FF2B5EF4-FFF2-40B4-BE49-F238E27FC236}">
                <a16:creationId xmlns:a16="http://schemas.microsoft.com/office/drawing/2014/main" xmlns="" id="{C691EA5B-7646-4712-9238-319A7167DF6F}"/>
              </a:ext>
            </a:extLst>
          </p:cNvPr>
          <p:cNvSpPr/>
          <p:nvPr/>
        </p:nvSpPr>
        <p:spPr>
          <a:xfrm>
            <a:off x="336981" y="5889431"/>
            <a:ext cx="5827236" cy="783193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000" b="1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did Murphy’s phrase become popular in all areas ?</a:t>
            </a:r>
            <a:endParaRPr lang="en-US" sz="3200" b="1" dirty="0">
              <a:ln w="0"/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xmlns="" id="{FDB13737-2B75-454A-A854-2A3563290B0E}"/>
              </a:ext>
            </a:extLst>
          </p:cNvPr>
          <p:cNvGrpSpPr/>
          <p:nvPr/>
        </p:nvGrpSpPr>
        <p:grpSpPr>
          <a:xfrm>
            <a:off x="-360964" y="-1534942"/>
            <a:ext cx="4762500" cy="1331134"/>
            <a:chOff x="-166325" y="-12424"/>
            <a:chExt cx="4762500" cy="1331134"/>
          </a:xfrm>
        </p:grpSpPr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xmlns="" id="{187D3263-B0E2-4A86-84DA-6BBD8C463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2200" r="97200">
                          <a14:foregroundMark x1="3600" y1="56071" x2="9600" y2="74643"/>
                          <a14:foregroundMark x1="9600" y1="74643" x2="9600" y2="74643"/>
                          <a14:foregroundMark x1="6800" y1="29286" x2="13600" y2="56071"/>
                          <a14:foregroundMark x1="92000" y1="38929" x2="85800" y2="60357"/>
                          <a14:foregroundMark x1="97200" y1="62143" x2="86800" y2="67143"/>
                          <a14:foregroundMark x1="2200" y1="54643" x2="2200" y2="5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6325" y="-12424"/>
              <a:ext cx="4762500" cy="1331134"/>
            </a:xfrm>
            <a:prstGeom prst="rect">
              <a:avLst/>
            </a:prstGeom>
          </p:spPr>
        </p:pic>
        <p:sp>
          <p:nvSpPr>
            <p:cNvPr id="30" name="Flowchart: Punched Tape 6">
              <a:extLst>
                <a:ext uri="{FF2B5EF4-FFF2-40B4-BE49-F238E27FC236}">
                  <a16:creationId xmlns:a16="http://schemas.microsoft.com/office/drawing/2014/main" xmlns="" id="{CD433E42-E4A9-41C5-B7B7-7F0B1610A9CA}"/>
                </a:ext>
              </a:extLst>
            </p:cNvPr>
            <p:cNvSpPr/>
            <p:nvPr/>
          </p:nvSpPr>
          <p:spPr>
            <a:xfrm>
              <a:off x="680764" y="364467"/>
              <a:ext cx="3068322" cy="54203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After 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208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67A6BED6-4572-4C1B-AB09-42AE563D5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0"/>
          <a:stretch/>
        </p:blipFill>
        <p:spPr>
          <a:xfrm>
            <a:off x="182880" y="1083365"/>
            <a:ext cx="10982656" cy="176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xmlns="" id="{36A70A11-9DA9-481D-9B1E-000278AB7850}"/>
              </a:ext>
            </a:extLst>
          </p:cNvPr>
          <p:cNvGrpSpPr/>
          <p:nvPr/>
        </p:nvGrpSpPr>
        <p:grpSpPr>
          <a:xfrm>
            <a:off x="182880" y="-247769"/>
            <a:ext cx="4762500" cy="1331134"/>
            <a:chOff x="-166325" y="-12424"/>
            <a:chExt cx="4762500" cy="133113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xmlns="" id="{CD8B73C9-3F79-4605-B8CE-0DBB77F35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200" r="97200">
                          <a14:foregroundMark x1="3600" y1="56071" x2="9600" y2="74643"/>
                          <a14:foregroundMark x1="9600" y1="74643" x2="9600" y2="74643"/>
                          <a14:foregroundMark x1="6800" y1="29286" x2="13600" y2="56071"/>
                          <a14:foregroundMark x1="92000" y1="38929" x2="85800" y2="60357"/>
                          <a14:foregroundMark x1="97200" y1="62143" x2="86800" y2="67143"/>
                          <a14:foregroundMark x1="2200" y1="54643" x2="2200" y2="5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6325" y="-12424"/>
              <a:ext cx="4762500" cy="1331134"/>
            </a:xfrm>
            <a:prstGeom prst="rect">
              <a:avLst/>
            </a:prstGeom>
          </p:spPr>
        </p:pic>
        <p:sp>
          <p:nvSpPr>
            <p:cNvPr id="5" name="Flowchart: Punched Tape 6">
              <a:extLst>
                <a:ext uri="{FF2B5EF4-FFF2-40B4-BE49-F238E27FC236}">
                  <a16:creationId xmlns:a16="http://schemas.microsoft.com/office/drawing/2014/main" xmlns="" id="{7CE7401F-E44C-4A90-9F81-818B1D6B3B67}"/>
                </a:ext>
              </a:extLst>
            </p:cNvPr>
            <p:cNvSpPr/>
            <p:nvPr/>
          </p:nvSpPr>
          <p:spPr>
            <a:xfrm>
              <a:off x="680764" y="364467"/>
              <a:ext cx="3068322" cy="54203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After Reading</a:t>
              </a:r>
            </a:p>
          </p:txBody>
        </p:sp>
      </p:grp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DA0F3A9D-08B2-4666-AF51-7DAC56F4FD46}"/>
              </a:ext>
            </a:extLst>
          </p:cNvPr>
          <p:cNvSpPr txBox="1"/>
          <p:nvPr/>
        </p:nvSpPr>
        <p:spPr>
          <a:xfrm>
            <a:off x="309487" y="3227412"/>
            <a:ext cx="1164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 It illustrates that things seem to go wrong at precisely the wrong time 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D5061646-6107-4A29-8D22-5BE8694C5FAA}"/>
              </a:ext>
            </a:extLst>
          </p:cNvPr>
          <p:cNvSpPr txBox="1"/>
          <p:nvPr/>
        </p:nvSpPr>
        <p:spPr>
          <a:xfrm>
            <a:off x="309487" y="3819819"/>
            <a:ext cx="1164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 If anything can go wrong, it will .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81392315-B211-4914-9AD2-9CC79635AAEA}"/>
              </a:ext>
            </a:extLst>
          </p:cNvPr>
          <p:cNvSpPr txBox="1"/>
          <p:nvPr/>
        </p:nvSpPr>
        <p:spPr>
          <a:xfrm>
            <a:off x="309487" y="4412227"/>
            <a:ext cx="1164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 Because the chances of getting in the fastest lane aren’t that high. For example, if there are five lines, our chance of getting a slower lane is four out of five, or 80 percent 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A0958C89-6A08-4F96-AB33-2F81536B3D3E}"/>
              </a:ext>
            </a:extLst>
          </p:cNvPr>
          <p:cNvSpPr txBox="1"/>
          <p:nvPr/>
        </p:nvSpPr>
        <p:spPr>
          <a:xfrm>
            <a:off x="271975" y="5422813"/>
            <a:ext cx="1164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 He wanted to show that although people think that bad things always happen, things happen according to the law of probability 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C0334E5A-299A-4114-91BF-7E112383B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5" y="-1801994"/>
            <a:ext cx="37909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03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4DFEFAD0-8B23-4FC4-A2C7-1E53274E5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515" y="2524125"/>
            <a:ext cx="3790950" cy="43338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3C810965-E763-416A-BD55-899DE6D1A0E8}"/>
              </a:ext>
            </a:extLst>
          </p:cNvPr>
          <p:cNvSpPr txBox="1"/>
          <p:nvPr/>
        </p:nvSpPr>
        <p:spPr>
          <a:xfrm>
            <a:off x="3099435" y="2524125"/>
            <a:ext cx="64389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Practice the new vocabulary </a:t>
            </a:r>
            <a:endParaRPr lang="ar-SA" sz="40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5">
            <a:extLst>
              <a:ext uri="{FF2B5EF4-FFF2-40B4-BE49-F238E27FC236}">
                <a16:creationId xmlns:a16="http://schemas.microsoft.com/office/drawing/2014/main" xmlns="" id="{913F8B52-223E-43CE-BFF8-C0F789CBE0EF}"/>
              </a:ext>
            </a:extLst>
          </p:cNvPr>
          <p:cNvSpPr/>
          <p:nvPr/>
        </p:nvSpPr>
        <p:spPr>
          <a:xfrm>
            <a:off x="9298192" y="4403314"/>
            <a:ext cx="2834640" cy="1697698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lack of success in doing something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xmlns="" id="{829EFBE6-9AAA-469A-8609-C8BAEBACD6A7}"/>
              </a:ext>
            </a:extLst>
          </p:cNvPr>
          <p:cNvSpPr/>
          <p:nvPr/>
        </p:nvSpPr>
        <p:spPr>
          <a:xfrm>
            <a:off x="9319351" y="4128944"/>
            <a:ext cx="2834640" cy="20756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failure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ounded Rectangle 53">
            <a:extLst>
              <a:ext uri="{FF2B5EF4-FFF2-40B4-BE49-F238E27FC236}">
                <a16:creationId xmlns:a16="http://schemas.microsoft.com/office/drawing/2014/main" xmlns="" id="{A17AEDE2-D46E-437A-BC89-A6766B2A92CC}"/>
              </a:ext>
            </a:extLst>
          </p:cNvPr>
          <p:cNvSpPr/>
          <p:nvPr/>
        </p:nvSpPr>
        <p:spPr>
          <a:xfrm>
            <a:off x="6340685" y="3933860"/>
            <a:ext cx="2834640" cy="1697698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 working correctly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A801C386-ABD8-42B3-93B4-390D120BBB0B}"/>
              </a:ext>
            </a:extLst>
          </p:cNvPr>
          <p:cNvSpPr/>
          <p:nvPr/>
        </p:nvSpPr>
        <p:spPr>
          <a:xfrm>
            <a:off x="6340685" y="3645774"/>
            <a:ext cx="2834640" cy="20756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malfunctioning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Rounded Rectangle 52">
            <a:extLst>
              <a:ext uri="{FF2B5EF4-FFF2-40B4-BE49-F238E27FC236}">
                <a16:creationId xmlns:a16="http://schemas.microsoft.com/office/drawing/2014/main" xmlns="" id="{2F6C700D-966C-48AC-BAED-1058636A513E}"/>
              </a:ext>
            </a:extLst>
          </p:cNvPr>
          <p:cNvSpPr/>
          <p:nvPr/>
        </p:nvSpPr>
        <p:spPr>
          <a:xfrm>
            <a:off x="3315392" y="4128944"/>
            <a:ext cx="2834640" cy="1697698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copy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859EC472-B19D-46FB-AC01-1BCCCC80D64F}"/>
              </a:ext>
            </a:extLst>
          </p:cNvPr>
          <p:cNvSpPr/>
          <p:nvPr/>
        </p:nvSpPr>
        <p:spPr>
          <a:xfrm>
            <a:off x="3315392" y="3814549"/>
            <a:ext cx="2834640" cy="20756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backup</a:t>
            </a:r>
          </a:p>
        </p:txBody>
      </p:sp>
      <p:sp>
        <p:nvSpPr>
          <p:cNvPr id="8" name="Rounded Rectangle 49">
            <a:extLst>
              <a:ext uri="{FF2B5EF4-FFF2-40B4-BE49-F238E27FC236}">
                <a16:creationId xmlns:a16="http://schemas.microsoft.com/office/drawing/2014/main" xmlns="" id="{38A55F1D-1CB6-4C0E-AA22-CE55D6829547}"/>
              </a:ext>
            </a:extLst>
          </p:cNvPr>
          <p:cNvSpPr/>
          <p:nvPr/>
        </p:nvSpPr>
        <p:spPr>
          <a:xfrm>
            <a:off x="142527" y="4517035"/>
            <a:ext cx="2834640" cy="1697698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 four feet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xmlns="" id="{BB32C0FE-26ED-411C-8A10-0D200D7EB44A}"/>
              </a:ext>
            </a:extLst>
          </p:cNvPr>
          <p:cNvSpPr/>
          <p:nvPr/>
        </p:nvSpPr>
        <p:spPr>
          <a:xfrm>
            <a:off x="167232" y="4228949"/>
            <a:ext cx="2834640" cy="20756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 all fours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xmlns="" id="{148D34B6-45E7-419B-9D5C-58DF2F1EC4E2}"/>
              </a:ext>
            </a:extLst>
          </p:cNvPr>
          <p:cNvSpPr/>
          <p:nvPr/>
        </p:nvSpPr>
        <p:spPr>
          <a:xfrm>
            <a:off x="6286005" y="595996"/>
            <a:ext cx="2834640" cy="1697698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event</a:t>
            </a: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xmlns="" id="{139BA5B3-22F5-45EC-8D9F-C45A297D90B3}"/>
              </a:ext>
            </a:extLst>
          </p:cNvPr>
          <p:cNvSpPr/>
          <p:nvPr/>
        </p:nvSpPr>
        <p:spPr>
          <a:xfrm>
            <a:off x="6295727" y="307910"/>
            <a:ext cx="2834640" cy="20756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episode</a:t>
            </a:r>
          </a:p>
        </p:txBody>
      </p:sp>
      <p:sp>
        <p:nvSpPr>
          <p:cNvPr id="12" name="Rounded Rectangle 45">
            <a:extLst>
              <a:ext uri="{FF2B5EF4-FFF2-40B4-BE49-F238E27FC236}">
                <a16:creationId xmlns:a16="http://schemas.microsoft.com/office/drawing/2014/main" xmlns="" id="{2D223A82-A11B-43DC-8707-0CC40F266D73}"/>
              </a:ext>
            </a:extLst>
          </p:cNvPr>
          <p:cNvSpPr/>
          <p:nvPr/>
        </p:nvSpPr>
        <p:spPr>
          <a:xfrm>
            <a:off x="3315392" y="1145740"/>
            <a:ext cx="2834640" cy="1697698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 two things happen at the same time in the same place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B29044E6-4CA7-4738-8AFD-E0AB45F0FBCC}"/>
              </a:ext>
            </a:extLst>
          </p:cNvPr>
          <p:cNvSpPr/>
          <p:nvPr/>
        </p:nvSpPr>
        <p:spPr>
          <a:xfrm>
            <a:off x="3325114" y="849552"/>
            <a:ext cx="2834640" cy="20756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coincidence</a:t>
            </a:r>
          </a:p>
        </p:txBody>
      </p:sp>
      <p:sp>
        <p:nvSpPr>
          <p:cNvPr id="14" name="Rounded Rectangle 48">
            <a:extLst>
              <a:ext uri="{FF2B5EF4-FFF2-40B4-BE49-F238E27FC236}">
                <a16:creationId xmlns:a16="http://schemas.microsoft.com/office/drawing/2014/main" xmlns="" id="{15DCDE29-BDBD-42AB-ACF9-4C094393BA77}"/>
              </a:ext>
            </a:extLst>
          </p:cNvPr>
          <p:cNvSpPr/>
          <p:nvPr/>
        </p:nvSpPr>
        <p:spPr>
          <a:xfrm>
            <a:off x="9319351" y="1049566"/>
            <a:ext cx="2834640" cy="1697698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come together and form a group</a:t>
            </a:r>
          </a:p>
        </p:txBody>
      </p:sp>
      <p:sp>
        <p:nvSpPr>
          <p:cNvPr id="15" name="Rounded Rectangle 43">
            <a:extLst>
              <a:ext uri="{FF2B5EF4-FFF2-40B4-BE49-F238E27FC236}">
                <a16:creationId xmlns:a16="http://schemas.microsoft.com/office/drawing/2014/main" xmlns="" id="{733F9D05-F183-4FE7-92DB-F5C2518644D4}"/>
              </a:ext>
            </a:extLst>
          </p:cNvPr>
          <p:cNvSpPr/>
          <p:nvPr/>
        </p:nvSpPr>
        <p:spPr>
          <a:xfrm>
            <a:off x="188641" y="849552"/>
            <a:ext cx="2834640" cy="1697698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unclear</a:t>
            </a:r>
          </a:p>
        </p:txBody>
      </p: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xmlns="" id="{7E4F567B-4B67-4C0C-A3B8-4F1D030AE3D3}"/>
              </a:ext>
            </a:extLst>
          </p:cNvPr>
          <p:cNvSpPr/>
          <p:nvPr/>
        </p:nvSpPr>
        <p:spPr>
          <a:xfrm>
            <a:off x="9340510" y="769582"/>
            <a:ext cx="2834640" cy="20756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gather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xmlns="" id="{4ED473D7-0A33-4213-B696-21FC704680BE}"/>
              </a:ext>
            </a:extLst>
          </p:cNvPr>
          <p:cNvSpPr/>
          <p:nvPr/>
        </p:nvSpPr>
        <p:spPr>
          <a:xfrm>
            <a:off x="191253" y="553364"/>
            <a:ext cx="2834640" cy="20756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fuzzy</a:t>
            </a:r>
          </a:p>
        </p:txBody>
      </p:sp>
    </p:spTree>
    <p:extLst>
      <p:ext uri="{BB962C8B-B14F-4D97-AF65-F5344CB8AC3E}">
        <p14:creationId xmlns:p14="http://schemas.microsoft.com/office/powerpoint/2010/main" val="23666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2"/>
            <a:extLst>
              <a:ext uri="{FF2B5EF4-FFF2-40B4-BE49-F238E27FC236}">
                <a16:creationId xmlns:a16="http://schemas.microsoft.com/office/drawing/2014/main" xmlns="" id="{4494EFB8-0BFF-47A6-87DC-B705126F7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600DC807-E755-48A2-97DA-7147247D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616879" y="3586180"/>
            <a:ext cx="1834222" cy="2305878"/>
          </a:xfrm>
          <a:prstGeom prst="rect">
            <a:avLst/>
          </a:prstGeom>
        </p:spPr>
      </p:pic>
      <p:pic>
        <p:nvPicPr>
          <p:cNvPr id="5" name="Picture 2" descr="QuickCheck boosts financial inclusion with new App – Financial Inclusion  Nigeria.">
            <a:extLst>
              <a:ext uri="{FF2B5EF4-FFF2-40B4-BE49-F238E27FC236}">
                <a16:creationId xmlns:a16="http://schemas.microsoft.com/office/drawing/2014/main" xmlns="" id="{3BDA59CF-1C3D-40D1-ADE4-E62E816B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4800"/>
            <a:ext cx="3762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502A2394-3CC2-4162-A71E-7FA839154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20" y="-86360"/>
            <a:ext cx="6360160" cy="69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عجبا لأمر المؤمن إن أمره كله خير | موقع البطاقة الدعوي">
            <a:extLst>
              <a:ext uri="{FF2B5EF4-FFF2-40B4-BE49-F238E27FC236}">
                <a16:creationId xmlns:a16="http://schemas.microsoft.com/office/drawing/2014/main" xmlns="" id="{33577696-A1A6-4B54-AC7C-FB9DD3ADD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733425"/>
            <a:ext cx="10021824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A6719BE-CEA6-4870-A3B2-2ECD657F7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15941" r="15268" b="6015"/>
          <a:stretch/>
        </p:blipFill>
        <p:spPr bwMode="auto">
          <a:xfrm>
            <a:off x="2144031" y="902044"/>
            <a:ext cx="7682327" cy="46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3079585" y="1174584"/>
            <a:ext cx="6593840" cy="3972560"/>
          </a:xfrm>
          <a:prstGeom prst="snip2DiagRect">
            <a:avLst>
              <a:gd name="adj1" fmla="val 11342"/>
              <a:gd name="adj2" fmla="val 28676"/>
            </a:avLst>
          </a:prstGeom>
          <a:ln w="38100" cmpd="tri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Unit -1-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/>
              <a:t>Complaints ,Complaints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5C47A"/>
                </a:solidFill>
              </a:rPr>
              <a:t>9</a:t>
            </a:r>
            <a:r>
              <a:rPr lang="en-US" sz="2800" b="1" dirty="0"/>
              <a:t>- Reading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xmlns="" id="{D1BA6EE0-7321-4E1B-B4E1-6A3432EB215E}"/>
              </a:ext>
            </a:extLst>
          </p:cNvPr>
          <p:cNvGrpSpPr/>
          <p:nvPr/>
        </p:nvGrpSpPr>
        <p:grpSpPr>
          <a:xfrm>
            <a:off x="319475" y="-1890360"/>
            <a:ext cx="2943063" cy="1392320"/>
            <a:chOff x="159455" y="260514"/>
            <a:chExt cx="2943063" cy="139232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209E42F8-5444-4296-9EE2-B4DD9FA6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35424EB8-F799-42D8-94DB-3C0072D46B71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Revision</a:t>
              </a:r>
            </a:p>
            <a:p>
              <a:pPr algn="ctr"/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9933B03B-40FD-4758-B894-B392E7A9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313" y="3816626"/>
            <a:ext cx="943744" cy="7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xmlns="" id="{FB3C82EA-2DA2-401B-9388-184563A0D1C6}"/>
              </a:ext>
            </a:extLst>
          </p:cNvPr>
          <p:cNvSpPr txBox="1">
            <a:spLocks/>
          </p:cNvSpPr>
          <p:nvPr/>
        </p:nvSpPr>
        <p:spPr>
          <a:xfrm>
            <a:off x="542925" y="471487"/>
            <a:ext cx="6153297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4800" b="1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3" name="عنصر نائب للمحتوى 3">
            <a:extLst>
              <a:ext uri="{FF2B5EF4-FFF2-40B4-BE49-F238E27FC236}">
                <a16:creationId xmlns:a16="http://schemas.microsoft.com/office/drawing/2014/main" xmlns="" id="{E5832E5B-143C-4F1D-BE2E-873C39A920C4}"/>
              </a:ext>
            </a:extLst>
          </p:cNvPr>
          <p:cNvSpPr txBox="1">
            <a:spLocks/>
          </p:cNvSpPr>
          <p:nvPr/>
        </p:nvSpPr>
        <p:spPr>
          <a:xfrm>
            <a:off x="133804" y="1521010"/>
            <a:ext cx="12038985" cy="4007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Recognize the sentences that talk about something that went wrong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descriptive sentences about a text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Illustrate what Murphy’s Law means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 comprehension questions about the text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Find the main idea of each paragraph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Identify the meaning of new words in the text .</a:t>
            </a:r>
          </a:p>
        </p:txBody>
      </p:sp>
    </p:spTree>
    <p:extLst>
      <p:ext uri="{BB962C8B-B14F-4D97-AF65-F5344CB8AC3E}">
        <p14:creationId xmlns:p14="http://schemas.microsoft.com/office/powerpoint/2010/main" val="25471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urphy's Law Moonshine Distillery">
            <a:extLst>
              <a:ext uri="{FF2B5EF4-FFF2-40B4-BE49-F238E27FC236}">
                <a16:creationId xmlns:a16="http://schemas.microsoft.com/office/drawing/2014/main" xmlns="" id="{4E1AE1C5-4596-4C2F-816F-C98DA264B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2950" r="1540" b="3996"/>
          <a:stretch/>
        </p:blipFill>
        <p:spPr bwMode="auto">
          <a:xfrm>
            <a:off x="1493520" y="955040"/>
            <a:ext cx="9519919" cy="54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">
            <a:extLst>
              <a:ext uri="{FF2B5EF4-FFF2-40B4-BE49-F238E27FC236}">
                <a16:creationId xmlns:a16="http://schemas.microsoft.com/office/drawing/2014/main" xmlns="" id="{FB34060D-DB2A-41C9-84AD-DC9DCB2AE476}"/>
              </a:ext>
            </a:extLst>
          </p:cNvPr>
          <p:cNvSpPr/>
          <p:nvPr/>
        </p:nvSpPr>
        <p:spPr>
          <a:xfrm>
            <a:off x="1351280" y="873760"/>
            <a:ext cx="2245360" cy="2092960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رابط 4">
            <a:extLst>
              <a:ext uri="{FF2B5EF4-FFF2-40B4-BE49-F238E27FC236}">
                <a16:creationId xmlns:a16="http://schemas.microsoft.com/office/drawing/2014/main" xmlns="" id="{B313F963-885E-4989-BF89-54A10F9B2CCA}"/>
              </a:ext>
            </a:extLst>
          </p:cNvPr>
          <p:cNvSpPr/>
          <p:nvPr/>
        </p:nvSpPr>
        <p:spPr>
          <a:xfrm>
            <a:off x="3169920" y="873760"/>
            <a:ext cx="2245360" cy="2092960"/>
          </a:xfrm>
          <a:prstGeom prst="flowChartConnector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xmlns="" id="{D38E4389-8EF0-46A8-AF5F-C8C531E613C8}"/>
              </a:ext>
            </a:extLst>
          </p:cNvPr>
          <p:cNvSpPr/>
          <p:nvPr/>
        </p:nvSpPr>
        <p:spPr>
          <a:xfrm>
            <a:off x="4988560" y="873760"/>
            <a:ext cx="2245360" cy="209296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10">
            <a:extLst>
              <a:ext uri="{FF2B5EF4-FFF2-40B4-BE49-F238E27FC236}">
                <a16:creationId xmlns:a16="http://schemas.microsoft.com/office/drawing/2014/main" xmlns="" id="{58D24509-817E-475F-A15F-BDD55DFE3004}"/>
              </a:ext>
            </a:extLst>
          </p:cNvPr>
          <p:cNvSpPr/>
          <p:nvPr/>
        </p:nvSpPr>
        <p:spPr>
          <a:xfrm>
            <a:off x="6807200" y="873760"/>
            <a:ext cx="2245360" cy="209296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14">
            <a:extLst>
              <a:ext uri="{FF2B5EF4-FFF2-40B4-BE49-F238E27FC236}">
                <a16:creationId xmlns:a16="http://schemas.microsoft.com/office/drawing/2014/main" xmlns="" id="{FCF756B0-F7AB-4B19-9947-C3CAD6621B5D}"/>
              </a:ext>
            </a:extLst>
          </p:cNvPr>
          <p:cNvSpPr/>
          <p:nvPr/>
        </p:nvSpPr>
        <p:spPr>
          <a:xfrm>
            <a:off x="8625840" y="873760"/>
            <a:ext cx="2245360" cy="209296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2">
            <a:extLst>
              <a:ext uri="{FF2B5EF4-FFF2-40B4-BE49-F238E27FC236}">
                <a16:creationId xmlns:a16="http://schemas.microsoft.com/office/drawing/2014/main" xmlns="" id="{44D05C71-2F8A-4B4C-BF61-CC5E38D39F32}"/>
              </a:ext>
            </a:extLst>
          </p:cNvPr>
          <p:cNvSpPr/>
          <p:nvPr/>
        </p:nvSpPr>
        <p:spPr>
          <a:xfrm>
            <a:off x="1422400" y="2651760"/>
            <a:ext cx="2245360" cy="2092960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5">
            <a:extLst>
              <a:ext uri="{FF2B5EF4-FFF2-40B4-BE49-F238E27FC236}">
                <a16:creationId xmlns:a16="http://schemas.microsoft.com/office/drawing/2014/main" xmlns="" id="{E20D8888-91E3-4A73-BFAC-8F1F2874BB46}"/>
              </a:ext>
            </a:extLst>
          </p:cNvPr>
          <p:cNvSpPr/>
          <p:nvPr/>
        </p:nvSpPr>
        <p:spPr>
          <a:xfrm>
            <a:off x="3205480" y="2651760"/>
            <a:ext cx="2245360" cy="2092960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xmlns="" id="{D857519D-0A3B-42C4-8CB4-1961FBC9D5BF}"/>
              </a:ext>
            </a:extLst>
          </p:cNvPr>
          <p:cNvSpPr/>
          <p:nvPr/>
        </p:nvSpPr>
        <p:spPr>
          <a:xfrm>
            <a:off x="4970780" y="2651760"/>
            <a:ext cx="2245360" cy="209296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xmlns="" id="{CC8843ED-FD04-4B43-B03E-B9D41DD4F28C}"/>
              </a:ext>
            </a:extLst>
          </p:cNvPr>
          <p:cNvSpPr/>
          <p:nvPr/>
        </p:nvSpPr>
        <p:spPr>
          <a:xfrm>
            <a:off x="7002780" y="2651760"/>
            <a:ext cx="2245360" cy="2092960"/>
          </a:xfrm>
          <a:prstGeom prst="flowChartConnector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16">
            <a:extLst>
              <a:ext uri="{FF2B5EF4-FFF2-40B4-BE49-F238E27FC236}">
                <a16:creationId xmlns:a16="http://schemas.microsoft.com/office/drawing/2014/main" xmlns="" id="{F5EEA14F-CC87-4F9F-9F91-63A614A3F0FD}"/>
              </a:ext>
            </a:extLst>
          </p:cNvPr>
          <p:cNvSpPr/>
          <p:nvPr/>
        </p:nvSpPr>
        <p:spPr>
          <a:xfrm>
            <a:off x="9034780" y="2651760"/>
            <a:ext cx="2245360" cy="2092960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3">
            <a:extLst>
              <a:ext uri="{FF2B5EF4-FFF2-40B4-BE49-F238E27FC236}">
                <a16:creationId xmlns:a16="http://schemas.microsoft.com/office/drawing/2014/main" xmlns="" id="{66539152-F632-481E-BE9E-63E2F59C4215}"/>
              </a:ext>
            </a:extLst>
          </p:cNvPr>
          <p:cNvSpPr/>
          <p:nvPr/>
        </p:nvSpPr>
        <p:spPr>
          <a:xfrm>
            <a:off x="1493520" y="4429760"/>
            <a:ext cx="2245360" cy="2092960"/>
          </a:xfrm>
          <a:prstGeom prst="flowChartConnector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xmlns="" id="{34C1E513-9B27-41EC-A5D0-4D4002EE40DB}"/>
              </a:ext>
            </a:extLst>
          </p:cNvPr>
          <p:cNvSpPr/>
          <p:nvPr/>
        </p:nvSpPr>
        <p:spPr>
          <a:xfrm>
            <a:off x="3214370" y="4475480"/>
            <a:ext cx="2245360" cy="209296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9">
            <a:extLst>
              <a:ext uri="{FF2B5EF4-FFF2-40B4-BE49-F238E27FC236}">
                <a16:creationId xmlns:a16="http://schemas.microsoft.com/office/drawing/2014/main" xmlns="" id="{D5B194B2-331F-43DF-8A3D-1EC01509E36B}"/>
              </a:ext>
            </a:extLst>
          </p:cNvPr>
          <p:cNvSpPr/>
          <p:nvPr/>
        </p:nvSpPr>
        <p:spPr>
          <a:xfrm>
            <a:off x="5001895" y="4475480"/>
            <a:ext cx="2245360" cy="209296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13">
            <a:extLst>
              <a:ext uri="{FF2B5EF4-FFF2-40B4-BE49-F238E27FC236}">
                <a16:creationId xmlns:a16="http://schemas.microsoft.com/office/drawing/2014/main" xmlns="" id="{BEF12AB5-D4A8-44FB-8204-8533FCEE7C72}"/>
              </a:ext>
            </a:extLst>
          </p:cNvPr>
          <p:cNvSpPr/>
          <p:nvPr/>
        </p:nvSpPr>
        <p:spPr>
          <a:xfrm>
            <a:off x="6993890" y="4475480"/>
            <a:ext cx="2245360" cy="2092960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خطط انسيابي: رابط 17">
            <a:extLst>
              <a:ext uri="{FF2B5EF4-FFF2-40B4-BE49-F238E27FC236}">
                <a16:creationId xmlns:a16="http://schemas.microsoft.com/office/drawing/2014/main" xmlns="" id="{248AD1AB-DDF1-4BE5-A4A9-559B11A1BB4F}"/>
              </a:ext>
            </a:extLst>
          </p:cNvPr>
          <p:cNvSpPr/>
          <p:nvPr/>
        </p:nvSpPr>
        <p:spPr>
          <a:xfrm>
            <a:off x="8985885" y="4475480"/>
            <a:ext cx="2245360" cy="209296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xmlns="" id="{D021101D-4D9C-49A7-AE9B-B06DCC23C552}"/>
              </a:ext>
            </a:extLst>
          </p:cNvPr>
          <p:cNvGrpSpPr/>
          <p:nvPr/>
        </p:nvGrpSpPr>
        <p:grpSpPr>
          <a:xfrm>
            <a:off x="-352725" y="-76461"/>
            <a:ext cx="4762500" cy="1031501"/>
            <a:chOff x="-166325" y="-12424"/>
            <a:chExt cx="4762500" cy="1331134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xmlns="" id="{27C493C9-D4A6-4CBE-93BF-1779C82F0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200" r="97200">
                          <a14:foregroundMark x1="3600" y1="56071" x2="9600" y2="74643"/>
                          <a14:foregroundMark x1="9600" y1="74643" x2="9600" y2="74643"/>
                          <a14:foregroundMark x1="6800" y1="29286" x2="13600" y2="56071"/>
                          <a14:foregroundMark x1="92000" y1="38929" x2="85800" y2="60357"/>
                          <a14:foregroundMark x1="97200" y1="62143" x2="86800" y2="67143"/>
                          <a14:foregroundMark x1="2200" y1="54643" x2="2200" y2="5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6325" y="-12424"/>
              <a:ext cx="4762500" cy="1331134"/>
            </a:xfrm>
            <a:prstGeom prst="rect">
              <a:avLst/>
            </a:prstGeom>
          </p:spPr>
        </p:pic>
        <p:sp>
          <p:nvSpPr>
            <p:cNvPr id="20" name="Flowchart: Punched Tape 6">
              <a:extLst>
                <a:ext uri="{FF2B5EF4-FFF2-40B4-BE49-F238E27FC236}">
                  <a16:creationId xmlns:a16="http://schemas.microsoft.com/office/drawing/2014/main" xmlns="" id="{EB17CE8C-4D58-4AA1-8A17-27FF7F7F822B}"/>
                </a:ext>
              </a:extLst>
            </p:cNvPr>
            <p:cNvSpPr/>
            <p:nvPr/>
          </p:nvSpPr>
          <p:spPr>
            <a:xfrm>
              <a:off x="528318" y="182917"/>
              <a:ext cx="3068322" cy="6994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MV Boli" panose="02000500030200090000" pitchFamily="2" charset="0"/>
                  <a:cs typeface="MV Boli" panose="02000500030200090000" pitchFamily="2" charset="0"/>
                </a:rPr>
                <a:t>Warm Up</a:t>
              </a:r>
            </a:p>
          </p:txBody>
        </p:sp>
      </p:grpSp>
      <p:sp>
        <p:nvSpPr>
          <p:cNvPr id="21" name="مربع نص 5">
            <a:extLst>
              <a:ext uri="{FF2B5EF4-FFF2-40B4-BE49-F238E27FC236}">
                <a16:creationId xmlns:a16="http://schemas.microsoft.com/office/drawing/2014/main" xmlns="" id="{DE970C71-9410-452D-B38E-F4164FE95F2F}"/>
              </a:ext>
            </a:extLst>
          </p:cNvPr>
          <p:cNvSpPr txBox="1"/>
          <p:nvPr/>
        </p:nvSpPr>
        <p:spPr>
          <a:xfrm>
            <a:off x="1142430" y="3419624"/>
            <a:ext cx="990205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Have they ever heard of Murphy’s Law?</a:t>
            </a:r>
          </a:p>
        </p:txBody>
      </p:sp>
    </p:spTree>
    <p:extLst>
      <p:ext uri="{BB962C8B-B14F-4D97-AF65-F5344CB8AC3E}">
        <p14:creationId xmlns:p14="http://schemas.microsoft.com/office/powerpoint/2010/main" val="16069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5">
            <a:extLst>
              <a:ext uri="{FF2B5EF4-FFF2-40B4-BE49-F238E27FC236}">
                <a16:creationId xmlns:a16="http://schemas.microsoft.com/office/drawing/2014/main" xmlns="" id="{BBE40F9A-0266-48FE-828A-16496AE7B965}"/>
              </a:ext>
            </a:extLst>
          </p:cNvPr>
          <p:cNvSpPr txBox="1"/>
          <p:nvPr/>
        </p:nvSpPr>
        <p:spPr>
          <a:xfrm>
            <a:off x="390730" y="1509967"/>
            <a:ext cx="6697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 </a:t>
            </a:r>
            <a:r>
              <a:rPr lang="en-US" sz="24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22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-year-old guy has been driving for </a:t>
            </a:r>
            <a:r>
              <a:rPr lang="en-US" sz="24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five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years, but he has already been involved in </a:t>
            </a:r>
            <a:r>
              <a:rPr lang="en-US" sz="24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six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car accidents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ةر"/>
                <a:cs typeface="Cavolini" panose="03000502040302020204" pitchFamily="66" charset="0"/>
              </a:rPr>
              <a:t>. </a:t>
            </a:r>
          </a:p>
        </p:txBody>
      </p:sp>
      <p:sp>
        <p:nvSpPr>
          <p:cNvPr id="3" name="مربع نص 5">
            <a:extLst>
              <a:ext uri="{FF2B5EF4-FFF2-40B4-BE49-F238E27FC236}">
                <a16:creationId xmlns:a16="http://schemas.microsoft.com/office/drawing/2014/main" xmlns="" id="{FF7A93B2-AF6D-4274-9CFA-0531776B2D0C}"/>
              </a:ext>
            </a:extLst>
          </p:cNvPr>
          <p:cNvSpPr txBox="1"/>
          <p:nvPr/>
        </p:nvSpPr>
        <p:spPr>
          <a:xfrm>
            <a:off x="285140" y="3943817"/>
            <a:ext cx="6495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Does he simply have bad luck, or are there other factors that might have caused him to have so many accidents ?</a:t>
            </a:r>
          </a:p>
        </p:txBody>
      </p:sp>
      <p:pic>
        <p:nvPicPr>
          <p:cNvPr id="2050" name="Picture 2" descr="Car Crash Clipart Png - Car Crash Cartoon Png, Transparent Png ,  Transparent Png Image - PNGitem">
            <a:extLst>
              <a:ext uri="{FF2B5EF4-FFF2-40B4-BE49-F238E27FC236}">
                <a16:creationId xmlns:a16="http://schemas.microsoft.com/office/drawing/2014/main" xmlns="" id="{A4CED5CC-ACD0-42CF-8D31-EDE35BA6F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260" r="7426" b="3275"/>
          <a:stretch/>
        </p:blipFill>
        <p:spPr bwMode="auto">
          <a:xfrm>
            <a:off x="6885509" y="1509967"/>
            <a:ext cx="5021351" cy="47976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5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rphy 1">
            <a:hlinkClick r:id="" action="ppaction://media"/>
            <a:extLst>
              <a:ext uri="{FF2B5EF4-FFF2-40B4-BE49-F238E27FC236}">
                <a16:creationId xmlns:a16="http://schemas.microsoft.com/office/drawing/2014/main" xmlns="" id="{4B5D1F99-9DA6-4567-9037-007B23B89B3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360" end="4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642" y="414338"/>
            <a:ext cx="10891671" cy="5357812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sp>
        <p:nvSpPr>
          <p:cNvPr id="3" name="مخطط انسيابي: رابط 2">
            <a:extLst>
              <a:ext uri="{FF2B5EF4-FFF2-40B4-BE49-F238E27FC236}">
                <a16:creationId xmlns:a16="http://schemas.microsoft.com/office/drawing/2014/main" xmlns="" id="{3D8D477A-B877-4DC1-9D7F-791D39161DF0}"/>
              </a:ext>
            </a:extLst>
          </p:cNvPr>
          <p:cNvSpPr/>
          <p:nvPr/>
        </p:nvSpPr>
        <p:spPr>
          <a:xfrm>
            <a:off x="4552014" y="-3146149"/>
            <a:ext cx="3609631" cy="3146149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Students Book P. 12-13</a:t>
            </a:r>
            <a:endParaRPr lang="ar-SA" sz="2400" b="1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DF4C2E63-A349-4B00-9109-33A3DB84FE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6" t="20426" r="40690" b="22129"/>
          <a:stretch/>
        </p:blipFill>
        <p:spPr>
          <a:xfrm>
            <a:off x="1605515" y="254390"/>
            <a:ext cx="5490954" cy="658947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EDC80F4A-F590-446B-9A7E-CD5D980B63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6" t="24970" r="40690" b="15963"/>
          <a:stretch/>
        </p:blipFill>
        <p:spPr>
          <a:xfrm>
            <a:off x="5317067" y="279398"/>
            <a:ext cx="5490954" cy="637540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D16C56EF-7DE6-4D01-A391-C14241CDDA41}"/>
              </a:ext>
            </a:extLst>
          </p:cNvPr>
          <p:cNvSpPr/>
          <p:nvPr/>
        </p:nvSpPr>
        <p:spPr>
          <a:xfrm>
            <a:off x="1605515" y="212472"/>
            <a:ext cx="9435018" cy="6725920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 descr="History Book Historical Society L.E.A.P. Classes Child PNG, Clipart,  Alphabet Book, Area, Art, Art History, Book">
            <a:extLst>
              <a:ext uri="{FF2B5EF4-FFF2-40B4-BE49-F238E27FC236}">
                <a16:creationId xmlns:a16="http://schemas.microsoft.com/office/drawing/2014/main" xmlns="" id="{2A5CB930-6E63-4026-91AD-FE33FBD75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9" t="10980" r="11417" b="9930"/>
          <a:stretch/>
        </p:blipFill>
        <p:spPr bwMode="auto">
          <a:xfrm>
            <a:off x="2146455" y="742496"/>
            <a:ext cx="7238776" cy="492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xmlns="" id="{D2F2FABB-62EE-4559-846C-4811F0AF63E7}"/>
              </a:ext>
            </a:extLst>
          </p:cNvPr>
          <p:cNvGrpSpPr/>
          <p:nvPr/>
        </p:nvGrpSpPr>
        <p:grpSpPr>
          <a:xfrm>
            <a:off x="10944273" y="2480349"/>
            <a:ext cx="685800" cy="1267768"/>
            <a:chOff x="10944273" y="2480349"/>
            <a:chExt cx="685800" cy="1267768"/>
          </a:xfrm>
        </p:grpSpPr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xmlns="" id="{8B9ECDEB-831A-4D6F-A472-65B93B005866}"/>
                </a:ext>
              </a:extLst>
            </p:cNvPr>
            <p:cNvSpPr/>
            <p:nvPr/>
          </p:nvSpPr>
          <p:spPr>
            <a:xfrm>
              <a:off x="11258598" y="3439741"/>
              <a:ext cx="57150" cy="137056"/>
            </a:xfrm>
            <a:custGeom>
              <a:avLst/>
              <a:gdLst>
                <a:gd name="connsiteX0" fmla="*/ 0 w 57150"/>
                <a:gd name="connsiteY0" fmla="*/ 0 h 137056"/>
                <a:gd name="connsiteX1" fmla="*/ 57150 w 57150"/>
                <a:gd name="connsiteY1" fmla="*/ 0 h 137056"/>
                <a:gd name="connsiteX2" fmla="*/ 57150 w 57150"/>
                <a:gd name="connsiteY2" fmla="*/ 137056 h 137056"/>
                <a:gd name="connsiteX3" fmla="*/ 0 w 57150"/>
                <a:gd name="connsiteY3" fmla="*/ 137056 h 13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37056">
                  <a:moveTo>
                    <a:pt x="0" y="0"/>
                  </a:moveTo>
                  <a:lnTo>
                    <a:pt x="57150" y="0"/>
                  </a:lnTo>
                  <a:lnTo>
                    <a:pt x="57150" y="137056"/>
                  </a:lnTo>
                  <a:lnTo>
                    <a:pt x="0" y="137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xmlns="" id="{B8AE6CA9-8A71-485E-B0AF-4778957CB9A3}"/>
                </a:ext>
              </a:extLst>
            </p:cNvPr>
            <p:cNvSpPr/>
            <p:nvPr/>
          </p:nvSpPr>
          <p:spPr>
            <a:xfrm>
              <a:off x="11258598" y="3645325"/>
              <a:ext cx="57150" cy="102792"/>
            </a:xfrm>
            <a:custGeom>
              <a:avLst/>
              <a:gdLst>
                <a:gd name="connsiteX0" fmla="*/ 0 w 57150"/>
                <a:gd name="connsiteY0" fmla="*/ 0 h 102792"/>
                <a:gd name="connsiteX1" fmla="*/ 57150 w 57150"/>
                <a:gd name="connsiteY1" fmla="*/ 0 h 102792"/>
                <a:gd name="connsiteX2" fmla="*/ 57150 w 57150"/>
                <a:gd name="connsiteY2" fmla="*/ 102792 h 102792"/>
                <a:gd name="connsiteX3" fmla="*/ 0 w 57150"/>
                <a:gd name="connsiteY3" fmla="*/ 102792 h 10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02792">
                  <a:moveTo>
                    <a:pt x="0" y="0"/>
                  </a:moveTo>
                  <a:lnTo>
                    <a:pt x="57150" y="0"/>
                  </a:lnTo>
                  <a:lnTo>
                    <a:pt x="57150" y="102792"/>
                  </a:lnTo>
                  <a:lnTo>
                    <a:pt x="0" y="1027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xmlns="" id="{C05884EF-FA03-4D1D-ACFE-76D4613B4377}"/>
                </a:ext>
              </a:extLst>
            </p:cNvPr>
            <p:cNvSpPr/>
            <p:nvPr/>
          </p:nvSpPr>
          <p:spPr>
            <a:xfrm>
              <a:off x="11353848" y="3645325"/>
              <a:ext cx="276225" cy="102792"/>
            </a:xfrm>
            <a:custGeom>
              <a:avLst/>
              <a:gdLst>
                <a:gd name="connsiteX0" fmla="*/ 0 w 276225"/>
                <a:gd name="connsiteY0" fmla="*/ 0 h 102792"/>
                <a:gd name="connsiteX1" fmla="*/ 276225 w 276225"/>
                <a:gd name="connsiteY1" fmla="*/ 0 h 102792"/>
                <a:gd name="connsiteX2" fmla="*/ 276225 w 276225"/>
                <a:gd name="connsiteY2" fmla="*/ 102792 h 102792"/>
                <a:gd name="connsiteX3" fmla="*/ 0 w 276225"/>
                <a:gd name="connsiteY3" fmla="*/ 102792 h 10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102792">
                  <a:moveTo>
                    <a:pt x="0" y="0"/>
                  </a:moveTo>
                  <a:lnTo>
                    <a:pt x="276225" y="0"/>
                  </a:lnTo>
                  <a:lnTo>
                    <a:pt x="276225" y="102792"/>
                  </a:lnTo>
                  <a:lnTo>
                    <a:pt x="0" y="1027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xmlns="" id="{5FADA381-655A-4708-8C49-1BD396683CF7}"/>
                </a:ext>
              </a:extLst>
            </p:cNvPr>
            <p:cNvSpPr/>
            <p:nvPr/>
          </p:nvSpPr>
          <p:spPr>
            <a:xfrm>
              <a:off x="10944273" y="3645325"/>
              <a:ext cx="276225" cy="102792"/>
            </a:xfrm>
            <a:custGeom>
              <a:avLst/>
              <a:gdLst>
                <a:gd name="connsiteX0" fmla="*/ 0 w 276225"/>
                <a:gd name="connsiteY0" fmla="*/ 0 h 102792"/>
                <a:gd name="connsiteX1" fmla="*/ 276225 w 276225"/>
                <a:gd name="connsiteY1" fmla="*/ 0 h 102792"/>
                <a:gd name="connsiteX2" fmla="*/ 276225 w 276225"/>
                <a:gd name="connsiteY2" fmla="*/ 102792 h 102792"/>
                <a:gd name="connsiteX3" fmla="*/ 0 w 276225"/>
                <a:gd name="connsiteY3" fmla="*/ 102792 h 10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102792">
                  <a:moveTo>
                    <a:pt x="0" y="0"/>
                  </a:moveTo>
                  <a:lnTo>
                    <a:pt x="276225" y="0"/>
                  </a:lnTo>
                  <a:lnTo>
                    <a:pt x="276225" y="102792"/>
                  </a:lnTo>
                  <a:lnTo>
                    <a:pt x="0" y="1027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xmlns="" id="{30CC544C-C483-4DD8-A1A2-A129C2068DA0}"/>
                </a:ext>
              </a:extLst>
            </p:cNvPr>
            <p:cNvSpPr/>
            <p:nvPr/>
          </p:nvSpPr>
          <p:spPr>
            <a:xfrm>
              <a:off x="10982373" y="3165629"/>
              <a:ext cx="609600" cy="274112"/>
            </a:xfrm>
            <a:custGeom>
              <a:avLst/>
              <a:gdLst>
                <a:gd name="connsiteX0" fmla="*/ 575501 w 609600"/>
                <a:gd name="connsiteY0" fmla="*/ 0 h 274112"/>
                <a:gd name="connsiteX1" fmla="*/ 34100 w 609600"/>
                <a:gd name="connsiteY1" fmla="*/ 0 h 274112"/>
                <a:gd name="connsiteX2" fmla="*/ 0 w 609600"/>
                <a:gd name="connsiteY2" fmla="*/ 61333 h 274112"/>
                <a:gd name="connsiteX3" fmla="*/ 0 w 609600"/>
                <a:gd name="connsiteY3" fmla="*/ 212779 h 274112"/>
                <a:gd name="connsiteX4" fmla="*/ 34100 w 609600"/>
                <a:gd name="connsiteY4" fmla="*/ 274112 h 274112"/>
                <a:gd name="connsiteX5" fmla="*/ 575501 w 609600"/>
                <a:gd name="connsiteY5" fmla="*/ 274112 h 274112"/>
                <a:gd name="connsiteX6" fmla="*/ 609600 w 609600"/>
                <a:gd name="connsiteY6" fmla="*/ 212779 h 274112"/>
                <a:gd name="connsiteX7" fmla="*/ 609600 w 609600"/>
                <a:gd name="connsiteY7" fmla="*/ 61333 h 274112"/>
                <a:gd name="connsiteX8" fmla="*/ 575501 w 609600"/>
                <a:gd name="connsiteY8" fmla="*/ 0 h 274112"/>
                <a:gd name="connsiteX9" fmla="*/ 95250 w 609600"/>
                <a:gd name="connsiteY9" fmla="*/ 171320 h 274112"/>
                <a:gd name="connsiteX10" fmla="*/ 76200 w 609600"/>
                <a:gd name="connsiteY10" fmla="*/ 137056 h 274112"/>
                <a:gd name="connsiteX11" fmla="*/ 95250 w 609600"/>
                <a:gd name="connsiteY11" fmla="*/ 102792 h 274112"/>
                <a:gd name="connsiteX12" fmla="*/ 114300 w 609600"/>
                <a:gd name="connsiteY12" fmla="*/ 137056 h 274112"/>
                <a:gd name="connsiteX13" fmla="*/ 95250 w 609600"/>
                <a:gd name="connsiteY13" fmla="*/ 171320 h 274112"/>
                <a:gd name="connsiteX14" fmla="*/ 190500 w 609600"/>
                <a:gd name="connsiteY14" fmla="*/ 171320 h 274112"/>
                <a:gd name="connsiteX15" fmla="*/ 171450 w 609600"/>
                <a:gd name="connsiteY15" fmla="*/ 137056 h 274112"/>
                <a:gd name="connsiteX16" fmla="*/ 190500 w 609600"/>
                <a:gd name="connsiteY16" fmla="*/ 102792 h 274112"/>
                <a:gd name="connsiteX17" fmla="*/ 209550 w 609600"/>
                <a:gd name="connsiteY17" fmla="*/ 137056 h 274112"/>
                <a:gd name="connsiteX18" fmla="*/ 190500 w 609600"/>
                <a:gd name="connsiteY18" fmla="*/ 171320 h 274112"/>
                <a:gd name="connsiteX19" fmla="*/ 285750 w 609600"/>
                <a:gd name="connsiteY19" fmla="*/ 171320 h 274112"/>
                <a:gd name="connsiteX20" fmla="*/ 266700 w 609600"/>
                <a:gd name="connsiteY20" fmla="*/ 137056 h 274112"/>
                <a:gd name="connsiteX21" fmla="*/ 285750 w 609600"/>
                <a:gd name="connsiteY21" fmla="*/ 102792 h 274112"/>
                <a:gd name="connsiteX22" fmla="*/ 304800 w 609600"/>
                <a:gd name="connsiteY22" fmla="*/ 137056 h 274112"/>
                <a:gd name="connsiteX23" fmla="*/ 285750 w 609600"/>
                <a:gd name="connsiteY23" fmla="*/ 171320 h 27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600" h="274112">
                  <a:moveTo>
                    <a:pt x="575501" y="0"/>
                  </a:moveTo>
                  <a:lnTo>
                    <a:pt x="34100" y="0"/>
                  </a:lnTo>
                  <a:cubicBezTo>
                    <a:pt x="15267" y="0"/>
                    <a:pt x="0" y="27459"/>
                    <a:pt x="0" y="61333"/>
                  </a:cubicBezTo>
                  <a:lnTo>
                    <a:pt x="0" y="212779"/>
                  </a:lnTo>
                  <a:cubicBezTo>
                    <a:pt x="0" y="246653"/>
                    <a:pt x="15267" y="274112"/>
                    <a:pt x="34100" y="274112"/>
                  </a:cubicBezTo>
                  <a:lnTo>
                    <a:pt x="575501" y="274112"/>
                  </a:lnTo>
                  <a:cubicBezTo>
                    <a:pt x="594333" y="274112"/>
                    <a:pt x="609600" y="246653"/>
                    <a:pt x="609600" y="212779"/>
                  </a:cubicBezTo>
                  <a:lnTo>
                    <a:pt x="609600" y="61333"/>
                  </a:lnTo>
                  <a:cubicBezTo>
                    <a:pt x="609600" y="27459"/>
                    <a:pt x="594333" y="0"/>
                    <a:pt x="575501" y="0"/>
                  </a:cubicBezTo>
                  <a:close/>
                  <a:moveTo>
                    <a:pt x="95250" y="171320"/>
                  </a:moveTo>
                  <a:cubicBezTo>
                    <a:pt x="84729" y="171320"/>
                    <a:pt x="76200" y="155980"/>
                    <a:pt x="76200" y="137056"/>
                  </a:cubicBezTo>
                  <a:cubicBezTo>
                    <a:pt x="76200" y="118132"/>
                    <a:pt x="84729" y="102792"/>
                    <a:pt x="95250" y="102792"/>
                  </a:cubicBezTo>
                  <a:cubicBezTo>
                    <a:pt x="105771" y="102792"/>
                    <a:pt x="114300" y="118132"/>
                    <a:pt x="114300" y="137056"/>
                  </a:cubicBezTo>
                  <a:cubicBezTo>
                    <a:pt x="114300" y="155980"/>
                    <a:pt x="105771" y="171320"/>
                    <a:pt x="95250" y="171320"/>
                  </a:cubicBezTo>
                  <a:close/>
                  <a:moveTo>
                    <a:pt x="190500" y="171320"/>
                  </a:moveTo>
                  <a:cubicBezTo>
                    <a:pt x="179979" y="171320"/>
                    <a:pt x="171450" y="155980"/>
                    <a:pt x="171450" y="137056"/>
                  </a:cubicBezTo>
                  <a:cubicBezTo>
                    <a:pt x="171450" y="118132"/>
                    <a:pt x="179979" y="102792"/>
                    <a:pt x="190500" y="102792"/>
                  </a:cubicBezTo>
                  <a:cubicBezTo>
                    <a:pt x="201021" y="102792"/>
                    <a:pt x="209550" y="118132"/>
                    <a:pt x="209550" y="137056"/>
                  </a:cubicBezTo>
                  <a:cubicBezTo>
                    <a:pt x="209550" y="155980"/>
                    <a:pt x="201021" y="171320"/>
                    <a:pt x="190500" y="171320"/>
                  </a:cubicBezTo>
                  <a:close/>
                  <a:moveTo>
                    <a:pt x="285750" y="171320"/>
                  </a:moveTo>
                  <a:cubicBezTo>
                    <a:pt x="275229" y="171320"/>
                    <a:pt x="266700" y="155980"/>
                    <a:pt x="266700" y="137056"/>
                  </a:cubicBezTo>
                  <a:cubicBezTo>
                    <a:pt x="266700" y="118132"/>
                    <a:pt x="275229" y="102792"/>
                    <a:pt x="285750" y="102792"/>
                  </a:cubicBezTo>
                  <a:cubicBezTo>
                    <a:pt x="296271" y="102792"/>
                    <a:pt x="304800" y="118132"/>
                    <a:pt x="304800" y="137056"/>
                  </a:cubicBezTo>
                  <a:cubicBezTo>
                    <a:pt x="304800" y="155980"/>
                    <a:pt x="296271" y="171320"/>
                    <a:pt x="285750" y="1713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xmlns="" id="{16C78470-C25C-45ED-BAB9-0E2D8DA07A52}"/>
                </a:ext>
              </a:extLst>
            </p:cNvPr>
            <p:cNvSpPr/>
            <p:nvPr/>
          </p:nvSpPr>
          <p:spPr>
            <a:xfrm>
              <a:off x="10982373" y="2822989"/>
              <a:ext cx="609600" cy="274112"/>
            </a:xfrm>
            <a:custGeom>
              <a:avLst/>
              <a:gdLst>
                <a:gd name="connsiteX0" fmla="*/ 575501 w 609600"/>
                <a:gd name="connsiteY0" fmla="*/ 0 h 274112"/>
                <a:gd name="connsiteX1" fmla="*/ 34100 w 609600"/>
                <a:gd name="connsiteY1" fmla="*/ 0 h 274112"/>
                <a:gd name="connsiteX2" fmla="*/ 0 w 609600"/>
                <a:gd name="connsiteY2" fmla="*/ 61333 h 274112"/>
                <a:gd name="connsiteX3" fmla="*/ 0 w 609600"/>
                <a:gd name="connsiteY3" fmla="*/ 212779 h 274112"/>
                <a:gd name="connsiteX4" fmla="*/ 34100 w 609600"/>
                <a:gd name="connsiteY4" fmla="*/ 274112 h 274112"/>
                <a:gd name="connsiteX5" fmla="*/ 575501 w 609600"/>
                <a:gd name="connsiteY5" fmla="*/ 274112 h 274112"/>
                <a:gd name="connsiteX6" fmla="*/ 609600 w 609600"/>
                <a:gd name="connsiteY6" fmla="*/ 212779 h 274112"/>
                <a:gd name="connsiteX7" fmla="*/ 609600 w 609600"/>
                <a:gd name="connsiteY7" fmla="*/ 61333 h 274112"/>
                <a:gd name="connsiteX8" fmla="*/ 575501 w 609600"/>
                <a:gd name="connsiteY8" fmla="*/ 0 h 274112"/>
                <a:gd name="connsiteX9" fmla="*/ 95250 w 609600"/>
                <a:gd name="connsiteY9" fmla="*/ 171320 h 274112"/>
                <a:gd name="connsiteX10" fmla="*/ 76200 w 609600"/>
                <a:gd name="connsiteY10" fmla="*/ 137056 h 274112"/>
                <a:gd name="connsiteX11" fmla="*/ 95250 w 609600"/>
                <a:gd name="connsiteY11" fmla="*/ 102792 h 274112"/>
                <a:gd name="connsiteX12" fmla="*/ 114300 w 609600"/>
                <a:gd name="connsiteY12" fmla="*/ 137056 h 274112"/>
                <a:gd name="connsiteX13" fmla="*/ 95250 w 609600"/>
                <a:gd name="connsiteY13" fmla="*/ 171320 h 274112"/>
                <a:gd name="connsiteX14" fmla="*/ 190500 w 609600"/>
                <a:gd name="connsiteY14" fmla="*/ 171320 h 274112"/>
                <a:gd name="connsiteX15" fmla="*/ 171450 w 609600"/>
                <a:gd name="connsiteY15" fmla="*/ 137056 h 274112"/>
                <a:gd name="connsiteX16" fmla="*/ 190500 w 609600"/>
                <a:gd name="connsiteY16" fmla="*/ 102792 h 274112"/>
                <a:gd name="connsiteX17" fmla="*/ 209550 w 609600"/>
                <a:gd name="connsiteY17" fmla="*/ 137056 h 274112"/>
                <a:gd name="connsiteX18" fmla="*/ 190500 w 609600"/>
                <a:gd name="connsiteY18" fmla="*/ 171320 h 274112"/>
                <a:gd name="connsiteX19" fmla="*/ 285750 w 609600"/>
                <a:gd name="connsiteY19" fmla="*/ 171320 h 274112"/>
                <a:gd name="connsiteX20" fmla="*/ 266700 w 609600"/>
                <a:gd name="connsiteY20" fmla="*/ 137056 h 274112"/>
                <a:gd name="connsiteX21" fmla="*/ 285750 w 609600"/>
                <a:gd name="connsiteY21" fmla="*/ 102792 h 274112"/>
                <a:gd name="connsiteX22" fmla="*/ 304800 w 609600"/>
                <a:gd name="connsiteY22" fmla="*/ 137056 h 274112"/>
                <a:gd name="connsiteX23" fmla="*/ 285750 w 609600"/>
                <a:gd name="connsiteY23" fmla="*/ 171320 h 27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600" h="274112">
                  <a:moveTo>
                    <a:pt x="575501" y="0"/>
                  </a:moveTo>
                  <a:lnTo>
                    <a:pt x="34100" y="0"/>
                  </a:lnTo>
                  <a:cubicBezTo>
                    <a:pt x="15267" y="0"/>
                    <a:pt x="0" y="27459"/>
                    <a:pt x="0" y="61333"/>
                  </a:cubicBezTo>
                  <a:lnTo>
                    <a:pt x="0" y="212779"/>
                  </a:lnTo>
                  <a:cubicBezTo>
                    <a:pt x="0" y="246653"/>
                    <a:pt x="15267" y="274112"/>
                    <a:pt x="34100" y="274112"/>
                  </a:cubicBezTo>
                  <a:lnTo>
                    <a:pt x="575501" y="274112"/>
                  </a:lnTo>
                  <a:cubicBezTo>
                    <a:pt x="594333" y="274112"/>
                    <a:pt x="609600" y="246653"/>
                    <a:pt x="609600" y="212779"/>
                  </a:cubicBezTo>
                  <a:lnTo>
                    <a:pt x="609600" y="61333"/>
                  </a:lnTo>
                  <a:cubicBezTo>
                    <a:pt x="609600" y="27459"/>
                    <a:pt x="594333" y="0"/>
                    <a:pt x="575501" y="0"/>
                  </a:cubicBezTo>
                  <a:close/>
                  <a:moveTo>
                    <a:pt x="95250" y="171320"/>
                  </a:moveTo>
                  <a:cubicBezTo>
                    <a:pt x="84729" y="171320"/>
                    <a:pt x="76200" y="155980"/>
                    <a:pt x="76200" y="137056"/>
                  </a:cubicBezTo>
                  <a:cubicBezTo>
                    <a:pt x="76200" y="118132"/>
                    <a:pt x="84729" y="102792"/>
                    <a:pt x="95250" y="102792"/>
                  </a:cubicBezTo>
                  <a:cubicBezTo>
                    <a:pt x="105771" y="102792"/>
                    <a:pt x="114300" y="118132"/>
                    <a:pt x="114300" y="137056"/>
                  </a:cubicBezTo>
                  <a:cubicBezTo>
                    <a:pt x="114300" y="155980"/>
                    <a:pt x="105771" y="171320"/>
                    <a:pt x="95250" y="171320"/>
                  </a:cubicBezTo>
                  <a:close/>
                  <a:moveTo>
                    <a:pt x="190500" y="171320"/>
                  </a:moveTo>
                  <a:cubicBezTo>
                    <a:pt x="179979" y="171320"/>
                    <a:pt x="171450" y="155980"/>
                    <a:pt x="171450" y="137056"/>
                  </a:cubicBezTo>
                  <a:cubicBezTo>
                    <a:pt x="171450" y="118132"/>
                    <a:pt x="179979" y="102792"/>
                    <a:pt x="190500" y="102792"/>
                  </a:cubicBezTo>
                  <a:cubicBezTo>
                    <a:pt x="201021" y="102792"/>
                    <a:pt x="209550" y="118132"/>
                    <a:pt x="209550" y="137056"/>
                  </a:cubicBezTo>
                  <a:cubicBezTo>
                    <a:pt x="209550" y="155980"/>
                    <a:pt x="201021" y="171320"/>
                    <a:pt x="190500" y="171320"/>
                  </a:cubicBezTo>
                  <a:close/>
                  <a:moveTo>
                    <a:pt x="285750" y="171320"/>
                  </a:moveTo>
                  <a:cubicBezTo>
                    <a:pt x="275229" y="171320"/>
                    <a:pt x="266700" y="155980"/>
                    <a:pt x="266700" y="137056"/>
                  </a:cubicBezTo>
                  <a:cubicBezTo>
                    <a:pt x="266700" y="118132"/>
                    <a:pt x="275229" y="102792"/>
                    <a:pt x="285750" y="102792"/>
                  </a:cubicBezTo>
                  <a:cubicBezTo>
                    <a:pt x="296271" y="102792"/>
                    <a:pt x="304800" y="118132"/>
                    <a:pt x="304800" y="137056"/>
                  </a:cubicBezTo>
                  <a:cubicBezTo>
                    <a:pt x="304800" y="155980"/>
                    <a:pt x="296271" y="171320"/>
                    <a:pt x="285750" y="17132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xmlns="" id="{2E1BDB61-E158-4A7F-90BA-7D0333381DAB}"/>
                </a:ext>
              </a:extLst>
            </p:cNvPr>
            <p:cNvSpPr/>
            <p:nvPr/>
          </p:nvSpPr>
          <p:spPr>
            <a:xfrm>
              <a:off x="10982373" y="2480349"/>
              <a:ext cx="609600" cy="274112"/>
            </a:xfrm>
            <a:custGeom>
              <a:avLst/>
              <a:gdLst>
                <a:gd name="connsiteX0" fmla="*/ 575501 w 609600"/>
                <a:gd name="connsiteY0" fmla="*/ 0 h 274112"/>
                <a:gd name="connsiteX1" fmla="*/ 34100 w 609600"/>
                <a:gd name="connsiteY1" fmla="*/ 0 h 274112"/>
                <a:gd name="connsiteX2" fmla="*/ 0 w 609600"/>
                <a:gd name="connsiteY2" fmla="*/ 61333 h 274112"/>
                <a:gd name="connsiteX3" fmla="*/ 0 w 609600"/>
                <a:gd name="connsiteY3" fmla="*/ 212779 h 274112"/>
                <a:gd name="connsiteX4" fmla="*/ 34100 w 609600"/>
                <a:gd name="connsiteY4" fmla="*/ 274112 h 274112"/>
                <a:gd name="connsiteX5" fmla="*/ 575501 w 609600"/>
                <a:gd name="connsiteY5" fmla="*/ 274112 h 274112"/>
                <a:gd name="connsiteX6" fmla="*/ 609600 w 609600"/>
                <a:gd name="connsiteY6" fmla="*/ 212779 h 274112"/>
                <a:gd name="connsiteX7" fmla="*/ 609600 w 609600"/>
                <a:gd name="connsiteY7" fmla="*/ 61333 h 274112"/>
                <a:gd name="connsiteX8" fmla="*/ 575501 w 609600"/>
                <a:gd name="connsiteY8" fmla="*/ 0 h 274112"/>
                <a:gd name="connsiteX9" fmla="*/ 95250 w 609600"/>
                <a:gd name="connsiteY9" fmla="*/ 171320 h 274112"/>
                <a:gd name="connsiteX10" fmla="*/ 76200 w 609600"/>
                <a:gd name="connsiteY10" fmla="*/ 137056 h 274112"/>
                <a:gd name="connsiteX11" fmla="*/ 95250 w 609600"/>
                <a:gd name="connsiteY11" fmla="*/ 102792 h 274112"/>
                <a:gd name="connsiteX12" fmla="*/ 114300 w 609600"/>
                <a:gd name="connsiteY12" fmla="*/ 137056 h 274112"/>
                <a:gd name="connsiteX13" fmla="*/ 95250 w 609600"/>
                <a:gd name="connsiteY13" fmla="*/ 171320 h 274112"/>
                <a:gd name="connsiteX14" fmla="*/ 190500 w 609600"/>
                <a:gd name="connsiteY14" fmla="*/ 171320 h 274112"/>
                <a:gd name="connsiteX15" fmla="*/ 171450 w 609600"/>
                <a:gd name="connsiteY15" fmla="*/ 137056 h 274112"/>
                <a:gd name="connsiteX16" fmla="*/ 190500 w 609600"/>
                <a:gd name="connsiteY16" fmla="*/ 102792 h 274112"/>
                <a:gd name="connsiteX17" fmla="*/ 209550 w 609600"/>
                <a:gd name="connsiteY17" fmla="*/ 137056 h 274112"/>
                <a:gd name="connsiteX18" fmla="*/ 190500 w 609600"/>
                <a:gd name="connsiteY18" fmla="*/ 171320 h 274112"/>
                <a:gd name="connsiteX19" fmla="*/ 285750 w 609600"/>
                <a:gd name="connsiteY19" fmla="*/ 171320 h 274112"/>
                <a:gd name="connsiteX20" fmla="*/ 266700 w 609600"/>
                <a:gd name="connsiteY20" fmla="*/ 137056 h 274112"/>
                <a:gd name="connsiteX21" fmla="*/ 285750 w 609600"/>
                <a:gd name="connsiteY21" fmla="*/ 102792 h 274112"/>
                <a:gd name="connsiteX22" fmla="*/ 304800 w 609600"/>
                <a:gd name="connsiteY22" fmla="*/ 137056 h 274112"/>
                <a:gd name="connsiteX23" fmla="*/ 285750 w 609600"/>
                <a:gd name="connsiteY23" fmla="*/ 171320 h 27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600" h="274112">
                  <a:moveTo>
                    <a:pt x="575501" y="0"/>
                  </a:moveTo>
                  <a:lnTo>
                    <a:pt x="34100" y="0"/>
                  </a:lnTo>
                  <a:cubicBezTo>
                    <a:pt x="15267" y="0"/>
                    <a:pt x="0" y="27459"/>
                    <a:pt x="0" y="61333"/>
                  </a:cubicBezTo>
                  <a:lnTo>
                    <a:pt x="0" y="212779"/>
                  </a:lnTo>
                  <a:cubicBezTo>
                    <a:pt x="0" y="246653"/>
                    <a:pt x="15267" y="274112"/>
                    <a:pt x="34100" y="274112"/>
                  </a:cubicBezTo>
                  <a:lnTo>
                    <a:pt x="575501" y="274112"/>
                  </a:lnTo>
                  <a:cubicBezTo>
                    <a:pt x="594333" y="274112"/>
                    <a:pt x="609600" y="246653"/>
                    <a:pt x="609600" y="212779"/>
                  </a:cubicBezTo>
                  <a:lnTo>
                    <a:pt x="609600" y="61333"/>
                  </a:lnTo>
                  <a:cubicBezTo>
                    <a:pt x="609600" y="27459"/>
                    <a:pt x="594333" y="0"/>
                    <a:pt x="575501" y="0"/>
                  </a:cubicBezTo>
                  <a:close/>
                  <a:moveTo>
                    <a:pt x="95250" y="171320"/>
                  </a:moveTo>
                  <a:cubicBezTo>
                    <a:pt x="84729" y="171320"/>
                    <a:pt x="76200" y="155980"/>
                    <a:pt x="76200" y="137056"/>
                  </a:cubicBezTo>
                  <a:cubicBezTo>
                    <a:pt x="76200" y="118132"/>
                    <a:pt x="84729" y="102792"/>
                    <a:pt x="95250" y="102792"/>
                  </a:cubicBezTo>
                  <a:cubicBezTo>
                    <a:pt x="105771" y="102792"/>
                    <a:pt x="114300" y="118132"/>
                    <a:pt x="114300" y="137056"/>
                  </a:cubicBezTo>
                  <a:cubicBezTo>
                    <a:pt x="114300" y="155980"/>
                    <a:pt x="105771" y="171320"/>
                    <a:pt x="95250" y="171320"/>
                  </a:cubicBezTo>
                  <a:close/>
                  <a:moveTo>
                    <a:pt x="190500" y="171320"/>
                  </a:moveTo>
                  <a:cubicBezTo>
                    <a:pt x="179979" y="171320"/>
                    <a:pt x="171450" y="155980"/>
                    <a:pt x="171450" y="137056"/>
                  </a:cubicBezTo>
                  <a:cubicBezTo>
                    <a:pt x="171450" y="118132"/>
                    <a:pt x="179979" y="102792"/>
                    <a:pt x="190500" y="102792"/>
                  </a:cubicBezTo>
                  <a:cubicBezTo>
                    <a:pt x="201021" y="102792"/>
                    <a:pt x="209550" y="118132"/>
                    <a:pt x="209550" y="137056"/>
                  </a:cubicBezTo>
                  <a:cubicBezTo>
                    <a:pt x="209550" y="155980"/>
                    <a:pt x="201021" y="171320"/>
                    <a:pt x="190500" y="171320"/>
                  </a:cubicBezTo>
                  <a:close/>
                  <a:moveTo>
                    <a:pt x="285750" y="171320"/>
                  </a:moveTo>
                  <a:cubicBezTo>
                    <a:pt x="275229" y="171320"/>
                    <a:pt x="266700" y="155980"/>
                    <a:pt x="266700" y="137056"/>
                  </a:cubicBezTo>
                  <a:cubicBezTo>
                    <a:pt x="266700" y="118132"/>
                    <a:pt x="275229" y="102792"/>
                    <a:pt x="285750" y="102792"/>
                  </a:cubicBezTo>
                  <a:cubicBezTo>
                    <a:pt x="296271" y="102792"/>
                    <a:pt x="304800" y="118132"/>
                    <a:pt x="304800" y="137056"/>
                  </a:cubicBezTo>
                  <a:cubicBezTo>
                    <a:pt x="304800" y="155980"/>
                    <a:pt x="296271" y="171320"/>
                    <a:pt x="285750" y="17132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14" name="رسم 13" descr="إشارة مرجعية">
            <a:extLst>
              <a:ext uri="{FF2B5EF4-FFF2-40B4-BE49-F238E27FC236}">
                <a16:creationId xmlns:a16="http://schemas.microsoft.com/office/drawing/2014/main" xmlns="" id="{BA5C10DF-8853-4D84-B6D9-DF8574F89E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1078041">
            <a:off x="3286546" y="1274560"/>
            <a:ext cx="1215463" cy="914400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</p:pic>
      <p:sp>
        <p:nvSpPr>
          <p:cNvPr id="10" name="مخطط انسيابي: رابط 9">
            <a:extLst>
              <a:ext uri="{FF2B5EF4-FFF2-40B4-BE49-F238E27FC236}">
                <a16:creationId xmlns:a16="http://schemas.microsoft.com/office/drawing/2014/main" xmlns="" id="{40EE6751-BF00-453C-95F7-A12868B26D11}"/>
              </a:ext>
            </a:extLst>
          </p:cNvPr>
          <p:cNvSpPr/>
          <p:nvPr/>
        </p:nvSpPr>
        <p:spPr>
          <a:xfrm>
            <a:off x="4022625" y="1415185"/>
            <a:ext cx="3609631" cy="3146149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Students Book P. 12-13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xmlns="" id="{B88829C1-8E7A-4F95-BC6C-E5529785E010}"/>
              </a:ext>
            </a:extLst>
          </p:cNvPr>
          <p:cNvGrpSpPr/>
          <p:nvPr/>
        </p:nvGrpSpPr>
        <p:grpSpPr>
          <a:xfrm>
            <a:off x="0" y="-1369103"/>
            <a:ext cx="4762500" cy="1331134"/>
            <a:chOff x="-166325" y="-12424"/>
            <a:chExt cx="4762500" cy="1331134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xmlns="" id="{F172E30E-6FF1-44B6-B47B-DD48E81E8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2200" r="97200">
                          <a14:foregroundMark x1="3600" y1="56071" x2="9600" y2="74643"/>
                          <a14:foregroundMark x1="9600" y1="74643" x2="9600" y2="74643"/>
                          <a14:foregroundMark x1="6800" y1="29286" x2="13600" y2="56071"/>
                          <a14:foregroundMark x1="92000" y1="38929" x2="85800" y2="60357"/>
                          <a14:foregroundMark x1="97200" y1="62143" x2="86800" y2="67143"/>
                          <a14:foregroundMark x1="2200" y1="54643" x2="2200" y2="5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6325" y="-12424"/>
              <a:ext cx="4762500" cy="1331134"/>
            </a:xfrm>
            <a:prstGeom prst="rect">
              <a:avLst/>
            </a:prstGeom>
          </p:spPr>
        </p:pic>
        <p:sp>
          <p:nvSpPr>
            <p:cNvPr id="26" name="Flowchart: Punched Tape 6">
              <a:extLst>
                <a:ext uri="{FF2B5EF4-FFF2-40B4-BE49-F238E27FC236}">
                  <a16:creationId xmlns:a16="http://schemas.microsoft.com/office/drawing/2014/main" xmlns="" id="{AE6D5BDB-8B5F-4D69-AA23-1C40BD522409}"/>
                </a:ext>
              </a:extLst>
            </p:cNvPr>
            <p:cNvSpPr/>
            <p:nvPr/>
          </p:nvSpPr>
          <p:spPr>
            <a:xfrm>
              <a:off x="680764" y="364467"/>
              <a:ext cx="3068322" cy="54203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Skimming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46595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5">
            <a:extLst>
              <a:ext uri="{FF2B5EF4-FFF2-40B4-BE49-F238E27FC236}">
                <a16:creationId xmlns:a16="http://schemas.microsoft.com/office/drawing/2014/main" xmlns="" id="{4D4220F5-F98A-413C-9A15-547F5419B3EC}"/>
              </a:ext>
            </a:extLst>
          </p:cNvPr>
          <p:cNvSpPr txBox="1"/>
          <p:nvPr/>
        </p:nvSpPr>
        <p:spPr>
          <a:xfrm>
            <a:off x="117239" y="2149694"/>
            <a:ext cx="3615215" cy="6848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What’s the title?</a:t>
            </a:r>
            <a:endParaRPr lang="ar-SA" sz="28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9" name="مربع نص 13">
            <a:extLst>
              <a:ext uri="{FF2B5EF4-FFF2-40B4-BE49-F238E27FC236}">
                <a16:creationId xmlns:a16="http://schemas.microsoft.com/office/drawing/2014/main" xmlns="" id="{6C523D7A-07E8-4FA0-9A18-4C3BBE70B3D7}"/>
              </a:ext>
            </a:extLst>
          </p:cNvPr>
          <p:cNvSpPr txBox="1"/>
          <p:nvPr/>
        </p:nvSpPr>
        <p:spPr>
          <a:xfrm>
            <a:off x="89886" y="4269379"/>
            <a:ext cx="5472987" cy="6848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 the pictures show ?</a:t>
            </a:r>
            <a:endParaRPr lang="ar-SA" sz="28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10" name="مربع نص 5">
            <a:extLst>
              <a:ext uri="{FF2B5EF4-FFF2-40B4-BE49-F238E27FC236}">
                <a16:creationId xmlns:a16="http://schemas.microsoft.com/office/drawing/2014/main" xmlns="" id="{A09AC379-E73D-4EBC-B672-1E6BB54D18C4}"/>
              </a:ext>
            </a:extLst>
          </p:cNvPr>
          <p:cNvSpPr txBox="1"/>
          <p:nvPr/>
        </p:nvSpPr>
        <p:spPr>
          <a:xfrm>
            <a:off x="117239" y="2834497"/>
            <a:ext cx="4744329" cy="13311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many paragraphs are there ?</a:t>
            </a:r>
            <a:endParaRPr lang="ar-SA" sz="28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xmlns="" id="{C7E40026-F196-4F7E-AE84-D242271B1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t="27966" r="43408" b="10535"/>
          <a:stretch/>
        </p:blipFill>
        <p:spPr>
          <a:xfrm>
            <a:off x="5478330" y="10220"/>
            <a:ext cx="6713670" cy="6950435"/>
          </a:xfrm>
          <a:prstGeom prst="rect">
            <a:avLst/>
          </a:prstGeom>
        </p:spPr>
      </p:pic>
      <p:sp>
        <p:nvSpPr>
          <p:cNvPr id="11" name="شكل بيضاوي 14">
            <a:extLst>
              <a:ext uri="{FF2B5EF4-FFF2-40B4-BE49-F238E27FC236}">
                <a16:creationId xmlns:a16="http://schemas.microsoft.com/office/drawing/2014/main" xmlns="" id="{DD7D02C0-26B0-4B6B-839B-7DE2F5FCBA92}"/>
              </a:ext>
            </a:extLst>
          </p:cNvPr>
          <p:cNvSpPr/>
          <p:nvPr/>
        </p:nvSpPr>
        <p:spPr>
          <a:xfrm>
            <a:off x="5478330" y="653143"/>
            <a:ext cx="403212" cy="435465"/>
          </a:xfrm>
          <a:prstGeom prst="ellipse">
            <a:avLst/>
          </a:prstGeom>
          <a:solidFill>
            <a:srgbClr val="C00000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1</a:t>
            </a:r>
            <a:endParaRPr lang="ar-SA" sz="2000" b="1" dirty="0"/>
          </a:p>
        </p:txBody>
      </p:sp>
      <p:sp>
        <p:nvSpPr>
          <p:cNvPr id="12" name="شكل بيضاوي 14">
            <a:extLst>
              <a:ext uri="{FF2B5EF4-FFF2-40B4-BE49-F238E27FC236}">
                <a16:creationId xmlns:a16="http://schemas.microsoft.com/office/drawing/2014/main" xmlns="" id="{D75670E3-362A-4C54-820B-7DD0F377BE5B}"/>
              </a:ext>
            </a:extLst>
          </p:cNvPr>
          <p:cNvSpPr/>
          <p:nvPr/>
        </p:nvSpPr>
        <p:spPr>
          <a:xfrm>
            <a:off x="6340814" y="1714229"/>
            <a:ext cx="403212" cy="435465"/>
          </a:xfrm>
          <a:prstGeom prst="ellipse">
            <a:avLst/>
          </a:prstGeom>
          <a:solidFill>
            <a:srgbClr val="C00000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2</a:t>
            </a:r>
            <a:endParaRPr lang="ar-SA" sz="2000" b="1" dirty="0"/>
          </a:p>
        </p:txBody>
      </p:sp>
      <p:sp>
        <p:nvSpPr>
          <p:cNvPr id="13" name="شكل بيضاوي 14">
            <a:extLst>
              <a:ext uri="{FF2B5EF4-FFF2-40B4-BE49-F238E27FC236}">
                <a16:creationId xmlns:a16="http://schemas.microsoft.com/office/drawing/2014/main" xmlns="" id="{CE09B5BD-9610-4661-83D6-C93EAEA2EF60}"/>
              </a:ext>
            </a:extLst>
          </p:cNvPr>
          <p:cNvSpPr/>
          <p:nvPr/>
        </p:nvSpPr>
        <p:spPr>
          <a:xfrm>
            <a:off x="5446509" y="4039277"/>
            <a:ext cx="403212" cy="435465"/>
          </a:xfrm>
          <a:prstGeom prst="ellipse">
            <a:avLst/>
          </a:prstGeom>
          <a:solidFill>
            <a:srgbClr val="C00000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3</a:t>
            </a:r>
            <a:endParaRPr lang="ar-SA" sz="2000" b="1" dirty="0"/>
          </a:p>
        </p:txBody>
      </p:sp>
      <p:sp>
        <p:nvSpPr>
          <p:cNvPr id="14" name="شكل بيضاوي 14">
            <a:extLst>
              <a:ext uri="{FF2B5EF4-FFF2-40B4-BE49-F238E27FC236}">
                <a16:creationId xmlns:a16="http://schemas.microsoft.com/office/drawing/2014/main" xmlns="" id="{EFB09DB0-C60D-4DF5-BEFA-D55E7AB7C124}"/>
              </a:ext>
            </a:extLst>
          </p:cNvPr>
          <p:cNvSpPr/>
          <p:nvPr/>
        </p:nvSpPr>
        <p:spPr>
          <a:xfrm>
            <a:off x="6715054" y="4954182"/>
            <a:ext cx="403212" cy="435465"/>
          </a:xfrm>
          <a:prstGeom prst="ellipse">
            <a:avLst/>
          </a:prstGeom>
          <a:solidFill>
            <a:srgbClr val="C00000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4</a:t>
            </a:r>
            <a:endParaRPr lang="ar-SA" sz="2000" b="1" dirty="0"/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xmlns="" id="{3F7076B6-8221-4728-B02B-3C964BE908E5}"/>
              </a:ext>
            </a:extLst>
          </p:cNvPr>
          <p:cNvGrpSpPr/>
          <p:nvPr/>
        </p:nvGrpSpPr>
        <p:grpSpPr>
          <a:xfrm>
            <a:off x="-166325" y="-12424"/>
            <a:ext cx="4762500" cy="1331134"/>
            <a:chOff x="-166325" y="-12424"/>
            <a:chExt cx="4762500" cy="133113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xmlns="" id="{48A5F6FA-57D3-4BEA-90C2-219538B21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2200" r="97200">
                          <a14:foregroundMark x1="3600" y1="56071" x2="9600" y2="74643"/>
                          <a14:foregroundMark x1="9600" y1="74643" x2="9600" y2="74643"/>
                          <a14:foregroundMark x1="6800" y1="29286" x2="13600" y2="56071"/>
                          <a14:foregroundMark x1="92000" y1="38929" x2="85800" y2="60357"/>
                          <a14:foregroundMark x1="97200" y1="62143" x2="86800" y2="67143"/>
                          <a14:foregroundMark x1="2200" y1="54643" x2="2200" y2="5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6325" y="-12424"/>
              <a:ext cx="4762500" cy="1331134"/>
            </a:xfrm>
            <a:prstGeom prst="rect">
              <a:avLst/>
            </a:prstGeom>
          </p:spPr>
        </p:pic>
        <p:sp>
          <p:nvSpPr>
            <p:cNvPr id="15" name="Flowchart: Punched Tape 6">
              <a:extLst>
                <a:ext uri="{FF2B5EF4-FFF2-40B4-BE49-F238E27FC236}">
                  <a16:creationId xmlns:a16="http://schemas.microsoft.com/office/drawing/2014/main" xmlns="" id="{B3C289AD-D765-4849-829F-B285B930F6A9}"/>
                </a:ext>
              </a:extLst>
            </p:cNvPr>
            <p:cNvSpPr/>
            <p:nvPr/>
          </p:nvSpPr>
          <p:spPr>
            <a:xfrm>
              <a:off x="680764" y="364467"/>
              <a:ext cx="3068322" cy="54203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Skimming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xmlns="" id="{348C3D98-D542-41AC-AC7D-4EF5A822F281}"/>
              </a:ext>
            </a:extLst>
          </p:cNvPr>
          <p:cNvGrpSpPr/>
          <p:nvPr/>
        </p:nvGrpSpPr>
        <p:grpSpPr>
          <a:xfrm>
            <a:off x="0" y="-1962919"/>
            <a:ext cx="4762500" cy="1331134"/>
            <a:chOff x="-166325" y="-12424"/>
            <a:chExt cx="4762500" cy="1331134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xmlns="" id="{7AE6D8C2-E840-4E1D-94A1-6B393809D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2200" r="97200">
                          <a14:foregroundMark x1="3600" y1="56071" x2="9600" y2="74643"/>
                          <a14:foregroundMark x1="9600" y1="74643" x2="9600" y2="74643"/>
                          <a14:foregroundMark x1="6800" y1="29286" x2="13600" y2="56071"/>
                          <a14:foregroundMark x1="92000" y1="38929" x2="85800" y2="60357"/>
                          <a14:foregroundMark x1="97200" y1="62143" x2="86800" y2="67143"/>
                          <a14:foregroundMark x1="2200" y1="54643" x2="2200" y2="5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6325" y="-12424"/>
              <a:ext cx="4762500" cy="1331134"/>
            </a:xfrm>
            <a:prstGeom prst="rect">
              <a:avLst/>
            </a:prstGeom>
          </p:spPr>
        </p:pic>
        <p:sp>
          <p:nvSpPr>
            <p:cNvPr id="21" name="Flowchart: Punched Tape 6">
              <a:extLst>
                <a:ext uri="{FF2B5EF4-FFF2-40B4-BE49-F238E27FC236}">
                  <a16:creationId xmlns:a16="http://schemas.microsoft.com/office/drawing/2014/main" xmlns="" id="{34CA0669-0342-4157-BAF3-21D900427CD1}"/>
                </a:ext>
              </a:extLst>
            </p:cNvPr>
            <p:cNvSpPr/>
            <p:nvPr/>
          </p:nvSpPr>
          <p:spPr>
            <a:xfrm>
              <a:off x="680764" y="364467"/>
              <a:ext cx="3068322" cy="54203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Listen &amp; Read</a:t>
              </a:r>
            </a:p>
          </p:txBody>
        </p:sp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CA84AB84-E244-4819-A1C4-E0748FF0E1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94" b="96686" l="10000" r="90000">
                        <a14:foregroundMark x1="21463" y1="53216" x2="25000" y2="39766"/>
                        <a14:foregroundMark x1="25000" y1="39766" x2="25000" y2="39571"/>
                        <a14:foregroundMark x1="23902" y1="33918" x2="23902" y2="33918"/>
                        <a14:foregroundMark x1="67683" y1="92008" x2="62195" y2="93957"/>
                        <a14:foregroundMark x1="58659" y1="6043" x2="44390" y2="4094"/>
                        <a14:foregroundMark x1="36585" y1="94737" x2="36585" y2="94737"/>
                        <a14:foregroundMark x1="65854" y1="95517" x2="65854" y2="95517"/>
                        <a14:foregroundMark x1="36829" y1="96686" x2="36829" y2="96686"/>
                        <a14:foregroundMark x1="66220" y1="96296" x2="62317" y2="9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87" t="1693" r="18665" b="2028"/>
          <a:stretch/>
        </p:blipFill>
        <p:spPr>
          <a:xfrm>
            <a:off x="4762500" y="-2038031"/>
            <a:ext cx="1548123" cy="148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232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441</Words>
  <Application>Microsoft Office PowerPoint</Application>
  <PresentationFormat>Custom</PresentationFormat>
  <Paragraphs>82</Paragraphs>
  <Slides>21</Slides>
  <Notes>8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128</cp:revision>
  <dcterms:created xsi:type="dcterms:W3CDTF">2022-03-27T05:34:21Z</dcterms:created>
  <dcterms:modified xsi:type="dcterms:W3CDTF">2023-03-23T12:42:42Z</dcterms:modified>
</cp:coreProperties>
</file>